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1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ED63-4645-4FC8-BCA2-28C0B9261DD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ED5A-0F7F-4807-868C-584B07A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5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A3 Paper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2020-06-16T09:41:26Z</dcterms:created>
  <dcterms:modified xsi:type="dcterms:W3CDTF">2020-06-16T09:42:16Z</dcterms:modified>
</cp:coreProperties>
</file>