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-5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theme" Target="theme/theme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092" y="695642"/>
            <a:ext cx="8095615" cy="673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6009" y="3936"/>
            <a:ext cx="4745990" cy="6854190"/>
          </a:xfrm>
          <a:custGeom>
            <a:avLst/>
            <a:gdLst/>
            <a:ahLst/>
            <a:cxnLst/>
            <a:rect l="l" t="t" r="r" b="b"/>
            <a:pathLst>
              <a:path w="4745990" h="6854190">
                <a:moveTo>
                  <a:pt x="4745990" y="3691001"/>
                </a:moveTo>
                <a:lnTo>
                  <a:pt x="4743323" y="3687064"/>
                </a:lnTo>
                <a:lnTo>
                  <a:pt x="2819616" y="4969878"/>
                </a:lnTo>
                <a:lnTo>
                  <a:pt x="1936115" y="0"/>
                </a:lnTo>
                <a:lnTo>
                  <a:pt x="1926717" y="1778"/>
                </a:lnTo>
                <a:lnTo>
                  <a:pt x="2810954" y="4975644"/>
                </a:lnTo>
                <a:lnTo>
                  <a:pt x="0" y="6850100"/>
                </a:lnTo>
                <a:lnTo>
                  <a:pt x="2667" y="6854063"/>
                </a:lnTo>
                <a:lnTo>
                  <a:pt x="11176" y="6854063"/>
                </a:lnTo>
                <a:lnTo>
                  <a:pt x="2812770" y="4985855"/>
                </a:lnTo>
                <a:lnTo>
                  <a:pt x="3144901" y="6854063"/>
                </a:lnTo>
                <a:lnTo>
                  <a:pt x="3149727" y="6854063"/>
                </a:lnTo>
                <a:lnTo>
                  <a:pt x="3154426" y="6853237"/>
                </a:lnTo>
                <a:lnTo>
                  <a:pt x="2821432" y="4980089"/>
                </a:lnTo>
                <a:lnTo>
                  <a:pt x="4745990" y="3696716"/>
                </a:lnTo>
                <a:lnTo>
                  <a:pt x="4745990" y="3691001"/>
                </a:lnTo>
                <a:close/>
              </a:path>
            </a:pathLst>
          </a:custGeom>
          <a:solidFill>
            <a:srgbClr val="5FC9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8000"/>
                </a:lnTo>
                <a:lnTo>
                  <a:pt x="3009900" y="6858000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2851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49" y="0"/>
                </a:moveTo>
                <a:lnTo>
                  <a:pt x="0" y="0"/>
                </a:lnTo>
                <a:lnTo>
                  <a:pt x="1208913" y="6858000"/>
                </a:lnTo>
                <a:lnTo>
                  <a:pt x="2589149" y="6858000"/>
                </a:lnTo>
                <a:lnTo>
                  <a:pt x="258914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7999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7929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71" y="0"/>
                </a:moveTo>
                <a:lnTo>
                  <a:pt x="0" y="0"/>
                </a:lnTo>
                <a:lnTo>
                  <a:pt x="2470023" y="6858000"/>
                </a:lnTo>
                <a:lnTo>
                  <a:pt x="2854071" y="6858000"/>
                </a:lnTo>
                <a:lnTo>
                  <a:pt x="2854071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8000"/>
                </a:lnTo>
                <a:lnTo>
                  <a:pt x="1295400" y="6858000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6224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76" y="0"/>
                </a:moveTo>
                <a:lnTo>
                  <a:pt x="0" y="0"/>
                </a:lnTo>
                <a:lnTo>
                  <a:pt x="1114552" y="6858000"/>
                </a:lnTo>
                <a:lnTo>
                  <a:pt x="1255776" y="6858000"/>
                </a:lnTo>
                <a:lnTo>
                  <a:pt x="125577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762" y="762"/>
            <a:ext cx="12190730" cy="6856730"/>
          </a:xfrm>
          <a:custGeom>
            <a:avLst/>
            <a:gdLst/>
            <a:ahLst/>
            <a:cxnLst/>
            <a:rect l="l" t="t" r="r" b="b"/>
            <a:pathLst>
              <a:path w="12190730" h="6856730">
                <a:moveTo>
                  <a:pt x="0" y="6856476"/>
                </a:moveTo>
                <a:lnTo>
                  <a:pt x="12190476" y="6856476"/>
                </a:lnTo>
                <a:lnTo>
                  <a:pt x="12190476" y="0"/>
                </a:lnTo>
                <a:lnTo>
                  <a:pt x="0" y="0"/>
                </a:lnTo>
                <a:lnTo>
                  <a:pt x="0" y="6856476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33742" y="686117"/>
            <a:ext cx="5607685" cy="8489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46492" y="1902523"/>
            <a:ext cx="8870950" cy="3425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6593" y="6460126"/>
            <a:ext cx="162559" cy="187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5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 /><Relationship Id="rId2" Type="http://schemas.openxmlformats.org/officeDocument/2006/relationships/image" Target="../media/image27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 /><Relationship Id="rId13" Type="http://schemas.openxmlformats.org/officeDocument/2006/relationships/image" Target="../media/image39.png" /><Relationship Id="rId18" Type="http://schemas.openxmlformats.org/officeDocument/2006/relationships/image" Target="../media/image44.png" /><Relationship Id="rId26" Type="http://schemas.openxmlformats.org/officeDocument/2006/relationships/image" Target="../media/image52.png" /><Relationship Id="rId3" Type="http://schemas.openxmlformats.org/officeDocument/2006/relationships/image" Target="../media/image29.png" /><Relationship Id="rId21" Type="http://schemas.openxmlformats.org/officeDocument/2006/relationships/image" Target="../media/image47.png" /><Relationship Id="rId7" Type="http://schemas.openxmlformats.org/officeDocument/2006/relationships/image" Target="../media/image33.png" /><Relationship Id="rId12" Type="http://schemas.openxmlformats.org/officeDocument/2006/relationships/image" Target="../media/image38.png" /><Relationship Id="rId17" Type="http://schemas.openxmlformats.org/officeDocument/2006/relationships/image" Target="../media/image43.png" /><Relationship Id="rId25" Type="http://schemas.openxmlformats.org/officeDocument/2006/relationships/image" Target="../media/image51.png" /><Relationship Id="rId2" Type="http://schemas.openxmlformats.org/officeDocument/2006/relationships/image" Target="../media/image28.png" /><Relationship Id="rId16" Type="http://schemas.openxmlformats.org/officeDocument/2006/relationships/image" Target="../media/image42.png" /><Relationship Id="rId20" Type="http://schemas.openxmlformats.org/officeDocument/2006/relationships/image" Target="../media/image46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32.png" /><Relationship Id="rId11" Type="http://schemas.openxmlformats.org/officeDocument/2006/relationships/image" Target="../media/image37.png" /><Relationship Id="rId24" Type="http://schemas.openxmlformats.org/officeDocument/2006/relationships/image" Target="../media/image50.png" /><Relationship Id="rId5" Type="http://schemas.openxmlformats.org/officeDocument/2006/relationships/image" Target="../media/image31.png" /><Relationship Id="rId15" Type="http://schemas.openxmlformats.org/officeDocument/2006/relationships/image" Target="../media/image41.png" /><Relationship Id="rId23" Type="http://schemas.openxmlformats.org/officeDocument/2006/relationships/image" Target="../media/image49.png" /><Relationship Id="rId28" Type="http://schemas.openxmlformats.org/officeDocument/2006/relationships/image" Target="../media/image54.png" /><Relationship Id="rId10" Type="http://schemas.openxmlformats.org/officeDocument/2006/relationships/image" Target="../media/image36.png" /><Relationship Id="rId19" Type="http://schemas.openxmlformats.org/officeDocument/2006/relationships/image" Target="../media/image45.png" /><Relationship Id="rId4" Type="http://schemas.openxmlformats.org/officeDocument/2006/relationships/image" Target="../media/image30.png" /><Relationship Id="rId9" Type="http://schemas.openxmlformats.org/officeDocument/2006/relationships/image" Target="../media/image35.png" /><Relationship Id="rId14" Type="http://schemas.openxmlformats.org/officeDocument/2006/relationships/image" Target="../media/image40.png" /><Relationship Id="rId22" Type="http://schemas.openxmlformats.org/officeDocument/2006/relationships/image" Target="../media/image48.png" /><Relationship Id="rId27" Type="http://schemas.openxmlformats.org/officeDocument/2006/relationships/image" Target="../media/image53.png" 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 /><Relationship Id="rId13" Type="http://schemas.openxmlformats.org/officeDocument/2006/relationships/image" Target="../media/image13.png" /><Relationship Id="rId3" Type="http://schemas.openxmlformats.org/officeDocument/2006/relationships/image" Target="../media/image4.png" /><Relationship Id="rId7" Type="http://schemas.openxmlformats.org/officeDocument/2006/relationships/image" Target="../media/image8.png" /><Relationship Id="rId12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6" Type="http://schemas.openxmlformats.org/officeDocument/2006/relationships/image" Target="../media/image7.png" /><Relationship Id="rId11" Type="http://schemas.openxmlformats.org/officeDocument/2006/relationships/image" Target="../media/image12.png" /><Relationship Id="rId5" Type="http://schemas.openxmlformats.org/officeDocument/2006/relationships/image" Target="../media/image6.png" /><Relationship Id="rId10" Type="http://schemas.openxmlformats.org/officeDocument/2006/relationships/image" Target="../media/image11.png" /><Relationship Id="rId4" Type="http://schemas.openxmlformats.org/officeDocument/2006/relationships/image" Target="../media/image5.png" /><Relationship Id="rId9" Type="http://schemas.openxmlformats.org/officeDocument/2006/relationships/image" Target="../media/image10.png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 /><Relationship Id="rId3" Type="http://schemas.openxmlformats.org/officeDocument/2006/relationships/image" Target="../media/image15.jpg" /><Relationship Id="rId7" Type="http://schemas.openxmlformats.org/officeDocument/2006/relationships/image" Target="../media/image19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5.xml" /><Relationship Id="rId6" Type="http://schemas.openxmlformats.org/officeDocument/2006/relationships/image" Target="../media/image18.png" /><Relationship Id="rId5" Type="http://schemas.openxmlformats.org/officeDocument/2006/relationships/image" Target="../media/image17.png" /><Relationship Id="rId10" Type="http://schemas.openxmlformats.org/officeDocument/2006/relationships/image" Target="../media/image22.png" /><Relationship Id="rId4" Type="http://schemas.openxmlformats.org/officeDocument/2006/relationships/image" Target="../media/image16.png" /><Relationship Id="rId9" Type="http://schemas.openxmlformats.org/officeDocument/2006/relationships/image" Target="../media/image21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24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19200" y="3675062"/>
            <a:ext cx="8960644" cy="21800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860040">
              <a:lnSpc>
                <a:spcPts val="35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Student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Name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lang="en-IN" sz="2800" spc="-5" dirty="0">
                <a:latin typeface="Times New Roman"/>
                <a:cs typeface="Times New Roman"/>
              </a:rPr>
              <a:t>THANIGAI ARASU.M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Register No </a:t>
            </a:r>
            <a:r>
              <a:rPr lang="en-US" sz="2800" dirty="0">
                <a:latin typeface="Times New Roman"/>
                <a:cs typeface="Times New Roman"/>
              </a:rPr>
              <a:t>  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312200</a:t>
            </a:r>
            <a:r>
              <a:rPr lang="en-US" sz="2800" spc="-10" dirty="0">
                <a:latin typeface="Times New Roman"/>
                <a:cs typeface="Times New Roman"/>
              </a:rPr>
              <a:t>5</a:t>
            </a:r>
            <a:r>
              <a:rPr lang="en-IN" sz="2800" spc="-10" dirty="0">
                <a:latin typeface="Times New Roman"/>
                <a:cs typeface="Times New Roman"/>
              </a:rPr>
              <a:t>58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dirty="0">
                <a:latin typeface="Times New Roman"/>
                <a:cs typeface="Times New Roman"/>
              </a:rPr>
              <a:t>Department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   </a:t>
            </a:r>
            <a:r>
              <a:rPr lang="en-IN" sz="2800" spc="-25" dirty="0">
                <a:latin typeface="Times New Roman"/>
                <a:cs typeface="Times New Roman"/>
              </a:rPr>
              <a:t> :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IN" sz="2800" dirty="0">
                <a:latin typeface="Times New Roman"/>
                <a:cs typeface="Times New Roman"/>
              </a:rPr>
              <a:t>COMMERCE</a:t>
            </a:r>
            <a:endParaRPr lang="en-US" sz="2800" spc="-20" dirty="0">
              <a:latin typeface="Times New Roman"/>
              <a:cs typeface="Times New Roman"/>
            </a:endParaRPr>
          </a:p>
          <a:p>
            <a:pPr marL="12700">
              <a:lnSpc>
                <a:spcPts val="3335"/>
              </a:lnSpc>
            </a:pPr>
            <a:r>
              <a:rPr sz="2800" spc="-10" dirty="0">
                <a:latin typeface="Times New Roman"/>
                <a:cs typeface="Times New Roman"/>
              </a:rPr>
              <a:t>College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lang="en-US" sz="2800" dirty="0">
                <a:latin typeface="Times New Roman"/>
                <a:cs typeface="Times New Roman"/>
              </a:rPr>
              <a:t>   </a:t>
            </a:r>
            <a:r>
              <a:rPr lang="en-IN" sz="2800" dirty="0">
                <a:latin typeface="Times New Roman"/>
                <a:cs typeface="Times New Roman"/>
              </a:rPr>
              <a:t>: PACHAIYAPPA’S COLLEGE FOR MEN</a:t>
            </a:r>
            <a:r>
              <a:rPr lang="en-US" sz="2800" spc="-25" dirty="0">
                <a:latin typeface="Times New Roman"/>
                <a:cs typeface="Times New Roman"/>
              </a:rPr>
              <a:t>	</a:t>
            </a:r>
            <a:r>
              <a:rPr lang="en-IN" sz="2800" spc="-25" dirty="0">
                <a:latin typeface="Times New Roman"/>
                <a:cs typeface="Times New Roman"/>
              </a:rPr>
              <a:t>                KANCHIPURAM 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6789" y="742937"/>
            <a:ext cx="7827772" cy="45962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1325880" y="1871345"/>
            <a:ext cx="1743075" cy="1333500"/>
            <a:chOff x="1325880" y="1871345"/>
            <a:chExt cx="1743075" cy="1333500"/>
          </a:xfrm>
        </p:grpSpPr>
        <p:sp>
          <p:nvSpPr>
            <p:cNvPr id="5" name="object 5"/>
            <p:cNvSpPr/>
            <p:nvPr/>
          </p:nvSpPr>
          <p:spPr>
            <a:xfrm>
              <a:off x="1325880" y="2147570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286" y="0"/>
                  </a:lnTo>
                  <a:lnTo>
                    <a:pt x="0" y="528701"/>
                  </a:lnTo>
                  <a:lnTo>
                    <a:pt x="264286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21255" y="187134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995170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THE</a:t>
            </a:r>
            <a:r>
              <a:rPr sz="4250" spc="-45" dirty="0"/>
              <a:t> </a:t>
            </a:r>
            <a:r>
              <a:rPr sz="4250" dirty="0"/>
              <a:t>"WOW"</a:t>
            </a:r>
            <a:r>
              <a:rPr sz="4250" spc="-5" dirty="0"/>
              <a:t> </a:t>
            </a:r>
            <a:r>
              <a:rPr sz="4250" dirty="0"/>
              <a:t>IN</a:t>
            </a:r>
            <a:r>
              <a:rPr sz="4250" spc="-25" dirty="0"/>
              <a:t> </a:t>
            </a:r>
            <a:r>
              <a:rPr sz="4250" dirty="0"/>
              <a:t>OUR</a:t>
            </a:r>
            <a:r>
              <a:rPr sz="4250" spc="-35" dirty="0"/>
              <a:t> </a:t>
            </a:r>
            <a:r>
              <a:rPr sz="4250" spc="-10" dirty="0"/>
              <a:t>SOLUTION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1295400" y="2328227"/>
            <a:ext cx="7848600" cy="182357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New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Formula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Used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: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3200" b="1" spc="-25" dirty="0">
                <a:latin typeface="Times New Roman"/>
                <a:cs typeface="Times New Roman"/>
              </a:rPr>
              <a:t>IFS</a:t>
            </a:r>
            <a:endParaRPr lang="en-US" sz="3200" b="1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2800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800" b="0" i="0" dirty="0">
                <a:latin typeface="Times New Roman"/>
                <a:cs typeface="Times New Roman"/>
              </a:rPr>
              <a:t>	To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Find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out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the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Feedback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for</a:t>
            </a:r>
            <a:r>
              <a:rPr lang="en-US" sz="2800" b="0" i="0" spc="-3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Job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spc="-25" dirty="0">
                <a:latin typeface="Times New Roman"/>
                <a:cs typeface="Times New Roman"/>
              </a:rPr>
              <a:t>by </a:t>
            </a:r>
            <a:r>
              <a:rPr lang="en-US" sz="2800" b="0" i="0" dirty="0" err="1">
                <a:latin typeface="Times New Roman"/>
                <a:cs typeface="Times New Roman"/>
              </a:rPr>
              <a:t>Analysing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the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Job</a:t>
            </a:r>
            <a:r>
              <a:rPr lang="en-US" sz="2800" b="0" i="0" spc="-15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Satisfaction</a:t>
            </a:r>
            <a:r>
              <a:rPr lang="en-US" sz="2800" b="0" i="0" spc="-20" dirty="0">
                <a:latin typeface="Times New Roman"/>
                <a:cs typeface="Times New Roman"/>
              </a:rPr>
              <a:t> </a:t>
            </a:r>
            <a:r>
              <a:rPr lang="en-US" sz="2800" b="0" i="0" dirty="0">
                <a:latin typeface="Times New Roman"/>
                <a:cs typeface="Times New Roman"/>
              </a:rPr>
              <a:t>Level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885" y="708342"/>
            <a:ext cx="5438140" cy="127150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ts val="3479"/>
              </a:lnSpc>
              <a:spcBef>
                <a:spcPts val="114"/>
              </a:spcBef>
            </a:pPr>
            <a:r>
              <a:rPr sz="2800" b="0" i="0" spc="-50" dirty="0">
                <a:latin typeface="Times New Roman"/>
                <a:cs typeface="Times New Roman"/>
              </a:rPr>
              <a:t>.</a:t>
            </a: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ts val="6305"/>
              </a:lnSpc>
            </a:pPr>
            <a:r>
              <a:rPr spc="-10" dirty="0"/>
              <a:t>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35885" y="2449195"/>
            <a:ext cx="6400165" cy="77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0700" indent="-5080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Collection -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Attrition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520700" indent="-508000">
              <a:lnSpc>
                <a:spcPct val="100000"/>
              </a:lnSpc>
              <a:spcBef>
                <a:spcPts val="120"/>
              </a:spcBef>
              <a:buAutoNum type="arabicPeriod"/>
              <a:tabLst>
                <a:tab pos="520700" algn="l"/>
              </a:tabLst>
            </a:pP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Preparation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Clearing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Blanks,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Filtering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635885" y="3211448"/>
            <a:ext cx="6508750" cy="1150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Removing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Blank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Dataset.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103299"/>
              </a:lnSpc>
              <a:spcBef>
                <a:spcPts val="25"/>
              </a:spcBef>
              <a:tabLst>
                <a:tab pos="520700" algn="l"/>
              </a:tabLst>
            </a:pPr>
            <a:r>
              <a:rPr sz="2400" spc="-25" dirty="0">
                <a:latin typeface="Times New Roman"/>
                <a:cs typeface="Times New Roman"/>
              </a:rPr>
              <a:t>3.</a:t>
            </a:r>
            <a:r>
              <a:rPr sz="2400" dirty="0">
                <a:latin typeface="Times New Roman"/>
                <a:cs typeface="Times New Roman"/>
              </a:rPr>
              <a:t>	Using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formula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attain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Feedback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Job </a:t>
            </a:r>
            <a:r>
              <a:rPr sz="2400" dirty="0">
                <a:latin typeface="Times New Roman"/>
                <a:cs typeface="Times New Roman"/>
              </a:rPr>
              <a:t>through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Job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Satisfaction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Level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(1,2,3,4)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(Satisfied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spc="-50" dirty="0">
                <a:latin typeface="Times New Roman"/>
                <a:cs typeface="Times New Roman"/>
              </a:rPr>
              <a:t>&amp;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0417" y="4352035"/>
            <a:ext cx="7713345" cy="1150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Times New Roman"/>
                <a:cs typeface="Times New Roman"/>
              </a:rPr>
              <a:t>Dissatisfied)</a:t>
            </a:r>
            <a:endParaRPr sz="2400" dirty="0">
              <a:latin typeface="Times New Roman"/>
              <a:cs typeface="Times New Roman"/>
            </a:endParaRPr>
          </a:p>
          <a:p>
            <a:pPr marL="469265" marR="5080" indent="-457200">
              <a:lnSpc>
                <a:spcPct val="103800"/>
              </a:lnSpc>
              <a:spcBef>
                <a:spcPts val="10"/>
              </a:spcBef>
              <a:tabLst>
                <a:tab pos="469265" algn="l"/>
              </a:tabLst>
            </a:pPr>
            <a:r>
              <a:rPr sz="2400" spc="-25" dirty="0">
                <a:latin typeface="Times New Roman"/>
                <a:cs typeface="Times New Roman"/>
              </a:rPr>
              <a:t>4.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lang="en-US" sz="2400" b="0" i="0" dirty="0">
                <a:latin typeface="Times New Roman"/>
                <a:cs typeface="Times New Roman"/>
              </a:rPr>
              <a:t>Data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Visualization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using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Bar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Chart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and</a:t>
            </a:r>
            <a:r>
              <a:rPr lang="en-US" sz="2400" b="0" i="0" spc="-2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Pie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Chart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to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represent</a:t>
            </a:r>
            <a:r>
              <a:rPr lang="en-US" sz="2400" b="0" i="0" spc="-40" dirty="0">
                <a:latin typeface="Times New Roman"/>
                <a:cs typeface="Times New Roman"/>
              </a:rPr>
              <a:t> </a:t>
            </a:r>
            <a:r>
              <a:rPr lang="en-US" sz="2400" b="0" i="0" spc="-25" dirty="0">
                <a:latin typeface="Times New Roman"/>
                <a:cs typeface="Times New Roman"/>
              </a:rPr>
              <a:t>the </a:t>
            </a:r>
            <a:r>
              <a:rPr lang="en-US" sz="2400" b="0" i="0" dirty="0">
                <a:latin typeface="Times New Roman"/>
                <a:cs typeface="Times New Roman"/>
              </a:rPr>
              <a:t>turnover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by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gender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and</a:t>
            </a:r>
            <a:r>
              <a:rPr lang="en-US" sz="2400" b="0" i="0" spc="-20" dirty="0">
                <a:latin typeface="Times New Roman"/>
                <a:cs typeface="Times New Roman"/>
              </a:rPr>
              <a:t> </a:t>
            </a:r>
            <a:r>
              <a:rPr lang="en-US" sz="2400" b="0" i="0" dirty="0">
                <a:latin typeface="Times New Roman"/>
                <a:cs typeface="Times New Roman"/>
              </a:rPr>
              <a:t>satisfaction</a:t>
            </a:r>
            <a:r>
              <a:rPr lang="en-US" sz="2400" b="0" i="0" spc="-15" dirty="0">
                <a:latin typeface="Times New Roman"/>
                <a:cs typeface="Times New Roman"/>
              </a:rPr>
              <a:t> </a:t>
            </a:r>
            <a:r>
              <a:rPr lang="en-US" sz="2400" b="0" i="0" spc="-10" dirty="0">
                <a:latin typeface="Times New Roman"/>
                <a:cs typeface="Times New Roman"/>
              </a:rPr>
              <a:t>level.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0092" y="3824604"/>
            <a:ext cx="1779905" cy="193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dirty="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sz="1100" spc="125" dirty="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sz="1100" b="1" dirty="0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sz="1100" b="1" spc="-70" dirty="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308" y="742823"/>
            <a:ext cx="2466973" cy="341947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353550" y="262051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353550" y="3153917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5982" cy="177800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0058400" y="525144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1828800"/>
            <a:ext cx="8449310" cy="748923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469265" marR="5080" indent="-457200">
              <a:lnSpc>
                <a:spcPts val="3000"/>
              </a:lnSpc>
              <a:spcBef>
                <a:spcPts val="80"/>
              </a:spcBef>
              <a:tabLst>
                <a:tab pos="469265" algn="l"/>
              </a:tabLst>
            </a:pPr>
            <a:r>
              <a:rPr lang="en-IN" sz="2400" spc="-25" dirty="0"/>
              <a:t>6.</a:t>
            </a:r>
            <a:r>
              <a:rPr lang="en-IN" sz="2400" dirty="0"/>
              <a:t>	Final</a:t>
            </a:r>
            <a:r>
              <a:rPr lang="en-IN" sz="2400" spc="-20" dirty="0"/>
              <a:t> </a:t>
            </a:r>
            <a:r>
              <a:rPr lang="en-IN" sz="2400" spc="-10" dirty="0"/>
              <a:t>Report</a:t>
            </a:r>
            <a:br>
              <a:rPr lang="en-IN" sz="2400" dirty="0"/>
            </a:b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94451" y="3607015"/>
            <a:ext cx="4171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i="1" dirty="0">
                <a:latin typeface="Times New Roman"/>
                <a:cs typeface="Times New Roman"/>
              </a:rPr>
              <a:t>BAR</a:t>
            </a:r>
            <a:r>
              <a:rPr sz="2400" b="1" i="1" spc="-10" dirty="0">
                <a:latin typeface="Times New Roman"/>
                <a:cs typeface="Times New Roman"/>
              </a:rPr>
              <a:t> </a:t>
            </a:r>
            <a:r>
              <a:rPr sz="2400" b="1" i="1" dirty="0">
                <a:latin typeface="Times New Roman"/>
                <a:cs typeface="Times New Roman"/>
              </a:rPr>
              <a:t>CHART</a:t>
            </a:r>
            <a:r>
              <a:rPr sz="2400" b="1" i="1" spc="5" dirty="0">
                <a:latin typeface="Times New Roman"/>
                <a:cs typeface="Times New Roman"/>
              </a:rPr>
              <a:t> </a:t>
            </a:r>
            <a:r>
              <a:rPr sz="2400" b="1" i="1" spc="-10" dirty="0">
                <a:latin typeface="Times New Roman"/>
                <a:cs typeface="Times New Roman"/>
              </a:rPr>
              <a:t>VISUALIZATION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4182" y="3048000"/>
            <a:ext cx="4246418" cy="1059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65125">
              <a:lnSpc>
                <a:spcPct val="100000"/>
              </a:lnSpc>
              <a:spcBef>
                <a:spcPts val="2060"/>
              </a:spcBef>
            </a:pPr>
            <a:r>
              <a:rPr lang="en-IN" sz="2800" b="1" spc="-10" dirty="0">
                <a:latin typeface="Times New Roman"/>
                <a:cs typeface="Times New Roman"/>
              </a:rPr>
              <a:t>RESULTS</a:t>
            </a:r>
            <a:endParaRPr lang="en-IN"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lang="en-IN" sz="2400" b="1" i="1" dirty="0">
                <a:latin typeface="Times New Roman"/>
                <a:cs typeface="Times New Roman"/>
              </a:rPr>
              <a:t>PIE</a:t>
            </a:r>
            <a:r>
              <a:rPr lang="en-IN" sz="2400" b="1" i="1" spc="-10" dirty="0">
                <a:latin typeface="Times New Roman"/>
                <a:cs typeface="Times New Roman"/>
              </a:rPr>
              <a:t> </a:t>
            </a:r>
            <a:r>
              <a:rPr lang="en-IN" sz="2400" b="1" i="1" dirty="0">
                <a:latin typeface="Times New Roman"/>
                <a:cs typeface="Times New Roman"/>
              </a:rPr>
              <a:t>CHART</a:t>
            </a:r>
            <a:r>
              <a:rPr lang="en-IN" sz="2400" b="1" i="1" spc="5" dirty="0">
                <a:latin typeface="Times New Roman"/>
                <a:cs typeface="Times New Roman"/>
              </a:rPr>
              <a:t> </a:t>
            </a:r>
            <a:r>
              <a:rPr lang="en-IN" sz="2400" b="1" i="1" spc="-10" dirty="0">
                <a:latin typeface="Times New Roman"/>
                <a:cs typeface="Times New Roman"/>
              </a:rPr>
              <a:t>VISUALIZATION</a:t>
            </a:r>
            <a:endParaRPr lang="en-IN"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7255" y="5157495"/>
            <a:ext cx="76197" cy="178282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366325" y="734162"/>
            <a:ext cx="4311650" cy="4219575"/>
            <a:chOff x="375920" y="742823"/>
            <a:chExt cx="4311650" cy="4219575"/>
          </a:xfrm>
        </p:grpSpPr>
        <p:sp>
          <p:nvSpPr>
            <p:cNvPr id="4" name="object 4"/>
            <p:cNvSpPr/>
            <p:nvPr/>
          </p:nvSpPr>
          <p:spPr>
            <a:xfrm>
              <a:off x="375920" y="742822"/>
              <a:ext cx="4311650" cy="4219575"/>
            </a:xfrm>
            <a:custGeom>
              <a:avLst/>
              <a:gdLst/>
              <a:ahLst/>
              <a:cxnLst/>
              <a:rect l="l" t="t" r="r" b="b"/>
              <a:pathLst>
                <a:path w="4311650" h="4219575">
                  <a:moveTo>
                    <a:pt x="4311523" y="4826"/>
                  </a:moveTo>
                  <a:lnTo>
                    <a:pt x="4306824" y="0"/>
                  </a:lnTo>
                  <a:lnTo>
                    <a:pt x="4301998" y="0"/>
                  </a:lnTo>
                  <a:lnTo>
                    <a:pt x="4301998" y="9525"/>
                  </a:lnTo>
                  <a:lnTo>
                    <a:pt x="4301998" y="4209542"/>
                  </a:lnTo>
                  <a:lnTo>
                    <a:pt x="2155825" y="4209542"/>
                  </a:lnTo>
                  <a:lnTo>
                    <a:pt x="9525" y="4209542"/>
                  </a:lnTo>
                  <a:lnTo>
                    <a:pt x="9525" y="9525"/>
                  </a:lnTo>
                  <a:lnTo>
                    <a:pt x="2155825" y="9525"/>
                  </a:lnTo>
                  <a:lnTo>
                    <a:pt x="4301998" y="9525"/>
                  </a:lnTo>
                  <a:lnTo>
                    <a:pt x="4301998" y="0"/>
                  </a:lnTo>
                  <a:lnTo>
                    <a:pt x="2155825" y="0"/>
                  </a:lnTo>
                  <a:lnTo>
                    <a:pt x="4762" y="0"/>
                  </a:lnTo>
                  <a:lnTo>
                    <a:pt x="3289" y="254"/>
                  </a:lnTo>
                  <a:lnTo>
                    <a:pt x="1968" y="889"/>
                  </a:lnTo>
                  <a:lnTo>
                    <a:pt x="914" y="2032"/>
                  </a:lnTo>
                  <a:lnTo>
                    <a:pt x="228" y="3302"/>
                  </a:lnTo>
                  <a:lnTo>
                    <a:pt x="0" y="4826"/>
                  </a:lnTo>
                  <a:lnTo>
                    <a:pt x="0" y="4214241"/>
                  </a:lnTo>
                  <a:lnTo>
                    <a:pt x="4762" y="4219067"/>
                  </a:lnTo>
                  <a:lnTo>
                    <a:pt x="2155825" y="4219067"/>
                  </a:lnTo>
                  <a:lnTo>
                    <a:pt x="4306824" y="4219067"/>
                  </a:lnTo>
                  <a:lnTo>
                    <a:pt x="4311523" y="4214241"/>
                  </a:lnTo>
                  <a:lnTo>
                    <a:pt x="4311523" y="4826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28824" y="1517650"/>
              <a:ext cx="1252689" cy="1654810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26919" y="1517395"/>
              <a:ext cx="1256665" cy="1657350"/>
            </a:xfrm>
            <a:custGeom>
              <a:avLst/>
              <a:gdLst/>
              <a:ahLst/>
              <a:cxnLst/>
              <a:rect l="l" t="t" r="r" b="b"/>
              <a:pathLst>
                <a:path w="1256664" h="1657350">
                  <a:moveTo>
                    <a:pt x="1256411" y="576326"/>
                  </a:moveTo>
                  <a:lnTo>
                    <a:pt x="1256372" y="574802"/>
                  </a:lnTo>
                  <a:lnTo>
                    <a:pt x="1256030" y="573405"/>
                  </a:lnTo>
                  <a:lnTo>
                    <a:pt x="1255268" y="572135"/>
                  </a:lnTo>
                  <a:lnTo>
                    <a:pt x="1244981" y="560387"/>
                  </a:lnTo>
                  <a:lnTo>
                    <a:pt x="1244981" y="574802"/>
                  </a:lnTo>
                  <a:lnTo>
                    <a:pt x="627253" y="1108456"/>
                  </a:lnTo>
                  <a:lnTo>
                    <a:pt x="9525" y="1641983"/>
                  </a:lnTo>
                  <a:lnTo>
                    <a:pt x="9525" y="9652"/>
                  </a:lnTo>
                  <a:lnTo>
                    <a:pt x="51181" y="10160"/>
                  </a:lnTo>
                  <a:lnTo>
                    <a:pt x="97282" y="12065"/>
                  </a:lnTo>
                  <a:lnTo>
                    <a:pt x="143002" y="15240"/>
                  </a:lnTo>
                  <a:lnTo>
                    <a:pt x="188468" y="19685"/>
                  </a:lnTo>
                  <a:lnTo>
                    <a:pt x="210947" y="22352"/>
                  </a:lnTo>
                  <a:lnTo>
                    <a:pt x="233553" y="25400"/>
                  </a:lnTo>
                  <a:lnTo>
                    <a:pt x="233426" y="25400"/>
                  </a:lnTo>
                  <a:lnTo>
                    <a:pt x="255905" y="28575"/>
                  </a:lnTo>
                  <a:lnTo>
                    <a:pt x="278257" y="32258"/>
                  </a:lnTo>
                  <a:lnTo>
                    <a:pt x="278130" y="32258"/>
                  </a:lnTo>
                  <a:lnTo>
                    <a:pt x="300355" y="36068"/>
                  </a:lnTo>
                  <a:lnTo>
                    <a:pt x="322453" y="40259"/>
                  </a:lnTo>
                  <a:lnTo>
                    <a:pt x="344424" y="44704"/>
                  </a:lnTo>
                  <a:lnTo>
                    <a:pt x="344297" y="44704"/>
                  </a:lnTo>
                  <a:lnTo>
                    <a:pt x="366268" y="49403"/>
                  </a:lnTo>
                  <a:lnTo>
                    <a:pt x="387985" y="54483"/>
                  </a:lnTo>
                  <a:lnTo>
                    <a:pt x="409702" y="59817"/>
                  </a:lnTo>
                  <a:lnTo>
                    <a:pt x="409575" y="59817"/>
                  </a:lnTo>
                  <a:lnTo>
                    <a:pt x="431165" y="65405"/>
                  </a:lnTo>
                  <a:lnTo>
                    <a:pt x="452628" y="71374"/>
                  </a:lnTo>
                  <a:lnTo>
                    <a:pt x="452501" y="71374"/>
                  </a:lnTo>
                  <a:lnTo>
                    <a:pt x="473964" y="77470"/>
                  </a:lnTo>
                  <a:lnTo>
                    <a:pt x="473837" y="77470"/>
                  </a:lnTo>
                  <a:lnTo>
                    <a:pt x="495046" y="83947"/>
                  </a:lnTo>
                  <a:lnTo>
                    <a:pt x="516128" y="90678"/>
                  </a:lnTo>
                  <a:lnTo>
                    <a:pt x="537083" y="97663"/>
                  </a:lnTo>
                  <a:lnTo>
                    <a:pt x="536956" y="97663"/>
                  </a:lnTo>
                  <a:lnTo>
                    <a:pt x="557911" y="105029"/>
                  </a:lnTo>
                  <a:lnTo>
                    <a:pt x="599059" y="120269"/>
                  </a:lnTo>
                  <a:lnTo>
                    <a:pt x="639826" y="136779"/>
                  </a:lnTo>
                  <a:lnTo>
                    <a:pt x="639699" y="136779"/>
                  </a:lnTo>
                  <a:lnTo>
                    <a:pt x="659892" y="145415"/>
                  </a:lnTo>
                  <a:lnTo>
                    <a:pt x="659892" y="145288"/>
                  </a:lnTo>
                  <a:lnTo>
                    <a:pt x="679958" y="154178"/>
                  </a:lnTo>
                  <a:lnTo>
                    <a:pt x="679831" y="154178"/>
                  </a:lnTo>
                  <a:lnTo>
                    <a:pt x="699770" y="163322"/>
                  </a:lnTo>
                  <a:lnTo>
                    <a:pt x="719455" y="172720"/>
                  </a:lnTo>
                  <a:lnTo>
                    <a:pt x="739013" y="182372"/>
                  </a:lnTo>
                  <a:lnTo>
                    <a:pt x="758444" y="192278"/>
                  </a:lnTo>
                  <a:lnTo>
                    <a:pt x="777735" y="202438"/>
                  </a:lnTo>
                  <a:lnTo>
                    <a:pt x="777735" y="202311"/>
                  </a:lnTo>
                  <a:lnTo>
                    <a:pt x="796925" y="212725"/>
                  </a:lnTo>
                  <a:lnTo>
                    <a:pt x="796785" y="212725"/>
                  </a:lnTo>
                  <a:lnTo>
                    <a:pt x="815848" y="223393"/>
                  </a:lnTo>
                  <a:lnTo>
                    <a:pt x="834644" y="234188"/>
                  </a:lnTo>
                  <a:lnTo>
                    <a:pt x="853313" y="245364"/>
                  </a:lnTo>
                  <a:lnTo>
                    <a:pt x="871855" y="256667"/>
                  </a:lnTo>
                  <a:lnTo>
                    <a:pt x="871728" y="256667"/>
                  </a:lnTo>
                  <a:lnTo>
                    <a:pt x="890143" y="268224"/>
                  </a:lnTo>
                  <a:lnTo>
                    <a:pt x="908304" y="280035"/>
                  </a:lnTo>
                  <a:lnTo>
                    <a:pt x="926338" y="292100"/>
                  </a:lnTo>
                  <a:lnTo>
                    <a:pt x="926211" y="292100"/>
                  </a:lnTo>
                  <a:lnTo>
                    <a:pt x="944118" y="304419"/>
                  </a:lnTo>
                  <a:lnTo>
                    <a:pt x="979297" y="329565"/>
                  </a:lnTo>
                  <a:lnTo>
                    <a:pt x="1013714" y="355727"/>
                  </a:lnTo>
                  <a:lnTo>
                    <a:pt x="1030732" y="369189"/>
                  </a:lnTo>
                  <a:lnTo>
                    <a:pt x="1030605" y="369062"/>
                  </a:lnTo>
                  <a:lnTo>
                    <a:pt x="1047496" y="382778"/>
                  </a:lnTo>
                  <a:lnTo>
                    <a:pt x="1047496" y="382651"/>
                  </a:lnTo>
                  <a:lnTo>
                    <a:pt x="1064133" y="396621"/>
                  </a:lnTo>
                  <a:lnTo>
                    <a:pt x="1080516" y="410591"/>
                  </a:lnTo>
                  <a:lnTo>
                    <a:pt x="1080389" y="410591"/>
                  </a:lnTo>
                  <a:lnTo>
                    <a:pt x="1096645" y="424815"/>
                  </a:lnTo>
                  <a:lnTo>
                    <a:pt x="1112774" y="439293"/>
                  </a:lnTo>
                  <a:lnTo>
                    <a:pt x="1112647" y="439293"/>
                  </a:lnTo>
                  <a:lnTo>
                    <a:pt x="1128522" y="454025"/>
                  </a:lnTo>
                  <a:lnTo>
                    <a:pt x="1128522" y="453898"/>
                  </a:lnTo>
                  <a:lnTo>
                    <a:pt x="1144270" y="468884"/>
                  </a:lnTo>
                  <a:lnTo>
                    <a:pt x="1159637" y="483870"/>
                  </a:lnTo>
                  <a:lnTo>
                    <a:pt x="1174877" y="499237"/>
                  </a:lnTo>
                  <a:lnTo>
                    <a:pt x="1174877" y="499110"/>
                  </a:lnTo>
                  <a:lnTo>
                    <a:pt x="1189990" y="514604"/>
                  </a:lnTo>
                  <a:lnTo>
                    <a:pt x="1204722" y="530225"/>
                  </a:lnTo>
                  <a:lnTo>
                    <a:pt x="1204836" y="530352"/>
                  </a:lnTo>
                  <a:lnTo>
                    <a:pt x="1219454" y="546100"/>
                  </a:lnTo>
                  <a:lnTo>
                    <a:pt x="1233805" y="562102"/>
                  </a:lnTo>
                  <a:lnTo>
                    <a:pt x="1233906" y="562229"/>
                  </a:lnTo>
                  <a:lnTo>
                    <a:pt x="1244981" y="574802"/>
                  </a:lnTo>
                  <a:lnTo>
                    <a:pt x="1244981" y="560387"/>
                  </a:lnTo>
                  <a:lnTo>
                    <a:pt x="1241044" y="555879"/>
                  </a:lnTo>
                  <a:lnTo>
                    <a:pt x="1240917" y="555879"/>
                  </a:lnTo>
                  <a:lnTo>
                    <a:pt x="1226439" y="539750"/>
                  </a:lnTo>
                  <a:lnTo>
                    <a:pt x="1211834" y="523748"/>
                  </a:lnTo>
                  <a:lnTo>
                    <a:pt x="1211707" y="523748"/>
                  </a:lnTo>
                  <a:lnTo>
                    <a:pt x="1196848" y="508000"/>
                  </a:lnTo>
                  <a:lnTo>
                    <a:pt x="1188173" y="499110"/>
                  </a:lnTo>
                  <a:lnTo>
                    <a:pt x="1181735" y="492506"/>
                  </a:lnTo>
                  <a:lnTo>
                    <a:pt x="1181608" y="492506"/>
                  </a:lnTo>
                  <a:lnTo>
                    <a:pt x="1166368" y="477139"/>
                  </a:lnTo>
                  <a:lnTo>
                    <a:pt x="1157770" y="468757"/>
                  </a:lnTo>
                  <a:lnTo>
                    <a:pt x="1150874" y="462026"/>
                  </a:lnTo>
                  <a:lnTo>
                    <a:pt x="1142326" y="453898"/>
                  </a:lnTo>
                  <a:lnTo>
                    <a:pt x="1135126" y="447040"/>
                  </a:lnTo>
                  <a:lnTo>
                    <a:pt x="1119124" y="432308"/>
                  </a:lnTo>
                  <a:lnTo>
                    <a:pt x="1119124" y="432181"/>
                  </a:lnTo>
                  <a:lnTo>
                    <a:pt x="1102995" y="417703"/>
                  </a:lnTo>
                  <a:lnTo>
                    <a:pt x="1086739" y="403352"/>
                  </a:lnTo>
                  <a:lnTo>
                    <a:pt x="1078699" y="396494"/>
                  </a:lnTo>
                  <a:lnTo>
                    <a:pt x="1070229" y="389255"/>
                  </a:lnTo>
                  <a:lnTo>
                    <a:pt x="1062291" y="382651"/>
                  </a:lnTo>
                  <a:lnTo>
                    <a:pt x="1053592" y="375412"/>
                  </a:lnTo>
                  <a:lnTo>
                    <a:pt x="1053465" y="375285"/>
                  </a:lnTo>
                  <a:lnTo>
                    <a:pt x="1045781" y="369062"/>
                  </a:lnTo>
                  <a:lnTo>
                    <a:pt x="1036701" y="361696"/>
                  </a:lnTo>
                  <a:lnTo>
                    <a:pt x="1036574" y="361696"/>
                  </a:lnTo>
                  <a:lnTo>
                    <a:pt x="1019556" y="348234"/>
                  </a:lnTo>
                  <a:lnTo>
                    <a:pt x="1002411" y="335026"/>
                  </a:lnTo>
                  <a:lnTo>
                    <a:pt x="1002284" y="334899"/>
                  </a:lnTo>
                  <a:lnTo>
                    <a:pt x="985012" y="321945"/>
                  </a:lnTo>
                  <a:lnTo>
                    <a:pt x="984885" y="321945"/>
                  </a:lnTo>
                  <a:lnTo>
                    <a:pt x="967359" y="309118"/>
                  </a:lnTo>
                  <a:lnTo>
                    <a:pt x="949579" y="296545"/>
                  </a:lnTo>
                  <a:lnTo>
                    <a:pt x="931672" y="284226"/>
                  </a:lnTo>
                  <a:lnTo>
                    <a:pt x="913511" y="272161"/>
                  </a:lnTo>
                  <a:lnTo>
                    <a:pt x="913511" y="272034"/>
                  </a:lnTo>
                  <a:lnTo>
                    <a:pt x="895350" y="260223"/>
                  </a:lnTo>
                  <a:lnTo>
                    <a:pt x="895223" y="260223"/>
                  </a:lnTo>
                  <a:lnTo>
                    <a:pt x="876808" y="248539"/>
                  </a:lnTo>
                  <a:lnTo>
                    <a:pt x="858266" y="237236"/>
                  </a:lnTo>
                  <a:lnTo>
                    <a:pt x="858139" y="237109"/>
                  </a:lnTo>
                  <a:lnTo>
                    <a:pt x="839470" y="226060"/>
                  </a:lnTo>
                  <a:lnTo>
                    <a:pt x="839470" y="225933"/>
                  </a:lnTo>
                  <a:lnTo>
                    <a:pt x="820547" y="215138"/>
                  </a:lnTo>
                  <a:lnTo>
                    <a:pt x="820547" y="215011"/>
                  </a:lnTo>
                  <a:lnTo>
                    <a:pt x="801484" y="204470"/>
                  </a:lnTo>
                  <a:lnTo>
                    <a:pt x="801370" y="204343"/>
                  </a:lnTo>
                  <a:lnTo>
                    <a:pt x="797623" y="202311"/>
                  </a:lnTo>
                  <a:lnTo>
                    <a:pt x="782193" y="193929"/>
                  </a:lnTo>
                  <a:lnTo>
                    <a:pt x="762889" y="183769"/>
                  </a:lnTo>
                  <a:lnTo>
                    <a:pt x="762749" y="183769"/>
                  </a:lnTo>
                  <a:lnTo>
                    <a:pt x="743331" y="173863"/>
                  </a:lnTo>
                  <a:lnTo>
                    <a:pt x="743204" y="173863"/>
                  </a:lnTo>
                  <a:lnTo>
                    <a:pt x="723646" y="164211"/>
                  </a:lnTo>
                  <a:lnTo>
                    <a:pt x="723519" y="164084"/>
                  </a:lnTo>
                  <a:lnTo>
                    <a:pt x="703834" y="154686"/>
                  </a:lnTo>
                  <a:lnTo>
                    <a:pt x="703707" y="154686"/>
                  </a:lnTo>
                  <a:lnTo>
                    <a:pt x="683895" y="145542"/>
                  </a:lnTo>
                  <a:lnTo>
                    <a:pt x="683768" y="145542"/>
                  </a:lnTo>
                  <a:lnTo>
                    <a:pt x="683183" y="145288"/>
                  </a:lnTo>
                  <a:lnTo>
                    <a:pt x="663702" y="136652"/>
                  </a:lnTo>
                  <a:lnTo>
                    <a:pt x="643509" y="128016"/>
                  </a:lnTo>
                  <a:lnTo>
                    <a:pt x="643382" y="127889"/>
                  </a:lnTo>
                  <a:lnTo>
                    <a:pt x="627253" y="121285"/>
                  </a:lnTo>
                  <a:lnTo>
                    <a:pt x="623062" y="119634"/>
                  </a:lnTo>
                  <a:lnTo>
                    <a:pt x="623062" y="119507"/>
                  </a:lnTo>
                  <a:lnTo>
                    <a:pt x="602488" y="111506"/>
                  </a:lnTo>
                  <a:lnTo>
                    <a:pt x="602488" y="111379"/>
                  </a:lnTo>
                  <a:lnTo>
                    <a:pt x="585279" y="104902"/>
                  </a:lnTo>
                  <a:lnTo>
                    <a:pt x="581914" y="103632"/>
                  </a:lnTo>
                  <a:lnTo>
                    <a:pt x="581787" y="103632"/>
                  </a:lnTo>
                  <a:lnTo>
                    <a:pt x="561086" y="96012"/>
                  </a:lnTo>
                  <a:lnTo>
                    <a:pt x="540131" y="88646"/>
                  </a:lnTo>
                  <a:lnTo>
                    <a:pt x="519049" y="81661"/>
                  </a:lnTo>
                  <a:lnTo>
                    <a:pt x="497967" y="74930"/>
                  </a:lnTo>
                  <a:lnTo>
                    <a:pt x="497840" y="74803"/>
                  </a:lnTo>
                  <a:lnTo>
                    <a:pt x="476631" y="68326"/>
                  </a:lnTo>
                  <a:lnTo>
                    <a:pt x="455168" y="62230"/>
                  </a:lnTo>
                  <a:lnTo>
                    <a:pt x="455168" y="62103"/>
                  </a:lnTo>
                  <a:lnTo>
                    <a:pt x="433705" y="56261"/>
                  </a:lnTo>
                  <a:lnTo>
                    <a:pt x="433578" y="56261"/>
                  </a:lnTo>
                  <a:lnTo>
                    <a:pt x="411988" y="50546"/>
                  </a:lnTo>
                  <a:lnTo>
                    <a:pt x="390271" y="45212"/>
                  </a:lnTo>
                  <a:lnTo>
                    <a:pt x="390144" y="45212"/>
                  </a:lnTo>
                  <a:lnTo>
                    <a:pt x="368427" y="40132"/>
                  </a:lnTo>
                  <a:lnTo>
                    <a:pt x="368300" y="40132"/>
                  </a:lnTo>
                  <a:lnTo>
                    <a:pt x="324231" y="30861"/>
                  </a:lnTo>
                  <a:lnTo>
                    <a:pt x="302133" y="26670"/>
                  </a:lnTo>
                  <a:lnTo>
                    <a:pt x="302006" y="26670"/>
                  </a:lnTo>
                  <a:lnTo>
                    <a:pt x="279781" y="22860"/>
                  </a:lnTo>
                  <a:lnTo>
                    <a:pt x="279654" y="22860"/>
                  </a:lnTo>
                  <a:lnTo>
                    <a:pt x="257302" y="19177"/>
                  </a:lnTo>
                  <a:lnTo>
                    <a:pt x="234823" y="15875"/>
                  </a:lnTo>
                  <a:lnTo>
                    <a:pt x="212217" y="12954"/>
                  </a:lnTo>
                  <a:lnTo>
                    <a:pt x="189611" y="10287"/>
                  </a:lnTo>
                  <a:lnTo>
                    <a:pt x="189484" y="10287"/>
                  </a:lnTo>
                  <a:lnTo>
                    <a:pt x="183489" y="9652"/>
                  </a:lnTo>
                  <a:lnTo>
                    <a:pt x="143764" y="5842"/>
                  </a:lnTo>
                  <a:lnTo>
                    <a:pt x="97790" y="2667"/>
                  </a:lnTo>
                  <a:lnTo>
                    <a:pt x="51435" y="635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889" y="2032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1652397"/>
                  </a:lnTo>
                  <a:lnTo>
                    <a:pt x="5080" y="1657223"/>
                  </a:lnTo>
                  <a:lnTo>
                    <a:pt x="6604" y="1656842"/>
                  </a:lnTo>
                  <a:lnTo>
                    <a:pt x="7874" y="1656080"/>
                  </a:lnTo>
                  <a:lnTo>
                    <a:pt x="24180" y="1641983"/>
                  </a:lnTo>
                  <a:lnTo>
                    <a:pt x="627253" y="1121029"/>
                  </a:lnTo>
                  <a:lnTo>
                    <a:pt x="1254760" y="578866"/>
                  </a:lnTo>
                  <a:lnTo>
                    <a:pt x="1255776" y="577723"/>
                  </a:lnTo>
                  <a:lnTo>
                    <a:pt x="1256411" y="5763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28824" y="2089543"/>
              <a:ext cx="1575815" cy="108190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2527046" y="2088006"/>
              <a:ext cx="1582420" cy="1087120"/>
            </a:xfrm>
            <a:custGeom>
              <a:avLst/>
              <a:gdLst/>
              <a:ahLst/>
              <a:cxnLst/>
              <a:rect l="l" t="t" r="r" b="b"/>
              <a:pathLst>
                <a:path w="1582420" h="1087120">
                  <a:moveTo>
                    <a:pt x="1582039" y="588645"/>
                  </a:moveTo>
                  <a:lnTo>
                    <a:pt x="1581785" y="587121"/>
                  </a:lnTo>
                  <a:lnTo>
                    <a:pt x="1576235" y="569722"/>
                  </a:lnTo>
                  <a:lnTo>
                    <a:pt x="1575308" y="566801"/>
                  </a:lnTo>
                  <a:lnTo>
                    <a:pt x="1571371" y="554990"/>
                  </a:lnTo>
                  <a:lnTo>
                    <a:pt x="1571371" y="585470"/>
                  </a:lnTo>
                  <a:lnTo>
                    <a:pt x="798182" y="827913"/>
                  </a:lnTo>
                  <a:lnTo>
                    <a:pt x="25146" y="1070356"/>
                  </a:lnTo>
                  <a:lnTo>
                    <a:pt x="798182" y="402590"/>
                  </a:lnTo>
                  <a:lnTo>
                    <a:pt x="1251077" y="11430"/>
                  </a:lnTo>
                  <a:lnTo>
                    <a:pt x="1261491" y="23749"/>
                  </a:lnTo>
                  <a:lnTo>
                    <a:pt x="1261491" y="23622"/>
                  </a:lnTo>
                  <a:lnTo>
                    <a:pt x="1274826" y="39751"/>
                  </a:lnTo>
                  <a:lnTo>
                    <a:pt x="1274826" y="39624"/>
                  </a:lnTo>
                  <a:lnTo>
                    <a:pt x="1287907" y="55880"/>
                  </a:lnTo>
                  <a:lnTo>
                    <a:pt x="1287907" y="55753"/>
                  </a:lnTo>
                  <a:lnTo>
                    <a:pt x="1300861" y="72136"/>
                  </a:lnTo>
                  <a:lnTo>
                    <a:pt x="1313561" y="88646"/>
                  </a:lnTo>
                  <a:lnTo>
                    <a:pt x="1326007" y="105410"/>
                  </a:lnTo>
                  <a:lnTo>
                    <a:pt x="1326007" y="105283"/>
                  </a:lnTo>
                  <a:lnTo>
                    <a:pt x="1338326" y="122174"/>
                  </a:lnTo>
                  <a:lnTo>
                    <a:pt x="1350518" y="139192"/>
                  </a:lnTo>
                  <a:lnTo>
                    <a:pt x="1350391" y="139192"/>
                  </a:lnTo>
                  <a:lnTo>
                    <a:pt x="1362329" y="156337"/>
                  </a:lnTo>
                  <a:lnTo>
                    <a:pt x="1374013" y="173609"/>
                  </a:lnTo>
                  <a:lnTo>
                    <a:pt x="1385443" y="191135"/>
                  </a:lnTo>
                  <a:lnTo>
                    <a:pt x="1396619" y="208788"/>
                  </a:lnTo>
                  <a:lnTo>
                    <a:pt x="1396619" y="208661"/>
                  </a:lnTo>
                  <a:lnTo>
                    <a:pt x="1407668" y="226568"/>
                  </a:lnTo>
                  <a:lnTo>
                    <a:pt x="1407668" y="226441"/>
                  </a:lnTo>
                  <a:lnTo>
                    <a:pt x="1418463" y="244475"/>
                  </a:lnTo>
                  <a:lnTo>
                    <a:pt x="1418463" y="244348"/>
                  </a:lnTo>
                  <a:lnTo>
                    <a:pt x="1429004" y="262509"/>
                  </a:lnTo>
                  <a:lnTo>
                    <a:pt x="1429004" y="262382"/>
                  </a:lnTo>
                  <a:lnTo>
                    <a:pt x="1439418" y="280670"/>
                  </a:lnTo>
                  <a:lnTo>
                    <a:pt x="1449578" y="299085"/>
                  </a:lnTo>
                  <a:lnTo>
                    <a:pt x="1449451" y="298958"/>
                  </a:lnTo>
                  <a:lnTo>
                    <a:pt x="1449514" y="299085"/>
                  </a:lnTo>
                  <a:lnTo>
                    <a:pt x="1459357" y="317500"/>
                  </a:lnTo>
                  <a:lnTo>
                    <a:pt x="1469009" y="336169"/>
                  </a:lnTo>
                  <a:lnTo>
                    <a:pt x="1478407" y="354965"/>
                  </a:lnTo>
                  <a:lnTo>
                    <a:pt x="1487678" y="373888"/>
                  </a:lnTo>
                  <a:lnTo>
                    <a:pt x="1487678" y="373761"/>
                  </a:lnTo>
                  <a:lnTo>
                    <a:pt x="1505331" y="411988"/>
                  </a:lnTo>
                  <a:lnTo>
                    <a:pt x="1522095" y="450723"/>
                  </a:lnTo>
                  <a:lnTo>
                    <a:pt x="1530096" y="470281"/>
                  </a:lnTo>
                  <a:lnTo>
                    <a:pt x="1529969" y="470281"/>
                  </a:lnTo>
                  <a:lnTo>
                    <a:pt x="1537843" y="489966"/>
                  </a:lnTo>
                  <a:lnTo>
                    <a:pt x="1537716" y="489966"/>
                  </a:lnTo>
                  <a:lnTo>
                    <a:pt x="1545336" y="509778"/>
                  </a:lnTo>
                  <a:lnTo>
                    <a:pt x="1545336" y="509651"/>
                  </a:lnTo>
                  <a:lnTo>
                    <a:pt x="1552575" y="529717"/>
                  </a:lnTo>
                  <a:lnTo>
                    <a:pt x="1552575" y="529590"/>
                  </a:lnTo>
                  <a:lnTo>
                    <a:pt x="1559560" y="549656"/>
                  </a:lnTo>
                  <a:lnTo>
                    <a:pt x="1566291" y="569849"/>
                  </a:lnTo>
                  <a:lnTo>
                    <a:pt x="1566291" y="569722"/>
                  </a:lnTo>
                  <a:lnTo>
                    <a:pt x="1571371" y="585470"/>
                  </a:lnTo>
                  <a:lnTo>
                    <a:pt x="1571371" y="554990"/>
                  </a:lnTo>
                  <a:lnTo>
                    <a:pt x="1568577" y="546608"/>
                  </a:lnTo>
                  <a:lnTo>
                    <a:pt x="1562582" y="529590"/>
                  </a:lnTo>
                  <a:lnTo>
                    <a:pt x="1561465" y="526415"/>
                  </a:lnTo>
                  <a:lnTo>
                    <a:pt x="1555369" y="509651"/>
                  </a:lnTo>
                  <a:lnTo>
                    <a:pt x="1554226" y="506476"/>
                  </a:lnTo>
                  <a:lnTo>
                    <a:pt x="1554226" y="506349"/>
                  </a:lnTo>
                  <a:lnTo>
                    <a:pt x="1546733" y="486537"/>
                  </a:lnTo>
                  <a:lnTo>
                    <a:pt x="1546606" y="486537"/>
                  </a:lnTo>
                  <a:lnTo>
                    <a:pt x="1538859" y="466725"/>
                  </a:lnTo>
                  <a:lnTo>
                    <a:pt x="1530858" y="447040"/>
                  </a:lnTo>
                  <a:lnTo>
                    <a:pt x="1522603" y="427609"/>
                  </a:lnTo>
                  <a:lnTo>
                    <a:pt x="1522603" y="427482"/>
                  </a:lnTo>
                  <a:lnTo>
                    <a:pt x="1514094" y="408178"/>
                  </a:lnTo>
                  <a:lnTo>
                    <a:pt x="1513967" y="408051"/>
                  </a:lnTo>
                  <a:lnTo>
                    <a:pt x="1505331" y="388874"/>
                  </a:lnTo>
                  <a:lnTo>
                    <a:pt x="1505204" y="388874"/>
                  </a:lnTo>
                  <a:lnTo>
                    <a:pt x="1498193" y="373761"/>
                  </a:lnTo>
                  <a:lnTo>
                    <a:pt x="1496314" y="369697"/>
                  </a:lnTo>
                  <a:lnTo>
                    <a:pt x="1496187" y="369697"/>
                  </a:lnTo>
                  <a:lnTo>
                    <a:pt x="1487043" y="350774"/>
                  </a:lnTo>
                  <a:lnTo>
                    <a:pt x="1487043" y="350647"/>
                  </a:lnTo>
                  <a:lnTo>
                    <a:pt x="1477518" y="331851"/>
                  </a:lnTo>
                  <a:lnTo>
                    <a:pt x="1467866" y="313055"/>
                  </a:lnTo>
                  <a:lnTo>
                    <a:pt x="1467739" y="313055"/>
                  </a:lnTo>
                  <a:lnTo>
                    <a:pt x="1457833" y="294513"/>
                  </a:lnTo>
                  <a:lnTo>
                    <a:pt x="1447673" y="276098"/>
                  </a:lnTo>
                  <a:lnTo>
                    <a:pt x="1447673" y="275971"/>
                  </a:lnTo>
                  <a:lnTo>
                    <a:pt x="1439926" y="262382"/>
                  </a:lnTo>
                  <a:lnTo>
                    <a:pt x="1437259" y="257683"/>
                  </a:lnTo>
                  <a:lnTo>
                    <a:pt x="1429512" y="244348"/>
                  </a:lnTo>
                  <a:lnTo>
                    <a:pt x="1426718" y="239522"/>
                  </a:lnTo>
                  <a:lnTo>
                    <a:pt x="1426591" y="239522"/>
                  </a:lnTo>
                  <a:lnTo>
                    <a:pt x="1418704" y="226441"/>
                  </a:lnTo>
                  <a:lnTo>
                    <a:pt x="1415796" y="221615"/>
                  </a:lnTo>
                  <a:lnTo>
                    <a:pt x="1415796" y="221488"/>
                  </a:lnTo>
                  <a:lnTo>
                    <a:pt x="1407820" y="208661"/>
                  </a:lnTo>
                  <a:lnTo>
                    <a:pt x="1404747" y="203708"/>
                  </a:lnTo>
                  <a:lnTo>
                    <a:pt x="1404747" y="203581"/>
                  </a:lnTo>
                  <a:lnTo>
                    <a:pt x="1393444" y="185928"/>
                  </a:lnTo>
                  <a:lnTo>
                    <a:pt x="1381887" y="168402"/>
                  </a:lnTo>
                  <a:lnTo>
                    <a:pt x="1370203" y="151003"/>
                  </a:lnTo>
                  <a:lnTo>
                    <a:pt x="1370203" y="150876"/>
                  </a:lnTo>
                  <a:lnTo>
                    <a:pt x="1358265" y="133731"/>
                  </a:lnTo>
                  <a:lnTo>
                    <a:pt x="1346073" y="116586"/>
                  </a:lnTo>
                  <a:lnTo>
                    <a:pt x="1337818" y="105283"/>
                  </a:lnTo>
                  <a:lnTo>
                    <a:pt x="1333754" y="99695"/>
                  </a:lnTo>
                  <a:lnTo>
                    <a:pt x="1333627" y="99695"/>
                  </a:lnTo>
                  <a:lnTo>
                    <a:pt x="1321181" y="82931"/>
                  </a:lnTo>
                  <a:lnTo>
                    <a:pt x="1321054" y="82931"/>
                  </a:lnTo>
                  <a:lnTo>
                    <a:pt x="1308354" y="66294"/>
                  </a:lnTo>
                  <a:lnTo>
                    <a:pt x="1300010" y="55753"/>
                  </a:lnTo>
                  <a:lnTo>
                    <a:pt x="1295400" y="49911"/>
                  </a:lnTo>
                  <a:lnTo>
                    <a:pt x="1295273" y="49911"/>
                  </a:lnTo>
                  <a:lnTo>
                    <a:pt x="1286992" y="39624"/>
                  </a:lnTo>
                  <a:lnTo>
                    <a:pt x="1282192" y="33655"/>
                  </a:lnTo>
                  <a:lnTo>
                    <a:pt x="1273810" y="23622"/>
                  </a:lnTo>
                  <a:lnTo>
                    <a:pt x="1268730" y="17526"/>
                  </a:lnTo>
                  <a:lnTo>
                    <a:pt x="1263510" y="11430"/>
                  </a:lnTo>
                  <a:lnTo>
                    <a:pt x="1255141" y="1651"/>
                  </a:lnTo>
                  <a:lnTo>
                    <a:pt x="1253998" y="635"/>
                  </a:lnTo>
                  <a:lnTo>
                    <a:pt x="1252728" y="127"/>
                  </a:lnTo>
                  <a:lnTo>
                    <a:pt x="1251204" y="0"/>
                  </a:lnTo>
                  <a:lnTo>
                    <a:pt x="1249680" y="381"/>
                  </a:lnTo>
                  <a:lnTo>
                    <a:pt x="798182" y="390017"/>
                  </a:lnTo>
                  <a:lnTo>
                    <a:pt x="1524" y="1078230"/>
                  </a:lnTo>
                  <a:lnTo>
                    <a:pt x="0" y="1081024"/>
                  </a:lnTo>
                  <a:lnTo>
                    <a:pt x="0" y="1082548"/>
                  </a:lnTo>
                  <a:lnTo>
                    <a:pt x="508" y="1084072"/>
                  </a:lnTo>
                  <a:lnTo>
                    <a:pt x="1524" y="1085342"/>
                  </a:lnTo>
                  <a:lnTo>
                    <a:pt x="2921" y="1086231"/>
                  </a:lnTo>
                  <a:lnTo>
                    <a:pt x="4445" y="1086612"/>
                  </a:lnTo>
                  <a:lnTo>
                    <a:pt x="6096" y="1086358"/>
                  </a:lnTo>
                  <a:lnTo>
                    <a:pt x="798182" y="837946"/>
                  </a:lnTo>
                  <a:lnTo>
                    <a:pt x="1578737" y="593217"/>
                  </a:lnTo>
                  <a:lnTo>
                    <a:pt x="1580007" y="592455"/>
                  </a:lnTo>
                  <a:lnTo>
                    <a:pt x="1581150" y="591439"/>
                  </a:lnTo>
                  <a:lnTo>
                    <a:pt x="1581785" y="590169"/>
                  </a:lnTo>
                  <a:lnTo>
                    <a:pt x="1582039" y="58864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49502" y="2673730"/>
              <a:ext cx="3130169" cy="214553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49616" y="2674505"/>
              <a:ext cx="3134360" cy="2148840"/>
            </a:xfrm>
            <a:custGeom>
              <a:avLst/>
              <a:gdLst/>
              <a:ahLst/>
              <a:cxnLst/>
              <a:rect l="l" t="t" r="r" b="b"/>
              <a:pathLst>
                <a:path w="3134360" h="2148840">
                  <a:moveTo>
                    <a:pt x="3134271" y="482600"/>
                  </a:moveTo>
                  <a:lnTo>
                    <a:pt x="3134017" y="469900"/>
                  </a:lnTo>
                  <a:lnTo>
                    <a:pt x="3133636" y="457200"/>
                  </a:lnTo>
                  <a:lnTo>
                    <a:pt x="3133128" y="431800"/>
                  </a:lnTo>
                  <a:lnTo>
                    <a:pt x="3132493" y="419100"/>
                  </a:lnTo>
                  <a:lnTo>
                    <a:pt x="3131604" y="406400"/>
                  </a:lnTo>
                  <a:lnTo>
                    <a:pt x="3130588" y="393700"/>
                  </a:lnTo>
                  <a:lnTo>
                    <a:pt x="3129445" y="368300"/>
                  </a:lnTo>
                  <a:lnTo>
                    <a:pt x="3128175" y="355600"/>
                  </a:lnTo>
                  <a:lnTo>
                    <a:pt x="3126778" y="342900"/>
                  </a:lnTo>
                  <a:lnTo>
                    <a:pt x="3125254" y="330200"/>
                  </a:lnTo>
                  <a:lnTo>
                    <a:pt x="3123476" y="317500"/>
                  </a:lnTo>
                  <a:lnTo>
                    <a:pt x="3121571" y="292100"/>
                  </a:lnTo>
                  <a:lnTo>
                    <a:pt x="3119539" y="279400"/>
                  </a:lnTo>
                  <a:lnTo>
                    <a:pt x="3117380" y="266700"/>
                  </a:lnTo>
                  <a:lnTo>
                    <a:pt x="3115094" y="254000"/>
                  </a:lnTo>
                  <a:lnTo>
                    <a:pt x="3112681" y="228600"/>
                  </a:lnTo>
                  <a:lnTo>
                    <a:pt x="3107347" y="203200"/>
                  </a:lnTo>
                  <a:lnTo>
                    <a:pt x="3104426" y="190500"/>
                  </a:lnTo>
                  <a:lnTo>
                    <a:pt x="3101378" y="177800"/>
                  </a:lnTo>
                  <a:lnTo>
                    <a:pt x="3098203" y="152400"/>
                  </a:lnTo>
                  <a:lnTo>
                    <a:pt x="3094901" y="139700"/>
                  </a:lnTo>
                  <a:lnTo>
                    <a:pt x="3091472" y="127000"/>
                  </a:lnTo>
                  <a:lnTo>
                    <a:pt x="3087916" y="114300"/>
                  </a:lnTo>
                  <a:lnTo>
                    <a:pt x="3084233" y="101600"/>
                  </a:lnTo>
                  <a:lnTo>
                    <a:pt x="3076359" y="63500"/>
                  </a:lnTo>
                  <a:lnTo>
                    <a:pt x="3067977" y="38100"/>
                  </a:lnTo>
                  <a:lnTo>
                    <a:pt x="3059087" y="12700"/>
                  </a:lnTo>
                  <a:lnTo>
                    <a:pt x="3058452" y="12700"/>
                  </a:lnTo>
                  <a:lnTo>
                    <a:pt x="3057436" y="0"/>
                  </a:lnTo>
                  <a:lnTo>
                    <a:pt x="3053118" y="0"/>
                  </a:lnTo>
                  <a:lnTo>
                    <a:pt x="1567980" y="469900"/>
                  </a:lnTo>
                  <a:lnTo>
                    <a:pt x="1567980" y="463410"/>
                  </a:lnTo>
                  <a:lnTo>
                    <a:pt x="1480604" y="490715"/>
                  </a:lnTo>
                  <a:lnTo>
                    <a:pt x="1479969" y="491096"/>
                  </a:lnTo>
                  <a:lnTo>
                    <a:pt x="2603" y="1222743"/>
                  </a:lnTo>
                  <a:lnTo>
                    <a:pt x="1371" y="1223632"/>
                  </a:lnTo>
                  <a:lnTo>
                    <a:pt x="482" y="1224902"/>
                  </a:lnTo>
                  <a:lnTo>
                    <a:pt x="12" y="1226299"/>
                  </a:lnTo>
                  <a:lnTo>
                    <a:pt x="0" y="1227823"/>
                  </a:lnTo>
                  <a:lnTo>
                    <a:pt x="457" y="1229220"/>
                  </a:lnTo>
                  <a:lnTo>
                    <a:pt x="13296" y="1254620"/>
                  </a:lnTo>
                  <a:lnTo>
                    <a:pt x="26593" y="1279766"/>
                  </a:lnTo>
                  <a:lnTo>
                    <a:pt x="40309" y="1304658"/>
                  </a:lnTo>
                  <a:lnTo>
                    <a:pt x="54432" y="1329296"/>
                  </a:lnTo>
                  <a:lnTo>
                    <a:pt x="68973" y="1353553"/>
                  </a:lnTo>
                  <a:lnTo>
                    <a:pt x="69011" y="1353680"/>
                  </a:lnTo>
                  <a:lnTo>
                    <a:pt x="83908" y="1377683"/>
                  </a:lnTo>
                  <a:lnTo>
                    <a:pt x="83947" y="1377810"/>
                  </a:lnTo>
                  <a:lnTo>
                    <a:pt x="99250" y="1401559"/>
                  </a:lnTo>
                  <a:lnTo>
                    <a:pt x="114985" y="1425054"/>
                  </a:lnTo>
                  <a:lnTo>
                    <a:pt x="131102" y="1448295"/>
                  </a:lnTo>
                  <a:lnTo>
                    <a:pt x="147612" y="1471282"/>
                  </a:lnTo>
                  <a:lnTo>
                    <a:pt x="164503" y="1493888"/>
                  </a:lnTo>
                  <a:lnTo>
                    <a:pt x="164553" y="1494015"/>
                  </a:lnTo>
                  <a:lnTo>
                    <a:pt x="181775" y="1516240"/>
                  </a:lnTo>
                  <a:lnTo>
                    <a:pt x="181825" y="1516367"/>
                  </a:lnTo>
                  <a:lnTo>
                    <a:pt x="199402" y="1538338"/>
                  </a:lnTo>
                  <a:lnTo>
                    <a:pt x="217411" y="1560055"/>
                  </a:lnTo>
                  <a:lnTo>
                    <a:pt x="235750" y="1581518"/>
                  </a:lnTo>
                  <a:lnTo>
                    <a:pt x="235877" y="1581518"/>
                  </a:lnTo>
                  <a:lnTo>
                    <a:pt x="273596" y="1623428"/>
                  </a:lnTo>
                  <a:lnTo>
                    <a:pt x="312712" y="1663941"/>
                  </a:lnTo>
                  <a:lnTo>
                    <a:pt x="353352" y="1703184"/>
                  </a:lnTo>
                  <a:lnTo>
                    <a:pt x="395135" y="1741030"/>
                  </a:lnTo>
                  <a:lnTo>
                    <a:pt x="395262" y="1741030"/>
                  </a:lnTo>
                  <a:lnTo>
                    <a:pt x="416598" y="1759445"/>
                  </a:lnTo>
                  <a:lnTo>
                    <a:pt x="438315" y="1777352"/>
                  </a:lnTo>
                  <a:lnTo>
                    <a:pt x="438442" y="1777479"/>
                  </a:lnTo>
                  <a:lnTo>
                    <a:pt x="460413" y="1795132"/>
                  </a:lnTo>
                  <a:lnTo>
                    <a:pt x="482765" y="1812404"/>
                  </a:lnTo>
                  <a:lnTo>
                    <a:pt x="505371" y="1829295"/>
                  </a:lnTo>
                  <a:lnTo>
                    <a:pt x="528231" y="1845805"/>
                  </a:lnTo>
                  <a:lnTo>
                    <a:pt x="528358" y="1845805"/>
                  </a:lnTo>
                  <a:lnTo>
                    <a:pt x="551472" y="1861934"/>
                  </a:lnTo>
                  <a:lnTo>
                    <a:pt x="551599" y="1861934"/>
                  </a:lnTo>
                  <a:lnTo>
                    <a:pt x="575094" y="1877682"/>
                  </a:lnTo>
                  <a:lnTo>
                    <a:pt x="598843" y="1893049"/>
                  </a:lnTo>
                  <a:lnTo>
                    <a:pt x="598970" y="1893049"/>
                  </a:lnTo>
                  <a:lnTo>
                    <a:pt x="622973" y="1908035"/>
                  </a:lnTo>
                  <a:lnTo>
                    <a:pt x="647230" y="1922513"/>
                  </a:lnTo>
                  <a:lnTo>
                    <a:pt x="647357" y="1922640"/>
                  </a:lnTo>
                  <a:lnTo>
                    <a:pt x="671868" y="1936737"/>
                  </a:lnTo>
                  <a:lnTo>
                    <a:pt x="671995" y="1936737"/>
                  </a:lnTo>
                  <a:lnTo>
                    <a:pt x="696760" y="1950453"/>
                  </a:lnTo>
                  <a:lnTo>
                    <a:pt x="696887" y="1950453"/>
                  </a:lnTo>
                  <a:lnTo>
                    <a:pt x="721906" y="1963788"/>
                  </a:lnTo>
                  <a:lnTo>
                    <a:pt x="722033" y="1963788"/>
                  </a:lnTo>
                  <a:lnTo>
                    <a:pt x="747306" y="1976742"/>
                  </a:lnTo>
                  <a:lnTo>
                    <a:pt x="747433" y="1976742"/>
                  </a:lnTo>
                  <a:lnTo>
                    <a:pt x="772960" y="1989188"/>
                  </a:lnTo>
                  <a:lnTo>
                    <a:pt x="773087" y="1989188"/>
                  </a:lnTo>
                  <a:lnTo>
                    <a:pt x="798868" y="2001253"/>
                  </a:lnTo>
                  <a:lnTo>
                    <a:pt x="798995" y="2001253"/>
                  </a:lnTo>
                  <a:lnTo>
                    <a:pt x="825030" y="2012810"/>
                  </a:lnTo>
                  <a:lnTo>
                    <a:pt x="825157" y="2012810"/>
                  </a:lnTo>
                  <a:lnTo>
                    <a:pt x="851446" y="2023986"/>
                  </a:lnTo>
                  <a:lnTo>
                    <a:pt x="877989" y="2034654"/>
                  </a:lnTo>
                  <a:lnTo>
                    <a:pt x="878116" y="2034654"/>
                  </a:lnTo>
                  <a:lnTo>
                    <a:pt x="904913" y="2044941"/>
                  </a:lnTo>
                  <a:lnTo>
                    <a:pt x="931964" y="2054720"/>
                  </a:lnTo>
                  <a:lnTo>
                    <a:pt x="959142" y="2064118"/>
                  </a:lnTo>
                  <a:lnTo>
                    <a:pt x="959269" y="2064118"/>
                  </a:lnTo>
                  <a:lnTo>
                    <a:pt x="986701" y="2073008"/>
                  </a:lnTo>
                  <a:lnTo>
                    <a:pt x="1014387" y="2081390"/>
                  </a:lnTo>
                  <a:lnTo>
                    <a:pt x="1042200" y="2089391"/>
                  </a:lnTo>
                  <a:lnTo>
                    <a:pt x="1042327" y="2089391"/>
                  </a:lnTo>
                  <a:lnTo>
                    <a:pt x="1070394" y="2096757"/>
                  </a:lnTo>
                  <a:lnTo>
                    <a:pt x="1070394" y="2096884"/>
                  </a:lnTo>
                  <a:lnTo>
                    <a:pt x="1098588" y="2103742"/>
                  </a:lnTo>
                  <a:lnTo>
                    <a:pt x="1098715" y="2103869"/>
                  </a:lnTo>
                  <a:lnTo>
                    <a:pt x="1127036" y="2110346"/>
                  </a:lnTo>
                  <a:lnTo>
                    <a:pt x="1127163" y="2110346"/>
                  </a:lnTo>
                  <a:lnTo>
                    <a:pt x="1155738" y="2116315"/>
                  </a:lnTo>
                  <a:lnTo>
                    <a:pt x="1155865" y="2116315"/>
                  </a:lnTo>
                  <a:lnTo>
                    <a:pt x="1184567" y="2121776"/>
                  </a:lnTo>
                  <a:lnTo>
                    <a:pt x="1184694" y="2121776"/>
                  </a:lnTo>
                  <a:lnTo>
                    <a:pt x="1213650" y="2126729"/>
                  </a:lnTo>
                  <a:lnTo>
                    <a:pt x="1242733" y="2131301"/>
                  </a:lnTo>
                  <a:lnTo>
                    <a:pt x="1242860" y="2131301"/>
                  </a:lnTo>
                  <a:lnTo>
                    <a:pt x="1272070" y="2135238"/>
                  </a:lnTo>
                  <a:lnTo>
                    <a:pt x="1272197" y="2135238"/>
                  </a:lnTo>
                  <a:lnTo>
                    <a:pt x="1301661" y="2138667"/>
                  </a:lnTo>
                  <a:lnTo>
                    <a:pt x="1301661" y="2138794"/>
                  </a:lnTo>
                  <a:lnTo>
                    <a:pt x="1316520" y="2140318"/>
                  </a:lnTo>
                  <a:lnTo>
                    <a:pt x="1376083" y="2145144"/>
                  </a:lnTo>
                  <a:lnTo>
                    <a:pt x="1451521" y="2148192"/>
                  </a:lnTo>
                  <a:lnTo>
                    <a:pt x="1481874" y="2148446"/>
                  </a:lnTo>
                  <a:lnTo>
                    <a:pt x="1503210" y="2148319"/>
                  </a:lnTo>
                  <a:lnTo>
                    <a:pt x="1524546" y="2147938"/>
                  </a:lnTo>
                  <a:lnTo>
                    <a:pt x="1566837" y="2146287"/>
                  </a:lnTo>
                  <a:lnTo>
                    <a:pt x="1567980" y="2146287"/>
                  </a:lnTo>
                  <a:lnTo>
                    <a:pt x="1567980" y="2138921"/>
                  </a:lnTo>
                  <a:lnTo>
                    <a:pt x="1567980" y="2136635"/>
                  </a:lnTo>
                  <a:lnTo>
                    <a:pt x="1566456" y="2136762"/>
                  </a:lnTo>
                  <a:lnTo>
                    <a:pt x="1524292" y="2138413"/>
                  </a:lnTo>
                  <a:lnTo>
                    <a:pt x="1503083" y="2138794"/>
                  </a:lnTo>
                  <a:lnTo>
                    <a:pt x="1481874" y="2138921"/>
                  </a:lnTo>
                  <a:lnTo>
                    <a:pt x="1451648" y="2138667"/>
                  </a:lnTo>
                  <a:lnTo>
                    <a:pt x="1406563" y="2137270"/>
                  </a:lnTo>
                  <a:lnTo>
                    <a:pt x="1361859" y="2134603"/>
                  </a:lnTo>
                  <a:lnTo>
                    <a:pt x="1302677" y="2129269"/>
                  </a:lnTo>
                  <a:lnTo>
                    <a:pt x="1287945" y="2127618"/>
                  </a:lnTo>
                  <a:lnTo>
                    <a:pt x="1288072" y="2127618"/>
                  </a:lnTo>
                  <a:lnTo>
                    <a:pt x="1273340" y="2125840"/>
                  </a:lnTo>
                  <a:lnTo>
                    <a:pt x="1273467" y="2125840"/>
                  </a:lnTo>
                  <a:lnTo>
                    <a:pt x="1244130" y="2121903"/>
                  </a:lnTo>
                  <a:lnTo>
                    <a:pt x="1215174" y="2117331"/>
                  </a:lnTo>
                  <a:lnTo>
                    <a:pt x="1186218" y="2112378"/>
                  </a:lnTo>
                  <a:lnTo>
                    <a:pt x="1186345" y="2112378"/>
                  </a:lnTo>
                  <a:lnTo>
                    <a:pt x="1157643" y="2106917"/>
                  </a:lnTo>
                  <a:lnTo>
                    <a:pt x="1129068" y="2100948"/>
                  </a:lnTo>
                  <a:lnTo>
                    <a:pt x="1129195" y="2100948"/>
                  </a:lnTo>
                  <a:lnTo>
                    <a:pt x="1101293" y="2094598"/>
                  </a:lnTo>
                  <a:lnTo>
                    <a:pt x="1100747" y="2094471"/>
                  </a:lnTo>
                  <a:lnTo>
                    <a:pt x="1100874" y="2094598"/>
                  </a:lnTo>
                  <a:lnTo>
                    <a:pt x="1072680" y="2087613"/>
                  </a:lnTo>
                  <a:lnTo>
                    <a:pt x="1072807" y="2087613"/>
                  </a:lnTo>
                  <a:lnTo>
                    <a:pt x="1044740" y="2080120"/>
                  </a:lnTo>
                  <a:lnTo>
                    <a:pt x="1044867" y="2080120"/>
                  </a:lnTo>
                  <a:lnTo>
                    <a:pt x="1017054" y="2072246"/>
                  </a:lnTo>
                  <a:lnTo>
                    <a:pt x="1017181" y="2072246"/>
                  </a:lnTo>
                  <a:lnTo>
                    <a:pt x="989495" y="2063864"/>
                  </a:lnTo>
                  <a:lnTo>
                    <a:pt x="989622" y="2063864"/>
                  </a:lnTo>
                  <a:lnTo>
                    <a:pt x="962190" y="2055101"/>
                  </a:lnTo>
                  <a:lnTo>
                    <a:pt x="935367" y="2045830"/>
                  </a:lnTo>
                  <a:lnTo>
                    <a:pt x="935012" y="2045703"/>
                  </a:lnTo>
                  <a:lnTo>
                    <a:pt x="935139" y="2045830"/>
                  </a:lnTo>
                  <a:lnTo>
                    <a:pt x="908215" y="2036051"/>
                  </a:lnTo>
                  <a:lnTo>
                    <a:pt x="881862" y="2025891"/>
                  </a:lnTo>
                  <a:lnTo>
                    <a:pt x="881545" y="2025764"/>
                  </a:lnTo>
                  <a:lnTo>
                    <a:pt x="881545" y="2025891"/>
                  </a:lnTo>
                  <a:lnTo>
                    <a:pt x="855306" y="2015223"/>
                  </a:lnTo>
                  <a:lnTo>
                    <a:pt x="855002" y="2015096"/>
                  </a:lnTo>
                  <a:lnTo>
                    <a:pt x="855129" y="2015223"/>
                  </a:lnTo>
                  <a:lnTo>
                    <a:pt x="828840" y="2004047"/>
                  </a:lnTo>
                  <a:lnTo>
                    <a:pt x="828967" y="2004047"/>
                  </a:lnTo>
                  <a:lnTo>
                    <a:pt x="803084" y="1992617"/>
                  </a:lnTo>
                  <a:lnTo>
                    <a:pt x="802805" y="1992490"/>
                  </a:lnTo>
                  <a:lnTo>
                    <a:pt x="802932" y="1992617"/>
                  </a:lnTo>
                  <a:lnTo>
                    <a:pt x="777151" y="1980552"/>
                  </a:lnTo>
                  <a:lnTo>
                    <a:pt x="751624" y="1968106"/>
                  </a:lnTo>
                  <a:lnTo>
                    <a:pt x="726592" y="1955406"/>
                  </a:lnTo>
                  <a:lnTo>
                    <a:pt x="726351" y="1955279"/>
                  </a:lnTo>
                  <a:lnTo>
                    <a:pt x="726351" y="1955406"/>
                  </a:lnTo>
                  <a:lnTo>
                    <a:pt x="701332" y="1942071"/>
                  </a:lnTo>
                  <a:lnTo>
                    <a:pt x="701459" y="1942071"/>
                  </a:lnTo>
                  <a:lnTo>
                    <a:pt x="676567" y="1928482"/>
                  </a:lnTo>
                  <a:lnTo>
                    <a:pt x="676694" y="1928482"/>
                  </a:lnTo>
                  <a:lnTo>
                    <a:pt x="652056" y="1914385"/>
                  </a:lnTo>
                  <a:lnTo>
                    <a:pt x="652183" y="1914385"/>
                  </a:lnTo>
                  <a:lnTo>
                    <a:pt x="627926" y="1899907"/>
                  </a:lnTo>
                  <a:lnTo>
                    <a:pt x="603910" y="1885048"/>
                  </a:lnTo>
                  <a:lnTo>
                    <a:pt x="604050" y="1885048"/>
                  </a:lnTo>
                  <a:lnTo>
                    <a:pt x="580491" y="1869808"/>
                  </a:lnTo>
                  <a:lnTo>
                    <a:pt x="580301" y="1869681"/>
                  </a:lnTo>
                  <a:lnTo>
                    <a:pt x="580301" y="1869808"/>
                  </a:lnTo>
                  <a:lnTo>
                    <a:pt x="556933" y="1854060"/>
                  </a:lnTo>
                  <a:lnTo>
                    <a:pt x="533819" y="1838058"/>
                  </a:lnTo>
                  <a:lnTo>
                    <a:pt x="511124" y="1821675"/>
                  </a:lnTo>
                  <a:lnTo>
                    <a:pt x="510959" y="1821548"/>
                  </a:lnTo>
                  <a:lnTo>
                    <a:pt x="511086" y="1821675"/>
                  </a:lnTo>
                  <a:lnTo>
                    <a:pt x="488480" y="1804784"/>
                  </a:lnTo>
                  <a:lnTo>
                    <a:pt x="466255" y="1787639"/>
                  </a:lnTo>
                  <a:lnTo>
                    <a:pt x="444436" y="1770113"/>
                  </a:lnTo>
                  <a:lnTo>
                    <a:pt x="422846" y="1752206"/>
                  </a:lnTo>
                  <a:lnTo>
                    <a:pt x="401624" y="1733918"/>
                  </a:lnTo>
                  <a:lnTo>
                    <a:pt x="401485" y="1733791"/>
                  </a:lnTo>
                  <a:lnTo>
                    <a:pt x="401485" y="1733918"/>
                  </a:lnTo>
                  <a:lnTo>
                    <a:pt x="380403" y="1715249"/>
                  </a:lnTo>
                  <a:lnTo>
                    <a:pt x="380530" y="1715249"/>
                  </a:lnTo>
                  <a:lnTo>
                    <a:pt x="359956" y="1696326"/>
                  </a:lnTo>
                  <a:lnTo>
                    <a:pt x="359829" y="1696199"/>
                  </a:lnTo>
                  <a:lnTo>
                    <a:pt x="359829" y="1696326"/>
                  </a:lnTo>
                  <a:lnTo>
                    <a:pt x="339509" y="1676895"/>
                  </a:lnTo>
                  <a:lnTo>
                    <a:pt x="319443" y="1657210"/>
                  </a:lnTo>
                  <a:lnTo>
                    <a:pt x="319570" y="1657210"/>
                  </a:lnTo>
                  <a:lnTo>
                    <a:pt x="299999" y="1637271"/>
                  </a:lnTo>
                  <a:lnTo>
                    <a:pt x="299885" y="1637144"/>
                  </a:lnTo>
                  <a:lnTo>
                    <a:pt x="299885" y="1637271"/>
                  </a:lnTo>
                  <a:lnTo>
                    <a:pt x="280695" y="1616951"/>
                  </a:lnTo>
                  <a:lnTo>
                    <a:pt x="280581" y="1616824"/>
                  </a:lnTo>
                  <a:lnTo>
                    <a:pt x="280581" y="1616951"/>
                  </a:lnTo>
                  <a:lnTo>
                    <a:pt x="261531" y="1596250"/>
                  </a:lnTo>
                  <a:lnTo>
                    <a:pt x="261658" y="1596250"/>
                  </a:lnTo>
                  <a:lnTo>
                    <a:pt x="243090" y="1575295"/>
                  </a:lnTo>
                  <a:lnTo>
                    <a:pt x="242989" y="1575168"/>
                  </a:lnTo>
                  <a:lnTo>
                    <a:pt x="242989" y="1575295"/>
                  </a:lnTo>
                  <a:lnTo>
                    <a:pt x="224701" y="1553959"/>
                  </a:lnTo>
                  <a:lnTo>
                    <a:pt x="206895" y="1532369"/>
                  </a:lnTo>
                  <a:lnTo>
                    <a:pt x="206794" y="1532242"/>
                  </a:lnTo>
                  <a:lnTo>
                    <a:pt x="206844" y="1532369"/>
                  </a:lnTo>
                  <a:lnTo>
                    <a:pt x="189306" y="1510398"/>
                  </a:lnTo>
                  <a:lnTo>
                    <a:pt x="172097" y="1488173"/>
                  </a:lnTo>
                  <a:lnTo>
                    <a:pt x="155384" y="1465694"/>
                  </a:lnTo>
                  <a:lnTo>
                    <a:pt x="155295" y="1465567"/>
                  </a:lnTo>
                  <a:lnTo>
                    <a:pt x="155346" y="1465694"/>
                  </a:lnTo>
                  <a:lnTo>
                    <a:pt x="138887" y="1442834"/>
                  </a:lnTo>
                  <a:lnTo>
                    <a:pt x="122859" y="1419720"/>
                  </a:lnTo>
                  <a:lnTo>
                    <a:pt x="107213" y="1396352"/>
                  </a:lnTo>
                  <a:lnTo>
                    <a:pt x="92036" y="1372730"/>
                  </a:lnTo>
                  <a:lnTo>
                    <a:pt x="91960" y="1372603"/>
                  </a:lnTo>
                  <a:lnTo>
                    <a:pt x="91998" y="1372730"/>
                  </a:lnTo>
                  <a:lnTo>
                    <a:pt x="77177" y="1348727"/>
                  </a:lnTo>
                  <a:lnTo>
                    <a:pt x="77101" y="1348600"/>
                  </a:lnTo>
                  <a:lnTo>
                    <a:pt x="77152" y="1348727"/>
                  </a:lnTo>
                  <a:lnTo>
                    <a:pt x="62649" y="1324470"/>
                  </a:lnTo>
                  <a:lnTo>
                    <a:pt x="48679" y="1300086"/>
                  </a:lnTo>
                  <a:lnTo>
                    <a:pt x="48615" y="1299959"/>
                  </a:lnTo>
                  <a:lnTo>
                    <a:pt x="48653" y="1300086"/>
                  </a:lnTo>
                  <a:lnTo>
                    <a:pt x="35039" y="1275321"/>
                  </a:lnTo>
                  <a:lnTo>
                    <a:pt x="34975" y="1275194"/>
                  </a:lnTo>
                  <a:lnTo>
                    <a:pt x="35013" y="1275321"/>
                  </a:lnTo>
                  <a:lnTo>
                    <a:pt x="21818" y="1250302"/>
                  </a:lnTo>
                  <a:lnTo>
                    <a:pt x="21755" y="1250175"/>
                  </a:lnTo>
                  <a:lnTo>
                    <a:pt x="21793" y="1250302"/>
                  </a:lnTo>
                  <a:lnTo>
                    <a:pt x="11137" y="1229220"/>
                  </a:lnTo>
                  <a:lnTo>
                    <a:pt x="1483779" y="499732"/>
                  </a:lnTo>
                  <a:lnTo>
                    <a:pt x="1567980" y="473443"/>
                  </a:lnTo>
                  <a:lnTo>
                    <a:pt x="1567980" y="482600"/>
                  </a:lnTo>
                  <a:lnTo>
                    <a:pt x="3051340" y="12700"/>
                  </a:lnTo>
                  <a:lnTo>
                    <a:pt x="3058833" y="38100"/>
                  </a:lnTo>
                  <a:lnTo>
                    <a:pt x="3067215" y="63500"/>
                  </a:lnTo>
                  <a:lnTo>
                    <a:pt x="3074962" y="101600"/>
                  </a:lnTo>
                  <a:lnTo>
                    <a:pt x="3078645" y="114300"/>
                  </a:lnTo>
                  <a:lnTo>
                    <a:pt x="3082201" y="127000"/>
                  </a:lnTo>
                  <a:lnTo>
                    <a:pt x="3085630" y="139700"/>
                  </a:lnTo>
                  <a:lnTo>
                    <a:pt x="3088932" y="165100"/>
                  </a:lnTo>
                  <a:lnTo>
                    <a:pt x="3092107" y="177800"/>
                  </a:lnTo>
                  <a:lnTo>
                    <a:pt x="3097949" y="203200"/>
                  </a:lnTo>
                  <a:lnTo>
                    <a:pt x="3103283" y="241300"/>
                  </a:lnTo>
                  <a:lnTo>
                    <a:pt x="3105696" y="254000"/>
                  </a:lnTo>
                  <a:lnTo>
                    <a:pt x="3107982" y="266700"/>
                  </a:lnTo>
                  <a:lnTo>
                    <a:pt x="3110141" y="279400"/>
                  </a:lnTo>
                  <a:lnTo>
                    <a:pt x="3112173" y="292100"/>
                  </a:lnTo>
                  <a:lnTo>
                    <a:pt x="3113951" y="317500"/>
                  </a:lnTo>
                  <a:lnTo>
                    <a:pt x="3115729" y="330200"/>
                  </a:lnTo>
                  <a:lnTo>
                    <a:pt x="3118777" y="355600"/>
                  </a:lnTo>
                  <a:lnTo>
                    <a:pt x="3120047" y="381000"/>
                  </a:lnTo>
                  <a:lnTo>
                    <a:pt x="3121190" y="393700"/>
                  </a:lnTo>
                  <a:lnTo>
                    <a:pt x="3122968" y="419100"/>
                  </a:lnTo>
                  <a:lnTo>
                    <a:pt x="3123603" y="444500"/>
                  </a:lnTo>
                  <a:lnTo>
                    <a:pt x="3124111" y="457200"/>
                  </a:lnTo>
                  <a:lnTo>
                    <a:pt x="3124492" y="469900"/>
                  </a:lnTo>
                  <a:lnTo>
                    <a:pt x="3124746" y="482600"/>
                  </a:lnTo>
                  <a:lnTo>
                    <a:pt x="3124746" y="520700"/>
                  </a:lnTo>
                  <a:lnTo>
                    <a:pt x="3124365" y="546100"/>
                  </a:lnTo>
                  <a:lnTo>
                    <a:pt x="3123603" y="571500"/>
                  </a:lnTo>
                  <a:lnTo>
                    <a:pt x="3122714" y="584200"/>
                  </a:lnTo>
                  <a:lnTo>
                    <a:pt x="3121571" y="609600"/>
                  </a:lnTo>
                  <a:lnTo>
                    <a:pt x="3120047" y="635000"/>
                  </a:lnTo>
                  <a:lnTo>
                    <a:pt x="3118396" y="647700"/>
                  </a:lnTo>
                  <a:lnTo>
                    <a:pt x="3116364" y="673100"/>
                  </a:lnTo>
                  <a:lnTo>
                    <a:pt x="3114078" y="685800"/>
                  </a:lnTo>
                  <a:lnTo>
                    <a:pt x="3114205" y="685800"/>
                  </a:lnTo>
                  <a:lnTo>
                    <a:pt x="3111665" y="711200"/>
                  </a:lnTo>
                  <a:lnTo>
                    <a:pt x="3108871" y="736600"/>
                  </a:lnTo>
                  <a:lnTo>
                    <a:pt x="3105950" y="749300"/>
                  </a:lnTo>
                  <a:lnTo>
                    <a:pt x="3102648" y="774700"/>
                  </a:lnTo>
                  <a:lnTo>
                    <a:pt x="3099219" y="787400"/>
                  </a:lnTo>
                  <a:lnTo>
                    <a:pt x="3095409" y="812800"/>
                  </a:lnTo>
                  <a:lnTo>
                    <a:pt x="3091472" y="838200"/>
                  </a:lnTo>
                  <a:lnTo>
                    <a:pt x="3087281" y="850900"/>
                  </a:lnTo>
                  <a:lnTo>
                    <a:pt x="3082836" y="876300"/>
                  </a:lnTo>
                  <a:lnTo>
                    <a:pt x="3078010" y="889000"/>
                  </a:lnTo>
                  <a:lnTo>
                    <a:pt x="3078137" y="889000"/>
                  </a:lnTo>
                  <a:lnTo>
                    <a:pt x="3073184" y="914400"/>
                  </a:lnTo>
                  <a:lnTo>
                    <a:pt x="3067977" y="927100"/>
                  </a:lnTo>
                  <a:lnTo>
                    <a:pt x="3062516" y="952487"/>
                  </a:lnTo>
                  <a:lnTo>
                    <a:pt x="3056928" y="977887"/>
                  </a:lnTo>
                  <a:lnTo>
                    <a:pt x="3056928" y="965187"/>
                  </a:lnTo>
                  <a:lnTo>
                    <a:pt x="3050959" y="990587"/>
                  </a:lnTo>
                  <a:lnTo>
                    <a:pt x="3044863" y="1015987"/>
                  </a:lnTo>
                  <a:lnTo>
                    <a:pt x="3038513" y="1028687"/>
                  </a:lnTo>
                  <a:lnTo>
                    <a:pt x="3031909" y="1054087"/>
                  </a:lnTo>
                  <a:lnTo>
                    <a:pt x="3025178" y="1066787"/>
                  </a:lnTo>
                  <a:lnTo>
                    <a:pt x="3018066" y="1092187"/>
                  </a:lnTo>
                  <a:lnTo>
                    <a:pt x="3018193" y="1092187"/>
                  </a:lnTo>
                  <a:lnTo>
                    <a:pt x="3010827" y="1104887"/>
                  </a:lnTo>
                  <a:lnTo>
                    <a:pt x="3010954" y="1104887"/>
                  </a:lnTo>
                  <a:lnTo>
                    <a:pt x="3003461" y="1117587"/>
                  </a:lnTo>
                  <a:lnTo>
                    <a:pt x="2995714" y="1142987"/>
                  </a:lnTo>
                  <a:lnTo>
                    <a:pt x="2987840" y="1155687"/>
                  </a:lnTo>
                  <a:lnTo>
                    <a:pt x="2979712" y="1181087"/>
                  </a:lnTo>
                  <a:lnTo>
                    <a:pt x="2971330" y="1193787"/>
                  </a:lnTo>
                  <a:lnTo>
                    <a:pt x="2971457" y="1193787"/>
                  </a:lnTo>
                  <a:lnTo>
                    <a:pt x="2962821" y="1219187"/>
                  </a:lnTo>
                  <a:lnTo>
                    <a:pt x="2954058" y="1231887"/>
                  </a:lnTo>
                  <a:lnTo>
                    <a:pt x="2945041" y="1244587"/>
                  </a:lnTo>
                  <a:lnTo>
                    <a:pt x="2945168" y="1244587"/>
                  </a:lnTo>
                  <a:lnTo>
                    <a:pt x="2935897" y="1269987"/>
                  </a:lnTo>
                  <a:lnTo>
                    <a:pt x="2926499" y="1282687"/>
                  </a:lnTo>
                  <a:lnTo>
                    <a:pt x="2926626" y="1282687"/>
                  </a:lnTo>
                  <a:lnTo>
                    <a:pt x="2916974" y="1308087"/>
                  </a:lnTo>
                  <a:lnTo>
                    <a:pt x="2907195" y="1320787"/>
                  </a:lnTo>
                  <a:lnTo>
                    <a:pt x="2897162" y="1333487"/>
                  </a:lnTo>
                  <a:lnTo>
                    <a:pt x="2887002" y="1358887"/>
                  </a:lnTo>
                  <a:lnTo>
                    <a:pt x="2876588" y="1371587"/>
                  </a:lnTo>
                  <a:lnTo>
                    <a:pt x="2866047" y="1384287"/>
                  </a:lnTo>
                  <a:lnTo>
                    <a:pt x="2855252" y="1409687"/>
                  </a:lnTo>
                  <a:lnTo>
                    <a:pt x="2844203" y="1422387"/>
                  </a:lnTo>
                  <a:lnTo>
                    <a:pt x="2833027" y="1435087"/>
                  </a:lnTo>
                  <a:lnTo>
                    <a:pt x="2833154" y="1435087"/>
                  </a:lnTo>
                  <a:lnTo>
                    <a:pt x="2821724" y="1447787"/>
                  </a:lnTo>
                  <a:lnTo>
                    <a:pt x="2810167" y="1473187"/>
                  </a:lnTo>
                  <a:lnTo>
                    <a:pt x="2798483" y="1485887"/>
                  </a:lnTo>
                  <a:lnTo>
                    <a:pt x="2786545" y="1498587"/>
                  </a:lnTo>
                  <a:lnTo>
                    <a:pt x="2774353" y="1511287"/>
                  </a:lnTo>
                  <a:lnTo>
                    <a:pt x="2774480" y="1511287"/>
                  </a:lnTo>
                  <a:lnTo>
                    <a:pt x="2762161" y="1536687"/>
                  </a:lnTo>
                  <a:lnTo>
                    <a:pt x="2749715" y="1549387"/>
                  </a:lnTo>
                  <a:lnTo>
                    <a:pt x="2737015" y="1562087"/>
                  </a:lnTo>
                  <a:lnTo>
                    <a:pt x="2711234" y="1587487"/>
                  </a:lnTo>
                  <a:lnTo>
                    <a:pt x="2698026" y="1612887"/>
                  </a:lnTo>
                  <a:lnTo>
                    <a:pt x="2684691" y="1625587"/>
                  </a:lnTo>
                  <a:lnTo>
                    <a:pt x="2671102" y="1638287"/>
                  </a:lnTo>
                  <a:lnTo>
                    <a:pt x="2671229" y="1638287"/>
                  </a:lnTo>
                  <a:lnTo>
                    <a:pt x="2643670" y="1663687"/>
                  </a:lnTo>
                  <a:lnTo>
                    <a:pt x="2615349" y="1689087"/>
                  </a:lnTo>
                  <a:lnTo>
                    <a:pt x="2615476" y="1689087"/>
                  </a:lnTo>
                  <a:lnTo>
                    <a:pt x="2600998" y="1701787"/>
                  </a:lnTo>
                  <a:lnTo>
                    <a:pt x="2601125" y="1701787"/>
                  </a:lnTo>
                  <a:lnTo>
                    <a:pt x="2586520" y="1714487"/>
                  </a:lnTo>
                  <a:lnTo>
                    <a:pt x="2586647" y="1714487"/>
                  </a:lnTo>
                  <a:lnTo>
                    <a:pt x="2557056" y="1739887"/>
                  </a:lnTo>
                  <a:lnTo>
                    <a:pt x="2526957" y="1765287"/>
                  </a:lnTo>
                  <a:lnTo>
                    <a:pt x="2511590" y="1777987"/>
                  </a:lnTo>
                  <a:lnTo>
                    <a:pt x="2511717" y="1777987"/>
                  </a:lnTo>
                  <a:lnTo>
                    <a:pt x="2480602" y="1803387"/>
                  </a:lnTo>
                  <a:lnTo>
                    <a:pt x="2432977" y="1841487"/>
                  </a:lnTo>
                  <a:lnTo>
                    <a:pt x="2416721" y="1854187"/>
                  </a:lnTo>
                  <a:lnTo>
                    <a:pt x="2416848" y="1854187"/>
                  </a:lnTo>
                  <a:lnTo>
                    <a:pt x="2383955" y="1879587"/>
                  </a:lnTo>
                  <a:lnTo>
                    <a:pt x="2384082" y="1879587"/>
                  </a:lnTo>
                  <a:lnTo>
                    <a:pt x="2367445" y="1892287"/>
                  </a:lnTo>
                  <a:lnTo>
                    <a:pt x="2350681" y="1892287"/>
                  </a:lnTo>
                  <a:lnTo>
                    <a:pt x="2333790" y="1904987"/>
                  </a:lnTo>
                  <a:lnTo>
                    <a:pt x="2282355" y="1943087"/>
                  </a:lnTo>
                  <a:lnTo>
                    <a:pt x="2265083" y="1943087"/>
                  </a:lnTo>
                  <a:lnTo>
                    <a:pt x="2247430" y="1955787"/>
                  </a:lnTo>
                  <a:lnTo>
                    <a:pt x="2247557" y="1955787"/>
                  </a:lnTo>
                  <a:lnTo>
                    <a:pt x="2229777" y="1968487"/>
                  </a:lnTo>
                  <a:lnTo>
                    <a:pt x="2212111" y="1968487"/>
                  </a:lnTo>
                  <a:lnTo>
                    <a:pt x="2194090" y="1981187"/>
                  </a:lnTo>
                  <a:lnTo>
                    <a:pt x="2194217" y="1981187"/>
                  </a:lnTo>
                  <a:lnTo>
                    <a:pt x="2176056" y="1993887"/>
                  </a:lnTo>
                  <a:lnTo>
                    <a:pt x="2158022" y="1993887"/>
                  </a:lnTo>
                  <a:lnTo>
                    <a:pt x="2121319" y="2019287"/>
                  </a:lnTo>
                  <a:lnTo>
                    <a:pt x="2102904" y="2019287"/>
                  </a:lnTo>
                  <a:lnTo>
                    <a:pt x="2084235" y="2031987"/>
                  </a:lnTo>
                  <a:lnTo>
                    <a:pt x="2084362" y="2031987"/>
                  </a:lnTo>
                  <a:lnTo>
                    <a:pt x="2065566" y="2044687"/>
                  </a:lnTo>
                  <a:lnTo>
                    <a:pt x="2046770" y="2044687"/>
                  </a:lnTo>
                  <a:lnTo>
                    <a:pt x="2027847" y="2057387"/>
                  </a:lnTo>
                  <a:lnTo>
                    <a:pt x="2008797" y="2057387"/>
                  </a:lnTo>
                  <a:lnTo>
                    <a:pt x="1989620" y="2070087"/>
                  </a:lnTo>
                  <a:lnTo>
                    <a:pt x="1970443" y="2070087"/>
                  </a:lnTo>
                  <a:lnTo>
                    <a:pt x="1951012" y="2082787"/>
                  </a:lnTo>
                  <a:lnTo>
                    <a:pt x="1912150" y="2082787"/>
                  </a:lnTo>
                  <a:lnTo>
                    <a:pt x="1892465" y="2095487"/>
                  </a:lnTo>
                  <a:lnTo>
                    <a:pt x="1872780" y="2095487"/>
                  </a:lnTo>
                  <a:lnTo>
                    <a:pt x="1852841" y="2108187"/>
                  </a:lnTo>
                  <a:lnTo>
                    <a:pt x="1812963" y="2108187"/>
                  </a:lnTo>
                  <a:lnTo>
                    <a:pt x="1792897" y="2120887"/>
                  </a:lnTo>
                  <a:lnTo>
                    <a:pt x="1732064" y="2120887"/>
                  </a:lnTo>
                  <a:lnTo>
                    <a:pt x="1711617" y="2133587"/>
                  </a:lnTo>
                  <a:lnTo>
                    <a:pt x="1629067" y="2133587"/>
                  </a:lnTo>
                  <a:lnTo>
                    <a:pt x="1608239" y="2146287"/>
                  </a:lnTo>
                  <a:lnTo>
                    <a:pt x="1692313" y="2146287"/>
                  </a:lnTo>
                  <a:lnTo>
                    <a:pt x="1712887" y="2133587"/>
                  </a:lnTo>
                  <a:lnTo>
                    <a:pt x="1774355" y="2133587"/>
                  </a:lnTo>
                  <a:lnTo>
                    <a:pt x="1794675" y="2120887"/>
                  </a:lnTo>
                  <a:lnTo>
                    <a:pt x="1835061" y="2120887"/>
                  </a:lnTo>
                  <a:lnTo>
                    <a:pt x="1855000" y="2108187"/>
                  </a:lnTo>
                  <a:lnTo>
                    <a:pt x="1894878" y="2108187"/>
                  </a:lnTo>
                  <a:lnTo>
                    <a:pt x="1914563" y="2095487"/>
                  </a:lnTo>
                  <a:lnTo>
                    <a:pt x="1934248" y="2095487"/>
                  </a:lnTo>
                  <a:lnTo>
                    <a:pt x="1953806" y="2082787"/>
                  </a:lnTo>
                  <a:lnTo>
                    <a:pt x="1973237" y="2082787"/>
                  </a:lnTo>
                  <a:lnTo>
                    <a:pt x="1992541" y="2070087"/>
                  </a:lnTo>
                  <a:lnTo>
                    <a:pt x="2011845" y="2070087"/>
                  </a:lnTo>
                  <a:lnTo>
                    <a:pt x="2031022" y="2057387"/>
                  </a:lnTo>
                  <a:lnTo>
                    <a:pt x="2050072" y="2057387"/>
                  </a:lnTo>
                  <a:lnTo>
                    <a:pt x="2068995" y="2044687"/>
                  </a:lnTo>
                  <a:lnTo>
                    <a:pt x="2087791" y="2044687"/>
                  </a:lnTo>
                  <a:lnTo>
                    <a:pt x="2125002" y="2019287"/>
                  </a:lnTo>
                  <a:lnTo>
                    <a:pt x="2143544" y="2019287"/>
                  </a:lnTo>
                  <a:lnTo>
                    <a:pt x="2161832" y="2006587"/>
                  </a:lnTo>
                  <a:lnTo>
                    <a:pt x="2180247" y="2006587"/>
                  </a:lnTo>
                  <a:lnTo>
                    <a:pt x="2216315" y="1981187"/>
                  </a:lnTo>
                  <a:lnTo>
                    <a:pt x="2234095" y="1968487"/>
                  </a:lnTo>
                  <a:lnTo>
                    <a:pt x="2252002" y="1968487"/>
                  </a:lnTo>
                  <a:lnTo>
                    <a:pt x="2287054" y="1943087"/>
                  </a:lnTo>
                  <a:lnTo>
                    <a:pt x="2304326" y="1930387"/>
                  </a:lnTo>
                  <a:lnTo>
                    <a:pt x="2321725" y="1930387"/>
                  </a:lnTo>
                  <a:lnTo>
                    <a:pt x="2355634" y="1904987"/>
                  </a:lnTo>
                  <a:lnTo>
                    <a:pt x="2355761" y="1904987"/>
                  </a:lnTo>
                  <a:lnTo>
                    <a:pt x="2389162" y="1879587"/>
                  </a:lnTo>
                  <a:lnTo>
                    <a:pt x="2389289" y="1879587"/>
                  </a:lnTo>
                  <a:lnTo>
                    <a:pt x="2405799" y="1866887"/>
                  </a:lnTo>
                  <a:lnTo>
                    <a:pt x="2422182" y="1866887"/>
                  </a:lnTo>
                  <a:lnTo>
                    <a:pt x="2438438" y="1854187"/>
                  </a:lnTo>
                  <a:lnTo>
                    <a:pt x="2438565" y="1854187"/>
                  </a:lnTo>
                  <a:lnTo>
                    <a:pt x="2454567" y="1841487"/>
                  </a:lnTo>
                  <a:lnTo>
                    <a:pt x="2454694" y="1841487"/>
                  </a:lnTo>
                  <a:lnTo>
                    <a:pt x="2486444" y="1816087"/>
                  </a:lnTo>
                  <a:lnTo>
                    <a:pt x="2517559" y="1790687"/>
                  </a:lnTo>
                  <a:lnTo>
                    <a:pt x="2517686" y="1790687"/>
                  </a:lnTo>
                  <a:lnTo>
                    <a:pt x="2532926" y="1777987"/>
                  </a:lnTo>
                  <a:lnTo>
                    <a:pt x="2533053" y="1777987"/>
                  </a:lnTo>
                  <a:lnTo>
                    <a:pt x="2548166" y="1765287"/>
                  </a:lnTo>
                  <a:lnTo>
                    <a:pt x="2548293" y="1765287"/>
                  </a:lnTo>
                  <a:lnTo>
                    <a:pt x="2578138" y="1739887"/>
                  </a:lnTo>
                  <a:lnTo>
                    <a:pt x="2578265" y="1739887"/>
                  </a:lnTo>
                  <a:lnTo>
                    <a:pt x="2607602" y="1714487"/>
                  </a:lnTo>
                  <a:lnTo>
                    <a:pt x="2636177" y="1689087"/>
                  </a:lnTo>
                  <a:lnTo>
                    <a:pt x="2636304" y="1689087"/>
                  </a:lnTo>
                  <a:lnTo>
                    <a:pt x="2650401" y="1676387"/>
                  </a:lnTo>
                  <a:lnTo>
                    <a:pt x="2664244" y="1650987"/>
                  </a:lnTo>
                  <a:lnTo>
                    <a:pt x="2664371" y="1650987"/>
                  </a:lnTo>
                  <a:lnTo>
                    <a:pt x="2691676" y="1625587"/>
                  </a:lnTo>
                  <a:lnTo>
                    <a:pt x="2705011" y="1612887"/>
                  </a:lnTo>
                  <a:lnTo>
                    <a:pt x="2705138" y="1612887"/>
                  </a:lnTo>
                  <a:lnTo>
                    <a:pt x="2731427" y="1587487"/>
                  </a:lnTo>
                  <a:lnTo>
                    <a:pt x="2744254" y="1574787"/>
                  </a:lnTo>
                  <a:lnTo>
                    <a:pt x="2744381" y="1574787"/>
                  </a:lnTo>
                  <a:lnTo>
                    <a:pt x="2756954" y="1549387"/>
                  </a:lnTo>
                  <a:lnTo>
                    <a:pt x="2757081" y="1549387"/>
                  </a:lnTo>
                  <a:lnTo>
                    <a:pt x="2769527" y="1536687"/>
                  </a:lnTo>
                  <a:lnTo>
                    <a:pt x="2781846" y="1523987"/>
                  </a:lnTo>
                  <a:lnTo>
                    <a:pt x="2781973" y="1523987"/>
                  </a:lnTo>
                  <a:lnTo>
                    <a:pt x="2794038" y="1511287"/>
                  </a:lnTo>
                  <a:lnTo>
                    <a:pt x="2794165" y="1511287"/>
                  </a:lnTo>
                  <a:lnTo>
                    <a:pt x="2806103" y="1485887"/>
                  </a:lnTo>
                  <a:lnTo>
                    <a:pt x="2817914" y="1473187"/>
                  </a:lnTo>
                  <a:lnTo>
                    <a:pt x="2829471" y="1460487"/>
                  </a:lnTo>
                  <a:lnTo>
                    <a:pt x="2840901" y="1447787"/>
                  </a:lnTo>
                  <a:lnTo>
                    <a:pt x="2852077" y="1422387"/>
                  </a:lnTo>
                  <a:lnTo>
                    <a:pt x="2852204" y="1422387"/>
                  </a:lnTo>
                  <a:lnTo>
                    <a:pt x="2863126" y="1409687"/>
                  </a:lnTo>
                  <a:lnTo>
                    <a:pt x="2863253" y="1409687"/>
                  </a:lnTo>
                  <a:lnTo>
                    <a:pt x="2874048" y="1396987"/>
                  </a:lnTo>
                  <a:lnTo>
                    <a:pt x="2884716" y="1371587"/>
                  </a:lnTo>
                  <a:lnTo>
                    <a:pt x="2895130" y="1358887"/>
                  </a:lnTo>
                  <a:lnTo>
                    <a:pt x="2905417" y="1346187"/>
                  </a:lnTo>
                  <a:lnTo>
                    <a:pt x="2915450" y="1320787"/>
                  </a:lnTo>
                  <a:lnTo>
                    <a:pt x="2925229" y="1308087"/>
                  </a:lnTo>
                  <a:lnTo>
                    <a:pt x="2925356" y="1308087"/>
                  </a:lnTo>
                  <a:lnTo>
                    <a:pt x="2934881" y="1295387"/>
                  </a:lnTo>
                  <a:lnTo>
                    <a:pt x="2935008" y="1295387"/>
                  </a:lnTo>
                  <a:lnTo>
                    <a:pt x="2944406" y="1269987"/>
                  </a:lnTo>
                  <a:lnTo>
                    <a:pt x="2953550" y="1257287"/>
                  </a:lnTo>
                  <a:lnTo>
                    <a:pt x="2962567" y="1231887"/>
                  </a:lnTo>
                  <a:lnTo>
                    <a:pt x="2971457" y="1219187"/>
                  </a:lnTo>
                  <a:lnTo>
                    <a:pt x="2979966" y="1206487"/>
                  </a:lnTo>
                  <a:lnTo>
                    <a:pt x="2988348" y="1181087"/>
                  </a:lnTo>
                  <a:lnTo>
                    <a:pt x="2996603" y="1168387"/>
                  </a:lnTo>
                  <a:lnTo>
                    <a:pt x="3004477" y="1142987"/>
                  </a:lnTo>
                  <a:lnTo>
                    <a:pt x="3012224" y="1130287"/>
                  </a:lnTo>
                  <a:lnTo>
                    <a:pt x="3019717" y="1104887"/>
                  </a:lnTo>
                  <a:lnTo>
                    <a:pt x="3027083" y="1092187"/>
                  </a:lnTo>
                  <a:lnTo>
                    <a:pt x="3034068" y="1066787"/>
                  </a:lnTo>
                  <a:lnTo>
                    <a:pt x="3040926" y="1054087"/>
                  </a:lnTo>
                  <a:lnTo>
                    <a:pt x="3047530" y="1028687"/>
                  </a:lnTo>
                  <a:lnTo>
                    <a:pt x="3053880" y="1015987"/>
                  </a:lnTo>
                  <a:lnTo>
                    <a:pt x="3060103" y="990587"/>
                  </a:lnTo>
                  <a:lnTo>
                    <a:pt x="3065945" y="977887"/>
                  </a:lnTo>
                  <a:lnTo>
                    <a:pt x="3066072" y="977887"/>
                  </a:lnTo>
                  <a:lnTo>
                    <a:pt x="3071660" y="952487"/>
                  </a:lnTo>
                  <a:lnTo>
                    <a:pt x="3077121" y="939787"/>
                  </a:lnTo>
                  <a:lnTo>
                    <a:pt x="3082328" y="914400"/>
                  </a:lnTo>
                  <a:lnTo>
                    <a:pt x="3087281" y="901700"/>
                  </a:lnTo>
                  <a:lnTo>
                    <a:pt x="3092107" y="876300"/>
                  </a:lnTo>
                  <a:lnTo>
                    <a:pt x="3096552" y="850900"/>
                  </a:lnTo>
                  <a:lnTo>
                    <a:pt x="3100743" y="838200"/>
                  </a:lnTo>
                  <a:lnTo>
                    <a:pt x="3100870" y="838200"/>
                  </a:lnTo>
                  <a:lnTo>
                    <a:pt x="3104807" y="812800"/>
                  </a:lnTo>
                  <a:lnTo>
                    <a:pt x="3108617" y="800100"/>
                  </a:lnTo>
                  <a:lnTo>
                    <a:pt x="3112046" y="774700"/>
                  </a:lnTo>
                  <a:lnTo>
                    <a:pt x="3115348" y="749300"/>
                  </a:lnTo>
                  <a:lnTo>
                    <a:pt x="3118396" y="736600"/>
                  </a:lnTo>
                  <a:lnTo>
                    <a:pt x="3121063" y="711200"/>
                  </a:lnTo>
                  <a:lnTo>
                    <a:pt x="3123603" y="685800"/>
                  </a:lnTo>
                  <a:lnTo>
                    <a:pt x="3125889" y="673100"/>
                  </a:lnTo>
                  <a:lnTo>
                    <a:pt x="3127794" y="647700"/>
                  </a:lnTo>
                  <a:lnTo>
                    <a:pt x="3129572" y="635000"/>
                  </a:lnTo>
                  <a:lnTo>
                    <a:pt x="3130969" y="609600"/>
                  </a:lnTo>
                  <a:lnTo>
                    <a:pt x="3132239" y="584200"/>
                  </a:lnTo>
                  <a:lnTo>
                    <a:pt x="3133128" y="571500"/>
                  </a:lnTo>
                  <a:lnTo>
                    <a:pt x="3133890" y="546100"/>
                  </a:lnTo>
                  <a:lnTo>
                    <a:pt x="3134271" y="520700"/>
                  </a:lnTo>
                  <a:lnTo>
                    <a:pt x="3134271" y="4826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80859" y="1517523"/>
              <a:ext cx="1652016" cy="2383282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79424" y="1517014"/>
              <a:ext cx="1657350" cy="2388235"/>
            </a:xfrm>
            <a:custGeom>
              <a:avLst/>
              <a:gdLst/>
              <a:ahLst/>
              <a:cxnLst/>
              <a:rect l="l" t="t" r="r" b="b"/>
              <a:pathLst>
                <a:path w="1657350" h="2388235">
                  <a:moveTo>
                    <a:pt x="179082" y="2387308"/>
                  </a:moveTo>
                  <a:lnTo>
                    <a:pt x="177495" y="2388082"/>
                  </a:lnTo>
                  <a:lnTo>
                    <a:pt x="179082" y="2387308"/>
                  </a:lnTo>
                  <a:close/>
                </a:path>
                <a:path w="1657350" h="2388235">
                  <a:moveTo>
                    <a:pt x="1657273" y="4699"/>
                  </a:moveTo>
                  <a:lnTo>
                    <a:pt x="1652447" y="0"/>
                  </a:lnTo>
                  <a:lnTo>
                    <a:pt x="1631111" y="127"/>
                  </a:lnTo>
                  <a:lnTo>
                    <a:pt x="1609775" y="508"/>
                  </a:lnTo>
                  <a:lnTo>
                    <a:pt x="1567357" y="2159"/>
                  </a:lnTo>
                  <a:lnTo>
                    <a:pt x="1546275" y="3302"/>
                  </a:lnTo>
                  <a:lnTo>
                    <a:pt x="1504365" y="6477"/>
                  </a:lnTo>
                  <a:lnTo>
                    <a:pt x="1504365" y="6604"/>
                  </a:lnTo>
                  <a:lnTo>
                    <a:pt x="1483410" y="8509"/>
                  </a:lnTo>
                  <a:lnTo>
                    <a:pt x="1442008" y="13208"/>
                  </a:lnTo>
                  <a:lnTo>
                    <a:pt x="1421434" y="16002"/>
                  </a:lnTo>
                  <a:lnTo>
                    <a:pt x="1421307" y="16002"/>
                  </a:lnTo>
                  <a:lnTo>
                    <a:pt x="1400860" y="19050"/>
                  </a:lnTo>
                  <a:lnTo>
                    <a:pt x="1400733" y="19050"/>
                  </a:lnTo>
                  <a:lnTo>
                    <a:pt x="1380286" y="22225"/>
                  </a:lnTo>
                  <a:lnTo>
                    <a:pt x="1380286" y="22352"/>
                  </a:lnTo>
                  <a:lnTo>
                    <a:pt x="1359966" y="25781"/>
                  </a:lnTo>
                  <a:lnTo>
                    <a:pt x="1359839" y="25781"/>
                  </a:lnTo>
                  <a:lnTo>
                    <a:pt x="1319453" y="33528"/>
                  </a:lnTo>
                  <a:lnTo>
                    <a:pt x="1319326" y="33528"/>
                  </a:lnTo>
                  <a:lnTo>
                    <a:pt x="1279321" y="42291"/>
                  </a:lnTo>
                  <a:lnTo>
                    <a:pt x="1279194" y="42291"/>
                  </a:lnTo>
                  <a:lnTo>
                    <a:pt x="1259382" y="46990"/>
                  </a:lnTo>
                  <a:lnTo>
                    <a:pt x="1259255" y="46990"/>
                  </a:lnTo>
                  <a:lnTo>
                    <a:pt x="1239443" y="51943"/>
                  </a:lnTo>
                  <a:lnTo>
                    <a:pt x="1239443" y="52070"/>
                  </a:lnTo>
                  <a:lnTo>
                    <a:pt x="1219758" y="57277"/>
                  </a:lnTo>
                  <a:lnTo>
                    <a:pt x="1219631" y="57277"/>
                  </a:lnTo>
                  <a:lnTo>
                    <a:pt x="1200073" y="62611"/>
                  </a:lnTo>
                  <a:lnTo>
                    <a:pt x="1200073" y="62738"/>
                  </a:lnTo>
                  <a:lnTo>
                    <a:pt x="1180515" y="68326"/>
                  </a:lnTo>
                  <a:lnTo>
                    <a:pt x="1161084" y="74295"/>
                  </a:lnTo>
                  <a:lnTo>
                    <a:pt x="1160957" y="74295"/>
                  </a:lnTo>
                  <a:lnTo>
                    <a:pt x="1141780" y="80391"/>
                  </a:lnTo>
                  <a:lnTo>
                    <a:pt x="1141653" y="80391"/>
                  </a:lnTo>
                  <a:lnTo>
                    <a:pt x="1122476" y="86868"/>
                  </a:lnTo>
                  <a:lnTo>
                    <a:pt x="1122349" y="86868"/>
                  </a:lnTo>
                  <a:lnTo>
                    <a:pt x="1084249" y="100203"/>
                  </a:lnTo>
                  <a:lnTo>
                    <a:pt x="1084249" y="100330"/>
                  </a:lnTo>
                  <a:lnTo>
                    <a:pt x="1065326" y="107315"/>
                  </a:lnTo>
                  <a:lnTo>
                    <a:pt x="1046530" y="114554"/>
                  </a:lnTo>
                  <a:lnTo>
                    <a:pt x="1046530" y="114681"/>
                  </a:lnTo>
                  <a:lnTo>
                    <a:pt x="1027861" y="122047"/>
                  </a:lnTo>
                  <a:lnTo>
                    <a:pt x="1027734" y="122174"/>
                  </a:lnTo>
                  <a:lnTo>
                    <a:pt x="1009192" y="129794"/>
                  </a:lnTo>
                  <a:lnTo>
                    <a:pt x="990777" y="137795"/>
                  </a:lnTo>
                  <a:lnTo>
                    <a:pt x="990650" y="137795"/>
                  </a:lnTo>
                  <a:lnTo>
                    <a:pt x="972362" y="145923"/>
                  </a:lnTo>
                  <a:lnTo>
                    <a:pt x="954201" y="154305"/>
                  </a:lnTo>
                  <a:lnTo>
                    <a:pt x="954074" y="154305"/>
                  </a:lnTo>
                  <a:lnTo>
                    <a:pt x="918006" y="171704"/>
                  </a:lnTo>
                  <a:lnTo>
                    <a:pt x="900099" y="180721"/>
                  </a:lnTo>
                  <a:lnTo>
                    <a:pt x="882446" y="189992"/>
                  </a:lnTo>
                  <a:lnTo>
                    <a:pt x="882319" y="189992"/>
                  </a:lnTo>
                  <a:lnTo>
                    <a:pt x="864793" y="199390"/>
                  </a:lnTo>
                  <a:lnTo>
                    <a:pt x="864666" y="199390"/>
                  </a:lnTo>
                  <a:lnTo>
                    <a:pt x="847267" y="209042"/>
                  </a:lnTo>
                  <a:lnTo>
                    <a:pt x="829868" y="218948"/>
                  </a:lnTo>
                  <a:lnTo>
                    <a:pt x="828598" y="219710"/>
                  </a:lnTo>
                  <a:lnTo>
                    <a:pt x="828598" y="229108"/>
                  </a:lnTo>
                  <a:lnTo>
                    <a:pt x="812596" y="229108"/>
                  </a:lnTo>
                  <a:lnTo>
                    <a:pt x="778560" y="254508"/>
                  </a:lnTo>
                  <a:lnTo>
                    <a:pt x="761784" y="267208"/>
                  </a:lnTo>
                  <a:lnTo>
                    <a:pt x="712139" y="305308"/>
                  </a:lnTo>
                  <a:lnTo>
                    <a:pt x="695756" y="305308"/>
                  </a:lnTo>
                  <a:lnTo>
                    <a:pt x="679754" y="318008"/>
                  </a:lnTo>
                  <a:lnTo>
                    <a:pt x="679627" y="318008"/>
                  </a:lnTo>
                  <a:lnTo>
                    <a:pt x="647877" y="343408"/>
                  </a:lnTo>
                  <a:lnTo>
                    <a:pt x="632256" y="356108"/>
                  </a:lnTo>
                  <a:lnTo>
                    <a:pt x="632129" y="356108"/>
                  </a:lnTo>
                  <a:lnTo>
                    <a:pt x="616635" y="368808"/>
                  </a:lnTo>
                  <a:lnTo>
                    <a:pt x="586028" y="394208"/>
                  </a:lnTo>
                  <a:lnTo>
                    <a:pt x="571042" y="406908"/>
                  </a:lnTo>
                  <a:lnTo>
                    <a:pt x="570915" y="406908"/>
                  </a:lnTo>
                  <a:lnTo>
                    <a:pt x="556056" y="419608"/>
                  </a:lnTo>
                  <a:lnTo>
                    <a:pt x="526719" y="445008"/>
                  </a:lnTo>
                  <a:lnTo>
                    <a:pt x="498017" y="470408"/>
                  </a:lnTo>
                  <a:lnTo>
                    <a:pt x="483920" y="495808"/>
                  </a:lnTo>
                  <a:lnTo>
                    <a:pt x="470077" y="508508"/>
                  </a:lnTo>
                  <a:lnTo>
                    <a:pt x="469950" y="508508"/>
                  </a:lnTo>
                  <a:lnTo>
                    <a:pt x="456234" y="521208"/>
                  </a:lnTo>
                  <a:lnTo>
                    <a:pt x="429183" y="546608"/>
                  </a:lnTo>
                  <a:lnTo>
                    <a:pt x="402894" y="572008"/>
                  </a:lnTo>
                  <a:lnTo>
                    <a:pt x="390017" y="597408"/>
                  </a:lnTo>
                  <a:lnTo>
                    <a:pt x="377291" y="610108"/>
                  </a:lnTo>
                  <a:lnTo>
                    <a:pt x="364756" y="622808"/>
                  </a:lnTo>
                  <a:lnTo>
                    <a:pt x="352399" y="635508"/>
                  </a:lnTo>
                  <a:lnTo>
                    <a:pt x="340220" y="648208"/>
                  </a:lnTo>
                  <a:lnTo>
                    <a:pt x="328231" y="673608"/>
                  </a:lnTo>
                  <a:lnTo>
                    <a:pt x="316433" y="686308"/>
                  </a:lnTo>
                  <a:lnTo>
                    <a:pt x="304812" y="699008"/>
                  </a:lnTo>
                  <a:lnTo>
                    <a:pt x="293395" y="724408"/>
                  </a:lnTo>
                  <a:lnTo>
                    <a:pt x="282155" y="737108"/>
                  </a:lnTo>
                  <a:lnTo>
                    <a:pt x="271119" y="749808"/>
                  </a:lnTo>
                  <a:lnTo>
                    <a:pt x="260273" y="762508"/>
                  </a:lnTo>
                  <a:lnTo>
                    <a:pt x="249618" y="787908"/>
                  </a:lnTo>
                  <a:lnTo>
                    <a:pt x="239166" y="800608"/>
                  </a:lnTo>
                  <a:lnTo>
                    <a:pt x="228917" y="813308"/>
                  </a:lnTo>
                  <a:lnTo>
                    <a:pt x="218871" y="838708"/>
                  </a:lnTo>
                  <a:lnTo>
                    <a:pt x="209016" y="851408"/>
                  </a:lnTo>
                  <a:lnTo>
                    <a:pt x="199377" y="876808"/>
                  </a:lnTo>
                  <a:lnTo>
                    <a:pt x="189941" y="889508"/>
                  </a:lnTo>
                  <a:lnTo>
                    <a:pt x="180708" y="902208"/>
                  </a:lnTo>
                  <a:lnTo>
                    <a:pt x="171691" y="927608"/>
                  </a:lnTo>
                  <a:lnTo>
                    <a:pt x="162877" y="940308"/>
                  </a:lnTo>
                  <a:lnTo>
                    <a:pt x="154266" y="965708"/>
                  </a:lnTo>
                  <a:lnTo>
                    <a:pt x="145897" y="978408"/>
                  </a:lnTo>
                  <a:lnTo>
                    <a:pt x="137731" y="991108"/>
                  </a:lnTo>
                  <a:lnTo>
                    <a:pt x="129768" y="1016508"/>
                  </a:lnTo>
                  <a:lnTo>
                    <a:pt x="122059" y="1029208"/>
                  </a:lnTo>
                  <a:lnTo>
                    <a:pt x="114528" y="1054608"/>
                  </a:lnTo>
                  <a:lnTo>
                    <a:pt x="107264" y="1067308"/>
                  </a:lnTo>
                  <a:lnTo>
                    <a:pt x="100190" y="1092708"/>
                  </a:lnTo>
                  <a:lnTo>
                    <a:pt x="93370" y="1105408"/>
                  </a:lnTo>
                  <a:lnTo>
                    <a:pt x="86741" y="1130808"/>
                  </a:lnTo>
                  <a:lnTo>
                    <a:pt x="80378" y="1143508"/>
                  </a:lnTo>
                  <a:lnTo>
                    <a:pt x="74206" y="1168908"/>
                  </a:lnTo>
                  <a:lnTo>
                    <a:pt x="68287" y="1181608"/>
                  </a:lnTo>
                  <a:lnTo>
                    <a:pt x="62598" y="1207008"/>
                  </a:lnTo>
                  <a:lnTo>
                    <a:pt x="57150" y="1219708"/>
                  </a:lnTo>
                  <a:lnTo>
                    <a:pt x="51943" y="1245108"/>
                  </a:lnTo>
                  <a:lnTo>
                    <a:pt x="46964" y="1270508"/>
                  </a:lnTo>
                  <a:lnTo>
                    <a:pt x="42227" y="1283208"/>
                  </a:lnTo>
                  <a:lnTo>
                    <a:pt x="37731" y="1308608"/>
                  </a:lnTo>
                  <a:lnTo>
                    <a:pt x="33489" y="1321308"/>
                  </a:lnTo>
                  <a:lnTo>
                    <a:pt x="29476" y="1346708"/>
                  </a:lnTo>
                  <a:lnTo>
                    <a:pt x="25730" y="1372108"/>
                  </a:lnTo>
                  <a:lnTo>
                    <a:pt x="22212" y="1384808"/>
                  </a:lnTo>
                  <a:lnTo>
                    <a:pt x="18961" y="1410208"/>
                  </a:lnTo>
                  <a:lnTo>
                    <a:pt x="15951" y="1422908"/>
                  </a:lnTo>
                  <a:lnTo>
                    <a:pt x="13195" y="1448308"/>
                  </a:lnTo>
                  <a:lnTo>
                    <a:pt x="10693" y="1473708"/>
                  </a:lnTo>
                  <a:lnTo>
                    <a:pt x="8445" y="1486408"/>
                  </a:lnTo>
                  <a:lnTo>
                    <a:pt x="6464" y="1511808"/>
                  </a:lnTo>
                  <a:lnTo>
                    <a:pt x="4737" y="1537208"/>
                  </a:lnTo>
                  <a:lnTo>
                    <a:pt x="3263" y="1549908"/>
                  </a:lnTo>
                  <a:lnTo>
                    <a:pt x="2070" y="1575308"/>
                  </a:lnTo>
                  <a:lnTo>
                    <a:pt x="1130" y="1600708"/>
                  </a:lnTo>
                  <a:lnTo>
                    <a:pt x="457" y="1613408"/>
                  </a:lnTo>
                  <a:lnTo>
                    <a:pt x="50" y="1638808"/>
                  </a:lnTo>
                  <a:lnTo>
                    <a:pt x="0" y="1676908"/>
                  </a:lnTo>
                  <a:lnTo>
                    <a:pt x="101" y="1689608"/>
                  </a:lnTo>
                  <a:lnTo>
                    <a:pt x="635" y="1702308"/>
                  </a:lnTo>
                  <a:lnTo>
                    <a:pt x="1524" y="1727708"/>
                  </a:lnTo>
                  <a:lnTo>
                    <a:pt x="4368" y="1778508"/>
                  </a:lnTo>
                  <a:lnTo>
                    <a:pt x="8610" y="1829308"/>
                  </a:lnTo>
                  <a:lnTo>
                    <a:pt x="14224" y="1880108"/>
                  </a:lnTo>
                  <a:lnTo>
                    <a:pt x="21196" y="1918208"/>
                  </a:lnTo>
                  <a:lnTo>
                    <a:pt x="25171" y="1943608"/>
                  </a:lnTo>
                  <a:lnTo>
                    <a:pt x="29489" y="1969008"/>
                  </a:lnTo>
                  <a:lnTo>
                    <a:pt x="34137" y="1994408"/>
                  </a:lnTo>
                  <a:lnTo>
                    <a:pt x="39090" y="2019808"/>
                  </a:lnTo>
                  <a:lnTo>
                    <a:pt x="44399" y="2045208"/>
                  </a:lnTo>
                  <a:lnTo>
                    <a:pt x="49999" y="2057908"/>
                  </a:lnTo>
                  <a:lnTo>
                    <a:pt x="55930" y="2083308"/>
                  </a:lnTo>
                  <a:lnTo>
                    <a:pt x="62179" y="2108708"/>
                  </a:lnTo>
                  <a:lnTo>
                    <a:pt x="68770" y="2134108"/>
                  </a:lnTo>
                  <a:lnTo>
                    <a:pt x="75615" y="2159508"/>
                  </a:lnTo>
                  <a:lnTo>
                    <a:pt x="82804" y="2172208"/>
                  </a:lnTo>
                  <a:lnTo>
                    <a:pt x="90309" y="2197608"/>
                  </a:lnTo>
                  <a:lnTo>
                    <a:pt x="98094" y="2223008"/>
                  </a:lnTo>
                  <a:lnTo>
                    <a:pt x="106184" y="2248408"/>
                  </a:lnTo>
                  <a:lnTo>
                    <a:pt x="114579" y="2261108"/>
                  </a:lnTo>
                  <a:lnTo>
                    <a:pt x="123240" y="2286508"/>
                  </a:lnTo>
                  <a:lnTo>
                    <a:pt x="132232" y="2311908"/>
                  </a:lnTo>
                  <a:lnTo>
                    <a:pt x="141503" y="2324608"/>
                  </a:lnTo>
                  <a:lnTo>
                    <a:pt x="151066" y="2350008"/>
                  </a:lnTo>
                  <a:lnTo>
                    <a:pt x="160909" y="2375408"/>
                  </a:lnTo>
                  <a:lnTo>
                    <a:pt x="171043" y="2388108"/>
                  </a:lnTo>
                  <a:lnTo>
                    <a:pt x="177444" y="2388108"/>
                  </a:lnTo>
                  <a:lnTo>
                    <a:pt x="169506" y="2362708"/>
                  </a:lnTo>
                  <a:lnTo>
                    <a:pt x="159715" y="2350008"/>
                  </a:lnTo>
                  <a:lnTo>
                    <a:pt x="150202" y="2324608"/>
                  </a:lnTo>
                  <a:lnTo>
                    <a:pt x="140982" y="2299208"/>
                  </a:lnTo>
                  <a:lnTo>
                    <a:pt x="132054" y="2286508"/>
                  </a:lnTo>
                  <a:lnTo>
                    <a:pt x="123444" y="2261108"/>
                  </a:lnTo>
                  <a:lnTo>
                    <a:pt x="115074" y="2235708"/>
                  </a:lnTo>
                  <a:lnTo>
                    <a:pt x="107035" y="2223008"/>
                  </a:lnTo>
                  <a:lnTo>
                    <a:pt x="99288" y="2197608"/>
                  </a:lnTo>
                  <a:lnTo>
                    <a:pt x="91846" y="2172208"/>
                  </a:lnTo>
                  <a:lnTo>
                    <a:pt x="84709" y="2146808"/>
                  </a:lnTo>
                  <a:lnTo>
                    <a:pt x="77876" y="2134108"/>
                  </a:lnTo>
                  <a:lnTo>
                    <a:pt x="71348" y="2108708"/>
                  </a:lnTo>
                  <a:lnTo>
                    <a:pt x="65138" y="2083308"/>
                  </a:lnTo>
                  <a:lnTo>
                    <a:pt x="59232" y="2057908"/>
                  </a:lnTo>
                  <a:lnTo>
                    <a:pt x="56451" y="2045208"/>
                  </a:lnTo>
                  <a:lnTo>
                    <a:pt x="53657" y="2032508"/>
                  </a:lnTo>
                  <a:lnTo>
                    <a:pt x="53670" y="2045208"/>
                  </a:lnTo>
                  <a:lnTo>
                    <a:pt x="48399" y="2019808"/>
                  </a:lnTo>
                  <a:lnTo>
                    <a:pt x="43459" y="1994408"/>
                  </a:lnTo>
                  <a:lnTo>
                    <a:pt x="38836" y="1969008"/>
                  </a:lnTo>
                  <a:lnTo>
                    <a:pt x="34544" y="1943608"/>
                  </a:lnTo>
                  <a:lnTo>
                    <a:pt x="30581" y="1918208"/>
                  </a:lnTo>
                  <a:lnTo>
                    <a:pt x="26962" y="1905508"/>
                  </a:lnTo>
                  <a:lnTo>
                    <a:pt x="20701" y="1854708"/>
                  </a:lnTo>
                  <a:lnTo>
                    <a:pt x="15811" y="1803908"/>
                  </a:lnTo>
                  <a:lnTo>
                    <a:pt x="12280" y="1753108"/>
                  </a:lnTo>
                  <a:lnTo>
                    <a:pt x="10160" y="1702308"/>
                  </a:lnTo>
                  <a:lnTo>
                    <a:pt x="9436" y="1664208"/>
                  </a:lnTo>
                  <a:lnTo>
                    <a:pt x="9575" y="1638808"/>
                  </a:lnTo>
                  <a:lnTo>
                    <a:pt x="9982" y="1613408"/>
                  </a:lnTo>
                  <a:lnTo>
                    <a:pt x="10642" y="1600708"/>
                  </a:lnTo>
                  <a:lnTo>
                    <a:pt x="11582" y="1575308"/>
                  </a:lnTo>
                  <a:lnTo>
                    <a:pt x="12776" y="1549908"/>
                  </a:lnTo>
                  <a:lnTo>
                    <a:pt x="14236" y="1537208"/>
                  </a:lnTo>
                  <a:lnTo>
                    <a:pt x="15951" y="1511808"/>
                  </a:lnTo>
                  <a:lnTo>
                    <a:pt x="17932" y="1486408"/>
                  </a:lnTo>
                  <a:lnTo>
                    <a:pt x="20154" y="1473708"/>
                  </a:lnTo>
                  <a:lnTo>
                    <a:pt x="22644" y="1448308"/>
                  </a:lnTo>
                  <a:lnTo>
                    <a:pt x="25387" y="1422908"/>
                  </a:lnTo>
                  <a:lnTo>
                    <a:pt x="28371" y="1410208"/>
                  </a:lnTo>
                  <a:lnTo>
                    <a:pt x="31623" y="1384808"/>
                  </a:lnTo>
                  <a:lnTo>
                    <a:pt x="35115" y="1372108"/>
                  </a:lnTo>
                  <a:lnTo>
                    <a:pt x="38849" y="1346708"/>
                  </a:lnTo>
                  <a:lnTo>
                    <a:pt x="42811" y="1321308"/>
                  </a:lnTo>
                  <a:lnTo>
                    <a:pt x="47053" y="1308608"/>
                  </a:lnTo>
                  <a:lnTo>
                    <a:pt x="51523" y="1283208"/>
                  </a:lnTo>
                  <a:lnTo>
                    <a:pt x="56235" y="1270508"/>
                  </a:lnTo>
                  <a:lnTo>
                    <a:pt x="61175" y="1245108"/>
                  </a:lnTo>
                  <a:lnTo>
                    <a:pt x="66357" y="1232408"/>
                  </a:lnTo>
                  <a:lnTo>
                    <a:pt x="71780" y="1207008"/>
                  </a:lnTo>
                  <a:lnTo>
                    <a:pt x="77431" y="1194308"/>
                  </a:lnTo>
                  <a:lnTo>
                    <a:pt x="83312" y="1168908"/>
                  </a:lnTo>
                  <a:lnTo>
                    <a:pt x="89433" y="1156208"/>
                  </a:lnTo>
                  <a:lnTo>
                    <a:pt x="95783" y="1130808"/>
                  </a:lnTo>
                  <a:lnTo>
                    <a:pt x="102349" y="1118108"/>
                  </a:lnTo>
                  <a:lnTo>
                    <a:pt x="109143" y="1092708"/>
                  </a:lnTo>
                  <a:lnTo>
                    <a:pt x="116166" y="1080008"/>
                  </a:lnTo>
                  <a:lnTo>
                    <a:pt x="123405" y="1054608"/>
                  </a:lnTo>
                  <a:lnTo>
                    <a:pt x="130873" y="1041908"/>
                  </a:lnTo>
                  <a:lnTo>
                    <a:pt x="138557" y="1016508"/>
                  </a:lnTo>
                  <a:lnTo>
                    <a:pt x="146456" y="1003808"/>
                  </a:lnTo>
                  <a:lnTo>
                    <a:pt x="154584" y="978408"/>
                  </a:lnTo>
                  <a:lnTo>
                    <a:pt x="162915" y="965708"/>
                  </a:lnTo>
                  <a:lnTo>
                    <a:pt x="171462" y="940308"/>
                  </a:lnTo>
                  <a:lnTo>
                    <a:pt x="180225" y="927608"/>
                  </a:lnTo>
                  <a:lnTo>
                    <a:pt x="189191" y="914908"/>
                  </a:lnTo>
                  <a:lnTo>
                    <a:pt x="198361" y="889508"/>
                  </a:lnTo>
                  <a:lnTo>
                    <a:pt x="207746" y="876808"/>
                  </a:lnTo>
                  <a:lnTo>
                    <a:pt x="217335" y="864108"/>
                  </a:lnTo>
                  <a:lnTo>
                    <a:pt x="227126" y="838708"/>
                  </a:lnTo>
                  <a:lnTo>
                    <a:pt x="237121" y="826008"/>
                  </a:lnTo>
                  <a:lnTo>
                    <a:pt x="247307" y="800608"/>
                  </a:lnTo>
                  <a:lnTo>
                    <a:pt x="257708" y="787908"/>
                  </a:lnTo>
                  <a:lnTo>
                    <a:pt x="268287" y="775208"/>
                  </a:lnTo>
                  <a:lnTo>
                    <a:pt x="279069" y="762508"/>
                  </a:lnTo>
                  <a:lnTo>
                    <a:pt x="290055" y="737108"/>
                  </a:lnTo>
                  <a:lnTo>
                    <a:pt x="301218" y="724408"/>
                  </a:lnTo>
                  <a:lnTo>
                    <a:pt x="312585" y="711708"/>
                  </a:lnTo>
                  <a:lnTo>
                    <a:pt x="324129" y="686308"/>
                  </a:lnTo>
                  <a:lnTo>
                    <a:pt x="335851" y="673608"/>
                  </a:lnTo>
                  <a:lnTo>
                    <a:pt x="347776" y="660908"/>
                  </a:lnTo>
                  <a:lnTo>
                    <a:pt x="359892" y="648208"/>
                  </a:lnTo>
                  <a:lnTo>
                    <a:pt x="372173" y="622808"/>
                  </a:lnTo>
                  <a:lnTo>
                    <a:pt x="384644" y="610108"/>
                  </a:lnTo>
                  <a:lnTo>
                    <a:pt x="410133" y="584708"/>
                  </a:lnTo>
                  <a:lnTo>
                    <a:pt x="410006" y="584708"/>
                  </a:lnTo>
                  <a:lnTo>
                    <a:pt x="436295" y="559308"/>
                  </a:lnTo>
                  <a:lnTo>
                    <a:pt x="449630" y="533908"/>
                  </a:lnTo>
                  <a:lnTo>
                    <a:pt x="463092" y="521208"/>
                  </a:lnTo>
                  <a:lnTo>
                    <a:pt x="490651" y="495808"/>
                  </a:lnTo>
                  <a:lnTo>
                    <a:pt x="504748" y="483108"/>
                  </a:lnTo>
                  <a:lnTo>
                    <a:pt x="504621" y="483108"/>
                  </a:lnTo>
                  <a:lnTo>
                    <a:pt x="533196" y="457708"/>
                  </a:lnTo>
                  <a:lnTo>
                    <a:pt x="547801" y="445008"/>
                  </a:lnTo>
                  <a:lnTo>
                    <a:pt x="547674" y="445008"/>
                  </a:lnTo>
                  <a:lnTo>
                    <a:pt x="577265" y="419608"/>
                  </a:lnTo>
                  <a:lnTo>
                    <a:pt x="592251" y="406908"/>
                  </a:lnTo>
                  <a:lnTo>
                    <a:pt x="592124" y="406908"/>
                  </a:lnTo>
                  <a:lnTo>
                    <a:pt x="622604" y="381508"/>
                  </a:lnTo>
                  <a:lnTo>
                    <a:pt x="653719" y="356108"/>
                  </a:lnTo>
                  <a:lnTo>
                    <a:pt x="653592" y="356108"/>
                  </a:lnTo>
                  <a:lnTo>
                    <a:pt x="669467" y="343408"/>
                  </a:lnTo>
                  <a:lnTo>
                    <a:pt x="669340" y="343408"/>
                  </a:lnTo>
                  <a:lnTo>
                    <a:pt x="701344" y="318008"/>
                  </a:lnTo>
                  <a:lnTo>
                    <a:pt x="717600" y="305308"/>
                  </a:lnTo>
                  <a:lnTo>
                    <a:pt x="717473" y="305308"/>
                  </a:lnTo>
                  <a:lnTo>
                    <a:pt x="750366" y="279908"/>
                  </a:lnTo>
                  <a:lnTo>
                    <a:pt x="766876" y="279908"/>
                  </a:lnTo>
                  <a:lnTo>
                    <a:pt x="817549" y="241808"/>
                  </a:lnTo>
                  <a:lnTo>
                    <a:pt x="828598" y="241808"/>
                  </a:lnTo>
                  <a:lnTo>
                    <a:pt x="828598" y="230759"/>
                  </a:lnTo>
                  <a:lnTo>
                    <a:pt x="834694" y="227203"/>
                  </a:lnTo>
                  <a:lnTo>
                    <a:pt x="834567" y="227203"/>
                  </a:lnTo>
                  <a:lnTo>
                    <a:pt x="851966" y="217424"/>
                  </a:lnTo>
                  <a:lnTo>
                    <a:pt x="851839" y="217424"/>
                  </a:lnTo>
                  <a:lnTo>
                    <a:pt x="869365" y="207772"/>
                  </a:lnTo>
                  <a:lnTo>
                    <a:pt x="869238" y="207772"/>
                  </a:lnTo>
                  <a:lnTo>
                    <a:pt x="886891" y="198374"/>
                  </a:lnTo>
                  <a:lnTo>
                    <a:pt x="886764" y="198374"/>
                  </a:lnTo>
                  <a:lnTo>
                    <a:pt x="904544" y="189230"/>
                  </a:lnTo>
                  <a:lnTo>
                    <a:pt x="904417" y="189230"/>
                  </a:lnTo>
                  <a:lnTo>
                    <a:pt x="922197" y="180213"/>
                  </a:lnTo>
                  <a:lnTo>
                    <a:pt x="940104" y="171450"/>
                  </a:lnTo>
                  <a:lnTo>
                    <a:pt x="940104" y="171577"/>
                  </a:lnTo>
                  <a:lnTo>
                    <a:pt x="940358" y="171450"/>
                  </a:lnTo>
                  <a:lnTo>
                    <a:pt x="958138" y="162941"/>
                  </a:lnTo>
                  <a:lnTo>
                    <a:pt x="976299" y="154686"/>
                  </a:lnTo>
                  <a:lnTo>
                    <a:pt x="994587" y="146558"/>
                  </a:lnTo>
                  <a:lnTo>
                    <a:pt x="994460" y="146558"/>
                  </a:lnTo>
                  <a:lnTo>
                    <a:pt x="1013002" y="138557"/>
                  </a:lnTo>
                  <a:lnTo>
                    <a:pt x="1012875" y="138684"/>
                  </a:lnTo>
                  <a:lnTo>
                    <a:pt x="1013167" y="138557"/>
                  </a:lnTo>
                  <a:lnTo>
                    <a:pt x="1031417" y="130937"/>
                  </a:lnTo>
                  <a:lnTo>
                    <a:pt x="1050086" y="123444"/>
                  </a:lnTo>
                  <a:lnTo>
                    <a:pt x="1049959" y="123444"/>
                  </a:lnTo>
                  <a:lnTo>
                    <a:pt x="1068755" y="116205"/>
                  </a:lnTo>
                  <a:lnTo>
                    <a:pt x="1068628" y="116205"/>
                  </a:lnTo>
                  <a:lnTo>
                    <a:pt x="1106474" y="102362"/>
                  </a:lnTo>
                  <a:lnTo>
                    <a:pt x="1144701" y="89535"/>
                  </a:lnTo>
                  <a:lnTo>
                    <a:pt x="1144574" y="89535"/>
                  </a:lnTo>
                  <a:lnTo>
                    <a:pt x="1163878" y="83312"/>
                  </a:lnTo>
                  <a:lnTo>
                    <a:pt x="1163878" y="83439"/>
                  </a:lnTo>
                  <a:lnTo>
                    <a:pt x="1164285" y="83312"/>
                  </a:lnTo>
                  <a:lnTo>
                    <a:pt x="1183182" y="77470"/>
                  </a:lnTo>
                  <a:lnTo>
                    <a:pt x="1202740" y="71882"/>
                  </a:lnTo>
                  <a:lnTo>
                    <a:pt x="1202613" y="71882"/>
                  </a:lnTo>
                  <a:lnTo>
                    <a:pt x="1222171" y="66421"/>
                  </a:lnTo>
                  <a:lnTo>
                    <a:pt x="1241856" y="61214"/>
                  </a:lnTo>
                  <a:lnTo>
                    <a:pt x="1261541" y="56261"/>
                  </a:lnTo>
                  <a:lnTo>
                    <a:pt x="1281480" y="51562"/>
                  </a:lnTo>
                  <a:lnTo>
                    <a:pt x="1281353" y="51562"/>
                  </a:lnTo>
                  <a:lnTo>
                    <a:pt x="1301292" y="47117"/>
                  </a:lnTo>
                  <a:lnTo>
                    <a:pt x="1341424" y="38862"/>
                  </a:lnTo>
                  <a:lnTo>
                    <a:pt x="1381937" y="31623"/>
                  </a:lnTo>
                  <a:lnTo>
                    <a:pt x="1381810" y="31750"/>
                  </a:lnTo>
                  <a:lnTo>
                    <a:pt x="1382585" y="31623"/>
                  </a:lnTo>
                  <a:lnTo>
                    <a:pt x="1402257" y="28448"/>
                  </a:lnTo>
                  <a:lnTo>
                    <a:pt x="1422704" y="25400"/>
                  </a:lnTo>
                  <a:lnTo>
                    <a:pt x="1422577" y="25400"/>
                  </a:lnTo>
                  <a:lnTo>
                    <a:pt x="1443278" y="22733"/>
                  </a:lnTo>
                  <a:lnTo>
                    <a:pt x="1443151" y="22733"/>
                  </a:lnTo>
                  <a:lnTo>
                    <a:pt x="1463852" y="20193"/>
                  </a:lnTo>
                  <a:lnTo>
                    <a:pt x="1505254" y="16002"/>
                  </a:lnTo>
                  <a:lnTo>
                    <a:pt x="1546910" y="12827"/>
                  </a:lnTo>
                  <a:lnTo>
                    <a:pt x="1588947" y="10668"/>
                  </a:lnTo>
                  <a:lnTo>
                    <a:pt x="1631238" y="9652"/>
                  </a:lnTo>
                  <a:lnTo>
                    <a:pt x="1647736" y="9575"/>
                  </a:lnTo>
                  <a:lnTo>
                    <a:pt x="1647494" y="1649857"/>
                  </a:lnTo>
                  <a:lnTo>
                    <a:pt x="828598" y="2054987"/>
                  </a:lnTo>
                  <a:lnTo>
                    <a:pt x="828598" y="2057908"/>
                  </a:lnTo>
                  <a:lnTo>
                    <a:pt x="179082" y="2387308"/>
                  </a:lnTo>
                  <a:lnTo>
                    <a:pt x="828598" y="2070608"/>
                  </a:lnTo>
                  <a:lnTo>
                    <a:pt x="828598" y="2065528"/>
                  </a:lnTo>
                  <a:lnTo>
                    <a:pt x="1654352" y="1657096"/>
                  </a:lnTo>
                  <a:lnTo>
                    <a:pt x="1657261" y="9525"/>
                  </a:lnTo>
                  <a:lnTo>
                    <a:pt x="16572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007360" y="1750440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14%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1989" y="2379345"/>
            <a:ext cx="183515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6%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943860" y="4478908"/>
            <a:ext cx="24384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48%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90942" y="2315845"/>
            <a:ext cx="246379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solidFill>
                  <a:srgbClr val="404040"/>
                </a:solidFill>
                <a:latin typeface="Calibri"/>
                <a:cs typeface="Calibri"/>
              </a:rPr>
              <a:t>32%</a:t>
            </a:r>
            <a:endParaRPr sz="1000">
              <a:latin typeface="Calibri"/>
              <a:cs typeface="Calibri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010907" y="1212860"/>
            <a:ext cx="2609850" cy="85725"/>
            <a:chOff x="1010907" y="1212860"/>
            <a:chExt cx="2609850" cy="85725"/>
          </a:xfrm>
        </p:grpSpPr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11923" y="1212860"/>
              <a:ext cx="79245" cy="8228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10907" y="1214247"/>
              <a:ext cx="83807" cy="8381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87575" y="1212860"/>
              <a:ext cx="82293" cy="8228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687194" y="1214247"/>
              <a:ext cx="83819" cy="8381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2678048" y="1212860"/>
              <a:ext cx="82293" cy="82285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2678302" y="1214247"/>
              <a:ext cx="83820" cy="83819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3535552" y="1212860"/>
              <a:ext cx="79245" cy="82285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6823" y="1214247"/>
              <a:ext cx="83819" cy="83819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114742" y="1191259"/>
            <a:ext cx="5492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790954" y="857884"/>
            <a:ext cx="869315" cy="495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r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solidFill>
                  <a:srgbClr val="404040"/>
                </a:solidFill>
                <a:latin typeface="Calibri"/>
                <a:cs typeface="Calibri"/>
              </a:rPr>
              <a:t>No</a:t>
            </a:r>
            <a:endParaRPr sz="1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45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 dirty="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781935" y="1191259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42740" y="1191259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75920" y="1105850"/>
            <a:ext cx="4311650" cy="4304349"/>
          </a:xfrm>
          <a:custGeom>
            <a:avLst/>
            <a:gdLst/>
            <a:ahLst/>
            <a:cxnLst/>
            <a:rect l="l" t="t" r="r" b="b"/>
            <a:pathLst>
              <a:path w="4311650" h="4219575">
                <a:moveTo>
                  <a:pt x="4311523" y="4826"/>
                </a:moveTo>
                <a:lnTo>
                  <a:pt x="4306824" y="0"/>
                </a:lnTo>
                <a:lnTo>
                  <a:pt x="4301998" y="0"/>
                </a:lnTo>
                <a:lnTo>
                  <a:pt x="4301998" y="9525"/>
                </a:lnTo>
                <a:lnTo>
                  <a:pt x="4301998" y="4209542"/>
                </a:lnTo>
                <a:lnTo>
                  <a:pt x="2155825" y="4209542"/>
                </a:lnTo>
                <a:lnTo>
                  <a:pt x="9525" y="4209542"/>
                </a:lnTo>
                <a:lnTo>
                  <a:pt x="9525" y="9525"/>
                </a:lnTo>
                <a:lnTo>
                  <a:pt x="2155825" y="9525"/>
                </a:lnTo>
                <a:lnTo>
                  <a:pt x="4301998" y="9525"/>
                </a:lnTo>
                <a:lnTo>
                  <a:pt x="4301998" y="0"/>
                </a:lnTo>
                <a:lnTo>
                  <a:pt x="2155825" y="0"/>
                </a:lnTo>
                <a:lnTo>
                  <a:pt x="4762" y="0"/>
                </a:lnTo>
                <a:lnTo>
                  <a:pt x="3289" y="254"/>
                </a:lnTo>
                <a:lnTo>
                  <a:pt x="1968" y="889"/>
                </a:lnTo>
                <a:lnTo>
                  <a:pt x="914" y="2032"/>
                </a:lnTo>
                <a:lnTo>
                  <a:pt x="228" y="3302"/>
                </a:lnTo>
                <a:lnTo>
                  <a:pt x="0" y="4826"/>
                </a:lnTo>
                <a:lnTo>
                  <a:pt x="0" y="4214241"/>
                </a:lnTo>
                <a:lnTo>
                  <a:pt x="4762" y="4219067"/>
                </a:lnTo>
                <a:lnTo>
                  <a:pt x="2155825" y="4219067"/>
                </a:lnTo>
                <a:lnTo>
                  <a:pt x="4306824" y="4219067"/>
                </a:lnTo>
                <a:lnTo>
                  <a:pt x="4311523" y="4214241"/>
                </a:lnTo>
                <a:lnTo>
                  <a:pt x="4311523" y="4826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1" name="object 31"/>
          <p:cNvGrpSpPr/>
          <p:nvPr/>
        </p:nvGrpSpPr>
        <p:grpSpPr>
          <a:xfrm>
            <a:off x="4948046" y="1123822"/>
            <a:ext cx="6987540" cy="3446145"/>
            <a:chOff x="4948046" y="1123822"/>
            <a:chExt cx="6987540" cy="3446145"/>
          </a:xfrm>
        </p:grpSpPr>
        <p:sp>
          <p:nvSpPr>
            <p:cNvPr id="32" name="object 32"/>
            <p:cNvSpPr/>
            <p:nvPr/>
          </p:nvSpPr>
          <p:spPr>
            <a:xfrm>
              <a:off x="4948047" y="1123822"/>
              <a:ext cx="6987540" cy="3446145"/>
            </a:xfrm>
            <a:custGeom>
              <a:avLst/>
              <a:gdLst/>
              <a:ahLst/>
              <a:cxnLst/>
              <a:rect l="l" t="t" r="r" b="b"/>
              <a:pathLst>
                <a:path w="6987540" h="3446145">
                  <a:moveTo>
                    <a:pt x="6987413" y="4699"/>
                  </a:moveTo>
                  <a:lnTo>
                    <a:pt x="6982587" y="0"/>
                  </a:lnTo>
                  <a:lnTo>
                    <a:pt x="6977888" y="0"/>
                  </a:lnTo>
                  <a:lnTo>
                    <a:pt x="6977888" y="9525"/>
                  </a:lnTo>
                  <a:lnTo>
                    <a:pt x="6977888" y="3436112"/>
                  </a:lnTo>
                  <a:lnTo>
                    <a:pt x="3493770" y="3436112"/>
                  </a:lnTo>
                  <a:lnTo>
                    <a:pt x="9525" y="3436112"/>
                  </a:lnTo>
                  <a:lnTo>
                    <a:pt x="9525" y="9525"/>
                  </a:lnTo>
                  <a:lnTo>
                    <a:pt x="3493770" y="9525"/>
                  </a:lnTo>
                  <a:lnTo>
                    <a:pt x="6977888" y="9525"/>
                  </a:lnTo>
                  <a:lnTo>
                    <a:pt x="6977888" y="0"/>
                  </a:lnTo>
                  <a:lnTo>
                    <a:pt x="349377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3440938"/>
                  </a:lnTo>
                  <a:lnTo>
                    <a:pt x="3493770" y="3445637"/>
                  </a:lnTo>
                  <a:lnTo>
                    <a:pt x="6984111" y="3445510"/>
                  </a:lnTo>
                  <a:lnTo>
                    <a:pt x="6985381" y="3444748"/>
                  </a:lnTo>
                  <a:lnTo>
                    <a:pt x="6986524" y="3443732"/>
                  </a:lnTo>
                  <a:lnTo>
                    <a:pt x="6987159" y="3442335"/>
                  </a:lnTo>
                  <a:lnTo>
                    <a:pt x="6987413" y="3440938"/>
                  </a:lnTo>
                  <a:lnTo>
                    <a:pt x="6987413" y="4699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893689" y="1212087"/>
              <a:ext cx="6017895" cy="2552700"/>
            </a:xfrm>
            <a:custGeom>
              <a:avLst/>
              <a:gdLst/>
              <a:ahLst/>
              <a:cxnLst/>
              <a:rect l="l" t="t" r="r" b="b"/>
              <a:pathLst>
                <a:path w="6017895" h="2552700">
                  <a:moveTo>
                    <a:pt x="6017895" y="2543048"/>
                  </a:moveTo>
                  <a:lnTo>
                    <a:pt x="0" y="2543048"/>
                  </a:lnTo>
                  <a:lnTo>
                    <a:pt x="0" y="2552573"/>
                  </a:lnTo>
                  <a:lnTo>
                    <a:pt x="6017895" y="2552573"/>
                  </a:lnTo>
                  <a:lnTo>
                    <a:pt x="6017895" y="2543048"/>
                  </a:lnTo>
                  <a:close/>
                </a:path>
                <a:path w="6017895" h="2552700">
                  <a:moveTo>
                    <a:pt x="6017895" y="2260473"/>
                  </a:moveTo>
                  <a:lnTo>
                    <a:pt x="0" y="2260473"/>
                  </a:lnTo>
                  <a:lnTo>
                    <a:pt x="0" y="2269998"/>
                  </a:lnTo>
                  <a:lnTo>
                    <a:pt x="6017895" y="2269998"/>
                  </a:lnTo>
                  <a:lnTo>
                    <a:pt x="6017895" y="2260473"/>
                  </a:lnTo>
                  <a:close/>
                </a:path>
                <a:path w="6017895" h="2552700">
                  <a:moveTo>
                    <a:pt x="6017895" y="1977898"/>
                  </a:moveTo>
                  <a:lnTo>
                    <a:pt x="0" y="1977898"/>
                  </a:lnTo>
                  <a:lnTo>
                    <a:pt x="0" y="1987423"/>
                  </a:lnTo>
                  <a:lnTo>
                    <a:pt x="6017895" y="1987423"/>
                  </a:lnTo>
                  <a:lnTo>
                    <a:pt x="6017895" y="1977898"/>
                  </a:lnTo>
                  <a:close/>
                </a:path>
                <a:path w="6017895" h="2552700">
                  <a:moveTo>
                    <a:pt x="6017895" y="1695323"/>
                  </a:moveTo>
                  <a:lnTo>
                    <a:pt x="0" y="1695323"/>
                  </a:lnTo>
                  <a:lnTo>
                    <a:pt x="0" y="1704848"/>
                  </a:lnTo>
                  <a:lnTo>
                    <a:pt x="6017895" y="1704848"/>
                  </a:lnTo>
                  <a:lnTo>
                    <a:pt x="6017895" y="1695323"/>
                  </a:lnTo>
                  <a:close/>
                </a:path>
                <a:path w="6017895" h="2552700">
                  <a:moveTo>
                    <a:pt x="6017895" y="1412748"/>
                  </a:moveTo>
                  <a:lnTo>
                    <a:pt x="0" y="1412748"/>
                  </a:lnTo>
                  <a:lnTo>
                    <a:pt x="0" y="1422273"/>
                  </a:lnTo>
                  <a:lnTo>
                    <a:pt x="6017895" y="1422273"/>
                  </a:lnTo>
                  <a:lnTo>
                    <a:pt x="6017895" y="1412748"/>
                  </a:lnTo>
                  <a:close/>
                </a:path>
                <a:path w="6017895" h="2552700">
                  <a:moveTo>
                    <a:pt x="6017895" y="1130173"/>
                  </a:moveTo>
                  <a:lnTo>
                    <a:pt x="0" y="1130173"/>
                  </a:lnTo>
                  <a:lnTo>
                    <a:pt x="0" y="1139698"/>
                  </a:lnTo>
                  <a:lnTo>
                    <a:pt x="6017895" y="1139698"/>
                  </a:lnTo>
                  <a:lnTo>
                    <a:pt x="6017895" y="1130173"/>
                  </a:lnTo>
                  <a:close/>
                </a:path>
                <a:path w="6017895" h="2552700">
                  <a:moveTo>
                    <a:pt x="6017895" y="847598"/>
                  </a:moveTo>
                  <a:lnTo>
                    <a:pt x="0" y="847598"/>
                  </a:lnTo>
                  <a:lnTo>
                    <a:pt x="0" y="857123"/>
                  </a:lnTo>
                  <a:lnTo>
                    <a:pt x="6017895" y="857123"/>
                  </a:lnTo>
                  <a:lnTo>
                    <a:pt x="6017895" y="847598"/>
                  </a:lnTo>
                  <a:close/>
                </a:path>
                <a:path w="6017895" h="2552700">
                  <a:moveTo>
                    <a:pt x="6017895" y="565023"/>
                  </a:moveTo>
                  <a:lnTo>
                    <a:pt x="0" y="565023"/>
                  </a:lnTo>
                  <a:lnTo>
                    <a:pt x="0" y="574548"/>
                  </a:lnTo>
                  <a:lnTo>
                    <a:pt x="6017895" y="574548"/>
                  </a:lnTo>
                  <a:lnTo>
                    <a:pt x="6017895" y="565023"/>
                  </a:lnTo>
                  <a:close/>
                </a:path>
                <a:path w="6017895" h="2552700">
                  <a:moveTo>
                    <a:pt x="6017895" y="282575"/>
                  </a:moveTo>
                  <a:lnTo>
                    <a:pt x="0" y="282575"/>
                  </a:lnTo>
                  <a:lnTo>
                    <a:pt x="0" y="292100"/>
                  </a:lnTo>
                  <a:lnTo>
                    <a:pt x="6017895" y="292100"/>
                  </a:lnTo>
                  <a:lnTo>
                    <a:pt x="6017895" y="282575"/>
                  </a:lnTo>
                  <a:close/>
                </a:path>
                <a:path w="6017895" h="2552700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425056" y="3377653"/>
              <a:ext cx="438899" cy="664375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6423787" y="3376548"/>
              <a:ext cx="444500" cy="666115"/>
            </a:xfrm>
            <a:custGeom>
              <a:avLst/>
              <a:gdLst/>
              <a:ahLst/>
              <a:cxnLst/>
              <a:rect l="l" t="t" r="r" b="b"/>
              <a:pathLst>
                <a:path w="444500" h="666114">
                  <a:moveTo>
                    <a:pt x="444233" y="660781"/>
                  </a:moveTo>
                  <a:lnTo>
                    <a:pt x="444182" y="9271"/>
                  </a:lnTo>
                  <a:lnTo>
                    <a:pt x="444119" y="2921"/>
                  </a:lnTo>
                  <a:lnTo>
                    <a:pt x="443585" y="2921"/>
                  </a:lnTo>
                  <a:lnTo>
                    <a:pt x="443585" y="1651"/>
                  </a:lnTo>
                  <a:lnTo>
                    <a:pt x="442468" y="1651"/>
                  </a:lnTo>
                  <a:lnTo>
                    <a:pt x="442468" y="381"/>
                  </a:lnTo>
                  <a:lnTo>
                    <a:pt x="434721" y="381"/>
                  </a:lnTo>
                  <a:lnTo>
                    <a:pt x="434721" y="9271"/>
                  </a:lnTo>
                  <a:lnTo>
                    <a:pt x="434721" y="660781"/>
                  </a:lnTo>
                  <a:lnTo>
                    <a:pt x="222110" y="660781"/>
                  </a:lnTo>
                  <a:lnTo>
                    <a:pt x="222110" y="661162"/>
                  </a:lnTo>
                  <a:lnTo>
                    <a:pt x="9525" y="661162"/>
                  </a:lnTo>
                  <a:lnTo>
                    <a:pt x="9525" y="9525"/>
                  </a:lnTo>
                  <a:lnTo>
                    <a:pt x="222110" y="9525"/>
                  </a:lnTo>
                  <a:lnTo>
                    <a:pt x="222110" y="9271"/>
                  </a:lnTo>
                  <a:lnTo>
                    <a:pt x="434721" y="9271"/>
                  </a:lnTo>
                  <a:lnTo>
                    <a:pt x="434721" y="381"/>
                  </a:lnTo>
                  <a:lnTo>
                    <a:pt x="222110" y="381"/>
                  </a:lnTo>
                  <a:lnTo>
                    <a:pt x="222110" y="0"/>
                  </a:lnTo>
                  <a:lnTo>
                    <a:pt x="4699" y="0"/>
                  </a:lnTo>
                  <a:lnTo>
                    <a:pt x="3175" y="127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127" y="3175"/>
                  </a:lnTo>
                  <a:lnTo>
                    <a:pt x="0" y="665861"/>
                  </a:lnTo>
                  <a:lnTo>
                    <a:pt x="222110" y="665861"/>
                  </a:lnTo>
                  <a:lnTo>
                    <a:pt x="444233" y="665861"/>
                  </a:lnTo>
                  <a:lnTo>
                    <a:pt x="444233" y="66078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26577" y="3721011"/>
              <a:ext cx="441947" cy="32000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928229" y="3722369"/>
              <a:ext cx="444500" cy="320040"/>
            </a:xfrm>
            <a:custGeom>
              <a:avLst/>
              <a:gdLst/>
              <a:ahLst/>
              <a:cxnLst/>
              <a:rect l="l" t="t" r="r" b="b"/>
              <a:pathLst>
                <a:path w="444500" h="320039">
                  <a:moveTo>
                    <a:pt x="444373" y="5080"/>
                  </a:moveTo>
                  <a:lnTo>
                    <a:pt x="444258" y="3810"/>
                  </a:lnTo>
                  <a:lnTo>
                    <a:pt x="443928" y="3810"/>
                  </a:lnTo>
                  <a:lnTo>
                    <a:pt x="443928" y="2540"/>
                  </a:lnTo>
                  <a:lnTo>
                    <a:pt x="443103" y="2540"/>
                  </a:lnTo>
                  <a:lnTo>
                    <a:pt x="443103" y="1270"/>
                  </a:lnTo>
                  <a:lnTo>
                    <a:pt x="441325" y="1270"/>
                  </a:lnTo>
                  <a:lnTo>
                    <a:pt x="441325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314960"/>
                  </a:lnTo>
                  <a:lnTo>
                    <a:pt x="222123" y="314960"/>
                  </a:lnTo>
                  <a:lnTo>
                    <a:pt x="222123" y="315341"/>
                  </a:lnTo>
                  <a:lnTo>
                    <a:pt x="9525" y="315341"/>
                  </a:lnTo>
                  <a:lnTo>
                    <a:pt x="9525" y="9779"/>
                  </a:lnTo>
                  <a:lnTo>
                    <a:pt x="222123" y="9779"/>
                  </a:lnTo>
                  <a:lnTo>
                    <a:pt x="222123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123" y="0"/>
                  </a:lnTo>
                  <a:lnTo>
                    <a:pt x="222123" y="254"/>
                  </a:lnTo>
                  <a:lnTo>
                    <a:pt x="4826" y="254"/>
                  </a:lnTo>
                  <a:lnTo>
                    <a:pt x="0" y="5080"/>
                  </a:lnTo>
                  <a:lnTo>
                    <a:pt x="0" y="320040"/>
                  </a:lnTo>
                  <a:lnTo>
                    <a:pt x="222123" y="320040"/>
                  </a:lnTo>
                  <a:lnTo>
                    <a:pt x="444373" y="320040"/>
                  </a:lnTo>
                  <a:lnTo>
                    <a:pt x="444373" y="31496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431273" y="1736978"/>
              <a:ext cx="441947" cy="23040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9432671" y="1737359"/>
              <a:ext cx="444500" cy="2305050"/>
            </a:xfrm>
            <a:custGeom>
              <a:avLst/>
              <a:gdLst/>
              <a:ahLst/>
              <a:cxnLst/>
              <a:rect l="l" t="t" r="r" b="b"/>
              <a:pathLst>
                <a:path w="444500" h="2305050">
                  <a:moveTo>
                    <a:pt x="444373" y="5080"/>
                  </a:moveTo>
                  <a:lnTo>
                    <a:pt x="444271" y="3810"/>
                  </a:lnTo>
                  <a:lnTo>
                    <a:pt x="443941" y="3810"/>
                  </a:lnTo>
                  <a:lnTo>
                    <a:pt x="443941" y="2540"/>
                  </a:lnTo>
                  <a:lnTo>
                    <a:pt x="443230" y="2540"/>
                  </a:lnTo>
                  <a:lnTo>
                    <a:pt x="443230" y="1270"/>
                  </a:lnTo>
                  <a:lnTo>
                    <a:pt x="441350" y="1270"/>
                  </a:lnTo>
                  <a:lnTo>
                    <a:pt x="441350" y="0"/>
                  </a:lnTo>
                  <a:lnTo>
                    <a:pt x="434848" y="0"/>
                  </a:lnTo>
                  <a:lnTo>
                    <a:pt x="434848" y="10160"/>
                  </a:lnTo>
                  <a:lnTo>
                    <a:pt x="434848" y="2299970"/>
                  </a:lnTo>
                  <a:lnTo>
                    <a:pt x="222250" y="2299970"/>
                  </a:lnTo>
                  <a:lnTo>
                    <a:pt x="222250" y="2300351"/>
                  </a:lnTo>
                  <a:lnTo>
                    <a:pt x="9525" y="2300351"/>
                  </a:lnTo>
                  <a:lnTo>
                    <a:pt x="9525" y="9779"/>
                  </a:lnTo>
                  <a:lnTo>
                    <a:pt x="222250" y="9779"/>
                  </a:lnTo>
                  <a:lnTo>
                    <a:pt x="222250" y="10160"/>
                  </a:lnTo>
                  <a:lnTo>
                    <a:pt x="434848" y="10160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222250" y="254"/>
                  </a:lnTo>
                  <a:lnTo>
                    <a:pt x="4826" y="254"/>
                  </a:lnTo>
                  <a:lnTo>
                    <a:pt x="0" y="4953"/>
                  </a:lnTo>
                  <a:lnTo>
                    <a:pt x="0" y="2305050"/>
                  </a:lnTo>
                  <a:lnTo>
                    <a:pt x="222250" y="2305050"/>
                  </a:lnTo>
                  <a:lnTo>
                    <a:pt x="444373" y="2305050"/>
                  </a:lnTo>
                  <a:lnTo>
                    <a:pt x="444373" y="2299970"/>
                  </a:lnTo>
                  <a:lnTo>
                    <a:pt x="444373" y="10160"/>
                  </a:lnTo>
                  <a:lnTo>
                    <a:pt x="444373" y="50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935969" y="2470530"/>
              <a:ext cx="438899" cy="157251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10937240" y="2473705"/>
              <a:ext cx="444500" cy="1569085"/>
            </a:xfrm>
            <a:custGeom>
              <a:avLst/>
              <a:gdLst/>
              <a:ahLst/>
              <a:cxnLst/>
              <a:rect l="l" t="t" r="r" b="b"/>
              <a:pathLst>
                <a:path w="444500" h="1569085">
                  <a:moveTo>
                    <a:pt x="444373" y="5334"/>
                  </a:moveTo>
                  <a:lnTo>
                    <a:pt x="444246" y="5334"/>
                  </a:lnTo>
                  <a:lnTo>
                    <a:pt x="444246" y="2794"/>
                  </a:lnTo>
                  <a:lnTo>
                    <a:pt x="443598" y="2794"/>
                  </a:lnTo>
                  <a:lnTo>
                    <a:pt x="443598" y="1524"/>
                  </a:lnTo>
                  <a:lnTo>
                    <a:pt x="442341" y="1524"/>
                  </a:lnTo>
                  <a:lnTo>
                    <a:pt x="442341" y="254"/>
                  </a:lnTo>
                  <a:lnTo>
                    <a:pt x="434848" y="254"/>
                  </a:lnTo>
                  <a:lnTo>
                    <a:pt x="434848" y="9144"/>
                  </a:lnTo>
                  <a:lnTo>
                    <a:pt x="434848" y="1563624"/>
                  </a:lnTo>
                  <a:lnTo>
                    <a:pt x="222123" y="1563624"/>
                  </a:lnTo>
                  <a:lnTo>
                    <a:pt x="222123" y="1564005"/>
                  </a:lnTo>
                  <a:lnTo>
                    <a:pt x="9525" y="1564005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222123" y="9144"/>
                  </a:lnTo>
                  <a:lnTo>
                    <a:pt x="434848" y="9144"/>
                  </a:lnTo>
                  <a:lnTo>
                    <a:pt x="434848" y="254"/>
                  </a:lnTo>
                  <a:lnTo>
                    <a:pt x="222123" y="254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3302" y="254"/>
                  </a:lnTo>
                  <a:lnTo>
                    <a:pt x="1905" y="889"/>
                  </a:lnTo>
                  <a:lnTo>
                    <a:pt x="889" y="1905"/>
                  </a:lnTo>
                  <a:lnTo>
                    <a:pt x="254" y="3302"/>
                  </a:lnTo>
                  <a:lnTo>
                    <a:pt x="0" y="4699"/>
                  </a:lnTo>
                  <a:lnTo>
                    <a:pt x="0" y="1568704"/>
                  </a:lnTo>
                  <a:lnTo>
                    <a:pt x="222123" y="1568704"/>
                  </a:lnTo>
                  <a:lnTo>
                    <a:pt x="444373" y="1568704"/>
                  </a:lnTo>
                  <a:lnTo>
                    <a:pt x="444373" y="1563624"/>
                  </a:lnTo>
                  <a:lnTo>
                    <a:pt x="444373" y="9144"/>
                  </a:lnTo>
                  <a:lnTo>
                    <a:pt x="444373" y="533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425056" y="3244608"/>
              <a:ext cx="438899" cy="137147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6423913" y="3246500"/>
              <a:ext cx="443991" cy="139573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7926577" y="3628656"/>
              <a:ext cx="441947" cy="100571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928228" y="3629405"/>
              <a:ext cx="444373" cy="102743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9431273" y="1441488"/>
              <a:ext cx="441947" cy="301713"/>
            </a:xfrm>
            <a:prstGeom prst="rect">
              <a:avLst/>
            </a:prstGeom>
          </p:spPr>
        </p:pic>
        <p:sp>
          <p:nvSpPr>
            <p:cNvPr id="47" name="object 47"/>
            <p:cNvSpPr/>
            <p:nvPr/>
          </p:nvSpPr>
          <p:spPr>
            <a:xfrm>
              <a:off x="9432671" y="1443735"/>
              <a:ext cx="444500" cy="303530"/>
            </a:xfrm>
            <a:custGeom>
              <a:avLst/>
              <a:gdLst/>
              <a:ahLst/>
              <a:cxnLst/>
              <a:rect l="l" t="t" r="r" b="b"/>
              <a:pathLst>
                <a:path w="444500" h="303530">
                  <a:moveTo>
                    <a:pt x="444373" y="4826"/>
                  </a:moveTo>
                  <a:lnTo>
                    <a:pt x="439674" y="0"/>
                  </a:lnTo>
                  <a:lnTo>
                    <a:pt x="434848" y="0"/>
                  </a:lnTo>
                  <a:lnTo>
                    <a:pt x="434848" y="9525"/>
                  </a:lnTo>
                  <a:lnTo>
                    <a:pt x="434848" y="293878"/>
                  </a:lnTo>
                  <a:lnTo>
                    <a:pt x="222250" y="293878"/>
                  </a:lnTo>
                  <a:lnTo>
                    <a:pt x="9525" y="293878"/>
                  </a:lnTo>
                  <a:lnTo>
                    <a:pt x="9525" y="9525"/>
                  </a:lnTo>
                  <a:lnTo>
                    <a:pt x="222250" y="9525"/>
                  </a:lnTo>
                  <a:lnTo>
                    <a:pt x="434848" y="9525"/>
                  </a:lnTo>
                  <a:lnTo>
                    <a:pt x="434848" y="0"/>
                  </a:lnTo>
                  <a:lnTo>
                    <a:pt x="222250" y="0"/>
                  </a:lnTo>
                  <a:lnTo>
                    <a:pt x="4826" y="0"/>
                  </a:lnTo>
                  <a:lnTo>
                    <a:pt x="3302" y="254"/>
                  </a:lnTo>
                  <a:lnTo>
                    <a:pt x="2032" y="889"/>
                  </a:lnTo>
                  <a:lnTo>
                    <a:pt x="1016" y="1905"/>
                  </a:lnTo>
                  <a:lnTo>
                    <a:pt x="254" y="3302"/>
                  </a:lnTo>
                  <a:lnTo>
                    <a:pt x="0" y="4826"/>
                  </a:lnTo>
                  <a:lnTo>
                    <a:pt x="0" y="298577"/>
                  </a:lnTo>
                  <a:lnTo>
                    <a:pt x="4826" y="303403"/>
                  </a:lnTo>
                  <a:lnTo>
                    <a:pt x="222250" y="303403"/>
                  </a:lnTo>
                  <a:lnTo>
                    <a:pt x="439674" y="303403"/>
                  </a:lnTo>
                  <a:lnTo>
                    <a:pt x="444373" y="298577"/>
                  </a:lnTo>
                  <a:lnTo>
                    <a:pt x="444373" y="482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0935969" y="2164753"/>
              <a:ext cx="438899" cy="313905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0937240" y="2164333"/>
              <a:ext cx="444500" cy="319405"/>
            </a:xfrm>
            <a:custGeom>
              <a:avLst/>
              <a:gdLst/>
              <a:ahLst/>
              <a:cxnLst/>
              <a:rect l="l" t="t" r="r" b="b"/>
              <a:pathLst>
                <a:path w="444500" h="319405">
                  <a:moveTo>
                    <a:pt x="444373" y="4699"/>
                  </a:moveTo>
                  <a:lnTo>
                    <a:pt x="444119" y="3302"/>
                  </a:lnTo>
                  <a:lnTo>
                    <a:pt x="443484" y="1905"/>
                  </a:lnTo>
                  <a:lnTo>
                    <a:pt x="442341" y="889"/>
                  </a:lnTo>
                  <a:lnTo>
                    <a:pt x="441071" y="127"/>
                  </a:lnTo>
                  <a:lnTo>
                    <a:pt x="434848" y="127"/>
                  </a:lnTo>
                  <a:lnTo>
                    <a:pt x="434848" y="9525"/>
                  </a:lnTo>
                  <a:lnTo>
                    <a:pt x="434848" y="309372"/>
                  </a:lnTo>
                  <a:lnTo>
                    <a:pt x="222123" y="309372"/>
                  </a:lnTo>
                  <a:lnTo>
                    <a:pt x="9525" y="309372"/>
                  </a:lnTo>
                  <a:lnTo>
                    <a:pt x="9525" y="9525"/>
                  </a:lnTo>
                  <a:lnTo>
                    <a:pt x="222123" y="9525"/>
                  </a:lnTo>
                  <a:lnTo>
                    <a:pt x="434848" y="9525"/>
                  </a:lnTo>
                  <a:lnTo>
                    <a:pt x="434848" y="127"/>
                  </a:lnTo>
                  <a:lnTo>
                    <a:pt x="222123" y="0"/>
                  </a:lnTo>
                  <a:lnTo>
                    <a:pt x="4699" y="0"/>
                  </a:lnTo>
                  <a:lnTo>
                    <a:pt x="0" y="4699"/>
                  </a:lnTo>
                  <a:lnTo>
                    <a:pt x="0" y="314071"/>
                  </a:lnTo>
                  <a:lnTo>
                    <a:pt x="4699" y="318897"/>
                  </a:lnTo>
                  <a:lnTo>
                    <a:pt x="222123" y="318897"/>
                  </a:lnTo>
                  <a:lnTo>
                    <a:pt x="439547" y="318897"/>
                  </a:lnTo>
                  <a:lnTo>
                    <a:pt x="444373" y="314071"/>
                  </a:lnTo>
                  <a:lnTo>
                    <a:pt x="444373" y="4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5893688" y="4037711"/>
              <a:ext cx="6017895" cy="9525"/>
            </a:xfrm>
            <a:custGeom>
              <a:avLst/>
              <a:gdLst/>
              <a:ahLst/>
              <a:cxnLst/>
              <a:rect l="l" t="t" r="r" b="b"/>
              <a:pathLst>
                <a:path w="6017895" h="9525">
                  <a:moveTo>
                    <a:pt x="601789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6017895" y="9525"/>
                  </a:lnTo>
                  <a:lnTo>
                    <a:pt x="6017895" y="0"/>
                  </a:lnTo>
                  <a:close/>
                </a:path>
              </a:pathLst>
            </a:custGeom>
            <a:solidFill>
              <a:srgbClr val="D9D9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634101" y="3128898"/>
            <a:ext cx="201295" cy="10109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8890" algn="r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600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400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900">
              <a:latin typeface="Calibri"/>
              <a:cs typeface="Calibri"/>
            </a:endParaRPr>
          </a:p>
          <a:p>
            <a:pPr marR="8890" algn="r">
              <a:lnSpc>
                <a:spcPct val="100000"/>
              </a:lnSpc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200</a:t>
            </a:r>
            <a:endParaRPr sz="9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9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900" spc="-50" dirty="0">
                <a:solidFill>
                  <a:srgbClr val="585858"/>
                </a:solidFill>
                <a:latin typeface="Calibri"/>
                <a:cs typeface="Calibri"/>
              </a:rPr>
              <a:t>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5634101" y="2845752"/>
            <a:ext cx="1968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576951" y="256349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576951" y="228092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1200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576951" y="1998090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1400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5576951" y="1715515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1600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76951" y="1432242"/>
            <a:ext cx="25400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1800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576951" y="1149984"/>
            <a:ext cx="2540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solidFill>
                  <a:srgbClr val="585858"/>
                </a:solidFill>
                <a:latin typeface="Calibri"/>
                <a:cs typeface="Calibri"/>
              </a:rPr>
              <a:t>2000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370701" y="4123054"/>
            <a:ext cx="5524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717155" y="4123054"/>
            <a:ext cx="86677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Dissatisfied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9289415" y="4123054"/>
            <a:ext cx="732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Highly</a:t>
            </a:r>
            <a:r>
              <a:rPr sz="900" spc="-35" dirty="0">
                <a:solidFill>
                  <a:srgbClr val="585858"/>
                </a:solidFill>
                <a:latin typeface="Calibri"/>
                <a:cs typeface="Calibri"/>
              </a:rPr>
              <a:t> </a:t>
            </a: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0953368" y="4123054"/>
            <a:ext cx="4191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585858"/>
                </a:solidFill>
                <a:latin typeface="Calibri"/>
                <a:cs typeface="Calibri"/>
              </a:rPr>
              <a:t>Satisfied</a:t>
            </a:r>
            <a:endParaRPr sz="900">
              <a:latin typeface="Calibri"/>
              <a:cs typeface="Calibri"/>
            </a:endParaRPr>
          </a:p>
        </p:txBody>
      </p:sp>
      <p:grpSp>
        <p:nvGrpSpPr>
          <p:cNvPr id="63" name="object 63"/>
          <p:cNvGrpSpPr/>
          <p:nvPr/>
        </p:nvGrpSpPr>
        <p:grpSpPr>
          <a:xfrm>
            <a:off x="11542521" y="2714381"/>
            <a:ext cx="84455" cy="261620"/>
            <a:chOff x="11542521" y="2714381"/>
            <a:chExt cx="84455" cy="261620"/>
          </a:xfrm>
        </p:grpSpPr>
        <p:pic>
          <p:nvPicPr>
            <p:cNvPr id="64" name="object 64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1542521" y="2714381"/>
              <a:ext cx="79244" cy="82285"/>
            </a:xfrm>
            <a:prstGeom prst="rect">
              <a:avLst/>
            </a:prstGeom>
          </p:spPr>
        </p:pic>
        <p:pic>
          <p:nvPicPr>
            <p:cNvPr id="65" name="object 6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11543029" y="2715895"/>
              <a:ext cx="83820" cy="83819"/>
            </a:xfrm>
            <a:prstGeom prst="rect">
              <a:avLst/>
            </a:prstGeom>
          </p:spPr>
        </p:pic>
        <p:pic>
          <p:nvPicPr>
            <p:cNvPr id="66" name="object 66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1542521" y="2892054"/>
              <a:ext cx="79244" cy="82285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28" cstate="print"/>
            <a:stretch>
              <a:fillRect/>
            </a:stretch>
          </p:blipFill>
          <p:spPr>
            <a:xfrm>
              <a:off x="11543029" y="2891663"/>
              <a:ext cx="83820" cy="83820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11648820" y="2656625"/>
            <a:ext cx="184150" cy="37465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Yes</a:t>
            </a:r>
            <a:endParaRPr sz="9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900" spc="-25" dirty="0">
                <a:solidFill>
                  <a:srgbClr val="585858"/>
                </a:solidFill>
                <a:latin typeface="Calibri"/>
                <a:cs typeface="Calibri"/>
              </a:rPr>
              <a:t>No</a:t>
            </a:r>
            <a:endParaRPr sz="900">
              <a:latin typeface="Calibri"/>
              <a:cs typeface="Calibri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4948047" y="1123822"/>
            <a:ext cx="6987540" cy="3446145"/>
          </a:xfrm>
          <a:custGeom>
            <a:avLst/>
            <a:gdLst/>
            <a:ahLst/>
            <a:cxnLst/>
            <a:rect l="l" t="t" r="r" b="b"/>
            <a:pathLst>
              <a:path w="6987540" h="3446145">
                <a:moveTo>
                  <a:pt x="6987413" y="4699"/>
                </a:moveTo>
                <a:lnTo>
                  <a:pt x="6982587" y="0"/>
                </a:lnTo>
                <a:lnTo>
                  <a:pt x="6977888" y="0"/>
                </a:lnTo>
                <a:lnTo>
                  <a:pt x="6977888" y="9525"/>
                </a:lnTo>
                <a:lnTo>
                  <a:pt x="6977888" y="3436112"/>
                </a:lnTo>
                <a:lnTo>
                  <a:pt x="3493770" y="3436112"/>
                </a:lnTo>
                <a:lnTo>
                  <a:pt x="9525" y="3436112"/>
                </a:lnTo>
                <a:lnTo>
                  <a:pt x="9525" y="9525"/>
                </a:lnTo>
                <a:lnTo>
                  <a:pt x="3493770" y="9525"/>
                </a:lnTo>
                <a:lnTo>
                  <a:pt x="6977888" y="9525"/>
                </a:lnTo>
                <a:lnTo>
                  <a:pt x="6977888" y="0"/>
                </a:lnTo>
                <a:lnTo>
                  <a:pt x="3493770" y="0"/>
                </a:lnTo>
                <a:lnTo>
                  <a:pt x="4826" y="0"/>
                </a:lnTo>
                <a:lnTo>
                  <a:pt x="3302" y="254"/>
                </a:lnTo>
                <a:lnTo>
                  <a:pt x="2032" y="889"/>
                </a:lnTo>
                <a:lnTo>
                  <a:pt x="1016" y="1905"/>
                </a:lnTo>
                <a:lnTo>
                  <a:pt x="254" y="3302"/>
                </a:lnTo>
                <a:lnTo>
                  <a:pt x="0" y="4699"/>
                </a:lnTo>
                <a:lnTo>
                  <a:pt x="0" y="3440938"/>
                </a:lnTo>
                <a:lnTo>
                  <a:pt x="3493770" y="3445637"/>
                </a:lnTo>
                <a:lnTo>
                  <a:pt x="6984111" y="3445510"/>
                </a:lnTo>
                <a:lnTo>
                  <a:pt x="6985381" y="3444748"/>
                </a:lnTo>
                <a:lnTo>
                  <a:pt x="6986524" y="3443732"/>
                </a:lnTo>
                <a:lnTo>
                  <a:pt x="6987159" y="3442335"/>
                </a:lnTo>
                <a:lnTo>
                  <a:pt x="6987413" y="3440938"/>
                </a:lnTo>
                <a:lnTo>
                  <a:pt x="6987413" y="4699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 txBox="1"/>
          <p:nvPr/>
        </p:nvSpPr>
        <p:spPr>
          <a:xfrm>
            <a:off x="11283695" y="6215334"/>
            <a:ext cx="234950" cy="187960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z="1100" spc="-25" dirty="0">
                <a:solidFill>
                  <a:srgbClr val="2C926B"/>
                </a:solidFill>
                <a:latin typeface="Trebuchet MS"/>
                <a:cs typeface="Trebuchet MS"/>
              </a:r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381000"/>
            <a:ext cx="362457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10" dirty="0"/>
              <a:t>Conclusion</a:t>
            </a:r>
            <a:endParaRPr sz="60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685800" y="1295400"/>
            <a:ext cx="9144000" cy="432426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>
              <a:lnSpc>
                <a:spcPct val="99500"/>
              </a:lnSpc>
              <a:spcBef>
                <a:spcPts val="120"/>
              </a:spcBef>
            </a:pPr>
            <a:r>
              <a:rPr dirty="0"/>
              <a:t>In</a:t>
            </a:r>
            <a:r>
              <a:rPr spc="-25" dirty="0"/>
              <a:t> </a:t>
            </a:r>
            <a:r>
              <a:rPr dirty="0"/>
              <a:t>conclusion,</a:t>
            </a:r>
            <a:r>
              <a:rPr spc="-15" dirty="0"/>
              <a:t> </a:t>
            </a:r>
            <a:r>
              <a:rPr dirty="0"/>
              <a:t>this</a:t>
            </a:r>
            <a:r>
              <a:rPr spc="-20" dirty="0"/>
              <a:t> </a:t>
            </a:r>
            <a:r>
              <a:rPr dirty="0"/>
              <a:t>project</a:t>
            </a:r>
            <a:r>
              <a:rPr spc="-15" dirty="0"/>
              <a:t> </a:t>
            </a:r>
            <a:r>
              <a:rPr dirty="0"/>
              <a:t>highlights</a:t>
            </a:r>
            <a:r>
              <a:rPr spc="-1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importance</a:t>
            </a:r>
            <a:r>
              <a:rPr spc="-15" dirty="0"/>
              <a:t> </a:t>
            </a:r>
            <a:r>
              <a:rPr spc="-25" dirty="0"/>
              <a:t>of </a:t>
            </a:r>
            <a:r>
              <a:rPr dirty="0"/>
              <a:t>analyzing</a:t>
            </a:r>
            <a:r>
              <a:rPr spc="-25" dirty="0"/>
              <a:t> </a:t>
            </a:r>
            <a:r>
              <a:rPr dirty="0"/>
              <a:t>employee</a:t>
            </a:r>
            <a:r>
              <a:rPr spc="-20" dirty="0"/>
              <a:t> </a:t>
            </a:r>
            <a:r>
              <a:rPr dirty="0"/>
              <a:t>turnover</a:t>
            </a:r>
            <a:r>
              <a:rPr spc="-25" dirty="0"/>
              <a:t> </a:t>
            </a:r>
            <a:r>
              <a:rPr dirty="0"/>
              <a:t>through</a:t>
            </a:r>
            <a:r>
              <a:rPr spc="-20" dirty="0"/>
              <a:t> </a:t>
            </a:r>
            <a:r>
              <a:rPr dirty="0"/>
              <a:t>job</a:t>
            </a:r>
            <a:r>
              <a:rPr spc="-25" dirty="0"/>
              <a:t> </a:t>
            </a:r>
            <a:r>
              <a:rPr spc="-10" dirty="0"/>
              <a:t>satisfaction </a:t>
            </a:r>
            <a:r>
              <a:rPr dirty="0"/>
              <a:t>feedback</a:t>
            </a:r>
            <a:r>
              <a:rPr spc="-25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dirty="0"/>
              <a:t>uncover</a:t>
            </a:r>
            <a:r>
              <a:rPr spc="-10" dirty="0"/>
              <a:t> </a:t>
            </a:r>
            <a:r>
              <a:rPr dirty="0"/>
              <a:t>underlying</a:t>
            </a:r>
            <a:r>
              <a:rPr spc="-25" dirty="0"/>
              <a:t> </a:t>
            </a:r>
            <a:r>
              <a:rPr dirty="0"/>
              <a:t>factors</a:t>
            </a:r>
            <a:r>
              <a:rPr spc="-5" dirty="0"/>
              <a:t> </a:t>
            </a:r>
            <a:r>
              <a:rPr dirty="0"/>
              <a:t>that</a:t>
            </a:r>
            <a:r>
              <a:rPr spc="-15" dirty="0"/>
              <a:t> </a:t>
            </a:r>
            <a:r>
              <a:rPr dirty="0"/>
              <a:t>contribute</a:t>
            </a:r>
            <a:r>
              <a:rPr spc="-10" dirty="0"/>
              <a:t> </a:t>
            </a:r>
            <a:r>
              <a:rPr spc="-25" dirty="0"/>
              <a:t>to </a:t>
            </a:r>
            <a:r>
              <a:rPr dirty="0"/>
              <a:t>attrition.</a:t>
            </a:r>
            <a:r>
              <a:rPr spc="-15" dirty="0"/>
              <a:t>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identifying</a:t>
            </a:r>
            <a:r>
              <a:rPr spc="-15" dirty="0"/>
              <a:t> </a:t>
            </a:r>
            <a:r>
              <a:rPr dirty="0"/>
              <a:t>patterns</a:t>
            </a:r>
            <a:r>
              <a:rPr spc="-10" dirty="0"/>
              <a:t> </a:t>
            </a:r>
            <a:r>
              <a:rPr dirty="0"/>
              <a:t>in</a:t>
            </a:r>
            <a:r>
              <a:rPr spc="-10" dirty="0"/>
              <a:t> </a:t>
            </a:r>
            <a:r>
              <a:rPr dirty="0"/>
              <a:t>employee</a:t>
            </a:r>
            <a:r>
              <a:rPr spc="-35" dirty="0"/>
              <a:t> </a:t>
            </a:r>
            <a:r>
              <a:rPr spc="-10" dirty="0"/>
              <a:t>dissatisfaction, </a:t>
            </a:r>
            <a:r>
              <a:rPr dirty="0"/>
              <a:t>organizations</a:t>
            </a:r>
            <a:r>
              <a:rPr spc="-5" dirty="0"/>
              <a:t> </a:t>
            </a:r>
            <a:r>
              <a:rPr dirty="0"/>
              <a:t>can</a:t>
            </a:r>
            <a:r>
              <a:rPr spc="-5" dirty="0"/>
              <a:t> </a:t>
            </a:r>
            <a:r>
              <a:rPr dirty="0"/>
              <a:t>gain</a:t>
            </a:r>
            <a:r>
              <a:rPr spc="-35" dirty="0"/>
              <a:t> </a:t>
            </a:r>
            <a:r>
              <a:rPr dirty="0"/>
              <a:t>valuable</a:t>
            </a:r>
            <a:r>
              <a:rPr spc="-10" dirty="0"/>
              <a:t> </a:t>
            </a:r>
            <a:r>
              <a:rPr dirty="0"/>
              <a:t>insights</a:t>
            </a:r>
            <a:r>
              <a:rPr spc="-5" dirty="0"/>
              <a:t> </a:t>
            </a:r>
            <a:r>
              <a:rPr dirty="0"/>
              <a:t>into</a:t>
            </a:r>
            <a:r>
              <a:rPr spc="-40" dirty="0"/>
              <a:t> </a:t>
            </a:r>
            <a:r>
              <a:rPr dirty="0"/>
              <a:t>the</a:t>
            </a:r>
            <a:r>
              <a:rPr spc="-10" dirty="0"/>
              <a:t> </a:t>
            </a:r>
            <a:r>
              <a:rPr dirty="0"/>
              <a:t>root</a:t>
            </a:r>
            <a:r>
              <a:rPr spc="-5" dirty="0"/>
              <a:t> </a:t>
            </a:r>
            <a:r>
              <a:rPr spc="-10" dirty="0"/>
              <a:t>causes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turnover.</a:t>
            </a:r>
            <a:r>
              <a:rPr spc="-10" dirty="0"/>
              <a:t> </a:t>
            </a:r>
            <a:r>
              <a:rPr dirty="0"/>
              <a:t>Implementing</a:t>
            </a:r>
            <a:r>
              <a:rPr spc="-15" dirty="0"/>
              <a:t> </a:t>
            </a:r>
            <a:r>
              <a:rPr spc="-10" dirty="0"/>
              <a:t>data-</a:t>
            </a:r>
            <a:r>
              <a:rPr dirty="0"/>
              <a:t>driven</a:t>
            </a:r>
            <a:r>
              <a:rPr spc="-10" dirty="0"/>
              <a:t> </a:t>
            </a:r>
            <a:r>
              <a:rPr dirty="0"/>
              <a:t>strategies based</a:t>
            </a:r>
            <a:r>
              <a:rPr spc="-15" dirty="0"/>
              <a:t> </a:t>
            </a:r>
            <a:r>
              <a:rPr spc="-25" dirty="0"/>
              <a:t>on </a:t>
            </a:r>
            <a:r>
              <a:rPr dirty="0"/>
              <a:t>these</a:t>
            </a:r>
            <a:r>
              <a:rPr spc="-15" dirty="0"/>
              <a:t> </a:t>
            </a:r>
            <a:r>
              <a:rPr dirty="0"/>
              <a:t>insights</a:t>
            </a:r>
            <a:r>
              <a:rPr spc="-30" dirty="0"/>
              <a:t> </a:t>
            </a:r>
            <a:r>
              <a:rPr dirty="0"/>
              <a:t>can</a:t>
            </a:r>
            <a:r>
              <a:rPr spc="-15" dirty="0"/>
              <a:t> </a:t>
            </a:r>
            <a:r>
              <a:rPr dirty="0"/>
              <a:t>enhance</a:t>
            </a:r>
            <a:r>
              <a:rPr spc="-10" dirty="0"/>
              <a:t> </a:t>
            </a:r>
            <a:r>
              <a:rPr dirty="0"/>
              <a:t>job</a:t>
            </a:r>
            <a:r>
              <a:rPr spc="-15" dirty="0"/>
              <a:t> </a:t>
            </a:r>
            <a:r>
              <a:rPr dirty="0"/>
              <a:t>satisfaction,</a:t>
            </a:r>
            <a:r>
              <a:rPr spc="-20" dirty="0"/>
              <a:t> </a:t>
            </a:r>
            <a:r>
              <a:rPr dirty="0"/>
              <a:t>improve</a:t>
            </a:r>
            <a:r>
              <a:rPr spc="-10" dirty="0"/>
              <a:t> employee </a:t>
            </a:r>
            <a:r>
              <a:rPr dirty="0"/>
              <a:t>retention,</a:t>
            </a:r>
            <a:r>
              <a:rPr spc="-1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dirty="0"/>
              <a:t>ultimately</a:t>
            </a:r>
            <a:r>
              <a:rPr spc="-15" dirty="0"/>
              <a:t> </a:t>
            </a:r>
            <a:r>
              <a:rPr dirty="0"/>
              <a:t>reduce</a:t>
            </a:r>
            <a:r>
              <a:rPr spc="-10" dirty="0"/>
              <a:t> </a:t>
            </a:r>
            <a:r>
              <a:rPr dirty="0"/>
              <a:t>turnover</a:t>
            </a:r>
            <a:r>
              <a:rPr spc="-15" dirty="0"/>
              <a:t> </a:t>
            </a:r>
            <a:r>
              <a:rPr dirty="0"/>
              <a:t>rates,</a:t>
            </a:r>
            <a:r>
              <a:rPr spc="-15" dirty="0"/>
              <a:t> </a:t>
            </a:r>
            <a:r>
              <a:rPr dirty="0"/>
              <a:t>fostering</a:t>
            </a:r>
            <a:r>
              <a:rPr spc="-10" dirty="0"/>
              <a:t> </a:t>
            </a:r>
            <a:r>
              <a:rPr spc="-50" dirty="0"/>
              <a:t>a</a:t>
            </a:r>
            <a:r>
              <a:rPr lang="en-US" spc="-50" dirty="0"/>
              <a:t> </a:t>
            </a:r>
            <a:r>
              <a:rPr lang="en-US" dirty="0"/>
              <a:t>more</a:t>
            </a:r>
            <a:r>
              <a:rPr lang="en-US" spc="-20" dirty="0"/>
              <a:t> </a:t>
            </a:r>
            <a:r>
              <a:rPr lang="en-US" dirty="0"/>
              <a:t>stable,</a:t>
            </a:r>
            <a:r>
              <a:rPr lang="en-US" spc="-20" dirty="0"/>
              <a:t> </a:t>
            </a:r>
            <a:r>
              <a:rPr lang="en-US" dirty="0"/>
              <a:t>productive,</a:t>
            </a:r>
            <a:r>
              <a:rPr lang="en-US" spc="-20" dirty="0"/>
              <a:t> </a:t>
            </a:r>
            <a:r>
              <a:rPr lang="en-US" dirty="0"/>
              <a:t>and</a:t>
            </a:r>
            <a:r>
              <a:rPr lang="en-US" spc="-15" dirty="0"/>
              <a:t> </a:t>
            </a:r>
            <a:r>
              <a:rPr lang="en-US" dirty="0"/>
              <a:t>engaged</a:t>
            </a:r>
            <a:r>
              <a:rPr lang="en-US" spc="-50" dirty="0"/>
              <a:t> </a:t>
            </a:r>
            <a:r>
              <a:rPr lang="en-US" dirty="0"/>
              <a:t>workforce</a:t>
            </a:r>
            <a:r>
              <a:rPr lang="en-US" spc="-20" dirty="0"/>
              <a:t> </a:t>
            </a:r>
            <a:r>
              <a:rPr lang="en-US" dirty="0"/>
              <a:t>that</a:t>
            </a:r>
            <a:r>
              <a:rPr lang="en-US" spc="-15" dirty="0"/>
              <a:t> </a:t>
            </a:r>
            <a:r>
              <a:rPr lang="en-US" spc="-10" dirty="0"/>
              <a:t>supports long-</a:t>
            </a:r>
            <a:r>
              <a:rPr lang="en-US" dirty="0"/>
              <a:t>term</a:t>
            </a:r>
            <a:r>
              <a:rPr lang="en-US" spc="5" dirty="0"/>
              <a:t> </a:t>
            </a:r>
            <a:r>
              <a:rPr lang="en-US" spc="-10" dirty="0"/>
              <a:t>success</a:t>
            </a:r>
            <a:endParaRPr spc="-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6100" y="2544381"/>
            <a:ext cx="8641715" cy="202438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5230"/>
              </a:lnSpc>
              <a:spcBef>
                <a:spcPts val="245"/>
              </a:spcBef>
            </a:pP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"Analyzing</a:t>
            </a:r>
            <a:r>
              <a:rPr sz="4400" i="0" spc="-5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Employee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Attrition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through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Job</a:t>
            </a:r>
            <a:r>
              <a:rPr sz="4400" i="0" spc="-2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Satisfaction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Feedback" </a:t>
            </a:r>
            <a:r>
              <a:rPr sz="4400" i="0" dirty="0">
                <a:solidFill>
                  <a:srgbClr val="0E0E0E"/>
                </a:solidFill>
                <a:latin typeface="Times New Roman"/>
                <a:cs typeface="Times New Roman"/>
              </a:rPr>
              <a:t>using</a:t>
            </a:r>
            <a:r>
              <a:rPr sz="4400" i="0" spc="-100" dirty="0">
                <a:solidFill>
                  <a:srgbClr val="0E0E0E"/>
                </a:solidFill>
                <a:latin typeface="Times New Roman"/>
                <a:cs typeface="Times New Roman"/>
              </a:rPr>
              <a:t> </a:t>
            </a:r>
            <a:r>
              <a:rPr sz="4400" i="0" spc="-10" dirty="0">
                <a:solidFill>
                  <a:srgbClr val="0E0E0E"/>
                </a:solidFill>
                <a:latin typeface="Times New Roman"/>
                <a:cs typeface="Times New Roman"/>
              </a:rPr>
              <a:t>Excel</a:t>
            </a:r>
            <a:endParaRPr sz="44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29564" y="1378711"/>
            <a:ext cx="782320" cy="411480"/>
            <a:chOff x="729564" y="1378711"/>
            <a:chExt cx="782320" cy="4114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564" y="1378711"/>
              <a:ext cx="414502" cy="411479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3426" y="1378711"/>
              <a:ext cx="408406" cy="411479"/>
            </a:xfrm>
            <a:prstGeom prst="rect">
              <a:avLst/>
            </a:prstGeom>
          </p:spPr>
        </p:pic>
      </p:grpSp>
      <p:grpSp>
        <p:nvGrpSpPr>
          <p:cNvPr id="6" name="object 6"/>
          <p:cNvGrpSpPr/>
          <p:nvPr/>
        </p:nvGrpSpPr>
        <p:grpSpPr>
          <a:xfrm>
            <a:off x="1560575" y="1372616"/>
            <a:ext cx="1955800" cy="426720"/>
            <a:chOff x="1560575" y="1372616"/>
            <a:chExt cx="1955800" cy="42672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560575" y="1372616"/>
              <a:ext cx="408406" cy="42672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63927" y="1378712"/>
              <a:ext cx="371830" cy="42062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56535" y="1378712"/>
              <a:ext cx="435838" cy="41147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600" y="1374343"/>
              <a:ext cx="400589" cy="424992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140071" y="1383496"/>
              <a:ext cx="376152" cy="406695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3623945" y="742823"/>
            <a:ext cx="1764030" cy="1047750"/>
            <a:chOff x="3623945" y="742823"/>
            <a:chExt cx="1764030" cy="1047750"/>
          </a:xfrm>
        </p:grpSpPr>
        <p:sp>
          <p:nvSpPr>
            <p:cNvPr id="13" name="object 13"/>
            <p:cNvSpPr/>
            <p:nvPr/>
          </p:nvSpPr>
          <p:spPr>
            <a:xfrm>
              <a:off x="3623945" y="742823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55183" y="1383496"/>
              <a:ext cx="376152" cy="406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955161" y="1378712"/>
              <a:ext cx="691870" cy="411479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573905" y="1378712"/>
              <a:ext cx="813790" cy="411479"/>
            </a:xfrm>
            <a:prstGeom prst="rect">
              <a:avLst/>
            </a:prstGeom>
          </p:spPr>
        </p:pic>
      </p:grpSp>
      <p:sp>
        <p:nvSpPr>
          <p:cNvPr id="17" name="object 17"/>
          <p:cNvSpPr/>
          <p:nvPr/>
        </p:nvSpPr>
        <p:spPr>
          <a:xfrm>
            <a:off x="6696075" y="2079879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353550" y="512102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199"/>
                </a:lnTo>
                <a:lnTo>
                  <a:pt x="457200" y="457199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53550" y="565437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466090" y="6409690"/>
            <a:ext cx="3704590" cy="295275"/>
            <a:chOff x="466090" y="6409690"/>
            <a:chExt cx="3704590" cy="295275"/>
          </a:xfrm>
        </p:grpSpPr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666754" y="6467525"/>
              <a:ext cx="76181" cy="19939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66090" y="6409690"/>
              <a:ext cx="3704590" cy="295274"/>
            </a:xfrm>
            <a:prstGeom prst="rect">
              <a:avLst/>
            </a:prstGeom>
          </p:spPr>
        </p:pic>
      </p:grp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625" y="4220883"/>
            <a:ext cx="4124325" cy="2637155"/>
            <a:chOff x="47625" y="4220883"/>
            <a:chExt cx="4124325" cy="26371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811683"/>
              <a:ext cx="3704844" cy="4631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4220883"/>
              <a:ext cx="1734312" cy="2637114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2581910" y="2064702"/>
            <a:ext cx="5107305" cy="40239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7500" indent="-307975">
              <a:lnSpc>
                <a:spcPct val="100000"/>
              </a:lnSpc>
              <a:spcBef>
                <a:spcPts val="10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3200" spc="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Overview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 Users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Our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Solution</a:t>
            </a:r>
            <a:r>
              <a:rPr sz="3200" spc="-1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4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Proposition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4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Dataset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Description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ct val="100000"/>
              </a:lnSpc>
              <a:spcBef>
                <a:spcPts val="160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Modelling</a:t>
            </a:r>
            <a:r>
              <a:rPr sz="3200" spc="-9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Approach</a:t>
            </a:r>
            <a:endParaRPr sz="3200">
              <a:latin typeface="Times New Roman"/>
              <a:cs typeface="Times New Roman"/>
            </a:endParaRPr>
          </a:p>
          <a:p>
            <a:pPr marL="317500" indent="-307975">
              <a:lnSpc>
                <a:spcPts val="3770"/>
              </a:lnSpc>
              <a:spcBef>
                <a:spcPts val="135"/>
              </a:spcBef>
              <a:buSzPct val="96875"/>
              <a:buAutoNum type="arabicPeriod"/>
              <a:tabLst>
                <a:tab pos="317500" algn="l"/>
              </a:tabLst>
            </a:pP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3200" spc="-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3200" spc="-6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Discussion</a:t>
            </a:r>
            <a:endParaRPr sz="3200">
              <a:latin typeface="Times New Roman"/>
              <a:cs typeface="Times New Roman"/>
            </a:endParaRPr>
          </a:p>
          <a:p>
            <a:pPr marL="322580" indent="-307975">
              <a:lnSpc>
                <a:spcPts val="3770"/>
              </a:lnSpc>
              <a:buSzPct val="96875"/>
              <a:buAutoNum type="arabicPeriod"/>
              <a:tabLst>
                <a:tab pos="322580" algn="l"/>
              </a:tabLst>
            </a:pPr>
            <a:r>
              <a:rPr sz="320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362190" y="742823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1" y="6476"/>
                </a:lnTo>
                <a:lnTo>
                  <a:pt x="89661" y="24764"/>
                </a:lnTo>
                <a:lnTo>
                  <a:pt x="53085" y="52959"/>
                </a:lnTo>
                <a:lnTo>
                  <a:pt x="24764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7"/>
                </a:lnTo>
                <a:lnTo>
                  <a:pt x="24764" y="272288"/>
                </a:lnTo>
                <a:lnTo>
                  <a:pt x="53085" y="308863"/>
                </a:lnTo>
                <a:lnTo>
                  <a:pt x="89661" y="337185"/>
                </a:lnTo>
                <a:lnTo>
                  <a:pt x="132841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7" y="337185"/>
                </a:lnTo>
                <a:lnTo>
                  <a:pt x="308990" y="308863"/>
                </a:lnTo>
                <a:lnTo>
                  <a:pt x="337184" y="272288"/>
                </a:lnTo>
                <a:lnTo>
                  <a:pt x="355473" y="229107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0" y="52959"/>
                </a:lnTo>
                <a:lnTo>
                  <a:pt x="272287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99769" y="966685"/>
            <a:ext cx="554710" cy="572935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72056" y="966685"/>
            <a:ext cx="2816860" cy="585470"/>
            <a:chOff x="1372056" y="966685"/>
            <a:chExt cx="2816860" cy="585470"/>
          </a:xfrm>
        </p:grpSpPr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72056" y="971481"/>
              <a:ext cx="568223" cy="580330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90394" y="979893"/>
              <a:ext cx="597369" cy="56074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40050" y="979893"/>
              <a:ext cx="710145" cy="56683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46602" y="979893"/>
              <a:ext cx="621753" cy="56074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3633850" y="966685"/>
              <a:ext cx="554710" cy="572935"/>
            </a:xfrm>
            <a:prstGeom prst="rect">
              <a:avLst/>
            </a:prstGeom>
          </p:spPr>
        </p:pic>
      </p:grpSp>
      <p:sp>
        <p:nvSpPr>
          <p:cNvPr id="14" name="object 14"/>
          <p:cNvSpPr/>
          <p:nvPr/>
        </p:nvSpPr>
        <p:spPr>
          <a:xfrm>
            <a:off x="11010645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596" y="0"/>
                </a:moveTo>
                <a:lnTo>
                  <a:pt x="275844" y="3505"/>
                </a:lnTo>
                <a:lnTo>
                  <a:pt x="230124" y="13715"/>
                </a:lnTo>
                <a:lnTo>
                  <a:pt x="187198" y="30099"/>
                </a:lnTo>
                <a:lnTo>
                  <a:pt x="147447" y="52158"/>
                </a:lnTo>
                <a:lnTo>
                  <a:pt x="111251" y="79425"/>
                </a:lnTo>
                <a:lnTo>
                  <a:pt x="79375" y="111366"/>
                </a:lnTo>
                <a:lnTo>
                  <a:pt x="52070" y="147485"/>
                </a:lnTo>
                <a:lnTo>
                  <a:pt x="30099" y="187299"/>
                </a:lnTo>
                <a:lnTo>
                  <a:pt x="13715" y="230276"/>
                </a:lnTo>
                <a:lnTo>
                  <a:pt x="3428" y="275945"/>
                </a:lnTo>
                <a:lnTo>
                  <a:pt x="0" y="323799"/>
                </a:lnTo>
                <a:lnTo>
                  <a:pt x="3428" y="371640"/>
                </a:lnTo>
                <a:lnTo>
                  <a:pt x="13715" y="417322"/>
                </a:lnTo>
                <a:lnTo>
                  <a:pt x="30099" y="460298"/>
                </a:lnTo>
                <a:lnTo>
                  <a:pt x="52070" y="500113"/>
                </a:lnTo>
                <a:lnTo>
                  <a:pt x="79375" y="536232"/>
                </a:lnTo>
                <a:lnTo>
                  <a:pt x="111251" y="568172"/>
                </a:lnTo>
                <a:lnTo>
                  <a:pt x="147447" y="595426"/>
                </a:lnTo>
                <a:lnTo>
                  <a:pt x="187198" y="617499"/>
                </a:lnTo>
                <a:lnTo>
                  <a:pt x="230124" y="633882"/>
                </a:lnTo>
                <a:lnTo>
                  <a:pt x="275844" y="644080"/>
                </a:lnTo>
                <a:lnTo>
                  <a:pt x="323596" y="647598"/>
                </a:lnTo>
                <a:lnTo>
                  <a:pt x="371475" y="644080"/>
                </a:lnTo>
                <a:lnTo>
                  <a:pt x="417068" y="633882"/>
                </a:lnTo>
                <a:lnTo>
                  <a:pt x="460121" y="617499"/>
                </a:lnTo>
                <a:lnTo>
                  <a:pt x="499872" y="595426"/>
                </a:lnTo>
                <a:lnTo>
                  <a:pt x="535939" y="568172"/>
                </a:lnTo>
                <a:lnTo>
                  <a:pt x="567944" y="536232"/>
                </a:lnTo>
                <a:lnTo>
                  <a:pt x="595122" y="500113"/>
                </a:lnTo>
                <a:lnTo>
                  <a:pt x="617220" y="460298"/>
                </a:lnTo>
                <a:lnTo>
                  <a:pt x="633602" y="417322"/>
                </a:lnTo>
                <a:lnTo>
                  <a:pt x="643762" y="371640"/>
                </a:lnTo>
                <a:lnTo>
                  <a:pt x="647319" y="323799"/>
                </a:lnTo>
                <a:lnTo>
                  <a:pt x="643762" y="275945"/>
                </a:lnTo>
                <a:lnTo>
                  <a:pt x="633602" y="230276"/>
                </a:lnTo>
                <a:lnTo>
                  <a:pt x="617220" y="187299"/>
                </a:lnTo>
                <a:lnTo>
                  <a:pt x="595122" y="147485"/>
                </a:lnTo>
                <a:lnTo>
                  <a:pt x="567944" y="111366"/>
                </a:lnTo>
                <a:lnTo>
                  <a:pt x="535939" y="79425"/>
                </a:lnTo>
                <a:lnTo>
                  <a:pt x="499872" y="52158"/>
                </a:lnTo>
                <a:lnTo>
                  <a:pt x="460121" y="30099"/>
                </a:lnTo>
                <a:lnTo>
                  <a:pt x="417068" y="13715"/>
                </a:lnTo>
                <a:lnTo>
                  <a:pt x="371475" y="3505"/>
                </a:lnTo>
                <a:lnTo>
                  <a:pt x="323596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687684" y="6134011"/>
            <a:ext cx="248284" cy="24837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0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PROBLEM</a:t>
            </a:r>
            <a:r>
              <a:rPr sz="4250" spc="-155" dirty="0"/>
              <a:t> </a:t>
            </a:r>
            <a:r>
              <a:rPr sz="4250" spc="-10" dirty="0"/>
              <a:t>STATEMENT</a:t>
            </a:r>
            <a:endParaRPr sz="4250"/>
          </a:p>
        </p:txBody>
      </p:sp>
      <p:sp>
        <p:nvSpPr>
          <p:cNvPr id="3" name="object 3"/>
          <p:cNvSpPr txBox="1"/>
          <p:nvPr/>
        </p:nvSpPr>
        <p:spPr>
          <a:xfrm>
            <a:off x="717867" y="2518727"/>
            <a:ext cx="7712075" cy="1326515"/>
          </a:xfrm>
          <a:prstGeom prst="rect">
            <a:avLst/>
          </a:prstGeom>
        </p:spPr>
        <p:txBody>
          <a:bodyPr vert="horz" wrap="square" lIns="0" tIns="2540" rIns="0" bIns="0" rtlCol="0">
            <a:spAutoFit/>
          </a:bodyPr>
          <a:lstStyle/>
          <a:p>
            <a:pPr marL="19050" marR="5080" indent="-6350" algn="just">
              <a:lnSpc>
                <a:spcPct val="102400"/>
              </a:lnSpc>
              <a:spcBef>
                <a:spcPts val="20"/>
              </a:spcBef>
            </a:pP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Analyse</a:t>
            </a:r>
            <a:r>
              <a:rPr sz="2800" spc="3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Attrition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i.e.,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Employee</a:t>
            </a:r>
            <a:r>
              <a:rPr sz="2800" spc="35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34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by </a:t>
            </a:r>
            <a:r>
              <a:rPr sz="2800" dirty="0">
                <a:latin typeface="Times New Roman"/>
                <a:cs typeface="Times New Roman"/>
              </a:rPr>
              <a:t>examining</a:t>
            </a:r>
            <a:r>
              <a:rPr sz="2800" spc="9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level</a:t>
            </a:r>
            <a:r>
              <a:rPr sz="2800" spc="1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by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reviewing</a:t>
            </a:r>
            <a:r>
              <a:rPr sz="2800" spc="10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feedback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for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0" dirty="0">
                <a:latin typeface="Times New Roman"/>
                <a:cs typeface="Times New Roman"/>
              </a:rPr>
              <a:t>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534400" y="2702471"/>
            <a:ext cx="2762885" cy="3258185"/>
            <a:chOff x="8534400" y="2702471"/>
            <a:chExt cx="2762885" cy="3258185"/>
          </a:xfrm>
        </p:grpSpPr>
        <p:sp>
          <p:nvSpPr>
            <p:cNvPr id="7" name="object 7"/>
            <p:cNvSpPr/>
            <p:nvPr/>
          </p:nvSpPr>
          <p:spPr>
            <a:xfrm>
              <a:off x="9896475" y="513130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073" y="0"/>
                  </a:moveTo>
                  <a:lnTo>
                    <a:pt x="0" y="0"/>
                  </a:lnTo>
                  <a:lnTo>
                    <a:pt x="0" y="457136"/>
                  </a:lnTo>
                  <a:lnTo>
                    <a:pt x="457073" y="457136"/>
                  </a:lnTo>
                  <a:lnTo>
                    <a:pt x="457073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896475" y="5664631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848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848" y="180975"/>
                  </a:lnTo>
                  <a:lnTo>
                    <a:pt x="18084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534400" y="2702471"/>
              <a:ext cx="2762884" cy="3258185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7590" y="2648585"/>
            <a:ext cx="3533775" cy="3810000"/>
            <a:chOff x="8657590" y="2648585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169" y="5362448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199"/>
                  </a:lnTo>
                  <a:lnTo>
                    <a:pt x="457200" y="457199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7590" y="2648585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525">
              <a:lnSpc>
                <a:spcPct val="100000"/>
              </a:lnSpc>
              <a:spcBef>
                <a:spcPts val="100"/>
              </a:spcBef>
            </a:pPr>
            <a:r>
              <a:rPr sz="4250" dirty="0"/>
              <a:t>PROJECT</a:t>
            </a:r>
            <a:r>
              <a:rPr sz="4250" spc="-210" dirty="0"/>
              <a:t> </a:t>
            </a:r>
            <a:r>
              <a:rPr sz="4250" spc="-10" dirty="0"/>
              <a:t>OVERVIEW</a:t>
            </a:r>
            <a:endParaRPr sz="4250"/>
          </a:p>
        </p:txBody>
      </p:sp>
      <p:sp>
        <p:nvSpPr>
          <p:cNvPr id="7" name="object 7"/>
          <p:cNvSpPr txBox="1"/>
          <p:nvPr/>
        </p:nvSpPr>
        <p:spPr>
          <a:xfrm>
            <a:off x="660717" y="2153602"/>
            <a:ext cx="7747634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99465" algn="l"/>
                <a:tab pos="1942464" algn="l"/>
                <a:tab pos="2770505" algn="l"/>
                <a:tab pos="3201670" algn="l"/>
                <a:tab pos="4563110" algn="l"/>
                <a:tab pos="6102350" algn="l"/>
                <a:tab pos="7378065" algn="l"/>
              </a:tabLst>
            </a:pPr>
            <a:r>
              <a:rPr sz="2800" spc="-20" dirty="0">
                <a:latin typeface="Times New Roman"/>
                <a:cs typeface="Times New Roman"/>
              </a:rPr>
              <a:t>This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project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0" dirty="0">
                <a:latin typeface="Times New Roman"/>
                <a:cs typeface="Times New Roman"/>
              </a:rPr>
              <a:t>aims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to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examine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employee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10" dirty="0">
                <a:latin typeface="Times New Roman"/>
                <a:cs typeface="Times New Roman"/>
              </a:rPr>
              <a:t>attrition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spc="-25" dirty="0">
                <a:latin typeface="Times New Roman"/>
                <a:cs typeface="Times New Roman"/>
              </a:rPr>
              <a:t>by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542908" y="2039620"/>
            <a:ext cx="2101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0D0D0D"/>
                </a:solidFill>
                <a:latin typeface="Arial MT"/>
                <a:cs typeface="Arial MT"/>
              </a:rPr>
              <a:t>•</a:t>
            </a:r>
            <a:r>
              <a:rPr sz="2400" spc="-25" dirty="0">
                <a:solidFill>
                  <a:srgbClr val="0D0D0D"/>
                </a:solidFill>
                <a:latin typeface="Times New Roman"/>
                <a:cs typeface="Times New Roman"/>
              </a:rPr>
              <a:t>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7067" y="2623502"/>
            <a:ext cx="7893684" cy="2635250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 algn="just">
              <a:lnSpc>
                <a:spcPct val="102299"/>
              </a:lnSpc>
              <a:spcBef>
                <a:spcPts val="25"/>
              </a:spcBef>
            </a:pPr>
            <a:r>
              <a:rPr sz="2800" dirty="0">
                <a:latin typeface="Times New Roman"/>
                <a:cs typeface="Times New Roman"/>
              </a:rPr>
              <a:t>analyzing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 satisfaction levels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through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feedback.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goal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is</a:t>
            </a:r>
            <a:r>
              <a:rPr sz="2800" spc="2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identify</a:t>
            </a:r>
            <a:r>
              <a:rPr sz="2800" spc="204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patterns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turnover,</a:t>
            </a:r>
            <a:r>
              <a:rPr sz="2800" spc="2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understand</a:t>
            </a:r>
            <a:r>
              <a:rPr sz="2800" spc="21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the </a:t>
            </a:r>
            <a:r>
              <a:rPr sz="2800" dirty="0">
                <a:latin typeface="Times New Roman"/>
                <a:cs typeface="Times New Roman"/>
              </a:rPr>
              <a:t>factors</a:t>
            </a:r>
            <a:r>
              <a:rPr sz="2800" spc="38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influencing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job</a:t>
            </a:r>
            <a:r>
              <a:rPr sz="2800" spc="3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satisfaction.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38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findings</a:t>
            </a:r>
            <a:r>
              <a:rPr sz="2800" spc="39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will </a:t>
            </a:r>
            <a:r>
              <a:rPr sz="2800" dirty="0">
                <a:latin typeface="Times New Roman"/>
                <a:cs typeface="Times New Roman"/>
              </a:rPr>
              <a:t>assist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in</a:t>
            </a:r>
            <a:r>
              <a:rPr sz="2800" spc="58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developing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strategies</a:t>
            </a:r>
            <a:r>
              <a:rPr sz="2800" spc="590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to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dirty="0">
                <a:latin typeface="Times New Roman"/>
                <a:cs typeface="Times New Roman"/>
              </a:rPr>
              <a:t>improve</a:t>
            </a:r>
            <a:r>
              <a:rPr sz="2800" spc="585" dirty="0">
                <a:latin typeface="Times New Roman"/>
                <a:cs typeface="Times New Roman"/>
              </a:rPr>
              <a:t>  </a:t>
            </a:r>
            <a:r>
              <a:rPr sz="2800" spc="-25" dirty="0">
                <a:latin typeface="Times New Roman"/>
                <a:cs typeface="Times New Roman"/>
              </a:rPr>
              <a:t>job </a:t>
            </a:r>
            <a:r>
              <a:rPr sz="2800" dirty="0">
                <a:latin typeface="Times New Roman"/>
                <a:cs typeface="Times New Roman"/>
              </a:rPr>
              <a:t>satisfaction,</a:t>
            </a:r>
            <a:r>
              <a:rPr sz="2800" spc="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reduce</a:t>
            </a:r>
            <a:r>
              <a:rPr sz="2800" spc="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turnover</a:t>
            </a:r>
            <a:r>
              <a:rPr sz="2800" spc="1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rates, and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promote</a:t>
            </a:r>
            <a:r>
              <a:rPr sz="2800" spc="7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a</a:t>
            </a:r>
            <a:r>
              <a:rPr sz="2800" spc="30" dirty="0">
                <a:latin typeface="Times New Roman"/>
                <a:cs typeface="Times New Roman"/>
              </a:rPr>
              <a:t> </a:t>
            </a:r>
            <a:r>
              <a:rPr sz="2800" spc="-20" dirty="0">
                <a:latin typeface="Times New Roman"/>
                <a:cs typeface="Times New Roman"/>
              </a:rPr>
              <a:t>more </a:t>
            </a:r>
            <a:r>
              <a:rPr sz="2800" dirty="0">
                <a:latin typeface="Times New Roman"/>
                <a:cs typeface="Times New Roman"/>
              </a:rPr>
              <a:t>stable,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motivated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workforce.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696075" y="141262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143000" y="1524000"/>
            <a:ext cx="7547609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67860" algn="l"/>
              </a:tabLst>
            </a:pPr>
            <a:r>
              <a:rPr sz="4000" dirty="0"/>
              <a:t>WHO</a:t>
            </a:r>
            <a:r>
              <a:rPr sz="4000" spc="-45" dirty="0"/>
              <a:t> </a:t>
            </a:r>
            <a:r>
              <a:rPr sz="4000" dirty="0"/>
              <a:t>ARE</a:t>
            </a:r>
            <a:r>
              <a:rPr sz="4000" spc="-40" dirty="0"/>
              <a:t> </a:t>
            </a:r>
            <a:r>
              <a:rPr sz="4000" spc="-25" dirty="0"/>
              <a:t>THE</a:t>
            </a:r>
            <a:r>
              <a:rPr lang="en-US" sz="4000" dirty="0"/>
              <a:t> </a:t>
            </a:r>
            <a:r>
              <a:rPr sz="4000" dirty="0"/>
              <a:t>END</a:t>
            </a:r>
            <a:r>
              <a:rPr sz="4000" spc="-10" dirty="0"/>
              <a:t> USERS?</a:t>
            </a:r>
            <a:endParaRPr sz="4000" dirty="0"/>
          </a:p>
        </p:txBody>
      </p:sp>
      <p:sp>
        <p:nvSpPr>
          <p:cNvPr id="4" name="object 4"/>
          <p:cNvSpPr txBox="1"/>
          <p:nvPr/>
        </p:nvSpPr>
        <p:spPr>
          <a:xfrm>
            <a:off x="2555239" y="2694970"/>
            <a:ext cx="5974080" cy="22493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6270" algn="ctr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Times New Roman"/>
                <a:cs typeface="Times New Roman"/>
              </a:rPr>
              <a:t>MANAGING</a:t>
            </a:r>
            <a:r>
              <a:rPr sz="2800" spc="-1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DIRECTOR</a:t>
            </a:r>
            <a:endParaRPr lang="en-US" sz="2800" spc="-10" dirty="0">
              <a:latin typeface="Times New Roman"/>
              <a:cs typeface="Times New Roman"/>
            </a:endParaRPr>
          </a:p>
          <a:p>
            <a:pPr marL="636270" algn="ctr">
              <a:lnSpc>
                <a:spcPct val="100000"/>
              </a:lnSpc>
              <a:spcBef>
                <a:spcPts val="100"/>
              </a:spcBef>
            </a:pPr>
            <a:endParaRPr sz="2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40"/>
              </a:spcBef>
            </a:pPr>
            <a:r>
              <a:rPr lang="en-US" sz="2400" spc="-10" dirty="0">
                <a:latin typeface="Times New Roman"/>
                <a:cs typeface="Times New Roman"/>
              </a:rPr>
              <a:t>       </a:t>
            </a:r>
            <a:r>
              <a:rPr sz="2400" spc="-10" dirty="0">
                <a:latin typeface="Times New Roman"/>
                <a:cs typeface="Times New Roman"/>
              </a:rPr>
              <a:t>-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Examine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Employee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Turnover</a:t>
            </a:r>
            <a:endParaRPr sz="24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05"/>
              </a:spcBef>
            </a:pPr>
            <a:endParaRPr sz="2400" dirty="0">
              <a:latin typeface="Times New Roman"/>
              <a:cs typeface="Times New Roman"/>
            </a:endParaRPr>
          </a:p>
          <a:p>
            <a:pPr marL="1507490" indent="-285750">
              <a:lnSpc>
                <a:spcPct val="100000"/>
              </a:lnSpc>
              <a:buSzPct val="96428"/>
              <a:buFont typeface="Wingdings"/>
              <a:buChar char=""/>
              <a:tabLst>
                <a:tab pos="1507490" algn="l"/>
              </a:tabLst>
            </a:pPr>
            <a:r>
              <a:rPr sz="2800" dirty="0">
                <a:latin typeface="Times New Roman"/>
                <a:cs typeface="Times New Roman"/>
              </a:rPr>
              <a:t>Human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Resources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(HR)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Teams</a:t>
            </a:r>
            <a:endParaRPr sz="2800" dirty="0">
              <a:latin typeface="Times New Roman"/>
              <a:cs typeface="Times New Roman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3236976"/>
            <a:ext cx="1718945" cy="2221865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6696075" y="1034161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1192" y="708342"/>
            <a:ext cx="9798685" cy="57810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endParaRPr lang="en-US" sz="2800" b="1" i="1" dirty="0">
              <a:latin typeface="Times New Roman"/>
              <a:cs typeface="Times New Roman"/>
            </a:endParaRPr>
          </a:p>
          <a:p>
            <a:pPr marL="2613025">
              <a:lnSpc>
                <a:spcPct val="100000"/>
              </a:lnSpc>
              <a:spcBef>
                <a:spcPts val="100"/>
              </a:spcBef>
              <a:buSzPct val="96428"/>
              <a:tabLst>
                <a:tab pos="2898775" algn="l"/>
              </a:tabLst>
            </a:pPr>
            <a:r>
              <a:rPr lang="en-US" sz="2800" b="1" i="1" dirty="0">
                <a:latin typeface="Times New Roman"/>
                <a:cs typeface="Times New Roman"/>
              </a:rPr>
              <a:t>OUR SOLUTION AND ITS VALUE PROPOSITION</a:t>
            </a:r>
          </a:p>
          <a:p>
            <a:pPr marL="2898775" indent="-285750">
              <a:lnSpc>
                <a:spcPct val="100000"/>
              </a:lnSpc>
              <a:spcBef>
                <a:spcPts val="100"/>
              </a:spcBef>
              <a:buSzPct val="96428"/>
              <a:buFont typeface="Wingdings"/>
              <a:buChar char=""/>
              <a:tabLst>
                <a:tab pos="2898775" algn="l"/>
              </a:tabLst>
            </a:pP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Management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&amp;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Executives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Team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Leaders </a:t>
            </a:r>
            <a:r>
              <a:rPr sz="2800" dirty="0">
                <a:latin typeface="Times New Roman"/>
                <a:cs typeface="Times New Roman"/>
              </a:rPr>
              <a:t>&amp; </a:t>
            </a:r>
            <a:r>
              <a:rPr sz="2800" spc="-10" dirty="0">
                <a:latin typeface="Times New Roman"/>
                <a:cs typeface="Times New Roman"/>
              </a:rPr>
              <a:t>Supervisors</a:t>
            </a:r>
            <a:endParaRPr lang="en-US" sz="2800" dirty="0">
              <a:latin typeface="Times New Roman"/>
              <a:cs typeface="Times New Roman"/>
            </a:endParaRPr>
          </a:p>
          <a:p>
            <a:pPr marL="3070225" indent="-457200">
              <a:lnSpc>
                <a:spcPct val="100000"/>
              </a:lnSpc>
              <a:spcBef>
                <a:spcPts val="100"/>
              </a:spcBef>
              <a:buSzPct val="96428"/>
              <a:buFont typeface="Wingdings" pitchFamily="2" charset="2"/>
              <a:buChar char="Ø"/>
              <a:tabLst>
                <a:tab pos="2898775" algn="l"/>
              </a:tabLst>
            </a:pPr>
            <a:r>
              <a:rPr sz="2800" dirty="0">
                <a:latin typeface="Times New Roman"/>
                <a:cs typeface="Times New Roman"/>
              </a:rPr>
              <a:t>Business</a:t>
            </a:r>
            <a:r>
              <a:rPr sz="2800" spc="-10" dirty="0">
                <a:latin typeface="Times New Roman"/>
                <a:cs typeface="Times New Roman"/>
              </a:rPr>
              <a:t> Analysts</a:t>
            </a:r>
            <a:endParaRPr sz="2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25"/>
              </a:spcBef>
            </a:pPr>
            <a:endParaRPr sz="3600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  <a:p>
            <a:pPr marL="19050" marR="1011555" indent="-6350">
              <a:lnSpc>
                <a:spcPct val="104200"/>
              </a:lnSpc>
            </a:pPr>
            <a:endParaRPr lang="en-US" sz="2400" b="1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696075" y="4213097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1816607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466" y="6467475"/>
            <a:ext cx="76091" cy="19939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2215" y="930291"/>
            <a:ext cx="3378816" cy="3641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16556" y="1447800"/>
            <a:ext cx="9159558" cy="41492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050" indent="-6350">
              <a:spcBef>
                <a:spcPts val="100"/>
              </a:spcBef>
            </a:pPr>
            <a:r>
              <a:rPr lang="en-US" sz="2400" i="0" dirty="0" err="1"/>
              <a:t>Conditonal</a:t>
            </a:r>
            <a:r>
              <a:rPr lang="en-US" sz="2400" i="0" spc="-30" dirty="0"/>
              <a:t> </a:t>
            </a:r>
            <a:r>
              <a:rPr lang="en-US" sz="2400" i="0" dirty="0"/>
              <a:t>Formatting</a:t>
            </a:r>
            <a:r>
              <a:rPr lang="en-US" sz="2400" i="0" spc="-10" dirty="0"/>
              <a:t> </a:t>
            </a:r>
            <a:r>
              <a:rPr lang="en-US" sz="2400" b="0" i="0" dirty="0"/>
              <a:t>-</a:t>
            </a:r>
            <a:r>
              <a:rPr lang="en-US" sz="2400" b="0" i="0" spc="-25" dirty="0"/>
              <a:t> </a:t>
            </a:r>
            <a:r>
              <a:rPr lang="en-US" sz="2400" b="0" i="0" dirty="0"/>
              <a:t>To</a:t>
            </a:r>
            <a:r>
              <a:rPr lang="en-US" sz="2400" b="0" i="0" spc="-25" dirty="0"/>
              <a:t> </a:t>
            </a:r>
            <a:r>
              <a:rPr lang="en-US" sz="2400" b="0" i="0" dirty="0"/>
              <a:t>Highlight</a:t>
            </a:r>
            <a:r>
              <a:rPr lang="en-US" sz="2400" b="0" i="0" spc="-45" dirty="0"/>
              <a:t> </a:t>
            </a:r>
            <a:r>
              <a:rPr lang="en-US" sz="2400" b="0" i="0" dirty="0"/>
              <a:t>the</a:t>
            </a:r>
            <a:r>
              <a:rPr lang="en-US" sz="2400" b="0" i="0" spc="-20" dirty="0"/>
              <a:t> </a:t>
            </a:r>
            <a:r>
              <a:rPr lang="en-US" sz="2400" b="0" i="0" dirty="0"/>
              <a:t>Blanks</a:t>
            </a:r>
            <a:r>
              <a:rPr lang="en-US" sz="2400" b="0" i="0" spc="-35" dirty="0"/>
              <a:t> </a:t>
            </a:r>
            <a:r>
              <a:rPr lang="en-US" sz="2400" b="0" i="0" dirty="0"/>
              <a:t>cells</a:t>
            </a:r>
            <a:r>
              <a:rPr lang="en-US" sz="2400" b="0" i="0" spc="-35" dirty="0"/>
              <a:t> </a:t>
            </a:r>
            <a:r>
              <a:rPr lang="en-US" sz="2400" b="0" i="0" dirty="0"/>
              <a:t>and</a:t>
            </a:r>
            <a:r>
              <a:rPr lang="en-US" sz="2400" b="0" i="0" spc="-25" dirty="0"/>
              <a:t> </a:t>
            </a:r>
            <a:r>
              <a:rPr lang="en-US" sz="2400" b="0" i="0" dirty="0"/>
              <a:t>change</a:t>
            </a:r>
            <a:r>
              <a:rPr lang="en-US" sz="2400" b="0" i="0" spc="-45" dirty="0"/>
              <a:t> </a:t>
            </a:r>
            <a:r>
              <a:rPr lang="en-US" sz="2400" b="0" i="0" spc="-25" dirty="0"/>
              <a:t>the </a:t>
            </a:r>
            <a:r>
              <a:rPr lang="en-US" sz="2400" b="0" i="0" dirty="0" err="1"/>
              <a:t>colour</a:t>
            </a:r>
            <a:r>
              <a:rPr lang="en-US" sz="2400" b="0" i="0" spc="-15" dirty="0"/>
              <a:t> </a:t>
            </a:r>
            <a:r>
              <a:rPr lang="en-US" sz="2400" b="0" i="0" dirty="0"/>
              <a:t>of</a:t>
            </a:r>
            <a:r>
              <a:rPr lang="en-US" sz="2400" b="0" i="0" spc="-15" dirty="0"/>
              <a:t> </a:t>
            </a:r>
            <a:r>
              <a:rPr lang="en-US" sz="2400" b="0" i="0" dirty="0"/>
              <a:t>the</a:t>
            </a:r>
            <a:r>
              <a:rPr lang="en-US" sz="2400" b="0" i="0" spc="-35" dirty="0"/>
              <a:t> </a:t>
            </a:r>
            <a:r>
              <a:rPr lang="en-US" sz="2400" b="0" i="0" dirty="0"/>
              <a:t>cell</a:t>
            </a:r>
            <a:r>
              <a:rPr lang="en-US" sz="2400" b="0" i="0" spc="-15" dirty="0"/>
              <a:t> </a:t>
            </a:r>
            <a:r>
              <a:rPr lang="en-US" sz="2400" b="0" i="0" spc="-50" dirty="0"/>
              <a:t>.</a:t>
            </a:r>
            <a:br>
              <a:rPr lang="en-US" sz="2400" b="0" i="0" dirty="0"/>
            </a:br>
            <a:br>
              <a:rPr lang="en-US" sz="2400" i="0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Sort</a:t>
            </a:r>
            <a:r>
              <a:rPr sz="2400" i="0" spc="-30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&amp;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Filter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Remove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Blank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Missing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Values.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br>
              <a:rPr lang="en-US" sz="2400" b="0" i="0" spc="-15" dirty="0">
                <a:latin typeface="Times New Roman"/>
                <a:cs typeface="Times New Roman"/>
              </a:rPr>
            </a:br>
            <a:br>
              <a:rPr lang="en-US" sz="2400" b="0" i="0" spc="-15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Pivot</a:t>
            </a:r>
            <a:r>
              <a:rPr sz="2400" i="0" spc="-2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Table</a:t>
            </a:r>
            <a:r>
              <a:rPr sz="2400" i="0" spc="-5" dirty="0">
                <a:latin typeface="Times New Roman"/>
                <a:cs typeface="Times New Roman"/>
              </a:rPr>
              <a:t> </a:t>
            </a:r>
            <a:r>
              <a:rPr sz="2400" b="0" i="0" spc="-50" dirty="0">
                <a:latin typeface="Times New Roman"/>
                <a:cs typeface="Times New Roman"/>
              </a:rPr>
              <a:t>-</a:t>
            </a:r>
            <a:endParaRPr sz="2400" dirty="0">
              <a:latin typeface="Times New Roman"/>
              <a:cs typeface="Times New Roman"/>
            </a:endParaRPr>
          </a:p>
          <a:p>
            <a:pPr marL="19050" marR="5080">
              <a:lnSpc>
                <a:spcPct val="103800"/>
              </a:lnSpc>
              <a:spcBef>
                <a:spcPts val="10"/>
              </a:spcBef>
            </a:pPr>
            <a:r>
              <a:rPr sz="2400" b="0" i="0" dirty="0">
                <a:latin typeface="Times New Roman"/>
                <a:cs typeface="Times New Roman"/>
              </a:rPr>
              <a:t>Summary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of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Turnover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from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Company</a:t>
            </a:r>
            <a:r>
              <a:rPr sz="2400" b="0" i="0" spc="-5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through</a:t>
            </a:r>
            <a:r>
              <a:rPr sz="2400" b="0" i="0" spc="-25" dirty="0">
                <a:latin typeface="Times New Roman"/>
                <a:cs typeface="Times New Roman"/>
              </a:rPr>
              <a:t> job </a:t>
            </a:r>
            <a:r>
              <a:rPr sz="2400" b="0" i="0" dirty="0">
                <a:latin typeface="Times New Roman"/>
                <a:cs typeface="Times New Roman"/>
              </a:rPr>
              <a:t>satisfaction.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br>
              <a:rPr lang="en-US" sz="2400" b="0" i="0" spc="-15" dirty="0">
                <a:latin typeface="Times New Roman"/>
                <a:cs typeface="Times New Roman"/>
              </a:rPr>
            </a:br>
            <a:br>
              <a:rPr lang="en-US" sz="2400" b="0" i="0" spc="-15" dirty="0">
                <a:latin typeface="Times New Roman"/>
                <a:cs typeface="Times New Roman"/>
              </a:rPr>
            </a:br>
            <a:r>
              <a:rPr sz="2400" i="0" dirty="0">
                <a:latin typeface="Times New Roman"/>
                <a:cs typeface="Times New Roman"/>
              </a:rPr>
              <a:t>Formulas</a:t>
            </a:r>
            <a:r>
              <a:rPr sz="240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4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IFS</a:t>
            </a:r>
            <a:r>
              <a:rPr sz="2400" b="0" i="0" spc="-4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(To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get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the</a:t>
            </a:r>
            <a:r>
              <a:rPr sz="2400" b="0" i="0" spc="-3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Feedback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for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Job)</a:t>
            </a:r>
            <a:r>
              <a:rPr sz="2400" b="0" i="0" spc="-5" dirty="0">
                <a:latin typeface="Times New Roman"/>
                <a:cs typeface="Times New Roman"/>
              </a:rPr>
              <a:t> </a:t>
            </a:r>
            <a:r>
              <a:rPr sz="2400" i="0" dirty="0">
                <a:latin typeface="Times New Roman"/>
                <a:cs typeface="Times New Roman"/>
              </a:rPr>
              <a:t>Graphs</a:t>
            </a:r>
            <a:r>
              <a:rPr sz="2400" b="0" i="0" dirty="0">
                <a:latin typeface="Times New Roman"/>
                <a:cs typeface="Times New Roman"/>
              </a:rPr>
              <a:t>-</a:t>
            </a:r>
            <a:r>
              <a:rPr sz="2400" b="0" i="0" spc="-35" dirty="0">
                <a:latin typeface="Times New Roman"/>
                <a:cs typeface="Times New Roman"/>
              </a:rPr>
              <a:t> </a:t>
            </a:r>
            <a:r>
              <a:rPr sz="2400" b="0" i="0" spc="-20" dirty="0">
                <a:latin typeface="Times New Roman"/>
                <a:cs typeface="Times New Roman"/>
              </a:rPr>
              <a:t>(Bar </a:t>
            </a:r>
            <a:r>
              <a:rPr sz="2400" b="0" i="0" dirty="0">
                <a:latin typeface="Times New Roman"/>
                <a:cs typeface="Times New Roman"/>
              </a:rPr>
              <a:t>Chart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&amp;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Pie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Chart) -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FINAL</a:t>
            </a:r>
            <a:r>
              <a:rPr sz="2400" b="0" i="0" spc="-1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REPORT</a:t>
            </a:r>
            <a:r>
              <a:rPr sz="2400" b="0" i="0" spc="-25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on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dirty="0">
                <a:latin typeface="Times New Roman"/>
                <a:cs typeface="Times New Roman"/>
              </a:rPr>
              <a:t>Employee</a:t>
            </a:r>
            <a:r>
              <a:rPr sz="2400" b="0" i="0" spc="-20" dirty="0">
                <a:latin typeface="Times New Roman"/>
                <a:cs typeface="Times New Roman"/>
              </a:rPr>
              <a:t> </a:t>
            </a:r>
            <a:r>
              <a:rPr sz="2400" b="0" i="0" spc="-10" dirty="0">
                <a:latin typeface="Times New Roman"/>
                <a:cs typeface="Times New Roman"/>
              </a:rPr>
              <a:t>Attrition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353550" y="226352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Dataset</a:t>
            </a:r>
            <a:r>
              <a:rPr spc="-10" dirty="0"/>
              <a:t> Description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5300" y="1747265"/>
            <a:ext cx="6078855" cy="42030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225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Times New Roman"/>
                <a:cs typeface="Times New Roman"/>
              </a:rPr>
              <a:t>Employee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Dataset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Kaggle.com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dirty="0">
                <a:latin typeface="Times New Roman"/>
                <a:cs typeface="Times New Roman"/>
              </a:rPr>
              <a:t>Variables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: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35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Features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00" b="1" dirty="0">
                <a:latin typeface="Times New Roman"/>
                <a:cs typeface="Times New Roman"/>
              </a:rPr>
              <a:t>Age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645795">
              <a:lnSpc>
                <a:spcPct val="104200"/>
              </a:lnSpc>
            </a:pPr>
            <a:r>
              <a:rPr sz="2400" b="1" dirty="0">
                <a:latin typeface="Times New Roman"/>
                <a:cs typeface="Times New Roman"/>
              </a:rPr>
              <a:t>Attrition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 </a:t>
            </a:r>
            <a:r>
              <a:rPr sz="2400" b="1" dirty="0">
                <a:latin typeface="Times New Roman"/>
                <a:cs typeface="Times New Roman"/>
              </a:rPr>
              <a:t>Gender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(Male/Female)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Level</a:t>
            </a:r>
            <a:r>
              <a:rPr sz="2400" b="1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</a:t>
            </a:r>
            <a:endParaRPr sz="2400">
              <a:latin typeface="Times New Roman"/>
              <a:cs typeface="Times New Roman"/>
            </a:endParaRPr>
          </a:p>
          <a:p>
            <a:pPr marL="12700" marR="5080">
              <a:lnSpc>
                <a:spcPct val="104200"/>
              </a:lnSpc>
              <a:spcBef>
                <a:spcPts val="25"/>
              </a:spcBef>
              <a:tabLst>
                <a:tab pos="3228975" algn="l"/>
              </a:tabLst>
            </a:pP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Satisfaction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&lt;int&gt;</a:t>
            </a:r>
            <a:r>
              <a:rPr sz="2400" dirty="0">
                <a:latin typeface="Times New Roman"/>
                <a:cs typeface="Times New Roman"/>
              </a:rPr>
              <a:t>	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Feedback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for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Job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Performance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rating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Total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Working</a:t>
            </a:r>
            <a:r>
              <a:rPr sz="2400" b="1" spc="-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Years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&lt;int&gt;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Numerical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Values </a:t>
            </a:r>
            <a:r>
              <a:rPr sz="2400" b="1" dirty="0">
                <a:latin typeface="Times New Roman"/>
                <a:cs typeface="Times New Roman"/>
              </a:rPr>
              <a:t>Overtime </a:t>
            </a:r>
            <a:r>
              <a:rPr sz="2400" dirty="0">
                <a:latin typeface="Times New Roman"/>
                <a:cs typeface="Times New Roman"/>
              </a:rPr>
              <a:t>=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&lt;fct&gt;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Text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Values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(Yes/No)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403</Words>
  <Application>Microsoft Office PowerPoint</Application>
  <PresentationFormat>Widescreen</PresentationFormat>
  <Paragraphs>102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"Analyzing Employee Attrition through Job Satisfaction Feedback" using Excel</vt:lpstr>
      <vt:lpstr>PowerPoint Presentation</vt:lpstr>
      <vt:lpstr>PROBLEM STATEMENT</vt:lpstr>
      <vt:lpstr>PROJECT OVERVIEW</vt:lpstr>
      <vt:lpstr>WHO ARE THE END USERS?</vt:lpstr>
      <vt:lpstr>PowerPoint Presentation</vt:lpstr>
      <vt:lpstr>Conditonal Formatting - To Highlight the Blanks cells and change the colour of the cell .  Sort &amp; Filter - Remove the Blank Missing Values.   Pivot Table - Summary of Employee Turnover from the Company through job satisfaction.   Formulas - IFS (To get the Feedback for Job) Graphs- (Bar Chart &amp; Pie Chart) - FINAL REPORT on Employee Attrition</vt:lpstr>
      <vt:lpstr>Dataset Description</vt:lpstr>
      <vt:lpstr>THE "WOW" IN OUR SOLUTION</vt:lpstr>
      <vt:lpstr>. MODELLING</vt:lpstr>
      <vt:lpstr>6. Final Report </vt:lpstr>
      <vt:lpstr>PowerPoint Presentation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918667370650</dc:creator>
  <cp:lastModifiedBy>M.Thanigai Arasu</cp:lastModifiedBy>
  <cp:revision>4</cp:revision>
  <dcterms:created xsi:type="dcterms:W3CDTF">2024-08-29T15:42:57Z</dcterms:created>
  <dcterms:modified xsi:type="dcterms:W3CDTF">2024-08-30T07:21:04Z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2024-08-29T00:00:00Z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2024-08-29T00:00:00Z</vt:filetime>
  </property>
</Properties>
</file>