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340" r:id="rId5"/>
    <p:sldId id="271" r:id="rId6"/>
    <p:sldId id="272" r:id="rId7"/>
    <p:sldId id="339" r:id="rId8"/>
    <p:sldId id="273" r:id="rId9"/>
    <p:sldId id="274" r:id="rId10"/>
    <p:sldId id="282" r:id="rId11"/>
    <p:sldId id="303" r:id="rId12"/>
    <p:sldId id="341" r:id="rId13"/>
    <p:sldId id="342" r:id="rId14"/>
    <p:sldId id="343" r:id="rId15"/>
    <p:sldId id="344" r:id="rId16"/>
    <p:sldId id="345" r:id="rId17"/>
    <p:sldId id="305" r:id="rId18"/>
    <p:sldId id="331" r:id="rId19"/>
    <p:sldId id="335" r:id="rId20"/>
    <p:sldId id="337" r:id="rId21"/>
  </p:sldIdLst>
  <p:sldSz cx="9144000" cy="5143500" type="screen16x9"/>
  <p:notesSz cx="6858000" cy="9144000"/>
  <p:embeddedFontLst>
    <p:embeddedFont>
      <p:font typeface="Oxygen" panose="02000503000000000000" pitchFamily="2" charset="0"/>
      <p:regular r:id="rId23"/>
      <p:bold r:id="rId24"/>
    </p:embeddedFont>
    <p:embeddedFont>
      <p:font typeface="Oxygen Light" panose="02000303000000000000" pitchFamily="2" charset="0"/>
      <p:regular r:id="rId25"/>
    </p:embeddedFont>
    <p:embeddedFont>
      <p:font typeface="Zilla Slab SemiBold" panose="020B060402020202020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D259D3-D1E3-4343-A53C-96DB8B1D8F6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DF0"/>
          </a:solidFill>
        </a:fill>
      </a:tcStyle>
    </a:wholeTbl>
    <a:band1H>
      <a:tcStyle>
        <a:tcBdr/>
        <a:fill>
          <a:solidFill>
            <a:srgbClr val="E7FBE1"/>
          </a:solidFill>
        </a:fill>
      </a:tcStyle>
    </a:band1H>
    <a:band2H>
      <a:tcStyle>
        <a:tcBdr/>
      </a:tcStyle>
    </a:band2H>
    <a:band1V>
      <a:tcStyle>
        <a:tcBdr/>
        <a:fill>
          <a:solidFill>
            <a:srgbClr val="E7FB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826" y="77"/>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AACB74BE-2FDF-E0D8-FB14-F689C0C3D45A}"/>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B612CFF9-DEAB-407D-EBCB-F9BAD2BFA2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4E04D8DE-D7AE-6B2D-E182-E5392EB5E4D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53717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3DF7586E-E663-45F9-0FE3-A295A7EF37CF}"/>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D5C57829-CA34-82B9-7572-369DF0264C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F42E02DD-54CE-A3CD-6176-9A93B288608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187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C4302CFA-8518-F65F-3DF3-45CB54E6AD67}"/>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B548991A-4086-1F6C-0748-5D8937692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36514A3F-C9BB-A369-5115-5F73A98A2B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2499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C63EF52A-5C7F-EDF6-BAB3-F770032707AB}"/>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20236826-542C-17CD-8AFE-5CEBCF623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C6095C41-AEF5-23FD-287D-313E898CF2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6670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7AF5F30E-C2AB-2B62-BB68-D5BA638664E3}"/>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07B2DEBB-F904-51F4-F2B1-3CB157EC9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654A1EA8-90F4-327F-0B01-2F5AF865BF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22479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C9FA9DBF-F840-A8E4-439E-38230B89A289}"/>
            </a:ext>
          </a:extLst>
        </p:cNvPr>
        <p:cNvGrpSpPr/>
        <p:nvPr/>
      </p:nvGrpSpPr>
      <p:grpSpPr>
        <a:xfrm>
          <a:off x="0" y="0"/>
          <a:ext cx="0" cy="0"/>
          <a:chOff x="0" y="0"/>
          <a:chExt cx="0" cy="0"/>
        </a:xfrm>
      </p:grpSpPr>
      <p:sp>
        <p:nvSpPr>
          <p:cNvPr id="52" name="Google Shape;52;p3:notes">
            <a:extLst>
              <a:ext uri="{FF2B5EF4-FFF2-40B4-BE49-F238E27FC236}">
                <a16:creationId xmlns:a16="http://schemas.microsoft.com/office/drawing/2014/main" id="{372976BD-41FE-EC74-938C-DEA8E69E96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a:extLst>
              <a:ext uri="{FF2B5EF4-FFF2-40B4-BE49-F238E27FC236}">
                <a16:creationId xmlns:a16="http://schemas.microsoft.com/office/drawing/2014/main" id="{28A7F533-D1A0-1132-698B-668BBE43BE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8714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8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84"/>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1"/>
            </a:gs>
            <a:gs pos="50000">
              <a:schemeClr val="accent1"/>
            </a:gs>
            <a:gs pos="100000">
              <a:schemeClr val="accent2"/>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85"/>
          <p:cNvSpPr/>
          <p:nvPr/>
        </p:nvSpPr>
        <p:spPr>
          <a:xfrm>
            <a:off x="417250" y="0"/>
            <a:ext cx="8726757" cy="5143976"/>
          </a:xfrm>
          <a:custGeom>
            <a:avLst/>
            <a:gdLst/>
            <a:ahLst/>
            <a:cxnLst/>
            <a:rect l="l" t="t" r="r" b="b"/>
            <a:pathLst>
              <a:path w="11635676" h="6858634" extrusionOk="0">
                <a:moveTo>
                  <a:pt x="7628128" y="0"/>
                </a:moveTo>
                <a:lnTo>
                  <a:pt x="7355078" y="0"/>
                </a:lnTo>
                <a:lnTo>
                  <a:pt x="7484682" y="136335"/>
                </a:lnTo>
                <a:close/>
                <a:moveTo>
                  <a:pt x="4694428" y="0"/>
                </a:moveTo>
                <a:lnTo>
                  <a:pt x="4413060" y="0"/>
                </a:lnTo>
                <a:lnTo>
                  <a:pt x="4546410" y="140399"/>
                </a:lnTo>
                <a:close/>
                <a:moveTo>
                  <a:pt x="6161278" y="0"/>
                </a:moveTo>
                <a:lnTo>
                  <a:pt x="5884164" y="0"/>
                </a:lnTo>
                <a:lnTo>
                  <a:pt x="6015609" y="138367"/>
                </a:lnTo>
                <a:close/>
                <a:moveTo>
                  <a:pt x="10561828" y="0"/>
                </a:moveTo>
                <a:lnTo>
                  <a:pt x="10296970" y="0"/>
                </a:lnTo>
                <a:lnTo>
                  <a:pt x="10422826" y="132271"/>
                </a:lnTo>
                <a:close/>
                <a:moveTo>
                  <a:pt x="9094978" y="0"/>
                </a:moveTo>
                <a:lnTo>
                  <a:pt x="8825992" y="0"/>
                </a:lnTo>
                <a:lnTo>
                  <a:pt x="8953627" y="134303"/>
                </a:lnTo>
                <a:close/>
                <a:moveTo>
                  <a:pt x="1760347" y="0"/>
                </a:moveTo>
                <a:lnTo>
                  <a:pt x="1471041" y="0"/>
                </a:lnTo>
                <a:lnTo>
                  <a:pt x="1608328" y="144463"/>
                </a:lnTo>
                <a:close/>
                <a:moveTo>
                  <a:pt x="11635676" y="0"/>
                </a:moveTo>
                <a:lnTo>
                  <a:pt x="10939907" y="0"/>
                </a:lnTo>
                <a:lnTo>
                  <a:pt x="11110087" y="179134"/>
                </a:lnTo>
                <a:lnTo>
                  <a:pt x="10772076" y="500126"/>
                </a:lnTo>
                <a:lnTo>
                  <a:pt x="10945241" y="682371"/>
                </a:lnTo>
                <a:lnTo>
                  <a:pt x="10162476" y="729679"/>
                </a:lnTo>
                <a:lnTo>
                  <a:pt x="10244074" y="0"/>
                </a:lnTo>
                <a:lnTo>
                  <a:pt x="9468866" y="0"/>
                </a:lnTo>
                <a:lnTo>
                  <a:pt x="9641015" y="181166"/>
                </a:lnTo>
                <a:lnTo>
                  <a:pt x="9303258" y="502158"/>
                </a:lnTo>
                <a:lnTo>
                  <a:pt x="9476422" y="684403"/>
                </a:lnTo>
                <a:lnTo>
                  <a:pt x="8693341" y="731711"/>
                </a:lnTo>
                <a:lnTo>
                  <a:pt x="8775192" y="0"/>
                </a:lnTo>
                <a:lnTo>
                  <a:pt x="7997825" y="0"/>
                </a:lnTo>
                <a:lnTo>
                  <a:pt x="8171942" y="183198"/>
                </a:lnTo>
                <a:lnTo>
                  <a:pt x="7834186" y="504190"/>
                </a:lnTo>
                <a:lnTo>
                  <a:pt x="8007287" y="686435"/>
                </a:lnTo>
                <a:lnTo>
                  <a:pt x="7224268" y="733743"/>
                </a:lnTo>
                <a:lnTo>
                  <a:pt x="7306374" y="0"/>
                </a:lnTo>
                <a:lnTo>
                  <a:pt x="6548374" y="0"/>
                </a:lnTo>
                <a:lnTo>
                  <a:pt x="6528245" y="1207"/>
                </a:lnTo>
                <a:lnTo>
                  <a:pt x="6528245" y="0"/>
                </a:lnTo>
                <a:lnTo>
                  <a:pt x="6526720" y="0"/>
                </a:lnTo>
                <a:lnTo>
                  <a:pt x="6527864" y="1207"/>
                </a:lnTo>
                <a:lnTo>
                  <a:pt x="6527864" y="1207"/>
                </a:lnTo>
                <a:lnTo>
                  <a:pt x="6702552" y="184976"/>
                </a:lnTo>
                <a:lnTo>
                  <a:pt x="6365177" y="506222"/>
                </a:lnTo>
                <a:lnTo>
                  <a:pt x="6538341" y="688467"/>
                </a:lnTo>
                <a:lnTo>
                  <a:pt x="5755259" y="735775"/>
                </a:lnTo>
                <a:lnTo>
                  <a:pt x="5837492" y="0"/>
                </a:lnTo>
                <a:lnTo>
                  <a:pt x="5112893" y="0"/>
                </a:lnTo>
                <a:lnTo>
                  <a:pt x="5059109" y="3239"/>
                </a:lnTo>
                <a:lnTo>
                  <a:pt x="5059490" y="0"/>
                </a:lnTo>
                <a:lnTo>
                  <a:pt x="5055807" y="0"/>
                </a:lnTo>
                <a:lnTo>
                  <a:pt x="5058918" y="3239"/>
                </a:lnTo>
                <a:lnTo>
                  <a:pt x="5058918" y="3239"/>
                </a:lnTo>
                <a:lnTo>
                  <a:pt x="5233607" y="187008"/>
                </a:lnTo>
                <a:lnTo>
                  <a:pt x="4895977" y="508000"/>
                </a:lnTo>
                <a:lnTo>
                  <a:pt x="5069142" y="690245"/>
                </a:lnTo>
                <a:lnTo>
                  <a:pt x="4286060" y="737553"/>
                </a:lnTo>
                <a:lnTo>
                  <a:pt x="4368673" y="0"/>
                </a:lnTo>
                <a:lnTo>
                  <a:pt x="3677412" y="0"/>
                </a:lnTo>
                <a:lnTo>
                  <a:pt x="3590227" y="5271"/>
                </a:lnTo>
                <a:lnTo>
                  <a:pt x="3590861" y="0"/>
                </a:lnTo>
                <a:lnTo>
                  <a:pt x="3584956" y="0"/>
                </a:lnTo>
                <a:lnTo>
                  <a:pt x="3590036" y="5271"/>
                </a:lnTo>
                <a:lnTo>
                  <a:pt x="3590036" y="5271"/>
                </a:lnTo>
                <a:lnTo>
                  <a:pt x="3764661" y="189040"/>
                </a:lnTo>
                <a:lnTo>
                  <a:pt x="3426905" y="510286"/>
                </a:lnTo>
                <a:lnTo>
                  <a:pt x="3600069" y="692531"/>
                </a:lnTo>
                <a:lnTo>
                  <a:pt x="2816987" y="739839"/>
                </a:lnTo>
                <a:lnTo>
                  <a:pt x="2899791" y="0"/>
                </a:lnTo>
                <a:lnTo>
                  <a:pt x="2241931" y="0"/>
                </a:lnTo>
                <a:lnTo>
                  <a:pt x="2120964" y="7303"/>
                </a:lnTo>
                <a:lnTo>
                  <a:pt x="2121789" y="0"/>
                </a:lnTo>
                <a:lnTo>
                  <a:pt x="2113788" y="0"/>
                </a:lnTo>
                <a:lnTo>
                  <a:pt x="2120710" y="7303"/>
                </a:lnTo>
                <a:lnTo>
                  <a:pt x="2120710" y="7303"/>
                </a:lnTo>
                <a:lnTo>
                  <a:pt x="2295335" y="191072"/>
                </a:lnTo>
                <a:lnTo>
                  <a:pt x="1957832" y="512318"/>
                </a:lnTo>
                <a:lnTo>
                  <a:pt x="2130997" y="694563"/>
                </a:lnTo>
                <a:lnTo>
                  <a:pt x="1347915" y="741871"/>
                </a:lnTo>
                <a:lnTo>
                  <a:pt x="1431227" y="0"/>
                </a:lnTo>
                <a:lnTo>
                  <a:pt x="806513" y="0"/>
                </a:lnTo>
                <a:lnTo>
                  <a:pt x="651891" y="9335"/>
                </a:lnTo>
                <a:lnTo>
                  <a:pt x="652907" y="0"/>
                </a:lnTo>
                <a:lnTo>
                  <a:pt x="642747" y="0"/>
                </a:lnTo>
                <a:lnTo>
                  <a:pt x="651637" y="9335"/>
                </a:lnTo>
                <a:lnTo>
                  <a:pt x="651637" y="9335"/>
                </a:lnTo>
                <a:lnTo>
                  <a:pt x="826326" y="193104"/>
                </a:lnTo>
                <a:lnTo>
                  <a:pt x="488760" y="514350"/>
                </a:lnTo>
                <a:lnTo>
                  <a:pt x="835216" y="879030"/>
                </a:lnTo>
                <a:lnTo>
                  <a:pt x="1173036" y="558038"/>
                </a:lnTo>
                <a:lnTo>
                  <a:pt x="1347661" y="742188"/>
                </a:lnTo>
                <a:lnTo>
                  <a:pt x="1347661" y="742188"/>
                </a:lnTo>
                <a:lnTo>
                  <a:pt x="1522349" y="926338"/>
                </a:lnTo>
                <a:lnTo>
                  <a:pt x="1184529" y="1247267"/>
                </a:lnTo>
                <a:lnTo>
                  <a:pt x="1531049" y="1611948"/>
                </a:lnTo>
                <a:lnTo>
                  <a:pt x="1869377" y="1290574"/>
                </a:lnTo>
                <a:lnTo>
                  <a:pt x="2044002" y="1474407"/>
                </a:lnTo>
                <a:lnTo>
                  <a:pt x="2044002" y="1474407"/>
                </a:lnTo>
                <a:lnTo>
                  <a:pt x="2218690" y="1658557"/>
                </a:lnTo>
                <a:lnTo>
                  <a:pt x="1880870" y="1979486"/>
                </a:lnTo>
                <a:lnTo>
                  <a:pt x="2227390" y="2344166"/>
                </a:lnTo>
                <a:lnTo>
                  <a:pt x="2565210" y="2023237"/>
                </a:lnTo>
                <a:lnTo>
                  <a:pt x="2739835" y="2207006"/>
                </a:lnTo>
                <a:lnTo>
                  <a:pt x="2739835" y="2207006"/>
                </a:lnTo>
                <a:lnTo>
                  <a:pt x="2914523" y="2390839"/>
                </a:lnTo>
                <a:lnTo>
                  <a:pt x="2576703" y="2711768"/>
                </a:lnTo>
                <a:lnTo>
                  <a:pt x="2923477" y="3076575"/>
                </a:lnTo>
                <a:lnTo>
                  <a:pt x="3261106" y="2755900"/>
                </a:lnTo>
                <a:lnTo>
                  <a:pt x="3435731" y="2939669"/>
                </a:lnTo>
                <a:lnTo>
                  <a:pt x="3435731" y="2939669"/>
                </a:lnTo>
                <a:lnTo>
                  <a:pt x="3610420" y="3123438"/>
                </a:lnTo>
                <a:lnTo>
                  <a:pt x="3272727" y="3444431"/>
                </a:lnTo>
                <a:lnTo>
                  <a:pt x="3619246" y="3809111"/>
                </a:lnTo>
                <a:lnTo>
                  <a:pt x="3957066" y="3488119"/>
                </a:lnTo>
                <a:lnTo>
                  <a:pt x="4131691" y="3672269"/>
                </a:lnTo>
                <a:lnTo>
                  <a:pt x="4131691" y="3672269"/>
                </a:lnTo>
                <a:lnTo>
                  <a:pt x="4306380" y="3856419"/>
                </a:lnTo>
                <a:lnTo>
                  <a:pt x="3968560" y="4177347"/>
                </a:lnTo>
                <a:lnTo>
                  <a:pt x="4315079" y="4542028"/>
                </a:lnTo>
                <a:lnTo>
                  <a:pt x="4652899" y="4221099"/>
                </a:lnTo>
                <a:lnTo>
                  <a:pt x="4827524" y="4405249"/>
                </a:lnTo>
                <a:lnTo>
                  <a:pt x="4827524" y="4405249"/>
                </a:lnTo>
                <a:lnTo>
                  <a:pt x="5002213" y="4589399"/>
                </a:lnTo>
                <a:lnTo>
                  <a:pt x="4664393" y="4910328"/>
                </a:lnTo>
                <a:lnTo>
                  <a:pt x="5010912" y="5275009"/>
                </a:lnTo>
                <a:lnTo>
                  <a:pt x="5349177" y="4953000"/>
                </a:lnTo>
                <a:lnTo>
                  <a:pt x="5523802" y="5137150"/>
                </a:lnTo>
                <a:lnTo>
                  <a:pt x="5523802" y="5137150"/>
                </a:lnTo>
                <a:lnTo>
                  <a:pt x="5698427" y="5321300"/>
                </a:lnTo>
                <a:lnTo>
                  <a:pt x="5360607" y="5642293"/>
                </a:lnTo>
                <a:lnTo>
                  <a:pt x="5707126" y="6006973"/>
                </a:lnTo>
                <a:lnTo>
                  <a:pt x="6044883" y="5685981"/>
                </a:lnTo>
                <a:lnTo>
                  <a:pt x="6219571" y="5870131"/>
                </a:lnTo>
                <a:lnTo>
                  <a:pt x="6219571" y="5870131"/>
                </a:lnTo>
                <a:lnTo>
                  <a:pt x="6394259" y="6053963"/>
                </a:lnTo>
                <a:lnTo>
                  <a:pt x="6056440" y="6374892"/>
                </a:lnTo>
                <a:lnTo>
                  <a:pt x="6402959" y="6739573"/>
                </a:lnTo>
                <a:lnTo>
                  <a:pt x="6740716" y="6418644"/>
                </a:lnTo>
                <a:lnTo>
                  <a:pt x="6915404" y="6602794"/>
                </a:lnTo>
                <a:lnTo>
                  <a:pt x="6915404" y="6602794"/>
                </a:lnTo>
                <a:lnTo>
                  <a:pt x="7090029" y="6786944"/>
                </a:lnTo>
                <a:lnTo>
                  <a:pt x="7014972" y="6858000"/>
                </a:lnTo>
                <a:lnTo>
                  <a:pt x="7665403" y="6858000"/>
                </a:lnTo>
                <a:lnTo>
                  <a:pt x="7699312" y="6554915"/>
                </a:lnTo>
                <a:lnTo>
                  <a:pt x="7872476" y="6737096"/>
                </a:lnTo>
                <a:lnTo>
                  <a:pt x="8210296" y="6416167"/>
                </a:lnTo>
                <a:lnTo>
                  <a:pt x="8384921" y="6600000"/>
                </a:lnTo>
                <a:lnTo>
                  <a:pt x="8384921" y="6600000"/>
                </a:lnTo>
                <a:lnTo>
                  <a:pt x="8559609" y="6783832"/>
                </a:lnTo>
                <a:lnTo>
                  <a:pt x="8481885" y="6858000"/>
                </a:lnTo>
                <a:lnTo>
                  <a:pt x="9134284" y="6858000"/>
                </a:lnTo>
                <a:lnTo>
                  <a:pt x="9168447" y="6553200"/>
                </a:lnTo>
                <a:lnTo>
                  <a:pt x="9341548" y="6735381"/>
                </a:lnTo>
                <a:lnTo>
                  <a:pt x="9679369" y="6414453"/>
                </a:lnTo>
                <a:lnTo>
                  <a:pt x="9853994" y="6598285"/>
                </a:lnTo>
                <a:lnTo>
                  <a:pt x="9853994" y="6598285"/>
                </a:lnTo>
                <a:lnTo>
                  <a:pt x="10028682" y="6782435"/>
                </a:lnTo>
                <a:lnTo>
                  <a:pt x="9948672" y="6858635"/>
                </a:lnTo>
                <a:lnTo>
                  <a:pt x="10602722" y="6858635"/>
                </a:lnTo>
                <a:lnTo>
                  <a:pt x="10637075" y="6551486"/>
                </a:lnTo>
                <a:lnTo>
                  <a:pt x="10810240" y="6733668"/>
                </a:lnTo>
                <a:lnTo>
                  <a:pt x="11147996" y="6412738"/>
                </a:lnTo>
                <a:lnTo>
                  <a:pt x="11322621" y="6596888"/>
                </a:lnTo>
                <a:lnTo>
                  <a:pt x="11322621" y="6596888"/>
                </a:lnTo>
                <a:lnTo>
                  <a:pt x="11497246" y="6781038"/>
                </a:lnTo>
                <a:lnTo>
                  <a:pt x="11415776" y="6858000"/>
                </a:lnTo>
                <a:lnTo>
                  <a:pt x="11635676" y="6858000"/>
                </a:lnTo>
                <a:lnTo>
                  <a:pt x="11635676" y="6577013"/>
                </a:lnTo>
                <a:lnTo>
                  <a:pt x="11323320" y="6596063"/>
                </a:lnTo>
                <a:lnTo>
                  <a:pt x="11410569" y="5816600"/>
                </a:lnTo>
                <a:lnTo>
                  <a:pt x="11583733" y="5998845"/>
                </a:lnTo>
                <a:lnTo>
                  <a:pt x="11635676" y="5949442"/>
                </a:lnTo>
                <a:lnTo>
                  <a:pt x="11635676" y="5114608"/>
                </a:lnTo>
                <a:lnTo>
                  <a:pt x="11400345" y="5128832"/>
                </a:lnTo>
                <a:lnTo>
                  <a:pt x="11487595" y="4349179"/>
                </a:lnTo>
                <a:lnTo>
                  <a:pt x="11635676" y="4505008"/>
                </a:lnTo>
                <a:lnTo>
                  <a:pt x="11635676" y="3861372"/>
                </a:lnTo>
                <a:lnTo>
                  <a:pt x="11314240" y="4166743"/>
                </a:lnTo>
                <a:lnTo>
                  <a:pt x="11487404" y="4348988"/>
                </a:lnTo>
                <a:lnTo>
                  <a:pt x="10704322" y="4396296"/>
                </a:lnTo>
                <a:lnTo>
                  <a:pt x="10791634" y="3616706"/>
                </a:lnTo>
                <a:lnTo>
                  <a:pt x="10964735" y="3798951"/>
                </a:lnTo>
                <a:lnTo>
                  <a:pt x="11302556" y="3477959"/>
                </a:lnTo>
                <a:lnTo>
                  <a:pt x="11477181" y="3661791"/>
                </a:lnTo>
                <a:lnTo>
                  <a:pt x="11477181" y="3661791"/>
                </a:lnTo>
                <a:lnTo>
                  <a:pt x="11635676" y="3828606"/>
                </a:lnTo>
                <a:lnTo>
                  <a:pt x="11635676" y="3652203"/>
                </a:lnTo>
                <a:lnTo>
                  <a:pt x="11477434" y="3661791"/>
                </a:lnTo>
                <a:lnTo>
                  <a:pt x="11564683" y="2882138"/>
                </a:lnTo>
                <a:lnTo>
                  <a:pt x="11635676" y="2956878"/>
                </a:lnTo>
                <a:lnTo>
                  <a:pt x="11635676" y="2467483"/>
                </a:lnTo>
                <a:lnTo>
                  <a:pt x="11391329" y="2699703"/>
                </a:lnTo>
                <a:lnTo>
                  <a:pt x="11564493" y="2881948"/>
                </a:lnTo>
                <a:lnTo>
                  <a:pt x="10781411" y="2929255"/>
                </a:lnTo>
                <a:lnTo>
                  <a:pt x="10868660" y="2149602"/>
                </a:lnTo>
                <a:lnTo>
                  <a:pt x="11041824" y="2331847"/>
                </a:lnTo>
                <a:lnTo>
                  <a:pt x="11379581" y="2010918"/>
                </a:lnTo>
                <a:lnTo>
                  <a:pt x="11554206" y="2194687"/>
                </a:lnTo>
                <a:lnTo>
                  <a:pt x="11554206" y="2194687"/>
                </a:lnTo>
                <a:lnTo>
                  <a:pt x="11635676" y="2280412"/>
                </a:lnTo>
                <a:lnTo>
                  <a:pt x="11635676" y="2189798"/>
                </a:lnTo>
                <a:lnTo>
                  <a:pt x="11554460" y="2194687"/>
                </a:lnTo>
                <a:lnTo>
                  <a:pt x="11635676" y="1469009"/>
                </a:lnTo>
                <a:lnTo>
                  <a:pt x="11635676" y="1415225"/>
                </a:lnTo>
                <a:lnTo>
                  <a:pt x="10858436" y="1462215"/>
                </a:lnTo>
                <a:lnTo>
                  <a:pt x="10945685" y="682562"/>
                </a:lnTo>
                <a:lnTo>
                  <a:pt x="11118850" y="864807"/>
                </a:lnTo>
                <a:lnTo>
                  <a:pt x="11456607" y="543814"/>
                </a:lnTo>
                <a:lnTo>
                  <a:pt x="11631295" y="727964"/>
                </a:lnTo>
                <a:lnTo>
                  <a:pt x="11631295" y="727964"/>
                </a:lnTo>
                <a:lnTo>
                  <a:pt x="11635486" y="732409"/>
                </a:lnTo>
                <a:lnTo>
                  <a:pt x="11635486" y="727520"/>
                </a:lnTo>
                <a:lnTo>
                  <a:pt x="11631295" y="727520"/>
                </a:lnTo>
                <a:lnTo>
                  <a:pt x="11635486" y="690245"/>
                </a:lnTo>
                <a:close/>
                <a:moveTo>
                  <a:pt x="9476676" y="684594"/>
                </a:moveTo>
                <a:lnTo>
                  <a:pt x="9649841" y="866838"/>
                </a:lnTo>
                <a:lnTo>
                  <a:pt x="9987534" y="546100"/>
                </a:lnTo>
                <a:lnTo>
                  <a:pt x="10162159" y="730250"/>
                </a:lnTo>
                <a:lnTo>
                  <a:pt x="10162159" y="730250"/>
                </a:lnTo>
                <a:lnTo>
                  <a:pt x="10336784" y="914083"/>
                </a:lnTo>
                <a:lnTo>
                  <a:pt x="9999028" y="1235012"/>
                </a:lnTo>
                <a:lnTo>
                  <a:pt x="10172192" y="1417257"/>
                </a:lnTo>
                <a:lnTo>
                  <a:pt x="9389110" y="1464628"/>
                </a:lnTo>
                <a:close/>
                <a:moveTo>
                  <a:pt x="10095420" y="2883980"/>
                </a:moveTo>
                <a:lnTo>
                  <a:pt x="9312402" y="2931287"/>
                </a:lnTo>
                <a:lnTo>
                  <a:pt x="9399651" y="2151634"/>
                </a:lnTo>
                <a:lnTo>
                  <a:pt x="9572752" y="2333879"/>
                </a:lnTo>
                <a:lnTo>
                  <a:pt x="9910572" y="2012950"/>
                </a:lnTo>
                <a:lnTo>
                  <a:pt x="10085197" y="2196719"/>
                </a:lnTo>
                <a:lnTo>
                  <a:pt x="10085197" y="2196719"/>
                </a:lnTo>
                <a:lnTo>
                  <a:pt x="10259885" y="2380552"/>
                </a:lnTo>
                <a:lnTo>
                  <a:pt x="9922066" y="2701481"/>
                </a:lnTo>
                <a:close/>
                <a:moveTo>
                  <a:pt x="10018395" y="4350830"/>
                </a:moveTo>
                <a:lnTo>
                  <a:pt x="9235376" y="4398328"/>
                </a:lnTo>
                <a:lnTo>
                  <a:pt x="9322625" y="3618738"/>
                </a:lnTo>
                <a:lnTo>
                  <a:pt x="9495790" y="3800983"/>
                </a:lnTo>
                <a:lnTo>
                  <a:pt x="9833420" y="3479800"/>
                </a:lnTo>
                <a:lnTo>
                  <a:pt x="10008108" y="3663950"/>
                </a:lnTo>
                <a:lnTo>
                  <a:pt x="10008108" y="3663950"/>
                </a:lnTo>
                <a:lnTo>
                  <a:pt x="10182796" y="3848100"/>
                </a:lnTo>
                <a:lnTo>
                  <a:pt x="9844976" y="4168775"/>
                </a:lnTo>
                <a:close/>
                <a:moveTo>
                  <a:pt x="9245283" y="5085588"/>
                </a:moveTo>
                <a:lnTo>
                  <a:pt x="8462200" y="5132896"/>
                </a:lnTo>
                <a:lnTo>
                  <a:pt x="8549576" y="4353243"/>
                </a:lnTo>
                <a:lnTo>
                  <a:pt x="8722741" y="4535488"/>
                </a:lnTo>
                <a:lnTo>
                  <a:pt x="9060497" y="4214559"/>
                </a:lnTo>
                <a:lnTo>
                  <a:pt x="9235376" y="4398391"/>
                </a:lnTo>
                <a:lnTo>
                  <a:pt x="9235376" y="4398391"/>
                </a:lnTo>
                <a:lnTo>
                  <a:pt x="9410001" y="4582224"/>
                </a:lnTo>
                <a:lnTo>
                  <a:pt x="9072245" y="4903153"/>
                </a:lnTo>
                <a:close/>
                <a:moveTo>
                  <a:pt x="7776210" y="5087620"/>
                </a:moveTo>
                <a:lnTo>
                  <a:pt x="6993128" y="5134928"/>
                </a:lnTo>
                <a:lnTo>
                  <a:pt x="7080377" y="4355275"/>
                </a:lnTo>
                <a:lnTo>
                  <a:pt x="7253542" y="4537520"/>
                </a:lnTo>
                <a:lnTo>
                  <a:pt x="7591298" y="4216400"/>
                </a:lnTo>
                <a:lnTo>
                  <a:pt x="7765923" y="4400550"/>
                </a:lnTo>
                <a:lnTo>
                  <a:pt x="7765923" y="4400550"/>
                </a:lnTo>
                <a:lnTo>
                  <a:pt x="7940548" y="4584700"/>
                </a:lnTo>
                <a:lnTo>
                  <a:pt x="7602792" y="4905629"/>
                </a:lnTo>
                <a:close/>
                <a:moveTo>
                  <a:pt x="5688140" y="2890076"/>
                </a:moveTo>
                <a:lnTo>
                  <a:pt x="4905058" y="2937383"/>
                </a:lnTo>
                <a:lnTo>
                  <a:pt x="4992307" y="2157730"/>
                </a:lnTo>
                <a:lnTo>
                  <a:pt x="5165471" y="2339975"/>
                </a:lnTo>
                <a:lnTo>
                  <a:pt x="5503228" y="2019300"/>
                </a:lnTo>
                <a:lnTo>
                  <a:pt x="5677916" y="2203069"/>
                </a:lnTo>
                <a:lnTo>
                  <a:pt x="5677916" y="2203069"/>
                </a:lnTo>
                <a:lnTo>
                  <a:pt x="5852541" y="2386902"/>
                </a:lnTo>
                <a:lnTo>
                  <a:pt x="5514785" y="2707831"/>
                </a:lnTo>
                <a:close/>
                <a:moveTo>
                  <a:pt x="5688140" y="2890076"/>
                </a:moveTo>
                <a:lnTo>
                  <a:pt x="5861304" y="3072321"/>
                </a:lnTo>
                <a:lnTo>
                  <a:pt x="6199061" y="2751392"/>
                </a:lnTo>
                <a:lnTo>
                  <a:pt x="6373686" y="2935161"/>
                </a:lnTo>
                <a:lnTo>
                  <a:pt x="6373686" y="2935161"/>
                </a:lnTo>
                <a:lnTo>
                  <a:pt x="6548311" y="3118930"/>
                </a:lnTo>
                <a:lnTo>
                  <a:pt x="6210554" y="3439922"/>
                </a:lnTo>
                <a:lnTo>
                  <a:pt x="6384227" y="3622548"/>
                </a:lnTo>
                <a:lnTo>
                  <a:pt x="5601145" y="3669919"/>
                </a:lnTo>
                <a:close/>
                <a:moveTo>
                  <a:pt x="9322118" y="3618294"/>
                </a:moveTo>
                <a:lnTo>
                  <a:pt x="8539035" y="3665665"/>
                </a:lnTo>
                <a:lnTo>
                  <a:pt x="8626284" y="2886012"/>
                </a:lnTo>
                <a:lnTo>
                  <a:pt x="8799449" y="3068257"/>
                </a:lnTo>
                <a:lnTo>
                  <a:pt x="9137206" y="2747328"/>
                </a:lnTo>
                <a:lnTo>
                  <a:pt x="9311894" y="2931097"/>
                </a:lnTo>
                <a:lnTo>
                  <a:pt x="9311894" y="2931097"/>
                </a:lnTo>
                <a:lnTo>
                  <a:pt x="9486583" y="3114866"/>
                </a:lnTo>
                <a:lnTo>
                  <a:pt x="9148762" y="3435858"/>
                </a:lnTo>
                <a:close/>
                <a:moveTo>
                  <a:pt x="8452930" y="2703894"/>
                </a:moveTo>
                <a:lnTo>
                  <a:pt x="8626094" y="2886139"/>
                </a:lnTo>
                <a:lnTo>
                  <a:pt x="7843012" y="2933446"/>
                </a:lnTo>
                <a:lnTo>
                  <a:pt x="7930261" y="2153793"/>
                </a:lnTo>
                <a:lnTo>
                  <a:pt x="8103426" y="2336038"/>
                </a:lnTo>
                <a:lnTo>
                  <a:pt x="8441245" y="2015109"/>
                </a:lnTo>
                <a:lnTo>
                  <a:pt x="8615870" y="2198878"/>
                </a:lnTo>
                <a:lnTo>
                  <a:pt x="8615870" y="2198878"/>
                </a:lnTo>
                <a:lnTo>
                  <a:pt x="8790876" y="2382838"/>
                </a:lnTo>
                <a:close/>
                <a:moveTo>
                  <a:pt x="8017637" y="3117469"/>
                </a:moveTo>
                <a:lnTo>
                  <a:pt x="7679881" y="3438462"/>
                </a:lnTo>
                <a:lnTo>
                  <a:pt x="7853046" y="3620643"/>
                </a:lnTo>
                <a:lnTo>
                  <a:pt x="7070027" y="3667887"/>
                </a:lnTo>
                <a:lnTo>
                  <a:pt x="7157276" y="2888234"/>
                </a:lnTo>
                <a:lnTo>
                  <a:pt x="7330440" y="3070479"/>
                </a:lnTo>
                <a:lnTo>
                  <a:pt x="7668324" y="2749550"/>
                </a:lnTo>
                <a:lnTo>
                  <a:pt x="7843012" y="2933319"/>
                </a:lnTo>
                <a:lnTo>
                  <a:pt x="7843012" y="2933319"/>
                </a:lnTo>
                <a:close/>
                <a:moveTo>
                  <a:pt x="6983858" y="2705926"/>
                </a:moveTo>
                <a:lnTo>
                  <a:pt x="7157021" y="2888171"/>
                </a:lnTo>
                <a:lnTo>
                  <a:pt x="6373940" y="2935478"/>
                </a:lnTo>
                <a:lnTo>
                  <a:pt x="6461189" y="2155825"/>
                </a:lnTo>
                <a:lnTo>
                  <a:pt x="6634353" y="2338070"/>
                </a:lnTo>
                <a:lnTo>
                  <a:pt x="6972109" y="2017141"/>
                </a:lnTo>
                <a:lnTo>
                  <a:pt x="7146798" y="2200910"/>
                </a:lnTo>
                <a:lnTo>
                  <a:pt x="7146798" y="2200910"/>
                </a:lnTo>
                <a:lnTo>
                  <a:pt x="7321423" y="2384743"/>
                </a:lnTo>
                <a:close/>
                <a:moveTo>
                  <a:pt x="6384227" y="3622802"/>
                </a:moveTo>
                <a:lnTo>
                  <a:pt x="6557391" y="3805047"/>
                </a:lnTo>
                <a:lnTo>
                  <a:pt x="6895147" y="3484055"/>
                </a:lnTo>
                <a:lnTo>
                  <a:pt x="7069772" y="3668205"/>
                </a:lnTo>
                <a:lnTo>
                  <a:pt x="7069772" y="3668205"/>
                </a:lnTo>
                <a:lnTo>
                  <a:pt x="7244397" y="3852355"/>
                </a:lnTo>
                <a:lnTo>
                  <a:pt x="6906641" y="4173284"/>
                </a:lnTo>
                <a:lnTo>
                  <a:pt x="7079806" y="4355529"/>
                </a:lnTo>
                <a:lnTo>
                  <a:pt x="6296724" y="4402836"/>
                </a:lnTo>
                <a:close/>
                <a:moveTo>
                  <a:pt x="7766177" y="4400550"/>
                </a:moveTo>
                <a:lnTo>
                  <a:pt x="7853426" y="3620961"/>
                </a:lnTo>
                <a:lnTo>
                  <a:pt x="8026591" y="3803206"/>
                </a:lnTo>
                <a:lnTo>
                  <a:pt x="8364347" y="3482213"/>
                </a:lnTo>
                <a:lnTo>
                  <a:pt x="8539035" y="3666046"/>
                </a:lnTo>
                <a:lnTo>
                  <a:pt x="8539035" y="3666046"/>
                </a:lnTo>
                <a:lnTo>
                  <a:pt x="8713660" y="3849878"/>
                </a:lnTo>
                <a:lnTo>
                  <a:pt x="8375904" y="4170807"/>
                </a:lnTo>
                <a:lnTo>
                  <a:pt x="8549069" y="4353052"/>
                </a:lnTo>
                <a:close/>
                <a:moveTo>
                  <a:pt x="9214485" y="1280605"/>
                </a:moveTo>
                <a:lnTo>
                  <a:pt x="9389110" y="1464755"/>
                </a:lnTo>
                <a:lnTo>
                  <a:pt x="9389110" y="1464755"/>
                </a:lnTo>
                <a:lnTo>
                  <a:pt x="9563798" y="1648587"/>
                </a:lnTo>
                <a:lnTo>
                  <a:pt x="9226042" y="1969516"/>
                </a:lnTo>
                <a:lnTo>
                  <a:pt x="9399143" y="2151761"/>
                </a:lnTo>
                <a:lnTo>
                  <a:pt x="8616124" y="2199069"/>
                </a:lnTo>
                <a:lnTo>
                  <a:pt x="8703373" y="1419479"/>
                </a:lnTo>
                <a:lnTo>
                  <a:pt x="8876474" y="1601661"/>
                </a:lnTo>
                <a:close/>
                <a:moveTo>
                  <a:pt x="8007541" y="686816"/>
                </a:moveTo>
                <a:lnTo>
                  <a:pt x="8180642" y="869061"/>
                </a:lnTo>
                <a:lnTo>
                  <a:pt x="8518461" y="548069"/>
                </a:lnTo>
                <a:lnTo>
                  <a:pt x="8693086" y="732219"/>
                </a:lnTo>
                <a:lnTo>
                  <a:pt x="8693086" y="732219"/>
                </a:lnTo>
                <a:lnTo>
                  <a:pt x="8867775" y="916369"/>
                </a:lnTo>
                <a:lnTo>
                  <a:pt x="8530526" y="1236663"/>
                </a:lnTo>
                <a:lnTo>
                  <a:pt x="8703628" y="1418908"/>
                </a:lnTo>
                <a:lnTo>
                  <a:pt x="7920609" y="1466279"/>
                </a:lnTo>
                <a:close/>
                <a:moveTo>
                  <a:pt x="7745413" y="1282700"/>
                </a:moveTo>
                <a:lnTo>
                  <a:pt x="7920038" y="1466533"/>
                </a:lnTo>
                <a:lnTo>
                  <a:pt x="7920038" y="1466533"/>
                </a:lnTo>
                <a:lnTo>
                  <a:pt x="8094726" y="1650365"/>
                </a:lnTo>
                <a:lnTo>
                  <a:pt x="7756907" y="1971294"/>
                </a:lnTo>
                <a:lnTo>
                  <a:pt x="7930070" y="2153539"/>
                </a:lnTo>
                <a:lnTo>
                  <a:pt x="7146989" y="2200847"/>
                </a:lnTo>
                <a:lnTo>
                  <a:pt x="7234238" y="1421257"/>
                </a:lnTo>
                <a:lnTo>
                  <a:pt x="7407402" y="1603439"/>
                </a:lnTo>
                <a:close/>
                <a:moveTo>
                  <a:pt x="6538405" y="688912"/>
                </a:moveTo>
                <a:lnTo>
                  <a:pt x="6711570" y="871157"/>
                </a:lnTo>
                <a:lnTo>
                  <a:pt x="7049389" y="550164"/>
                </a:lnTo>
                <a:lnTo>
                  <a:pt x="7224014" y="734314"/>
                </a:lnTo>
                <a:lnTo>
                  <a:pt x="7224014" y="734314"/>
                </a:lnTo>
                <a:lnTo>
                  <a:pt x="7398703" y="918464"/>
                </a:lnTo>
                <a:lnTo>
                  <a:pt x="7060883" y="1239393"/>
                </a:lnTo>
                <a:lnTo>
                  <a:pt x="7234047" y="1421638"/>
                </a:lnTo>
                <a:lnTo>
                  <a:pt x="6450965" y="1469009"/>
                </a:lnTo>
                <a:close/>
                <a:moveTo>
                  <a:pt x="6276277" y="1284478"/>
                </a:moveTo>
                <a:lnTo>
                  <a:pt x="6450965" y="1468311"/>
                </a:lnTo>
                <a:lnTo>
                  <a:pt x="6450965" y="1468311"/>
                </a:lnTo>
                <a:lnTo>
                  <a:pt x="6625590" y="1652143"/>
                </a:lnTo>
                <a:lnTo>
                  <a:pt x="6287833" y="1973072"/>
                </a:lnTo>
                <a:lnTo>
                  <a:pt x="6460998" y="2155317"/>
                </a:lnTo>
                <a:lnTo>
                  <a:pt x="5678107" y="2202815"/>
                </a:lnTo>
                <a:lnTo>
                  <a:pt x="5765356" y="1423226"/>
                </a:lnTo>
                <a:lnTo>
                  <a:pt x="5938520" y="1605407"/>
                </a:lnTo>
                <a:close/>
                <a:moveTo>
                  <a:pt x="5069332" y="690690"/>
                </a:moveTo>
                <a:lnTo>
                  <a:pt x="5242497" y="872935"/>
                </a:lnTo>
                <a:lnTo>
                  <a:pt x="5580253" y="551942"/>
                </a:lnTo>
                <a:lnTo>
                  <a:pt x="5754942" y="736092"/>
                </a:lnTo>
                <a:lnTo>
                  <a:pt x="5754942" y="736092"/>
                </a:lnTo>
                <a:lnTo>
                  <a:pt x="5929567" y="919925"/>
                </a:lnTo>
                <a:lnTo>
                  <a:pt x="5591810" y="1240854"/>
                </a:lnTo>
                <a:lnTo>
                  <a:pt x="5764975" y="1423099"/>
                </a:lnTo>
                <a:lnTo>
                  <a:pt x="4981893" y="1470470"/>
                </a:lnTo>
                <a:close/>
                <a:moveTo>
                  <a:pt x="4807204" y="1286510"/>
                </a:moveTo>
                <a:lnTo>
                  <a:pt x="4981893" y="1470660"/>
                </a:lnTo>
                <a:lnTo>
                  <a:pt x="4981893" y="1470660"/>
                </a:lnTo>
                <a:lnTo>
                  <a:pt x="5156518" y="1654492"/>
                </a:lnTo>
                <a:lnTo>
                  <a:pt x="4818952" y="1975295"/>
                </a:lnTo>
                <a:lnTo>
                  <a:pt x="4992116" y="2157540"/>
                </a:lnTo>
                <a:lnTo>
                  <a:pt x="4209034" y="2204847"/>
                </a:lnTo>
                <a:lnTo>
                  <a:pt x="4296283" y="1425258"/>
                </a:lnTo>
                <a:lnTo>
                  <a:pt x="4469448" y="1607439"/>
                </a:lnTo>
                <a:close/>
                <a:moveTo>
                  <a:pt x="3600260" y="692722"/>
                </a:moveTo>
                <a:lnTo>
                  <a:pt x="3773424" y="874966"/>
                </a:lnTo>
                <a:lnTo>
                  <a:pt x="4110927" y="553974"/>
                </a:lnTo>
                <a:lnTo>
                  <a:pt x="4285615" y="738124"/>
                </a:lnTo>
                <a:lnTo>
                  <a:pt x="4285615" y="738124"/>
                </a:lnTo>
                <a:lnTo>
                  <a:pt x="4460240" y="921957"/>
                </a:lnTo>
                <a:lnTo>
                  <a:pt x="4122484" y="1242886"/>
                </a:lnTo>
                <a:lnTo>
                  <a:pt x="4295648" y="1425131"/>
                </a:lnTo>
                <a:lnTo>
                  <a:pt x="3512566" y="1472502"/>
                </a:lnTo>
                <a:close/>
                <a:moveTo>
                  <a:pt x="2043938" y="1474407"/>
                </a:moveTo>
                <a:lnTo>
                  <a:pt x="2131187" y="694754"/>
                </a:lnTo>
                <a:lnTo>
                  <a:pt x="2304352" y="876999"/>
                </a:lnTo>
                <a:lnTo>
                  <a:pt x="2642108" y="556006"/>
                </a:lnTo>
                <a:lnTo>
                  <a:pt x="2816733" y="740156"/>
                </a:lnTo>
                <a:lnTo>
                  <a:pt x="2816733" y="740156"/>
                </a:lnTo>
                <a:lnTo>
                  <a:pt x="2991358" y="924306"/>
                </a:lnTo>
                <a:lnTo>
                  <a:pt x="2653856" y="1244600"/>
                </a:lnTo>
                <a:lnTo>
                  <a:pt x="2827020" y="1426845"/>
                </a:lnTo>
                <a:close/>
                <a:moveTo>
                  <a:pt x="2739961" y="2206879"/>
                </a:moveTo>
                <a:lnTo>
                  <a:pt x="2827211" y="1427290"/>
                </a:lnTo>
                <a:lnTo>
                  <a:pt x="3000375" y="1609471"/>
                </a:lnTo>
                <a:lnTo>
                  <a:pt x="3338132" y="1288542"/>
                </a:lnTo>
                <a:lnTo>
                  <a:pt x="3512757" y="1472692"/>
                </a:lnTo>
                <a:lnTo>
                  <a:pt x="3512757" y="1472692"/>
                </a:lnTo>
                <a:lnTo>
                  <a:pt x="3687382" y="1656842"/>
                </a:lnTo>
                <a:lnTo>
                  <a:pt x="3349625" y="1977771"/>
                </a:lnTo>
                <a:lnTo>
                  <a:pt x="3522726" y="2160016"/>
                </a:lnTo>
                <a:close/>
                <a:moveTo>
                  <a:pt x="3435985" y="2939415"/>
                </a:moveTo>
                <a:lnTo>
                  <a:pt x="3523234" y="2159762"/>
                </a:lnTo>
                <a:lnTo>
                  <a:pt x="3696398" y="2342007"/>
                </a:lnTo>
                <a:lnTo>
                  <a:pt x="4034155" y="2021078"/>
                </a:lnTo>
                <a:lnTo>
                  <a:pt x="4208780" y="2204847"/>
                </a:lnTo>
                <a:lnTo>
                  <a:pt x="4208780" y="2204847"/>
                </a:lnTo>
                <a:lnTo>
                  <a:pt x="4383977" y="2388934"/>
                </a:lnTo>
                <a:lnTo>
                  <a:pt x="4046220" y="2709863"/>
                </a:lnTo>
                <a:lnTo>
                  <a:pt x="4218877" y="2892108"/>
                </a:lnTo>
                <a:close/>
                <a:moveTo>
                  <a:pt x="4132009" y="3671951"/>
                </a:moveTo>
                <a:lnTo>
                  <a:pt x="4219258" y="2892298"/>
                </a:lnTo>
                <a:lnTo>
                  <a:pt x="4392359" y="3074543"/>
                </a:lnTo>
                <a:lnTo>
                  <a:pt x="4730179" y="2753614"/>
                </a:lnTo>
                <a:lnTo>
                  <a:pt x="4904677" y="2937383"/>
                </a:lnTo>
                <a:lnTo>
                  <a:pt x="4904677" y="2937383"/>
                </a:lnTo>
                <a:lnTo>
                  <a:pt x="5079365" y="3121152"/>
                </a:lnTo>
                <a:lnTo>
                  <a:pt x="4741609" y="3442145"/>
                </a:lnTo>
                <a:lnTo>
                  <a:pt x="4914710" y="3624326"/>
                </a:lnTo>
                <a:close/>
                <a:moveTo>
                  <a:pt x="4828032" y="4404424"/>
                </a:moveTo>
                <a:lnTo>
                  <a:pt x="4915281" y="3624834"/>
                </a:lnTo>
                <a:lnTo>
                  <a:pt x="5088382" y="3807079"/>
                </a:lnTo>
                <a:lnTo>
                  <a:pt x="5426202" y="3486150"/>
                </a:lnTo>
                <a:lnTo>
                  <a:pt x="5600827" y="3670300"/>
                </a:lnTo>
                <a:lnTo>
                  <a:pt x="5600827" y="3670300"/>
                </a:lnTo>
                <a:lnTo>
                  <a:pt x="5775516" y="3854133"/>
                </a:lnTo>
                <a:lnTo>
                  <a:pt x="5438077" y="4174871"/>
                </a:lnTo>
                <a:lnTo>
                  <a:pt x="5611178" y="4357116"/>
                </a:lnTo>
                <a:close/>
                <a:moveTo>
                  <a:pt x="5524056" y="5137150"/>
                </a:moveTo>
                <a:lnTo>
                  <a:pt x="5611305" y="4357497"/>
                </a:lnTo>
                <a:lnTo>
                  <a:pt x="5784406" y="4539742"/>
                </a:lnTo>
                <a:lnTo>
                  <a:pt x="6122226" y="4218813"/>
                </a:lnTo>
                <a:lnTo>
                  <a:pt x="6296851" y="4402646"/>
                </a:lnTo>
                <a:lnTo>
                  <a:pt x="6296851" y="4402646"/>
                </a:lnTo>
                <a:lnTo>
                  <a:pt x="6471539" y="4586478"/>
                </a:lnTo>
                <a:lnTo>
                  <a:pt x="6133720" y="4907407"/>
                </a:lnTo>
                <a:lnTo>
                  <a:pt x="6306883" y="5089652"/>
                </a:lnTo>
                <a:close/>
                <a:moveTo>
                  <a:pt x="6220016" y="5869686"/>
                </a:moveTo>
                <a:lnTo>
                  <a:pt x="6307328" y="5090033"/>
                </a:lnTo>
                <a:lnTo>
                  <a:pt x="6480429" y="5272278"/>
                </a:lnTo>
                <a:lnTo>
                  <a:pt x="6818249" y="4951349"/>
                </a:lnTo>
                <a:lnTo>
                  <a:pt x="6992874" y="5135118"/>
                </a:lnTo>
                <a:lnTo>
                  <a:pt x="6992874" y="5135118"/>
                </a:lnTo>
                <a:lnTo>
                  <a:pt x="7167563" y="5318887"/>
                </a:lnTo>
                <a:lnTo>
                  <a:pt x="6829743" y="5639880"/>
                </a:lnTo>
                <a:lnTo>
                  <a:pt x="7002908" y="5822061"/>
                </a:lnTo>
                <a:close/>
                <a:moveTo>
                  <a:pt x="7525957" y="6372606"/>
                </a:moveTo>
                <a:lnTo>
                  <a:pt x="7699121" y="6554851"/>
                </a:lnTo>
                <a:lnTo>
                  <a:pt x="6916039" y="6602159"/>
                </a:lnTo>
                <a:lnTo>
                  <a:pt x="7003288" y="5822569"/>
                </a:lnTo>
                <a:lnTo>
                  <a:pt x="7176453" y="6004814"/>
                </a:lnTo>
                <a:lnTo>
                  <a:pt x="7514272" y="5683822"/>
                </a:lnTo>
                <a:lnTo>
                  <a:pt x="7688897" y="5867972"/>
                </a:lnTo>
                <a:lnTo>
                  <a:pt x="7688897" y="5867972"/>
                </a:lnTo>
                <a:lnTo>
                  <a:pt x="7863777" y="6051550"/>
                </a:lnTo>
                <a:close/>
                <a:moveTo>
                  <a:pt x="7689152" y="5867400"/>
                </a:moveTo>
                <a:lnTo>
                  <a:pt x="7776401" y="5087747"/>
                </a:lnTo>
                <a:lnTo>
                  <a:pt x="7949565" y="5269992"/>
                </a:lnTo>
                <a:lnTo>
                  <a:pt x="8287321" y="4949063"/>
                </a:lnTo>
                <a:lnTo>
                  <a:pt x="8461946" y="5132832"/>
                </a:lnTo>
                <a:lnTo>
                  <a:pt x="8461946" y="5132832"/>
                </a:lnTo>
                <a:lnTo>
                  <a:pt x="8636571" y="5316601"/>
                </a:lnTo>
                <a:lnTo>
                  <a:pt x="8298815" y="5637594"/>
                </a:lnTo>
                <a:lnTo>
                  <a:pt x="8471916" y="5819775"/>
                </a:lnTo>
                <a:close/>
                <a:moveTo>
                  <a:pt x="8995093" y="6370320"/>
                </a:moveTo>
                <a:lnTo>
                  <a:pt x="9168194" y="6552565"/>
                </a:lnTo>
                <a:lnTo>
                  <a:pt x="8385175" y="6599873"/>
                </a:lnTo>
                <a:lnTo>
                  <a:pt x="8472424" y="5820283"/>
                </a:lnTo>
                <a:lnTo>
                  <a:pt x="8645588" y="6002528"/>
                </a:lnTo>
                <a:lnTo>
                  <a:pt x="8983345" y="5681536"/>
                </a:lnTo>
                <a:lnTo>
                  <a:pt x="9157970" y="5865686"/>
                </a:lnTo>
                <a:lnTo>
                  <a:pt x="9157970" y="5865686"/>
                </a:lnTo>
                <a:lnTo>
                  <a:pt x="9332595" y="6049518"/>
                </a:lnTo>
                <a:close/>
                <a:moveTo>
                  <a:pt x="9158224" y="5865368"/>
                </a:moveTo>
                <a:lnTo>
                  <a:pt x="9245473" y="5085715"/>
                </a:lnTo>
                <a:lnTo>
                  <a:pt x="9418637" y="5267960"/>
                </a:lnTo>
                <a:lnTo>
                  <a:pt x="9756394" y="4947031"/>
                </a:lnTo>
                <a:lnTo>
                  <a:pt x="9931083" y="5130800"/>
                </a:lnTo>
                <a:lnTo>
                  <a:pt x="9931083" y="5130800"/>
                </a:lnTo>
                <a:lnTo>
                  <a:pt x="10105708" y="5314569"/>
                </a:lnTo>
                <a:lnTo>
                  <a:pt x="9767951" y="5635562"/>
                </a:lnTo>
                <a:lnTo>
                  <a:pt x="9941116" y="5817743"/>
                </a:lnTo>
                <a:close/>
                <a:moveTo>
                  <a:pt x="10464165" y="6368288"/>
                </a:moveTo>
                <a:lnTo>
                  <a:pt x="10637330" y="6550533"/>
                </a:lnTo>
                <a:lnTo>
                  <a:pt x="9854247" y="6597650"/>
                </a:lnTo>
                <a:lnTo>
                  <a:pt x="9941496" y="5818061"/>
                </a:lnTo>
                <a:lnTo>
                  <a:pt x="10114661" y="6000306"/>
                </a:lnTo>
                <a:lnTo>
                  <a:pt x="10452418" y="5679313"/>
                </a:lnTo>
                <a:lnTo>
                  <a:pt x="10627106" y="5863463"/>
                </a:lnTo>
                <a:lnTo>
                  <a:pt x="10627106" y="5863463"/>
                </a:lnTo>
                <a:lnTo>
                  <a:pt x="10801731" y="6047613"/>
                </a:lnTo>
                <a:close/>
                <a:moveTo>
                  <a:pt x="11225467" y="4945063"/>
                </a:moveTo>
                <a:lnTo>
                  <a:pt x="11400155" y="5128832"/>
                </a:lnTo>
                <a:lnTo>
                  <a:pt x="11400155" y="5128832"/>
                </a:lnTo>
                <a:lnTo>
                  <a:pt x="11574780" y="5312601"/>
                </a:lnTo>
                <a:lnTo>
                  <a:pt x="11237023" y="5633593"/>
                </a:lnTo>
                <a:lnTo>
                  <a:pt x="11410188" y="5815775"/>
                </a:lnTo>
                <a:lnTo>
                  <a:pt x="10627106" y="5863146"/>
                </a:lnTo>
                <a:lnTo>
                  <a:pt x="10714355" y="5083493"/>
                </a:lnTo>
                <a:lnTo>
                  <a:pt x="10887520" y="5265738"/>
                </a:lnTo>
                <a:close/>
                <a:moveTo>
                  <a:pt x="10878947" y="4580382"/>
                </a:moveTo>
                <a:lnTo>
                  <a:pt x="10541191" y="4901311"/>
                </a:lnTo>
                <a:lnTo>
                  <a:pt x="10714355" y="5083556"/>
                </a:lnTo>
                <a:lnTo>
                  <a:pt x="9931273" y="5130800"/>
                </a:lnTo>
                <a:lnTo>
                  <a:pt x="10018522" y="4351147"/>
                </a:lnTo>
                <a:lnTo>
                  <a:pt x="10191686" y="4533392"/>
                </a:lnTo>
                <a:lnTo>
                  <a:pt x="10529443" y="4212463"/>
                </a:lnTo>
                <a:lnTo>
                  <a:pt x="10704132" y="4396613"/>
                </a:lnTo>
                <a:lnTo>
                  <a:pt x="10704132" y="4396613"/>
                </a:lnTo>
                <a:close/>
                <a:moveTo>
                  <a:pt x="10956036" y="3113532"/>
                </a:moveTo>
                <a:lnTo>
                  <a:pt x="10618216" y="3434525"/>
                </a:lnTo>
                <a:lnTo>
                  <a:pt x="10791126" y="3616452"/>
                </a:lnTo>
                <a:lnTo>
                  <a:pt x="10008298" y="3663950"/>
                </a:lnTo>
                <a:lnTo>
                  <a:pt x="10095611" y="2884297"/>
                </a:lnTo>
                <a:lnTo>
                  <a:pt x="10268712" y="3066542"/>
                </a:lnTo>
                <a:lnTo>
                  <a:pt x="10606532" y="2745613"/>
                </a:lnTo>
                <a:lnTo>
                  <a:pt x="10781157" y="2929382"/>
                </a:lnTo>
                <a:lnTo>
                  <a:pt x="10781157" y="2929382"/>
                </a:lnTo>
                <a:close/>
                <a:moveTo>
                  <a:pt x="11033061" y="1646682"/>
                </a:moveTo>
                <a:lnTo>
                  <a:pt x="10695305" y="1967611"/>
                </a:lnTo>
                <a:lnTo>
                  <a:pt x="10868470" y="2149856"/>
                </a:lnTo>
                <a:lnTo>
                  <a:pt x="10085387" y="2197164"/>
                </a:lnTo>
                <a:lnTo>
                  <a:pt x="10172636" y="1417574"/>
                </a:lnTo>
                <a:lnTo>
                  <a:pt x="10345801" y="1599756"/>
                </a:lnTo>
                <a:lnTo>
                  <a:pt x="10683558" y="1278827"/>
                </a:lnTo>
                <a:lnTo>
                  <a:pt x="10858183" y="1462977"/>
                </a:lnTo>
                <a:lnTo>
                  <a:pt x="10858183" y="1462977"/>
                </a:lnTo>
                <a:close/>
                <a:moveTo>
                  <a:pt x="11635676" y="1409192"/>
                </a:moveTo>
                <a:lnTo>
                  <a:pt x="11635676" y="1073658"/>
                </a:lnTo>
                <a:lnTo>
                  <a:pt x="11468354" y="1232408"/>
                </a:lnTo>
                <a:close/>
                <a:moveTo>
                  <a:pt x="139192" y="146495"/>
                </a:moveTo>
                <a:lnTo>
                  <a:pt x="293370" y="0"/>
                </a:lnTo>
                <a:lnTo>
                  <a:pt x="0" y="0"/>
                </a:lnTo>
                <a:close/>
                <a:moveTo>
                  <a:pt x="3227261" y="0"/>
                </a:moveTo>
                <a:lnTo>
                  <a:pt x="2942082" y="0"/>
                </a:lnTo>
                <a:lnTo>
                  <a:pt x="3077401" y="142431"/>
                </a:lnTo>
                <a:close/>
              </a:path>
            </a:pathLst>
          </a:custGeom>
          <a:gradFill>
            <a:gsLst>
              <a:gs pos="0">
                <a:schemeClr val="lt1"/>
              </a:gs>
              <a:gs pos="58000">
                <a:srgbClr val="FFFFFF">
                  <a:alpha val="0"/>
                </a:srgbClr>
              </a:gs>
              <a:gs pos="100000">
                <a:srgbClr val="FFFFFF">
                  <a:alpha val="0"/>
                </a:srgbClr>
              </a:gs>
            </a:gsLst>
            <a:lin ang="80993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85"/>
          <p:cNvSpPr txBox="1">
            <a:spLocks noGrp="1"/>
          </p:cNvSpPr>
          <p:nvPr>
            <p:ph type="body" idx="1"/>
          </p:nvPr>
        </p:nvSpPr>
        <p:spPr>
          <a:xfrm>
            <a:off x="1081800" y="1066000"/>
            <a:ext cx="5700000" cy="2984700"/>
          </a:xfrm>
          <a:prstGeom prst="rect">
            <a:avLst/>
          </a:prstGeom>
          <a:noFill/>
          <a:ln>
            <a:noFill/>
          </a:ln>
        </p:spPr>
        <p:txBody>
          <a:bodyPr spcFirstLastPara="1" wrap="square" lIns="0" tIns="0" rIns="0" bIns="0" anchor="t" anchorCtr="0">
            <a:noAutofit/>
          </a:bodyPr>
          <a:lstStyle>
            <a:lvl1pPr marL="457200" lvl="0" indent="-431800" algn="l">
              <a:lnSpc>
                <a:spcPct val="115000"/>
              </a:lnSpc>
              <a:spcBef>
                <a:spcPts val="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1pPr>
            <a:lvl2pPr marL="914400" lvl="1" indent="-431800" algn="l">
              <a:lnSpc>
                <a:spcPct val="115000"/>
              </a:lnSpc>
              <a:spcBef>
                <a:spcPts val="80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2pPr>
            <a:lvl3pPr marL="1371600" lvl="2" indent="-431800" algn="l">
              <a:lnSpc>
                <a:spcPct val="115000"/>
              </a:lnSpc>
              <a:spcBef>
                <a:spcPts val="800"/>
              </a:spcBef>
              <a:spcAft>
                <a:spcPts val="0"/>
              </a:spcAft>
              <a:buClr>
                <a:schemeClr val="dk1"/>
              </a:buClr>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3pPr>
            <a:lvl4pPr marL="1828800" lvl="3"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4pPr>
            <a:lvl5pPr marL="2286000" lvl="4"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5pPr>
            <a:lvl6pPr marL="2743200" lvl="5"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6pPr>
            <a:lvl7pPr marL="3200400" lvl="6"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7pPr>
            <a:lvl8pPr marL="3657600" lvl="7" indent="-431800" algn="l">
              <a:lnSpc>
                <a:spcPct val="115000"/>
              </a:lnSpc>
              <a:spcBef>
                <a:spcPts val="800"/>
              </a:spcBef>
              <a:spcAft>
                <a:spcPts val="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8pPr>
            <a:lvl9pPr marL="4114800" lvl="8" indent="-431800" algn="l">
              <a:lnSpc>
                <a:spcPct val="115000"/>
              </a:lnSpc>
              <a:spcBef>
                <a:spcPts val="800"/>
              </a:spcBef>
              <a:spcAft>
                <a:spcPts val="800"/>
              </a:spcAft>
              <a:buSzPts val="3200"/>
              <a:buFont typeface="Oxygen" panose="02000503000000000000"/>
              <a:buChar char="■"/>
              <a:defRPr sz="3200" b="1" i="1">
                <a:latin typeface="Oxygen" panose="02000503000000000000"/>
                <a:ea typeface="Oxygen" panose="02000503000000000000"/>
                <a:cs typeface="Oxygen" panose="02000503000000000000"/>
                <a:sym typeface="Oxygen" panose="02000503000000000000"/>
              </a:defRPr>
            </a:lvl9pPr>
          </a:lstStyle>
          <a:p>
            <a:endParaRPr/>
          </a:p>
        </p:txBody>
      </p:sp>
      <p:sp>
        <p:nvSpPr>
          <p:cNvPr id="15" name="Google Shape;15;p85"/>
          <p:cNvSpPr txBox="1"/>
          <p:nvPr/>
        </p:nvSpPr>
        <p:spPr>
          <a:xfrm>
            <a:off x="575400" y="693000"/>
            <a:ext cx="548700" cy="653700"/>
          </a:xfrm>
          <a:prstGeom prst="rect">
            <a:avLst/>
          </a:prstGeom>
          <a:noFill/>
          <a:ln>
            <a:noFill/>
          </a:ln>
          <a:effectLst>
            <a:outerShdw blurRad="42863" dist="9525" dir="5400000" algn="bl" rotWithShape="0">
              <a:schemeClr val="dk1">
                <a:alpha val="28627"/>
              </a:scheme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600"/>
              <a:buFont typeface="Arial" panose="020B0604020202020204"/>
              <a:buNone/>
            </a:pPr>
            <a:r>
              <a:rPr lang="en-US" sz="9600" b="1" i="0" u="none" strike="noStrike" cap="none">
                <a:solidFill>
                  <a:schemeClr val="lt1"/>
                </a:solidFill>
                <a:latin typeface="Oxygen" panose="02000503000000000000"/>
                <a:ea typeface="Oxygen" panose="02000503000000000000"/>
                <a:cs typeface="Oxygen" panose="02000503000000000000"/>
                <a:sym typeface="Oxygen" panose="02000503000000000000"/>
              </a:rPr>
              <a:t>“</a:t>
            </a:r>
            <a:endParaRPr sz="9600" b="1" i="0" u="none" strike="noStrike" cap="none">
              <a:solidFill>
                <a:schemeClr val="lt1"/>
              </a:solidFill>
              <a:latin typeface="Oxygen" panose="02000503000000000000"/>
              <a:ea typeface="Oxygen" panose="02000503000000000000"/>
              <a:cs typeface="Oxygen" panose="02000503000000000000"/>
              <a:sym typeface="Oxygen" panose="02000503000000000000"/>
            </a:endParaRPr>
          </a:p>
        </p:txBody>
      </p:sp>
      <p:sp>
        <p:nvSpPr>
          <p:cNvPr id="16" name="Google Shape;16;p85"/>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0"/>
        <p:cNvGrpSpPr/>
        <p:nvPr/>
      </p:nvGrpSpPr>
      <p:grpSpPr>
        <a:xfrm>
          <a:off x="0" y="0"/>
          <a:ext cx="0" cy="0"/>
          <a:chOff x="0" y="0"/>
          <a:chExt cx="0" cy="0"/>
        </a:xfrm>
      </p:grpSpPr>
      <p:sp>
        <p:nvSpPr>
          <p:cNvPr id="21" name="Google Shape;21;p87"/>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431"/>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87"/>
          <p:cNvSpPr/>
          <p:nvPr/>
        </p:nvSpPr>
        <p:spPr>
          <a:xfrm>
            <a:off x="0" y="-50"/>
            <a:ext cx="7433400" cy="5143500"/>
          </a:xfrm>
          <a:prstGeom prst="rect">
            <a:avLst/>
          </a:prstGeom>
          <a:solidFill>
            <a:schemeClr val="lt1"/>
          </a:solidFill>
          <a:ln>
            <a:noFill/>
          </a:ln>
          <a:effectLst>
            <a:outerShdw blurRad="5715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b="0" i="0" u="none" strike="noStrike" cap="none">
              <a:solidFill>
                <a:schemeClr val="lt1"/>
              </a:solidFill>
              <a:latin typeface="Zilla Slab SemiBold"/>
              <a:ea typeface="Zilla Slab SemiBold"/>
              <a:cs typeface="Zilla Slab SemiBold"/>
              <a:sym typeface="Zilla Slab SemiBold"/>
            </a:endParaRPr>
          </a:p>
        </p:txBody>
      </p:sp>
      <p:sp>
        <p:nvSpPr>
          <p:cNvPr id="23" name="Google Shape;23;p87"/>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4" name="Google Shape;24;p87"/>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25" name="Google Shape;25;p8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26" name="Google Shape;26;p87"/>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27"/>
        <p:cNvGrpSpPr/>
        <p:nvPr/>
      </p:nvGrpSpPr>
      <p:grpSpPr>
        <a:xfrm>
          <a:off x="0" y="0"/>
          <a:ext cx="0" cy="0"/>
          <a:chOff x="0" y="0"/>
          <a:chExt cx="0" cy="0"/>
        </a:xfrm>
      </p:grpSpPr>
      <p:sp>
        <p:nvSpPr>
          <p:cNvPr id="28" name="Google Shape;28;p88"/>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470"/>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88"/>
          <p:cNvSpPr txBox="1">
            <a:spLocks noGrp="1"/>
          </p:cNvSpPr>
          <p:nvPr>
            <p:ph type="ctrTitle"/>
          </p:nvPr>
        </p:nvSpPr>
        <p:spPr>
          <a:xfrm>
            <a:off x="855300" y="1732800"/>
            <a:ext cx="7433400" cy="1159800"/>
          </a:xfrm>
          <a:prstGeom prst="rect">
            <a:avLst/>
          </a:prstGeom>
          <a:noFill/>
          <a:ln>
            <a:noFill/>
          </a:ln>
          <a:effectLst>
            <a:outerShdw blurRad="42863" dist="9525" dir="5400000" algn="bl" rotWithShape="0">
              <a:schemeClr val="dk1">
                <a:alpha val="29803"/>
              </a:schemeClr>
            </a:outerShdw>
          </a:effectLst>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88"/>
          <p:cNvSpPr txBox="1">
            <a:spLocks noGrp="1"/>
          </p:cNvSpPr>
          <p:nvPr>
            <p:ph type="subTitle" idx="1"/>
          </p:nvPr>
        </p:nvSpPr>
        <p:spPr>
          <a:xfrm>
            <a:off x="855300" y="2989502"/>
            <a:ext cx="7433400" cy="42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800"/>
              </a:spcBef>
              <a:spcAft>
                <a:spcPts val="0"/>
              </a:spcAft>
              <a:buClr>
                <a:schemeClr val="accent1"/>
              </a:buClr>
              <a:buSzPts val="3000"/>
              <a:buNone/>
              <a:defRPr sz="3000">
                <a:solidFill>
                  <a:schemeClr val="accent1"/>
                </a:solidFill>
              </a:defRPr>
            </a:lvl2pPr>
            <a:lvl3pPr lvl="2" algn="l">
              <a:lnSpc>
                <a:spcPct val="115000"/>
              </a:lnSpc>
              <a:spcBef>
                <a:spcPts val="800"/>
              </a:spcBef>
              <a:spcAft>
                <a:spcPts val="0"/>
              </a:spcAft>
              <a:buClr>
                <a:schemeClr val="accent1"/>
              </a:buClr>
              <a:buSzPts val="3000"/>
              <a:buNone/>
              <a:defRPr sz="3000">
                <a:solidFill>
                  <a:schemeClr val="accent1"/>
                </a:solidFill>
              </a:defRPr>
            </a:lvl3pPr>
            <a:lvl4pPr lvl="3" algn="l">
              <a:lnSpc>
                <a:spcPct val="115000"/>
              </a:lnSpc>
              <a:spcBef>
                <a:spcPts val="800"/>
              </a:spcBef>
              <a:spcAft>
                <a:spcPts val="0"/>
              </a:spcAft>
              <a:buClr>
                <a:schemeClr val="accent1"/>
              </a:buClr>
              <a:buSzPts val="3000"/>
              <a:buNone/>
              <a:defRPr sz="3000">
                <a:solidFill>
                  <a:schemeClr val="accent1"/>
                </a:solidFill>
              </a:defRPr>
            </a:lvl4pPr>
            <a:lvl5pPr lvl="4" algn="l">
              <a:lnSpc>
                <a:spcPct val="115000"/>
              </a:lnSpc>
              <a:spcBef>
                <a:spcPts val="800"/>
              </a:spcBef>
              <a:spcAft>
                <a:spcPts val="0"/>
              </a:spcAft>
              <a:buClr>
                <a:schemeClr val="accent1"/>
              </a:buClr>
              <a:buSzPts val="3000"/>
              <a:buNone/>
              <a:defRPr sz="3000">
                <a:solidFill>
                  <a:schemeClr val="accent1"/>
                </a:solidFill>
              </a:defRPr>
            </a:lvl5pPr>
            <a:lvl6pPr lvl="5" algn="l">
              <a:lnSpc>
                <a:spcPct val="115000"/>
              </a:lnSpc>
              <a:spcBef>
                <a:spcPts val="800"/>
              </a:spcBef>
              <a:spcAft>
                <a:spcPts val="0"/>
              </a:spcAft>
              <a:buClr>
                <a:schemeClr val="accent1"/>
              </a:buClr>
              <a:buSzPts val="3000"/>
              <a:buNone/>
              <a:defRPr sz="3000">
                <a:solidFill>
                  <a:schemeClr val="accent1"/>
                </a:solidFill>
              </a:defRPr>
            </a:lvl6pPr>
            <a:lvl7pPr lvl="6" algn="l">
              <a:lnSpc>
                <a:spcPct val="115000"/>
              </a:lnSpc>
              <a:spcBef>
                <a:spcPts val="800"/>
              </a:spcBef>
              <a:spcAft>
                <a:spcPts val="0"/>
              </a:spcAft>
              <a:buClr>
                <a:schemeClr val="accent1"/>
              </a:buClr>
              <a:buSzPts val="3000"/>
              <a:buNone/>
              <a:defRPr sz="3000">
                <a:solidFill>
                  <a:schemeClr val="accent1"/>
                </a:solidFill>
              </a:defRPr>
            </a:lvl7pPr>
            <a:lvl8pPr lvl="7" algn="l">
              <a:lnSpc>
                <a:spcPct val="115000"/>
              </a:lnSpc>
              <a:spcBef>
                <a:spcPts val="800"/>
              </a:spcBef>
              <a:spcAft>
                <a:spcPts val="0"/>
              </a:spcAft>
              <a:buClr>
                <a:schemeClr val="accent1"/>
              </a:buClr>
              <a:buSzPts val="3000"/>
              <a:buNone/>
              <a:defRPr sz="3000">
                <a:solidFill>
                  <a:schemeClr val="accent1"/>
                </a:solidFill>
              </a:defRPr>
            </a:lvl8pPr>
            <a:lvl9pPr lvl="8" algn="l">
              <a:lnSpc>
                <a:spcPct val="115000"/>
              </a:lnSpc>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endParaRPr/>
          </a:p>
        </p:txBody>
      </p:sp>
      <p:sp>
        <p:nvSpPr>
          <p:cNvPr id="7" name="Google Shape;7;p83"/>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1pPr>
            <a:lvl2pPr marL="914400" marR="0" lvl="1" indent="-381000" algn="l" rtl="0">
              <a:lnSpc>
                <a:spcPct val="115000"/>
              </a:lnSpc>
              <a:spcBef>
                <a:spcPts val="800"/>
              </a:spcBef>
              <a:spcAft>
                <a:spcPts val="0"/>
              </a:spcAft>
              <a:buClr>
                <a:schemeClr val="accent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81000" algn="l" rtl="0">
              <a:lnSpc>
                <a:spcPct val="115000"/>
              </a:lnSpc>
              <a:spcBef>
                <a:spcPts val="800"/>
              </a:spcBef>
              <a:spcAft>
                <a:spcPts val="0"/>
              </a:spcAft>
              <a:buClr>
                <a:schemeClr val="l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81000" algn="l" rtl="0">
              <a:lnSpc>
                <a:spcPct val="115000"/>
              </a:lnSpc>
              <a:spcBef>
                <a:spcPts val="800"/>
              </a:spcBef>
              <a:spcAft>
                <a:spcPts val="80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9pPr>
          </a:lstStyle>
          <a:p>
            <a:endParaRPr/>
          </a:p>
        </p:txBody>
      </p:sp>
      <p:sp>
        <p:nvSpPr>
          <p:cNvPr id="8" name="Google Shape;8;p8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7000">
              <a:srgbClr val="CED4D5"/>
            </a:gs>
            <a:gs pos="100000">
              <a:schemeClr val="lt2"/>
            </a:gs>
          </a:gsLst>
          <a:path path="circle">
            <a:fillToRect l="100000" b="100000"/>
          </a:path>
          <a:tileRect t="-100000" r="-100000"/>
        </a:gradFill>
        <a:effectLst/>
      </p:bgPr>
    </p:bg>
    <p:spTree>
      <p:nvGrpSpPr>
        <p:cNvPr id="1" name="Shape 34"/>
        <p:cNvGrpSpPr/>
        <p:nvPr/>
      </p:nvGrpSpPr>
      <p:grpSpPr>
        <a:xfrm>
          <a:off x="0" y="0"/>
          <a:ext cx="0" cy="0"/>
          <a:chOff x="0" y="0"/>
          <a:chExt cx="0" cy="0"/>
        </a:xfrm>
      </p:grpSpPr>
      <p:sp>
        <p:nvSpPr>
          <p:cNvPr id="35" name="Google Shape;35;p1"/>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
          <p:cNvSpPr/>
          <p:nvPr/>
        </p:nvSpPr>
        <p:spPr>
          <a:xfrm rot="2466640">
            <a:off x="8609899" y="526362"/>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a:t>
            </a:fld>
            <a:endParaRPr>
              <a:solidFill>
                <a:schemeClr val="dk1"/>
              </a:solidFill>
            </a:endParaRPr>
          </a:p>
        </p:txBody>
      </p:sp>
      <p:sp>
        <p:nvSpPr>
          <p:cNvPr id="41" name="Google Shape;41;p1"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
          <p:cNvSpPr txBox="1"/>
          <p:nvPr/>
        </p:nvSpPr>
        <p:spPr>
          <a:xfrm>
            <a:off x="753518" y="2851422"/>
            <a:ext cx="3743532" cy="13665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600"/>
              <a:buFont typeface="Arial" panose="020B0604020202020204"/>
              <a:buNone/>
            </a:pPr>
            <a:r>
              <a:rPr lang="en-US"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Supervisor</a:t>
            </a:r>
          </a:p>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a:t>
            </a:r>
            <a:r>
              <a:rPr lang="en-US" b="1"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A. MANIKANDAN</a:t>
            </a: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Associate Professor</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EE34BC6F-C280-5B29-D1A1-F1353C93CE61}"/>
              </a:ext>
            </a:extLst>
          </p:cNvPr>
          <p:cNvPicPr>
            <a:picLocks noChangeAspect="1"/>
          </p:cNvPicPr>
          <p:nvPr/>
        </p:nvPicPr>
        <p:blipFill>
          <a:blip r:embed="rId3"/>
          <a:stretch>
            <a:fillRect/>
          </a:stretch>
        </p:blipFill>
        <p:spPr>
          <a:xfrm>
            <a:off x="1945086" y="244221"/>
            <a:ext cx="5148658" cy="1366520"/>
          </a:xfrm>
          <a:prstGeom prst="rect">
            <a:avLst/>
          </a:prstGeom>
        </p:spPr>
      </p:pic>
      <p:sp>
        <p:nvSpPr>
          <p:cNvPr id="6" name="TextBox 5">
            <a:extLst>
              <a:ext uri="{FF2B5EF4-FFF2-40B4-BE49-F238E27FC236}">
                <a16:creationId xmlns:a16="http://schemas.microsoft.com/office/drawing/2014/main" id="{CCE085A6-B3FD-0600-A8E8-58E4B63A2753}"/>
              </a:ext>
            </a:extLst>
          </p:cNvPr>
          <p:cNvSpPr txBox="1"/>
          <p:nvPr/>
        </p:nvSpPr>
        <p:spPr>
          <a:xfrm>
            <a:off x="753517" y="2000249"/>
            <a:ext cx="7100021" cy="461665"/>
          </a:xfrm>
          <a:prstGeom prst="rect">
            <a:avLst/>
          </a:prstGeom>
          <a:noFill/>
        </p:spPr>
        <p:txBody>
          <a:bodyPr wrap="none" rtlCol="0">
            <a:spAutoFit/>
          </a:bodyPr>
          <a:lstStyle/>
          <a:p>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Loan Approval Forecasting using Machine Learning</a:t>
            </a:r>
            <a:endParaRPr lang="en-IN" sz="2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10</a:t>
            </a:fld>
            <a:endParaRPr>
              <a:solidFill>
                <a:schemeClr val="dk1"/>
              </a:solidFill>
            </a:endParaRPr>
          </a:p>
        </p:txBody>
      </p:sp>
      <p:sp>
        <p:nvSpPr>
          <p:cNvPr id="352" name="Google Shape;352;p27"/>
          <p:cNvSpPr txBox="1"/>
          <p:nvPr/>
        </p:nvSpPr>
        <p:spPr>
          <a:xfrm>
            <a:off x="235185" y="14764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Feature Extraction</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4" name="Google Shape;354;p27"/>
          <p:cNvSpPr/>
          <p:nvPr/>
        </p:nvSpPr>
        <p:spPr>
          <a:xfrm rot="2466640">
            <a:off x="8572577" y="321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27"/>
          <p:cNvSpPr/>
          <p:nvPr/>
        </p:nvSpPr>
        <p:spPr>
          <a:xfrm rot="2466640">
            <a:off x="8713116" y="4114107"/>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41D885-957E-0585-B43D-63FD6F4DBADD}"/>
              </a:ext>
            </a:extLst>
          </p:cNvPr>
          <p:cNvSpPr txBox="1"/>
          <p:nvPr/>
        </p:nvSpPr>
        <p:spPr>
          <a:xfrm>
            <a:off x="500520" y="657528"/>
            <a:ext cx="7903864" cy="2314544"/>
          </a:xfrm>
          <a:prstGeom prst="rect">
            <a:avLst/>
          </a:prstGeom>
          <a:noFill/>
        </p:spPr>
        <p:txBody>
          <a:bodyPr wrap="square" rtlCol="0">
            <a:spAutoFit/>
          </a:bodyPr>
          <a:lstStyle/>
          <a:p>
            <a:pPr marL="179388" indent="-179388">
              <a:lnSpc>
                <a:spcPct val="150000"/>
              </a:lnSpc>
              <a:buFont typeface="Arial" panose="020B0604020202020204" pitchFamily="34" charset="0"/>
              <a:buChar char="•"/>
            </a:pPr>
            <a:r>
              <a:rPr lang="en-US" dirty="0"/>
              <a:t>The process of identifying and selecting relevant attributes from raw data that can help the model make accurate predictions.</a:t>
            </a:r>
          </a:p>
          <a:p>
            <a:pPr marL="179388" indent="-179388">
              <a:lnSpc>
                <a:spcPct val="150000"/>
              </a:lnSpc>
              <a:buFont typeface="Arial" panose="020B0604020202020204" pitchFamily="34" charset="0"/>
              <a:buChar char="•"/>
            </a:pPr>
            <a:r>
              <a:rPr lang="en-US" dirty="0"/>
              <a:t>Converts real-world data into numerical inputs suitable for machine learning algorithms.</a:t>
            </a:r>
          </a:p>
          <a:p>
            <a:pPr marL="179388" indent="-179388">
              <a:lnSpc>
                <a:spcPct val="150000"/>
              </a:lnSpc>
              <a:buFont typeface="Arial" panose="020B0604020202020204" pitchFamily="34" charset="0"/>
              <a:buChar char="•"/>
            </a:pPr>
            <a:r>
              <a:rPr lang="en-US" dirty="0"/>
              <a:t>This helps in reducing noise and overfitting in the model creation.</a:t>
            </a:r>
          </a:p>
          <a:p>
            <a:pPr marL="179388" indent="-179388">
              <a:lnSpc>
                <a:spcPct val="150000"/>
              </a:lnSpc>
              <a:buFont typeface="Arial" panose="020B0604020202020204" pitchFamily="34" charset="0"/>
              <a:buChar char="•"/>
            </a:pPr>
            <a:r>
              <a:rPr lang="en-US" dirty="0"/>
              <a:t>Improves model accuracy and training speed.</a:t>
            </a:r>
          </a:p>
          <a:p>
            <a:pPr marL="179388" indent="-179388">
              <a:lnSpc>
                <a:spcPct val="150000"/>
              </a:lnSpc>
              <a:buFont typeface="Arial" panose="020B0604020202020204" pitchFamily="34" charset="0"/>
              <a:buChar char="•"/>
            </a:pPr>
            <a:r>
              <a:rPr lang="en-US" dirty="0"/>
              <a:t>Focuses the model on the most impactful variables.</a:t>
            </a:r>
          </a:p>
          <a:p>
            <a:pPr marL="179388" indent="-179388">
              <a:lnSpc>
                <a:spcPct val="150000"/>
              </a:lnSpc>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9413AD42-84E5-B633-9849-07E22D91F505}"/>
              </a:ext>
            </a:extLst>
          </p:cNvPr>
          <p:cNvSpPr txBox="1"/>
          <p:nvPr/>
        </p:nvSpPr>
        <p:spPr>
          <a:xfrm>
            <a:off x="596296" y="2782700"/>
            <a:ext cx="4587498" cy="307777"/>
          </a:xfrm>
          <a:prstGeom prst="rect">
            <a:avLst/>
          </a:prstGeom>
          <a:noFill/>
        </p:spPr>
        <p:txBody>
          <a:bodyPr wrap="square">
            <a:spAutoFit/>
          </a:bodyPr>
          <a:lstStyle/>
          <a:p>
            <a:r>
              <a:rPr lang="en-IN" b="1" dirty="0"/>
              <a:t>Key Features Extracted</a:t>
            </a:r>
          </a:p>
        </p:txBody>
      </p:sp>
      <p:sp>
        <p:nvSpPr>
          <p:cNvPr id="5" name="Rectangle 1">
            <a:extLst>
              <a:ext uri="{FF2B5EF4-FFF2-40B4-BE49-F238E27FC236}">
                <a16:creationId xmlns:a16="http://schemas.microsoft.com/office/drawing/2014/main" id="{863DFDDE-C30C-1F01-A94A-D961269BA997}"/>
              </a:ext>
            </a:extLst>
          </p:cNvPr>
          <p:cNvSpPr>
            <a:spLocks noChangeArrowheads="1"/>
          </p:cNvSpPr>
          <p:nvPr/>
        </p:nvSpPr>
        <p:spPr bwMode="auto">
          <a:xfrm>
            <a:off x="865542" y="3055505"/>
            <a:ext cx="5055573" cy="148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9388" indent="-179388" eaLnBrk="0" fontAlgn="base" hangingPunct="0">
              <a:lnSpc>
                <a:spcPct val="150000"/>
              </a:lnSpc>
              <a:spcBef>
                <a:spcPct val="0"/>
              </a:spcBef>
              <a:spcAft>
                <a:spcPct val="0"/>
              </a:spcAft>
              <a:buClrTx/>
              <a:buFontTx/>
              <a:buChar char="•"/>
            </a:pPr>
            <a:r>
              <a:rPr lang="en-US" altLang="en-US" sz="1200" b="1" dirty="0"/>
              <a:t>Age</a:t>
            </a:r>
            <a:r>
              <a:rPr lang="en-US" altLang="en-US" sz="1200" dirty="0"/>
              <a:t> – Indicates the Age of the Loan Applicant.</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Applicant Income</a:t>
            </a:r>
            <a:r>
              <a:rPr lang="en-US" altLang="en-US" sz="1200" dirty="0"/>
              <a:t> – Indicates earning capacity.</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Loan Amount</a:t>
            </a:r>
            <a:r>
              <a:rPr lang="en-US" altLang="en-US" sz="1200" dirty="0"/>
              <a:t> – Determines the risk for the lender.</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err="1"/>
              <a:t>Cibil</a:t>
            </a:r>
            <a:r>
              <a:rPr lang="en-US" altLang="en-US" sz="1200" b="1" dirty="0"/>
              <a:t> Score</a:t>
            </a:r>
            <a:r>
              <a:rPr lang="en-US" altLang="en-US" sz="1200" dirty="0"/>
              <a:t>–  Crucial indicator of creditworthiness.</a:t>
            </a:r>
          </a:p>
          <a:p>
            <a:pPr marL="179388" marR="0" lvl="0" indent="-179388" algn="l" defTabSz="914400" rtl="0" eaLnBrk="0" fontAlgn="base" latinLnBrk="0" hangingPunct="0">
              <a:lnSpc>
                <a:spcPct val="150000"/>
              </a:lnSpc>
              <a:spcBef>
                <a:spcPct val="0"/>
              </a:spcBef>
              <a:spcAft>
                <a:spcPct val="0"/>
              </a:spcAft>
              <a:buClrTx/>
              <a:buSzTx/>
              <a:buFontTx/>
              <a:buChar char="•"/>
              <a:tabLst/>
            </a:pPr>
            <a:r>
              <a:rPr lang="en-US" altLang="en-US" sz="1200" b="1" dirty="0"/>
              <a:t>Interest</a:t>
            </a:r>
            <a:r>
              <a:rPr lang="en-US" altLang="en-US" sz="1200" dirty="0"/>
              <a:t> – Interest Percentage</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97"/>
        <p:cNvGrpSpPr/>
        <p:nvPr/>
      </p:nvGrpSpPr>
      <p:grpSpPr>
        <a:xfrm>
          <a:off x="0" y="0"/>
          <a:ext cx="0" cy="0"/>
          <a:chOff x="0" y="0"/>
          <a:chExt cx="0" cy="0"/>
        </a:xfrm>
      </p:grpSpPr>
      <p:sp>
        <p:nvSpPr>
          <p:cNvPr id="598" name="Google Shape;598;p4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11</a:t>
            </a:fld>
            <a:endParaRPr>
              <a:solidFill>
                <a:schemeClr val="dk1"/>
              </a:solidFill>
            </a:endParaRPr>
          </a:p>
        </p:txBody>
      </p:sp>
      <p:sp>
        <p:nvSpPr>
          <p:cNvPr id="599" name="Google Shape;599;p48"/>
          <p:cNvSpPr txBox="1"/>
          <p:nvPr/>
        </p:nvSpPr>
        <p:spPr>
          <a:xfrm>
            <a:off x="69033" y="161132"/>
            <a:ext cx="5077877"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Overall Processing Flow Diagram</a:t>
            </a:r>
            <a:endParaRPr sz="22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25" name="Google Shape;625;p48"/>
          <p:cNvSpPr/>
          <p:nvPr/>
        </p:nvSpPr>
        <p:spPr>
          <a:xfrm rot="2466640">
            <a:off x="8614032" y="26012"/>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48"/>
          <p:cNvSpPr/>
          <p:nvPr/>
        </p:nvSpPr>
        <p:spPr>
          <a:xfrm rot="2466640">
            <a:off x="8726918" y="4278226"/>
            <a:ext cx="452332" cy="4057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8BFD39C-7225-7DE0-4E8E-68912663FA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40" y="711541"/>
            <a:ext cx="6193396" cy="4128930"/>
          </a:xfrm>
          <a:prstGeom prst="rect">
            <a:avLst/>
          </a:prstGeom>
          <a:ln w="9525">
            <a:solidFill>
              <a:schemeClr val="tx1"/>
            </a:solid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BA2B2A3E-4136-682D-1BB5-7EDA3C78406C}"/>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43BD175A-FF0D-F007-0266-D187C087DB82}"/>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12</a:t>
            </a:fld>
            <a:endParaRPr>
              <a:solidFill>
                <a:schemeClr val="dk1"/>
              </a:solidFill>
            </a:endParaRPr>
          </a:p>
        </p:txBody>
      </p:sp>
      <p:sp>
        <p:nvSpPr>
          <p:cNvPr id="271" name="Google Shape;271;p19">
            <a:extLst>
              <a:ext uri="{FF2B5EF4-FFF2-40B4-BE49-F238E27FC236}">
                <a16:creationId xmlns:a16="http://schemas.microsoft.com/office/drawing/2014/main" id="{90E2ED39-632A-0812-9E09-C25DA40D29E5}"/>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B03BDDF9-A4C0-2D9B-7D2A-ADD5672EF1B4}"/>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 name="Group 2">
            <a:extLst>
              <a:ext uri="{FF2B5EF4-FFF2-40B4-BE49-F238E27FC236}">
                <a16:creationId xmlns:a16="http://schemas.microsoft.com/office/drawing/2014/main" id="{FA08AE2A-5DEB-5391-0ADE-6417B23E7A93}"/>
              </a:ext>
            </a:extLst>
          </p:cNvPr>
          <p:cNvGrpSpPr/>
          <p:nvPr/>
        </p:nvGrpSpPr>
        <p:grpSpPr>
          <a:xfrm>
            <a:off x="-6500" y="-76766"/>
            <a:ext cx="9150500" cy="6934767"/>
            <a:chOff x="-6500" y="1"/>
            <a:chExt cx="9150500" cy="6858000"/>
          </a:xfrm>
        </p:grpSpPr>
        <p:pic>
          <p:nvPicPr>
            <p:cNvPr id="4" name="Picture 2">
              <a:extLst>
                <a:ext uri="{FF2B5EF4-FFF2-40B4-BE49-F238E27FC236}">
                  <a16:creationId xmlns:a16="http://schemas.microsoft.com/office/drawing/2014/main" id="{8C5A30BA-4E3C-D696-7EE3-2508B460B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 y="1"/>
              <a:ext cx="91505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FFF1DBD0-4F03-34CB-00B3-08C93CE6A04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476" t="2978" r="12793" b="17657"/>
            <a:stretch/>
          </p:blipFill>
          <p:spPr>
            <a:xfrm>
              <a:off x="395536" y="1340768"/>
              <a:ext cx="3943351" cy="4908003"/>
            </a:xfrm>
            <a:prstGeom prst="rect">
              <a:avLst/>
            </a:prstGeom>
          </p:spPr>
        </p:pic>
      </p:grpSp>
    </p:spTree>
    <p:extLst>
      <p:ext uri="{BB962C8B-B14F-4D97-AF65-F5344CB8AC3E}">
        <p14:creationId xmlns:p14="http://schemas.microsoft.com/office/powerpoint/2010/main" val="258203651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9676EDE8-4FB1-5905-D2CA-55A142155728}"/>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9D87E1E3-91AD-7065-EFC5-F96D32530A96}"/>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13</a:t>
            </a:fld>
            <a:endParaRPr>
              <a:solidFill>
                <a:schemeClr val="dk1"/>
              </a:solidFill>
            </a:endParaRPr>
          </a:p>
        </p:txBody>
      </p:sp>
      <p:sp>
        <p:nvSpPr>
          <p:cNvPr id="271" name="Google Shape;271;p19">
            <a:extLst>
              <a:ext uri="{FF2B5EF4-FFF2-40B4-BE49-F238E27FC236}">
                <a16:creationId xmlns:a16="http://schemas.microsoft.com/office/drawing/2014/main" id="{5E993AF7-756C-7C07-3637-AFFFBFA31FF3}"/>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68227DFC-9AB7-E86A-F6DB-5C92BBFB975C}"/>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 name="Group 1">
            <a:extLst>
              <a:ext uri="{FF2B5EF4-FFF2-40B4-BE49-F238E27FC236}">
                <a16:creationId xmlns:a16="http://schemas.microsoft.com/office/drawing/2014/main" id="{F74114D2-D3E2-9625-659B-9BF0D1F40FF2}"/>
              </a:ext>
            </a:extLst>
          </p:cNvPr>
          <p:cNvGrpSpPr/>
          <p:nvPr/>
        </p:nvGrpSpPr>
        <p:grpSpPr>
          <a:xfrm>
            <a:off x="1" y="0"/>
            <a:ext cx="9143999" cy="6857999"/>
            <a:chOff x="1" y="0"/>
            <a:chExt cx="9143999" cy="6857999"/>
          </a:xfrm>
        </p:grpSpPr>
        <p:pic>
          <p:nvPicPr>
            <p:cNvPr id="6" name="Picture 2">
              <a:extLst>
                <a:ext uri="{FF2B5EF4-FFF2-40B4-BE49-F238E27FC236}">
                  <a16:creationId xmlns:a16="http://schemas.microsoft.com/office/drawing/2014/main" id="{D79C6447-08A4-A047-3E91-DC9940BB7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A1351A5C-BB2E-C36D-F6D6-E3CBBDF1E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133329"/>
              <a:ext cx="2971361" cy="2951855"/>
            </a:xfrm>
            <a:prstGeom prst="rect">
              <a:avLst/>
            </a:prstGeom>
          </p:spPr>
        </p:pic>
      </p:grpSp>
    </p:spTree>
    <p:extLst>
      <p:ext uri="{BB962C8B-B14F-4D97-AF65-F5344CB8AC3E}">
        <p14:creationId xmlns:p14="http://schemas.microsoft.com/office/powerpoint/2010/main" val="764894536"/>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170B3A56-0B67-F39D-B437-6866C943624A}"/>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4F445EFB-3C56-4356-2AD5-3071EA683B74}"/>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14</a:t>
            </a:fld>
            <a:endParaRPr>
              <a:solidFill>
                <a:schemeClr val="dk1"/>
              </a:solidFill>
            </a:endParaRPr>
          </a:p>
        </p:txBody>
      </p:sp>
      <p:sp>
        <p:nvSpPr>
          <p:cNvPr id="271" name="Google Shape;271;p19">
            <a:extLst>
              <a:ext uri="{FF2B5EF4-FFF2-40B4-BE49-F238E27FC236}">
                <a16:creationId xmlns:a16="http://schemas.microsoft.com/office/drawing/2014/main" id="{86FECA2F-F3DD-2061-4321-5B1DDD519302}"/>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0DB7DA56-9556-EB35-47E3-4EB6F7E7463B}"/>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3526D449-FFBF-DA0A-B4DE-52C0659D1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9383" y="678187"/>
            <a:ext cx="3205234" cy="4155806"/>
          </a:xfrm>
          <a:prstGeom prst="rect">
            <a:avLst/>
          </a:prstGeom>
          <a:ln w="9525">
            <a:solidFill>
              <a:schemeClr val="tx1"/>
            </a:solidFill>
          </a:ln>
        </p:spPr>
      </p:pic>
      <p:sp>
        <p:nvSpPr>
          <p:cNvPr id="4" name="Google Shape;643;p50">
            <a:extLst>
              <a:ext uri="{FF2B5EF4-FFF2-40B4-BE49-F238E27FC236}">
                <a16:creationId xmlns:a16="http://schemas.microsoft.com/office/drawing/2014/main" id="{CA9A63ED-6F56-BD6F-CA73-8A4F5DDA13A3}"/>
              </a:ext>
            </a:extLst>
          </p:cNvPr>
          <p:cNvSpPr txBox="1"/>
          <p:nvPr/>
        </p:nvSpPr>
        <p:spPr>
          <a:xfrm>
            <a:off x="267706" y="19622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Module Flow Diagram</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285019543"/>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3AB25619-6A0F-5041-9157-ABBE32521CA0}"/>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E0DA262C-7096-CC07-52D2-A46CCD46F06C}"/>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15</a:t>
            </a:fld>
            <a:endParaRPr>
              <a:solidFill>
                <a:schemeClr val="dk1"/>
              </a:solidFill>
            </a:endParaRPr>
          </a:p>
        </p:txBody>
      </p:sp>
      <p:sp>
        <p:nvSpPr>
          <p:cNvPr id="271" name="Google Shape;271;p19">
            <a:extLst>
              <a:ext uri="{FF2B5EF4-FFF2-40B4-BE49-F238E27FC236}">
                <a16:creationId xmlns:a16="http://schemas.microsoft.com/office/drawing/2014/main" id="{9A32A21C-030F-A403-8097-7550B1BD5C05}"/>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E264ECE5-5E27-1981-1EC8-CEAFFF6721BB}"/>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24B4C274-7738-A44F-66D3-E9AC2D16FB19}"/>
              </a:ext>
            </a:extLst>
          </p:cNvPr>
          <p:cNvSpPr txBox="1"/>
          <p:nvPr/>
        </p:nvSpPr>
        <p:spPr>
          <a:xfrm>
            <a:off x="470071" y="29366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Minimum Hardware Requirements</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1F834C61-667C-0688-1E73-0458C48EB252}"/>
              </a:ext>
            </a:extLst>
          </p:cNvPr>
          <p:cNvSpPr txBox="1"/>
          <p:nvPr/>
        </p:nvSpPr>
        <p:spPr>
          <a:xfrm>
            <a:off x="644578" y="690313"/>
            <a:ext cx="5059181" cy="3956852"/>
          </a:xfrm>
          <a:prstGeom prst="rect">
            <a:avLst/>
          </a:prstGeom>
          <a:noFill/>
        </p:spPr>
        <p:txBody>
          <a:bodyPr wrap="square">
            <a:spAutoFit/>
          </a:bodyPr>
          <a:lstStyle/>
          <a:p>
            <a:pPr marL="539750" marR="362585" lvl="3" indent="-269875">
              <a:lnSpc>
                <a:spcPct val="200000"/>
              </a:lnSpc>
              <a:buSzPts val="1150"/>
              <a:buFont typeface="Arial MT"/>
              <a:buChar char="•"/>
              <a:tabLst>
                <a:tab pos="638810" algn="l"/>
              </a:tabLst>
            </a:pPr>
            <a:r>
              <a:rPr lang="en-US" sz="1600" spc="0" dirty="0">
                <a:effectLst/>
                <a:latin typeface="Times New Roman" panose="02020603050405020304" pitchFamily="18" charset="0"/>
                <a:ea typeface="Arial MT"/>
                <a:cs typeface="Arial MT"/>
              </a:rPr>
              <a:t>Processor         :</a:t>
            </a:r>
            <a:r>
              <a:rPr lang="en-US" sz="1600" spc="250"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Intel i3 or equivalent</a:t>
            </a:r>
            <a:r>
              <a:rPr lang="en-US" sz="1600" spc="-20" dirty="0">
                <a:effectLst/>
                <a:latin typeface="Times New Roman" panose="02020603050405020304" pitchFamily="18" charset="0"/>
                <a:ea typeface="Arial MT"/>
                <a:cs typeface="Arial MT"/>
              </a:rPr>
              <a:t>.</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0" dirty="0">
                <a:effectLst/>
                <a:latin typeface="Times New Roman" panose="02020603050405020304" pitchFamily="18" charset="0"/>
                <a:ea typeface="Arial MT"/>
                <a:cs typeface="Arial MT"/>
              </a:rPr>
              <a:t>Storage	    :</a:t>
            </a:r>
            <a:r>
              <a:rPr lang="en-US" sz="1600" spc="15"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256 GB HDD or SSD</a:t>
            </a:r>
            <a:r>
              <a:rPr lang="en-US" sz="1600" spc="-25" dirty="0">
                <a:effectLst/>
                <a:latin typeface="Times New Roman" panose="02020603050405020304" pitchFamily="18" charset="0"/>
                <a:ea typeface="Arial MT"/>
                <a:cs typeface="Arial MT"/>
              </a:rPr>
              <a:t>.</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10" dirty="0">
                <a:effectLst/>
                <a:latin typeface="Times New Roman" panose="02020603050405020304" pitchFamily="18" charset="0"/>
                <a:ea typeface="Arial MT"/>
                <a:cs typeface="Arial MT"/>
              </a:rPr>
              <a:t>Monitor</a:t>
            </a:r>
            <a:r>
              <a:rPr lang="en-US" sz="1600" spc="0" dirty="0">
                <a:effectLst/>
                <a:latin typeface="Times New Roman" panose="02020603050405020304" pitchFamily="18" charset="0"/>
                <a:ea typeface="Arial MT"/>
                <a:cs typeface="Arial MT"/>
              </a:rPr>
              <a:t>	    :</a:t>
            </a:r>
            <a:r>
              <a:rPr lang="en-US" sz="1600" spc="-65"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15</a:t>
            </a:r>
            <a:r>
              <a:rPr lang="en-US" sz="1600" spc="-20"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inch</a:t>
            </a:r>
            <a:r>
              <a:rPr lang="en-US" sz="1600" spc="-55"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VGA</a:t>
            </a:r>
            <a:r>
              <a:rPr lang="en-US" sz="1600" spc="-85" dirty="0">
                <a:effectLst/>
                <a:latin typeface="Times New Roman" panose="02020603050405020304" pitchFamily="18" charset="0"/>
                <a:ea typeface="Arial MT"/>
                <a:cs typeface="Arial MT"/>
              </a:rPr>
              <a:t> </a:t>
            </a:r>
            <a:r>
              <a:rPr lang="en-US" sz="1600" spc="-10" dirty="0">
                <a:effectLst/>
                <a:latin typeface="Times New Roman" panose="02020603050405020304" pitchFamily="18" charset="0"/>
                <a:ea typeface="Arial MT"/>
                <a:cs typeface="Arial MT"/>
              </a:rPr>
              <a:t>Color.</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Lst>
            </a:pPr>
            <a:r>
              <a:rPr lang="en-US" sz="1600" spc="0" dirty="0">
                <a:effectLst/>
                <a:latin typeface="Times New Roman" panose="02020603050405020304" pitchFamily="18" charset="0"/>
                <a:ea typeface="Arial MT"/>
                <a:cs typeface="Arial MT"/>
              </a:rPr>
              <a:t>Mouse</a:t>
            </a:r>
            <a:r>
              <a:rPr lang="en-US" sz="1600" spc="-75"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a:t>
            </a:r>
            <a:r>
              <a:rPr lang="en-US" sz="1600" spc="-30"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Logitech</a:t>
            </a:r>
            <a:r>
              <a:rPr lang="en-US" sz="1600" spc="-40" dirty="0">
                <a:effectLst/>
                <a:latin typeface="Times New Roman" panose="02020603050405020304" pitchFamily="18" charset="0"/>
                <a:ea typeface="Arial MT"/>
                <a:cs typeface="Arial MT"/>
              </a:rPr>
              <a:t> </a:t>
            </a:r>
            <a:r>
              <a:rPr lang="en-US" sz="1600" spc="-10" dirty="0">
                <a:effectLst/>
                <a:latin typeface="Times New Roman" panose="02020603050405020304" pitchFamily="18" charset="0"/>
                <a:ea typeface="Arial MT"/>
                <a:cs typeface="Arial MT"/>
              </a:rPr>
              <a:t>Mouse.</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25" dirty="0">
                <a:effectLst/>
                <a:latin typeface="Times New Roman" panose="02020603050405020304" pitchFamily="18" charset="0"/>
                <a:ea typeface="Arial MT"/>
                <a:cs typeface="Arial MT"/>
              </a:rPr>
              <a:t>Ram</a:t>
            </a:r>
            <a:r>
              <a:rPr lang="en-US" sz="1600" spc="0" dirty="0">
                <a:effectLst/>
                <a:latin typeface="Times New Roman" panose="02020603050405020304" pitchFamily="18" charset="0"/>
                <a:ea typeface="Arial MT"/>
                <a:cs typeface="Arial MT"/>
              </a:rPr>
              <a:t>	    : 4 GB</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10" dirty="0">
                <a:effectLst/>
                <a:latin typeface="Times New Roman" panose="02020603050405020304" pitchFamily="18" charset="0"/>
                <a:ea typeface="Arial MT"/>
                <a:cs typeface="Arial MT"/>
              </a:rPr>
              <a:t>Keyboard</a:t>
            </a:r>
            <a:r>
              <a:rPr lang="en-US" sz="1600" spc="0" dirty="0">
                <a:effectLst/>
                <a:latin typeface="Times New Roman" panose="02020603050405020304" pitchFamily="18" charset="0"/>
                <a:ea typeface="Arial MT"/>
                <a:cs typeface="Arial MT"/>
              </a:rPr>
              <a:t>	    :</a:t>
            </a:r>
            <a:r>
              <a:rPr lang="en-US" sz="1600" spc="-55" dirty="0">
                <a:effectLst/>
                <a:latin typeface="Times New Roman" panose="02020603050405020304" pitchFamily="18" charset="0"/>
                <a:ea typeface="Arial MT"/>
                <a:cs typeface="Arial MT"/>
              </a:rPr>
              <a:t> </a:t>
            </a:r>
            <a:r>
              <a:rPr lang="en-US" sz="1600" spc="0" dirty="0">
                <a:effectLst/>
                <a:latin typeface="Times New Roman" panose="02020603050405020304" pitchFamily="18" charset="0"/>
                <a:ea typeface="Arial MT"/>
                <a:cs typeface="Arial MT"/>
              </a:rPr>
              <a:t>Standard</a:t>
            </a:r>
            <a:r>
              <a:rPr lang="en-US" sz="1600" spc="-35" dirty="0">
                <a:effectLst/>
                <a:latin typeface="Times New Roman" panose="02020603050405020304" pitchFamily="18" charset="0"/>
                <a:ea typeface="Arial MT"/>
                <a:cs typeface="Arial MT"/>
              </a:rPr>
              <a:t> </a:t>
            </a:r>
            <a:r>
              <a:rPr lang="en-US" sz="1600" spc="-10" dirty="0">
                <a:effectLst/>
                <a:latin typeface="Times New Roman" panose="02020603050405020304" pitchFamily="18" charset="0"/>
                <a:ea typeface="Arial MT"/>
                <a:cs typeface="Arial MT"/>
              </a:rPr>
              <a:t>Keyboard</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0" dirty="0">
                <a:effectLst/>
                <a:latin typeface="Times New Roman" panose="02020603050405020304" pitchFamily="18" charset="0"/>
                <a:ea typeface="Arial MT"/>
                <a:cs typeface="Arial MT"/>
              </a:rPr>
              <a:t>GPU                : Integrated GPU</a:t>
            </a: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US" sz="1600" spc="0" dirty="0">
                <a:effectLst/>
                <a:latin typeface="Times New Roman" panose="02020603050405020304" pitchFamily="18" charset="0"/>
                <a:ea typeface="Arial MT"/>
                <a:cs typeface="Arial MT"/>
              </a:rPr>
              <a:t>Internet           : Basic internet connection</a:t>
            </a:r>
            <a:endParaRPr lang="en-IN" sz="1100" spc="0" dirty="0">
              <a:effectLst/>
              <a:latin typeface="Times New Roman" panose="02020603050405020304" pitchFamily="18" charset="0"/>
              <a:ea typeface="Arial MT"/>
              <a:cs typeface="Arial MT"/>
            </a:endParaRPr>
          </a:p>
        </p:txBody>
      </p:sp>
      <p:pic>
        <p:nvPicPr>
          <p:cNvPr id="7" name="Picture 6">
            <a:extLst>
              <a:ext uri="{FF2B5EF4-FFF2-40B4-BE49-F238E27FC236}">
                <a16:creationId xmlns:a16="http://schemas.microsoft.com/office/drawing/2014/main" id="{B956A728-61EC-8DC2-AFA3-64383D59D97A}"/>
              </a:ext>
            </a:extLst>
          </p:cNvPr>
          <p:cNvPicPr>
            <a:picLocks noChangeAspect="1"/>
          </p:cNvPicPr>
          <p:nvPr/>
        </p:nvPicPr>
        <p:blipFill>
          <a:blip r:embed="rId3"/>
          <a:stretch>
            <a:fillRect/>
          </a:stretch>
        </p:blipFill>
        <p:spPr>
          <a:xfrm>
            <a:off x="5379875" y="1274163"/>
            <a:ext cx="3250921" cy="3250921"/>
          </a:xfrm>
          <a:prstGeom prst="rect">
            <a:avLst/>
          </a:prstGeom>
        </p:spPr>
      </p:pic>
    </p:spTree>
    <p:extLst>
      <p:ext uri="{BB962C8B-B14F-4D97-AF65-F5344CB8AC3E}">
        <p14:creationId xmlns:p14="http://schemas.microsoft.com/office/powerpoint/2010/main" val="388019870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9D26C79F-400F-EDBB-0652-76D4CE4788A7}"/>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5EEB9F05-17F7-9288-2900-EA11C79E569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16</a:t>
            </a:fld>
            <a:endParaRPr>
              <a:solidFill>
                <a:schemeClr val="dk1"/>
              </a:solidFill>
            </a:endParaRPr>
          </a:p>
        </p:txBody>
      </p:sp>
      <p:sp>
        <p:nvSpPr>
          <p:cNvPr id="271" name="Google Shape;271;p19">
            <a:extLst>
              <a:ext uri="{FF2B5EF4-FFF2-40B4-BE49-F238E27FC236}">
                <a16:creationId xmlns:a16="http://schemas.microsoft.com/office/drawing/2014/main" id="{76BAAFDF-E7B8-3F02-EB64-BCACF9FCF1E4}"/>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CF86B310-424E-6EC9-150F-634A0B358420}"/>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A0C41926-641A-F255-0191-D133F3C4C796}"/>
              </a:ext>
            </a:extLst>
          </p:cNvPr>
          <p:cNvSpPr txBox="1"/>
          <p:nvPr/>
        </p:nvSpPr>
        <p:spPr>
          <a:xfrm>
            <a:off x="575001" y="29366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251B4843-000F-7938-3A42-0711BA4F542C}"/>
              </a:ext>
            </a:extLst>
          </p:cNvPr>
          <p:cNvSpPr txBox="1"/>
          <p:nvPr/>
        </p:nvSpPr>
        <p:spPr>
          <a:xfrm>
            <a:off x="592942" y="713104"/>
            <a:ext cx="5059181" cy="1002197"/>
          </a:xfrm>
          <a:prstGeom prst="rect">
            <a:avLst/>
          </a:prstGeom>
          <a:noFill/>
        </p:spPr>
        <p:txBody>
          <a:bodyPr wrap="square">
            <a:spAutoFit/>
          </a:bodyPr>
          <a:lstStyle/>
          <a:p>
            <a:pPr marL="539750" marR="362585" lvl="3" indent="-269875">
              <a:lnSpc>
                <a:spcPct val="200000"/>
              </a:lnSpc>
              <a:buSzPts val="1150"/>
              <a:buFont typeface="Arial MT"/>
              <a:buChar char="•"/>
              <a:tabLst>
                <a:tab pos="638810" algn="l"/>
                <a:tab pos="1553845" algn="l"/>
              </a:tabLst>
            </a:pPr>
            <a:r>
              <a:rPr lang="en-US" sz="1600" dirty="0">
                <a:latin typeface="Times New Roman" panose="02020603050405020304" pitchFamily="18" charset="0"/>
              </a:rPr>
              <a:t>Python </a:t>
            </a:r>
          </a:p>
          <a:p>
            <a:pPr marL="539750" marR="362585" lvl="3" indent="-269875">
              <a:lnSpc>
                <a:spcPct val="200000"/>
              </a:lnSpc>
              <a:buSzPts val="1150"/>
              <a:buFont typeface="Arial MT"/>
              <a:buChar char="•"/>
              <a:tabLst>
                <a:tab pos="638810" algn="l"/>
                <a:tab pos="1553845" algn="l"/>
              </a:tabLst>
            </a:pPr>
            <a:r>
              <a:rPr lang="en-US" sz="1600" dirty="0">
                <a:latin typeface="Times New Roman" panose="02020603050405020304" pitchFamily="18" charset="0"/>
              </a:rPr>
              <a:t>Django (Web Framework)</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FEF3386-3432-D227-602A-484C2A5524C9}"/>
              </a:ext>
            </a:extLst>
          </p:cNvPr>
          <p:cNvSpPr txBox="1"/>
          <p:nvPr/>
        </p:nvSpPr>
        <p:spPr>
          <a:xfrm>
            <a:off x="618134" y="2571750"/>
            <a:ext cx="4572000" cy="1987082"/>
          </a:xfrm>
          <a:prstGeom prst="rect">
            <a:avLst/>
          </a:prstGeom>
          <a:noFill/>
        </p:spPr>
        <p:txBody>
          <a:bodyPr wrap="square">
            <a:spAutoFit/>
          </a:bodyPr>
          <a:lstStyle/>
          <a:p>
            <a:pPr marL="539750" marR="362585" lvl="3" indent="-269875">
              <a:lnSpc>
                <a:spcPct val="200000"/>
              </a:lnSpc>
              <a:buSzPts val="1150"/>
              <a:buFont typeface="Arial MT"/>
              <a:buChar char="•"/>
              <a:tabLst>
                <a:tab pos="638810" algn="l"/>
                <a:tab pos="1553845" algn="l"/>
              </a:tabLst>
            </a:pPr>
            <a:r>
              <a:rPr lang="en-IN" sz="1600" dirty="0">
                <a:latin typeface="Times New Roman" panose="02020603050405020304" pitchFamily="18" charset="0"/>
              </a:rPr>
              <a:t>Scikit-learn</a:t>
            </a:r>
          </a:p>
          <a:p>
            <a:pPr marL="539750" marR="362585" lvl="3" indent="-269875">
              <a:lnSpc>
                <a:spcPct val="200000"/>
              </a:lnSpc>
              <a:buSzPts val="1150"/>
              <a:buFont typeface="Arial MT"/>
              <a:buChar char="•"/>
              <a:tabLst>
                <a:tab pos="638810" algn="l"/>
                <a:tab pos="1553845" algn="l"/>
              </a:tabLst>
            </a:pPr>
            <a:r>
              <a:rPr lang="en-IN" sz="1600" dirty="0">
                <a:latin typeface="Times New Roman" panose="02020603050405020304" pitchFamily="18" charset="0"/>
              </a:rPr>
              <a:t>Pickle</a:t>
            </a:r>
          </a:p>
          <a:p>
            <a:pPr marL="539750" marR="362585" lvl="3" indent="-269875">
              <a:lnSpc>
                <a:spcPct val="200000"/>
              </a:lnSpc>
              <a:buSzPts val="1150"/>
              <a:buFont typeface="Arial MT"/>
              <a:buChar char="•"/>
              <a:tabLst>
                <a:tab pos="638810" algn="l"/>
                <a:tab pos="1553845" algn="l"/>
              </a:tabLst>
            </a:pPr>
            <a:r>
              <a:rPr lang="en-IN" sz="1600" dirty="0" err="1">
                <a:latin typeface="Times New Roman" panose="02020603050405020304" pitchFamily="18" charset="0"/>
              </a:rPr>
              <a:t>Numpy</a:t>
            </a:r>
            <a:endParaRPr lang="en-IN" sz="1600" dirty="0">
              <a:latin typeface="Times New Roman" panose="02020603050405020304" pitchFamily="18" charset="0"/>
            </a:endParaRPr>
          </a:p>
          <a:p>
            <a:pPr marL="539750" marR="362585" lvl="3" indent="-269875">
              <a:lnSpc>
                <a:spcPct val="200000"/>
              </a:lnSpc>
              <a:buSzPts val="1150"/>
              <a:buFont typeface="Arial MT"/>
              <a:buChar char="•"/>
              <a:tabLst>
                <a:tab pos="638810" algn="l"/>
                <a:tab pos="1553845" algn="l"/>
              </a:tabLst>
            </a:pPr>
            <a:r>
              <a:rPr lang="en-IN" sz="1600" dirty="0">
                <a:latin typeface="Times New Roman" panose="02020603050405020304" pitchFamily="18" charset="0"/>
              </a:rPr>
              <a:t>Pandas</a:t>
            </a:r>
          </a:p>
        </p:txBody>
      </p:sp>
      <p:sp>
        <p:nvSpPr>
          <p:cNvPr id="6" name="Google Shape;643;p50">
            <a:extLst>
              <a:ext uri="{FF2B5EF4-FFF2-40B4-BE49-F238E27FC236}">
                <a16:creationId xmlns:a16="http://schemas.microsoft.com/office/drawing/2014/main" id="{BFD69C84-C3B9-0A23-0CE2-076F733736A9}"/>
              </a:ext>
            </a:extLst>
          </p:cNvPr>
          <p:cNvSpPr txBox="1"/>
          <p:nvPr/>
        </p:nvSpPr>
        <p:spPr>
          <a:xfrm>
            <a:off x="575001" y="2157586"/>
            <a:ext cx="4431713"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Libraries Used</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Picture 7">
            <a:extLst>
              <a:ext uri="{FF2B5EF4-FFF2-40B4-BE49-F238E27FC236}">
                <a16:creationId xmlns:a16="http://schemas.microsoft.com/office/drawing/2014/main" id="{2890ED7C-2C20-DF4E-7839-B59CC62E3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3293" y="489124"/>
            <a:ext cx="1620525" cy="1776802"/>
          </a:xfrm>
          <a:prstGeom prst="rect">
            <a:avLst/>
          </a:prstGeom>
        </p:spPr>
      </p:pic>
      <p:pic>
        <p:nvPicPr>
          <p:cNvPr id="9" name="Picture 8">
            <a:extLst>
              <a:ext uri="{FF2B5EF4-FFF2-40B4-BE49-F238E27FC236}">
                <a16:creationId xmlns:a16="http://schemas.microsoft.com/office/drawing/2014/main" id="{05DD95A8-A154-C095-DFFF-63E2559D4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376" y="2831816"/>
            <a:ext cx="3216403" cy="2068642"/>
          </a:xfrm>
          <a:prstGeom prst="rect">
            <a:avLst/>
          </a:prstGeom>
        </p:spPr>
      </p:pic>
    </p:spTree>
    <p:extLst>
      <p:ext uri="{BB962C8B-B14F-4D97-AF65-F5344CB8AC3E}">
        <p14:creationId xmlns:p14="http://schemas.microsoft.com/office/powerpoint/2010/main" val="161044381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17</a:t>
            </a:fld>
            <a:endParaRPr>
              <a:solidFill>
                <a:schemeClr val="dk1"/>
              </a:solidFill>
            </a:endParaRPr>
          </a:p>
        </p:txBody>
      </p:sp>
      <p:sp>
        <p:nvSpPr>
          <p:cNvPr id="641" name="Google Shape;641;p50"/>
          <p:cNvSpPr/>
          <p:nvPr/>
        </p:nvSpPr>
        <p:spPr>
          <a:xfrm rot="2466640">
            <a:off x="8532254" y="63617"/>
            <a:ext cx="292961" cy="2652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50"/>
          <p:cNvSpPr/>
          <p:nvPr/>
        </p:nvSpPr>
        <p:spPr>
          <a:xfrm rot="2466640">
            <a:off x="8729812" y="4462553"/>
            <a:ext cx="292961" cy="2652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p50"/>
          <p:cNvSpPr txBox="1"/>
          <p:nvPr/>
        </p:nvSpPr>
        <p:spPr>
          <a:xfrm>
            <a:off x="267706" y="19622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The primary contribution of this paper:</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4" name="Google Shape;644;p50"/>
          <p:cNvSpPr/>
          <p:nvPr/>
        </p:nvSpPr>
        <p:spPr>
          <a:xfrm>
            <a:off x="968644" y="1347631"/>
            <a:ext cx="7152468" cy="45910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accent2"/>
              </a:buClr>
              <a:buSzPts val="1600"/>
              <a:buFont typeface="Noto Sans Symbols"/>
              <a:buChar char="⮚"/>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18</a:t>
            </a:fld>
            <a:endParaRPr>
              <a:solidFill>
                <a:schemeClr val="dk1"/>
              </a:solidFill>
            </a:endParaRPr>
          </a:p>
        </p:txBody>
      </p:sp>
      <p:sp>
        <p:nvSpPr>
          <p:cNvPr id="860" name="Google Shape;860;p76"/>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p:cNvSpPr txBox="1"/>
          <p:nvPr/>
        </p:nvSpPr>
        <p:spPr>
          <a:xfrm>
            <a:off x="424158" y="30509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Conclusion  &amp; Future Enhancement</a:t>
            </a:r>
            <a:endParaRPr sz="3000" b="1" i="0" u="none" strike="noStrike" cap="none">
              <a:solidFill>
                <a:schemeClr val="accent2"/>
              </a:solidFill>
              <a:latin typeface="Zilla Slab SemiBold"/>
              <a:ea typeface="Zilla Slab SemiBold"/>
              <a:cs typeface="Zilla Slab SemiBold"/>
              <a:sym typeface="Zilla Slab SemiBold"/>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0"/>
          <p:cNvSpPr txBox="1">
            <a:spLocks noGrp="1"/>
          </p:cNvSpPr>
          <p:nvPr>
            <p:ph type="ctrTitle" idx="4294967295"/>
          </p:nvPr>
        </p:nvSpPr>
        <p:spPr>
          <a:xfrm>
            <a:off x="255967" y="33468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REFERENCES </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0" name="Google Shape;890;p8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19</a:t>
            </a:fld>
            <a:endParaRPr>
              <a:solidFill>
                <a:schemeClr val="dk1"/>
              </a:solidFill>
            </a:endParaRPr>
          </a:p>
        </p:txBody>
      </p:sp>
      <p:sp>
        <p:nvSpPr>
          <p:cNvPr id="891" name="Google Shape;891;p80"/>
          <p:cNvSpPr txBox="1"/>
          <p:nvPr/>
        </p:nvSpPr>
        <p:spPr>
          <a:xfrm>
            <a:off x="831273" y="8933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2" name="Google Shape;892;p80"/>
          <p:cNvSpPr txBox="1"/>
          <p:nvPr/>
        </p:nvSpPr>
        <p:spPr>
          <a:xfrm>
            <a:off x="983673" y="10457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3" name="Google Shape;893;p80"/>
          <p:cNvSpPr/>
          <p:nvPr/>
        </p:nvSpPr>
        <p:spPr>
          <a:xfrm rot="2466640">
            <a:off x="8146668" y="-65924"/>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80"/>
          <p:cNvSpPr/>
          <p:nvPr/>
        </p:nvSpPr>
        <p:spPr>
          <a:xfrm rot="2466640">
            <a:off x="8299068" y="86476"/>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2</a:t>
            </a:fld>
            <a:endParaRPr>
              <a:solidFill>
                <a:schemeClr val="dk1"/>
              </a:solidFill>
            </a:endParaRPr>
          </a:p>
        </p:txBody>
      </p:sp>
      <p:sp>
        <p:nvSpPr>
          <p:cNvPr id="49" name="Google Shape;49;p2"/>
          <p:cNvSpPr txBox="1"/>
          <p:nvPr/>
        </p:nvSpPr>
        <p:spPr>
          <a:xfrm>
            <a:off x="464345" y="649962"/>
            <a:ext cx="8214390" cy="3970277"/>
          </a:xfrm>
          <a:prstGeom prst="rect">
            <a:avLst/>
          </a:prstGeom>
          <a:noFill/>
          <a:ln>
            <a:noFill/>
          </a:ln>
        </p:spPr>
        <p:txBody>
          <a:bodyPr spcFirstLastPara="1" wrap="square" lIns="91425" tIns="45700" rIns="91425" bIns="45700" anchor="t" anchorCtr="0">
            <a:spAutoFit/>
          </a:bodyPr>
          <a:lstStyle/>
          <a:p>
            <a:pPr algn="just"/>
            <a:r>
              <a:rPr lang="en-US" sz="1200" dirty="0">
                <a:effectLst/>
                <a:latin typeface="Times New Roman" panose="02020603050405020304" pitchFamily="18" charset="0"/>
                <a:ea typeface="Times New Roman" panose="02020603050405020304" pitchFamily="18" charset="0"/>
              </a:rPr>
              <a:t>In recent years, the financial industry has experienced a significant transformation with the introduction of automated decision-making systems powered by Machine Learning (ML). One of the critical applications of ML in the financial sector is loan approval forecasting, where traditional manual decision-making processes are augmented or replaced by data-driven models. The goal of this project is to predict loan approval decisions based on a range of applicant features, including personal information such as income, credit score, employment history, and loan characteristics, to enhance the efficiency and accuracy of loan approval processes. The project utilizes a dataset containing historical loan application data, where each entry represents an applicant’s personal and financial details along with the loan approval outcome (approved or rejected). The primary objective is to develop a robust and accurate machine learning model capable of forecasting loan approval decisions in real-time, minimizing human error and subjectivity in the decision-making process. This involves several stages, including data preprocessing, feature selection, and model training. We employed various supervised machine learning algorithms, including Logistic Regression, Decision Trees, Random Forests, and Support Vector Machines (SVM), to build predictive models. Data preprocessing tasks involved handling missing values, normalizing numerical variables, and encoding categorical features to prepare the dataset for model training. The dataset was split into training and testing sets to assess the model's performance.  Model performance was evaluated using standard classification metrics such as accuracy, precision, recall, F1-score, and ROC-AUC. Cross-validation techniques were employed to avoid overfitting and to ensure that the models generalize well to unseen data. After training and tuning the models, we compared their performances to determine the most effective approach for predicting loan approval.  The findings indicate that machine learning models, particularly </a:t>
            </a:r>
            <a:r>
              <a:rPr lang="en-US" sz="1200" b="1" dirty="0">
                <a:effectLst/>
                <a:latin typeface="Times New Roman" panose="02020603050405020304" pitchFamily="18" charset="0"/>
                <a:ea typeface="Times New Roman" panose="02020603050405020304" pitchFamily="18" charset="0"/>
              </a:rPr>
              <a:t>Random Forest and Support Vector Machines</a:t>
            </a:r>
            <a:r>
              <a:rPr lang="en-US" sz="1200" dirty="0">
                <a:effectLst/>
                <a:latin typeface="Times New Roman" panose="02020603050405020304" pitchFamily="18" charset="0"/>
                <a:ea typeface="Times New Roman" panose="02020603050405020304" pitchFamily="18" charset="0"/>
              </a:rPr>
              <a:t>, achieved high accuracy and predictive power in forecasting loan approval outcomes. These results demonstrate the potential of ML models to automate and optimize decision-making in the financial sector, offering faster, more consistent, and unbiased loan approval decisions. Ultimately, the research concludes that Machine Learning offers a promising solution to enhance loan approval systems and provides a foundation for future exploration in areas such as credit scoring, fraud detection, and personalized loan offerings.</a:t>
            </a:r>
            <a:endParaRPr sz="16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2"/>
          <p:cNvSpPr txBox="1"/>
          <p:nvPr/>
        </p:nvSpPr>
        <p:spPr>
          <a:xfrm>
            <a:off x="189655" y="0"/>
            <a:ext cx="7511473" cy="81675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82" descr="How White Matter Helps the Brain's Gray Matter Function | HowStuffWorks"/>
          <p:cNvPicPr preferRelativeResize="0"/>
          <p:nvPr/>
        </p:nvPicPr>
        <p:blipFill rotWithShape="1">
          <a:blip r:embed="rId3"/>
          <a:srcRect/>
          <a:stretch>
            <a:fillRect/>
          </a:stretch>
        </p:blipFill>
        <p:spPr>
          <a:xfrm>
            <a:off x="0" y="0"/>
            <a:ext cx="9452146" cy="5143500"/>
          </a:xfrm>
          <a:prstGeom prst="rect">
            <a:avLst/>
          </a:prstGeom>
          <a:noFill/>
          <a:ln>
            <a:noFill/>
          </a:ln>
        </p:spPr>
      </p:pic>
      <p:sp>
        <p:nvSpPr>
          <p:cNvPr id="910" name="Google Shape;910;p82"/>
          <p:cNvSpPr/>
          <p:nvPr/>
        </p:nvSpPr>
        <p:spPr>
          <a:xfrm>
            <a:off x="750757" y="710438"/>
            <a:ext cx="7950631" cy="16388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i="0" u="none" strike="noStrike" cap="none" dirty="0">
                <a:solidFill>
                  <a:srgbClr val="FFC000"/>
                </a:solidFill>
                <a:latin typeface="Times New Roman" panose="02020603050405020304"/>
                <a:ea typeface="Times New Roman" panose="02020603050405020304"/>
                <a:cs typeface="Times New Roman" panose="02020603050405020304"/>
                <a:sym typeface="Times New Roman" panose="02020603050405020304"/>
              </a:rPr>
              <a:t>THANK YOU</a:t>
            </a:r>
          </a:p>
          <a:p>
            <a:pPr marL="285750" indent="-285750">
              <a:lnSpc>
                <a:spcPct val="150000"/>
              </a:lnSpc>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a:t>
            </a:r>
            <a:r>
              <a:rPr lang="en-US"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 Manikandan</a:t>
            </a: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 (Supervisor)</a:t>
            </a:r>
            <a:endParaRPr lang="en-US"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0"/>
              </a:spcBef>
              <a:spcAft>
                <a:spcPts val="0"/>
              </a:spcAft>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Mrs. R. Kalpana  (Supervisor)</a:t>
            </a:r>
          </a:p>
          <a:p>
            <a:pPr marL="342900" marR="0" lvl="0" indent="-254000" algn="l" rtl="0">
              <a:lnSpc>
                <a:spcPct val="150000"/>
              </a:lnSpc>
              <a:spcBef>
                <a:spcPts val="0"/>
              </a:spcBef>
              <a:spcAft>
                <a:spcPts val="0"/>
              </a:spcAft>
              <a:buClr>
                <a:schemeClr val="lt1"/>
              </a:buClr>
              <a:buSzPts val="1400"/>
              <a:buFont typeface="Arial" panose="020B0604020202020204"/>
              <a:buNone/>
            </a:pPr>
            <a:endPar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7" name="Google Shape;57;p3"/>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3</a:t>
            </a:fld>
            <a:endParaRPr>
              <a:solidFill>
                <a:schemeClr val="dk1"/>
              </a:solidFill>
            </a:endParaRPr>
          </a:p>
        </p:txBody>
      </p:sp>
      <p:sp>
        <p:nvSpPr>
          <p:cNvPr id="63" name="Google Shape;63;p3"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48;p2">
            <a:extLst>
              <a:ext uri="{FF2B5EF4-FFF2-40B4-BE49-F238E27FC236}">
                <a16:creationId xmlns:a16="http://schemas.microsoft.com/office/drawing/2014/main" id="{9FF1A797-8DDA-ECDB-8EAC-459F3AAF4512}"/>
              </a:ext>
            </a:extLst>
          </p:cNvPr>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fld id="{00000000-1234-1234-1234-123412341234}" type="slidenum">
              <a:rPr lang="en-US" smtClean="0">
                <a:solidFill>
                  <a:schemeClr val="dk1"/>
                </a:solidFill>
              </a:rPr>
              <a:pPr/>
              <a:t>3</a:t>
            </a:fld>
            <a:endParaRPr lang="en-US">
              <a:solidFill>
                <a:schemeClr val="dk1"/>
              </a:solidFill>
            </a:endParaRPr>
          </a:p>
        </p:txBody>
      </p:sp>
      <p:sp>
        <p:nvSpPr>
          <p:cNvPr id="3" name="Google Shape;49;p2">
            <a:extLst>
              <a:ext uri="{FF2B5EF4-FFF2-40B4-BE49-F238E27FC236}">
                <a16:creationId xmlns:a16="http://schemas.microsoft.com/office/drawing/2014/main" id="{F670B8D3-3121-0342-914C-E29D07A507F6}"/>
              </a:ext>
            </a:extLst>
          </p:cNvPr>
          <p:cNvSpPr txBox="1"/>
          <p:nvPr/>
        </p:nvSpPr>
        <p:spPr>
          <a:xfrm>
            <a:off x="464345" y="649962"/>
            <a:ext cx="8214390" cy="3970277"/>
          </a:xfrm>
          <a:prstGeom prst="rect">
            <a:avLst/>
          </a:prstGeom>
          <a:noFill/>
          <a:ln>
            <a:noFill/>
          </a:ln>
        </p:spPr>
        <p:txBody>
          <a:bodyPr spcFirstLastPara="1" wrap="square" lIns="91425" tIns="45700" rIns="91425" bIns="45700" anchor="t" anchorCtr="0">
            <a:spAutoFit/>
          </a:bodyPr>
          <a:lstStyle/>
          <a:p>
            <a:pPr algn="just"/>
            <a:r>
              <a:rPr lang="en-US" sz="1200" dirty="0">
                <a:effectLst/>
                <a:latin typeface="Times New Roman" panose="02020603050405020304" pitchFamily="18" charset="0"/>
                <a:ea typeface="Times New Roman" panose="02020603050405020304" pitchFamily="18" charset="0"/>
              </a:rPr>
              <a:t>In recent years, the financial industry has experienced a significant transformation with the introduction of automated decision-making systems powered by Machine Learning (ML). One of the critical applications of ML in the financial sector is loan approval forecasting, where traditional manual decision-making processes are augmented or replaced by data-driven models. The goal of this project is to predict loan approval decisions based on a range of applicant features, including personal information such as income, credit score, employment history, and loan characteristics, to enhance the efficiency and accuracy of loan approval processes. The project utilizes a dataset containing historical loan application data, where each entry represents an applicant’s personal and financial details along with the loan approval outcome (approved or rejected). The primary objective is to develop a robust and accurate machine learning model capable of forecasting loan approval decisions in real-time, minimizing human error and subjectivity in the decision-making process. This involves several stages, including data preprocessing, feature selection, and model training. We employed various supervised machine learning algorithms, including Logistic Regression, Decision Trees, Random Forests, and Support Vector Machines (SVM), to build predictive models. Data preprocessing tasks involved handling missing values, normalizing numerical variables, and encoding categorical features to prepare the dataset for model training. The dataset was split into training and testing sets to assess the model's performance.  Model performance was evaluated using standard classification metrics such as accuracy, precision, recall, F1-score, and ROC-AUC. Cross-validation techniques were employed to avoid overfitting and to ensure that the models generalize well to unseen data. After training and tuning the models, we compared their performances to determine the most effective approach for predicting loan approval.  The findings indicate that machine learning models, particularly </a:t>
            </a:r>
            <a:r>
              <a:rPr lang="en-US" sz="1200" b="1" dirty="0">
                <a:effectLst/>
                <a:latin typeface="Times New Roman" panose="02020603050405020304" pitchFamily="18" charset="0"/>
                <a:ea typeface="Times New Roman" panose="02020603050405020304" pitchFamily="18" charset="0"/>
              </a:rPr>
              <a:t>Random Forest and Support Vector Machines</a:t>
            </a:r>
            <a:r>
              <a:rPr lang="en-US" sz="1200" dirty="0">
                <a:effectLst/>
                <a:latin typeface="Times New Roman" panose="02020603050405020304" pitchFamily="18" charset="0"/>
                <a:ea typeface="Times New Roman" panose="02020603050405020304" pitchFamily="18" charset="0"/>
              </a:rPr>
              <a:t>, achieved high accuracy and predictive power in forecasting loan approval outcomes. These results demonstrate the potential of ML models to automate and optimize decision-making in the financial sector, offering faster, more consistent, and unbiased loan approval decisions. Ultimately, the research concludes that Machine Learning offers a promising solution to enhance loan approval systems and provides a foundation for future exploration in areas such as credit scoring, fraud detection, and personalized loan offerings.</a:t>
            </a:r>
            <a:endParaRPr sz="16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50;p2">
            <a:extLst>
              <a:ext uri="{FF2B5EF4-FFF2-40B4-BE49-F238E27FC236}">
                <a16:creationId xmlns:a16="http://schemas.microsoft.com/office/drawing/2014/main" id="{89BB228A-0B7C-F8C4-2047-B40374589A22}"/>
              </a:ext>
            </a:extLst>
          </p:cNvPr>
          <p:cNvSpPr txBox="1"/>
          <p:nvPr/>
        </p:nvSpPr>
        <p:spPr>
          <a:xfrm>
            <a:off x="192084" y="61150"/>
            <a:ext cx="7511473" cy="66083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None/>
            </a:pPr>
            <a:r>
              <a:rPr lang="en-US"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Abstract</a:t>
            </a:r>
            <a:endParaRPr sz="4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BB37AB0A-E2B2-2EB3-CDAB-50A527E00F00}"/>
            </a:ext>
          </a:extLst>
        </p:cNvPr>
        <p:cNvGrpSpPr/>
        <p:nvPr/>
      </p:nvGrpSpPr>
      <p:grpSpPr>
        <a:xfrm>
          <a:off x="0" y="0"/>
          <a:ext cx="0" cy="0"/>
          <a:chOff x="0" y="0"/>
          <a:chExt cx="0" cy="0"/>
        </a:xfrm>
      </p:grpSpPr>
      <p:sp>
        <p:nvSpPr>
          <p:cNvPr id="57" name="Google Shape;57;p3">
            <a:extLst>
              <a:ext uri="{FF2B5EF4-FFF2-40B4-BE49-F238E27FC236}">
                <a16:creationId xmlns:a16="http://schemas.microsoft.com/office/drawing/2014/main" id="{935CFBC8-FB59-2F26-A28D-9DE416A96C28}"/>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a:extLst>
              <a:ext uri="{FF2B5EF4-FFF2-40B4-BE49-F238E27FC236}">
                <a16:creationId xmlns:a16="http://schemas.microsoft.com/office/drawing/2014/main" id="{648A9671-DA70-18B2-1724-3A7F06FE372B}"/>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a:extLst>
              <a:ext uri="{FF2B5EF4-FFF2-40B4-BE49-F238E27FC236}">
                <a16:creationId xmlns:a16="http://schemas.microsoft.com/office/drawing/2014/main" id="{1507316F-306F-8134-59CA-47DF7D5995CA}"/>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a:extLst>
              <a:ext uri="{FF2B5EF4-FFF2-40B4-BE49-F238E27FC236}">
                <a16:creationId xmlns:a16="http://schemas.microsoft.com/office/drawing/2014/main" id="{9913D3C4-3EDC-8305-181C-86680ECBB81B}"/>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a:extLst>
              <a:ext uri="{FF2B5EF4-FFF2-40B4-BE49-F238E27FC236}">
                <a16:creationId xmlns:a16="http://schemas.microsoft.com/office/drawing/2014/main" id="{E07BA0B4-491D-15A1-06D7-552F70E4D217}"/>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a:extLst>
              <a:ext uri="{FF2B5EF4-FFF2-40B4-BE49-F238E27FC236}">
                <a16:creationId xmlns:a16="http://schemas.microsoft.com/office/drawing/2014/main" id="{CA65A255-EC15-A3A6-9075-FEED212105C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4</a:t>
            </a:fld>
            <a:endParaRPr>
              <a:solidFill>
                <a:schemeClr val="dk1"/>
              </a:solidFill>
            </a:endParaRPr>
          </a:p>
        </p:txBody>
      </p:sp>
      <p:sp>
        <p:nvSpPr>
          <p:cNvPr id="63" name="Google Shape;63;p3" descr="Details are in the caption following the image">
            <a:extLst>
              <a:ext uri="{FF2B5EF4-FFF2-40B4-BE49-F238E27FC236}">
                <a16:creationId xmlns:a16="http://schemas.microsoft.com/office/drawing/2014/main" id="{9509E72A-B6A8-CF8D-898C-B6E768961851}"/>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48;p2">
            <a:extLst>
              <a:ext uri="{FF2B5EF4-FFF2-40B4-BE49-F238E27FC236}">
                <a16:creationId xmlns:a16="http://schemas.microsoft.com/office/drawing/2014/main" id="{0544EDA4-951A-A79C-E39D-263044A1D23B}"/>
              </a:ext>
            </a:extLst>
          </p:cNvPr>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fld id="{00000000-1234-1234-1234-123412341234}" type="slidenum">
              <a:rPr lang="en-US" smtClean="0">
                <a:solidFill>
                  <a:schemeClr val="dk1"/>
                </a:solidFill>
              </a:rPr>
              <a:pPr/>
              <a:t>4</a:t>
            </a:fld>
            <a:endParaRPr lang="en-US">
              <a:solidFill>
                <a:schemeClr val="dk1"/>
              </a:solidFill>
            </a:endParaRPr>
          </a:p>
        </p:txBody>
      </p:sp>
      <p:sp>
        <p:nvSpPr>
          <p:cNvPr id="5" name="Text Placeholder 1">
            <a:extLst>
              <a:ext uri="{FF2B5EF4-FFF2-40B4-BE49-F238E27FC236}">
                <a16:creationId xmlns:a16="http://schemas.microsoft.com/office/drawing/2014/main" id="{74149A8E-6988-E6D7-7ED4-D49B46740271}"/>
              </a:ext>
            </a:extLst>
          </p:cNvPr>
          <p:cNvSpPr txBox="1">
            <a:spLocks/>
          </p:cNvSpPr>
          <p:nvPr/>
        </p:nvSpPr>
        <p:spPr>
          <a:xfrm>
            <a:off x="328968" y="106482"/>
            <a:ext cx="5700000" cy="75565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5400"/>
            <a:r>
              <a:rPr lang="en-US" sz="4000" dirty="0">
                <a:latin typeface="Times New Roman" panose="02020603050405020304"/>
                <a:ea typeface="Times New Roman" panose="02020603050405020304"/>
                <a:cs typeface="Times New Roman" panose="02020603050405020304"/>
                <a:sym typeface="+mn-ea"/>
              </a:rPr>
              <a:t>Block Diagram</a:t>
            </a:r>
            <a:endParaRPr lang="en-US" sz="4000" dirty="0">
              <a:latin typeface="Times New Roman" panose="02020603050405020304"/>
              <a:ea typeface="Times New Roman" panose="02020603050405020304"/>
              <a:cs typeface="Times New Roman" panose="02020603050405020304"/>
            </a:endParaRPr>
          </a:p>
          <a:p>
            <a:endParaRPr lang="en-US" sz="4000" dirty="0">
              <a:latin typeface="Times New Roman" panose="02020603050405020304"/>
              <a:ea typeface="Times New Roman" panose="02020603050405020304"/>
              <a:cs typeface="Times New Roman" panose="02020603050405020304"/>
            </a:endParaRPr>
          </a:p>
        </p:txBody>
      </p:sp>
      <p:pic>
        <p:nvPicPr>
          <p:cNvPr id="6" name="Picture 5">
            <a:extLst>
              <a:ext uri="{FF2B5EF4-FFF2-40B4-BE49-F238E27FC236}">
                <a16:creationId xmlns:a16="http://schemas.microsoft.com/office/drawing/2014/main" id="{F5948E87-4A2C-119E-DE35-BB29404C571A}"/>
              </a:ext>
            </a:extLst>
          </p:cNvPr>
          <p:cNvPicPr>
            <a:picLocks noChangeAspect="1"/>
          </p:cNvPicPr>
          <p:nvPr/>
        </p:nvPicPr>
        <p:blipFill>
          <a:blip r:embed="rId3" cstate="print">
            <a:extLst>
              <a:ext uri="{28A0092B-C50C-407E-A947-70E740481C1C}">
                <a14:useLocalDpi xmlns:a14="http://schemas.microsoft.com/office/drawing/2010/main" val="0"/>
              </a:ext>
            </a:extLst>
          </a:blip>
          <a:srcRect t="15380"/>
          <a:stretch/>
        </p:blipFill>
        <p:spPr>
          <a:xfrm>
            <a:off x="1250154" y="892118"/>
            <a:ext cx="6500816" cy="3898674"/>
          </a:xfrm>
          <a:prstGeom prst="rect">
            <a:avLst/>
          </a:prstGeom>
          <a:ln w="6350">
            <a:solidFill>
              <a:schemeClr val="tx1"/>
            </a:solidFill>
          </a:ln>
        </p:spPr>
      </p:pic>
    </p:spTree>
    <p:extLst>
      <p:ext uri="{BB962C8B-B14F-4D97-AF65-F5344CB8AC3E}">
        <p14:creationId xmlns:p14="http://schemas.microsoft.com/office/powerpoint/2010/main" val="1061667360"/>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ctrTitle" idx="4294967295"/>
          </p:nvPr>
        </p:nvSpPr>
        <p:spPr>
          <a:xfrm>
            <a:off x="392959" y="15779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Problem Inferred</a:t>
            </a:r>
            <a:endParaRPr sz="3000" b="1" i="0" u="none" strike="noStrike" cap="none">
              <a:solidFill>
                <a:schemeClr val="accent2"/>
              </a:solidFill>
              <a:latin typeface="Zilla Slab SemiBold"/>
              <a:ea typeface="Zilla Slab SemiBold"/>
              <a:cs typeface="Zilla Slab SemiBold"/>
              <a:sym typeface="Zilla Slab SemiBold"/>
            </a:endParaRPr>
          </a:p>
        </p:txBody>
      </p:sp>
      <p:sp>
        <p:nvSpPr>
          <p:cNvPr id="237" name="Google Shape;237;p16"/>
          <p:cNvSpPr txBox="1">
            <a:spLocks noGrp="1"/>
          </p:cNvSpPr>
          <p:nvPr>
            <p:ph type="subTitle" idx="4294967295"/>
          </p:nvPr>
        </p:nvSpPr>
        <p:spPr>
          <a:xfrm>
            <a:off x="210208" y="893378"/>
            <a:ext cx="8187558" cy="3920360"/>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just" rtl="0">
              <a:lnSpc>
                <a:spcPct val="115000"/>
              </a:lnSpc>
              <a:spcBef>
                <a:spcPts val="800"/>
              </a:spcBef>
              <a:spcAft>
                <a:spcPts val="0"/>
              </a:spcAft>
              <a:buClr>
                <a:schemeClr val="accent1"/>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6"/>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6"/>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6"/>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5</a:t>
            </a:fld>
            <a:endParaRPr>
              <a:solidFill>
                <a:schemeClr val="dk1"/>
              </a:solidFill>
            </a:endParaRPr>
          </a:p>
        </p:txBody>
      </p:sp>
      <p:sp>
        <p:nvSpPr>
          <p:cNvPr id="3" name="TextBox 2">
            <a:extLst>
              <a:ext uri="{FF2B5EF4-FFF2-40B4-BE49-F238E27FC236}">
                <a16:creationId xmlns:a16="http://schemas.microsoft.com/office/drawing/2014/main" id="{1453386D-D59A-8B31-CCDD-66931C0064F1}"/>
              </a:ext>
            </a:extLst>
          </p:cNvPr>
          <p:cNvSpPr txBox="1"/>
          <p:nvPr/>
        </p:nvSpPr>
        <p:spPr>
          <a:xfrm>
            <a:off x="485774" y="538413"/>
            <a:ext cx="8180271" cy="4275325"/>
          </a:xfrm>
          <a:prstGeom prst="rect">
            <a:avLst/>
          </a:prstGeom>
          <a:noFill/>
        </p:spPr>
        <p:txBody>
          <a:bodyPr wrap="square">
            <a:spAutoFit/>
          </a:bodyPr>
          <a:lstStyle/>
          <a:p>
            <a:pPr>
              <a:lnSpc>
                <a:spcPct val="150000"/>
              </a:lnSpc>
              <a:buNone/>
            </a:pPr>
            <a:r>
              <a:rPr lang="en-US" sz="1200" b="1" dirty="0"/>
              <a:t>Context &amp; Motivation</a:t>
            </a:r>
          </a:p>
          <a:p>
            <a:pPr marL="285750" indent="-195263">
              <a:lnSpc>
                <a:spcPct val="150000"/>
              </a:lnSpc>
              <a:buFont typeface="Arial" panose="020B0604020202020204" pitchFamily="34" charset="0"/>
              <a:buChar char="•"/>
            </a:pPr>
            <a:r>
              <a:rPr lang="en-US" sz="1200" dirty="0"/>
              <a:t>Manual loan approval is time-consuming and prone to human bias.</a:t>
            </a:r>
          </a:p>
          <a:p>
            <a:pPr marL="285750" indent="-195263">
              <a:lnSpc>
                <a:spcPct val="150000"/>
              </a:lnSpc>
              <a:buFont typeface="Arial" panose="020B0604020202020204" pitchFamily="34" charset="0"/>
              <a:buChar char="•"/>
            </a:pPr>
            <a:r>
              <a:rPr lang="en-US" sz="1200" dirty="0"/>
              <a:t>Financial institutions face increasing demand for faster, more reliable approval decisions.</a:t>
            </a:r>
          </a:p>
          <a:p>
            <a:pPr marL="285750" indent="-195263">
              <a:lnSpc>
                <a:spcPct val="150000"/>
              </a:lnSpc>
              <a:buFont typeface="Arial" panose="020B0604020202020204" pitchFamily="34" charset="0"/>
              <a:buChar char="•"/>
            </a:pPr>
            <a:r>
              <a:rPr lang="en-US" sz="1200" dirty="0"/>
              <a:t>Inconsistent decision-making affects customer trust and institutional risk.</a:t>
            </a:r>
          </a:p>
          <a:p>
            <a:pPr>
              <a:lnSpc>
                <a:spcPct val="150000"/>
              </a:lnSpc>
              <a:buNone/>
            </a:pPr>
            <a:r>
              <a:rPr lang="en-US" sz="1200" b="1" dirty="0"/>
              <a:t> Core Problem</a:t>
            </a:r>
          </a:p>
          <a:p>
            <a:pPr marL="285750" indent="-195263">
              <a:lnSpc>
                <a:spcPct val="150000"/>
              </a:lnSpc>
              <a:buFont typeface="Arial" panose="020B0604020202020204" pitchFamily="34" charset="0"/>
              <a:buChar char="•"/>
            </a:pPr>
            <a:r>
              <a:rPr lang="en-US" sz="1200" dirty="0"/>
              <a:t>Can we automate and improve the accuracy of loan approval decisions?</a:t>
            </a:r>
          </a:p>
          <a:p>
            <a:pPr marL="285750" indent="-195263">
              <a:lnSpc>
                <a:spcPct val="150000"/>
              </a:lnSpc>
              <a:buFont typeface="Arial" panose="020B0604020202020204" pitchFamily="34" charset="0"/>
              <a:buChar char="•"/>
            </a:pPr>
            <a:r>
              <a:rPr lang="en-US" sz="1200" dirty="0"/>
              <a:t>Predict whether a loan should be </a:t>
            </a:r>
            <a:r>
              <a:rPr lang="en-US" sz="1200" b="1" dirty="0"/>
              <a:t>approved or rejected</a:t>
            </a:r>
            <a:r>
              <a:rPr lang="en-US" sz="1200" dirty="0"/>
              <a:t> based on historical data.</a:t>
            </a:r>
          </a:p>
          <a:p>
            <a:pPr>
              <a:lnSpc>
                <a:spcPct val="150000"/>
              </a:lnSpc>
              <a:buNone/>
            </a:pPr>
            <a:r>
              <a:rPr lang="en-US" sz="1200" b="1" dirty="0"/>
              <a:t>Why It's a Problem Worth Solving</a:t>
            </a:r>
          </a:p>
          <a:p>
            <a:pPr marL="285750" indent="-195263">
              <a:lnSpc>
                <a:spcPct val="150000"/>
              </a:lnSpc>
              <a:buFont typeface="Arial" panose="020B0604020202020204" pitchFamily="34" charset="0"/>
              <a:buChar char="•"/>
            </a:pPr>
            <a:r>
              <a:rPr lang="en-US" sz="1200" dirty="0"/>
              <a:t>Helps reduce </a:t>
            </a:r>
            <a:r>
              <a:rPr lang="en-US" sz="1200" b="1" dirty="0"/>
              <a:t>loan default risk</a:t>
            </a:r>
            <a:r>
              <a:rPr lang="en-US" sz="1200" dirty="0"/>
              <a:t>.</a:t>
            </a:r>
          </a:p>
          <a:p>
            <a:pPr marL="285750" indent="-195263">
              <a:lnSpc>
                <a:spcPct val="150000"/>
              </a:lnSpc>
              <a:buFont typeface="Arial" panose="020B0604020202020204" pitchFamily="34" charset="0"/>
              <a:buChar char="•"/>
            </a:pPr>
            <a:r>
              <a:rPr lang="en-US" sz="1200" dirty="0"/>
              <a:t>Increases </a:t>
            </a:r>
            <a:r>
              <a:rPr lang="en-US" sz="1200" b="1" dirty="0"/>
              <a:t>operational efficiency</a:t>
            </a:r>
            <a:r>
              <a:rPr lang="en-US" sz="1200" dirty="0"/>
              <a:t> and </a:t>
            </a:r>
            <a:r>
              <a:rPr lang="en-US" sz="1200" b="1" dirty="0"/>
              <a:t>decision </a:t>
            </a:r>
            <a:r>
              <a:rPr lang="en-US" sz="1200" b="1" dirty="0" err="1"/>
              <a:t>consiWstency</a:t>
            </a:r>
            <a:r>
              <a:rPr lang="en-US" sz="1200" dirty="0"/>
              <a:t>.</a:t>
            </a:r>
          </a:p>
          <a:p>
            <a:pPr marL="285750" indent="-195263">
              <a:lnSpc>
                <a:spcPct val="150000"/>
              </a:lnSpc>
              <a:buFont typeface="Arial" panose="020B0604020202020204" pitchFamily="34" charset="0"/>
              <a:buChar char="•"/>
            </a:pPr>
            <a:r>
              <a:rPr lang="en-US" sz="1200" dirty="0"/>
              <a:t>Provides </a:t>
            </a:r>
            <a:r>
              <a:rPr lang="en-US" sz="1200" b="1" dirty="0"/>
              <a:t>data-driven insights</a:t>
            </a:r>
            <a:r>
              <a:rPr lang="en-US" sz="1200" dirty="0"/>
              <a:t> for fairer, faster processing.</a:t>
            </a:r>
          </a:p>
          <a:p>
            <a:pPr>
              <a:lnSpc>
                <a:spcPct val="150000"/>
              </a:lnSpc>
              <a:buNone/>
            </a:pPr>
            <a:r>
              <a:rPr lang="en-US" sz="1200" b="1" dirty="0"/>
              <a:t>Why Use Machine Learning?</a:t>
            </a:r>
          </a:p>
          <a:p>
            <a:pPr marL="285750" indent="-195263">
              <a:lnSpc>
                <a:spcPct val="150000"/>
              </a:lnSpc>
              <a:buFont typeface="Arial" panose="020B0604020202020204" pitchFamily="34" charset="0"/>
              <a:buChar char="•"/>
            </a:pPr>
            <a:r>
              <a:rPr lang="en-US" sz="1200" dirty="0"/>
              <a:t>ML can uncover complex patterns in applicant data.</a:t>
            </a:r>
          </a:p>
          <a:p>
            <a:pPr marL="285750" indent="-195263">
              <a:lnSpc>
                <a:spcPct val="150000"/>
              </a:lnSpc>
              <a:buFont typeface="Arial" panose="020B0604020202020204" pitchFamily="34" charset="0"/>
              <a:buChar char="•"/>
            </a:pPr>
            <a:r>
              <a:rPr lang="en-US" sz="1200" dirty="0"/>
              <a:t>Capable of learning from thousands of past applications.</a:t>
            </a:r>
          </a:p>
          <a:p>
            <a:pPr marL="285750" indent="-195263">
              <a:lnSpc>
                <a:spcPct val="150000"/>
              </a:lnSpc>
              <a:buFont typeface="Arial" panose="020B0604020202020204" pitchFamily="34" charset="0"/>
              <a:buChar char="•"/>
            </a:pPr>
            <a:r>
              <a:rPr lang="en-US" sz="1200" dirty="0"/>
              <a:t>Can predict outcomes more accurately than rule-based systems.</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ctrTitle" idx="4294967295"/>
          </p:nvPr>
        </p:nvSpPr>
        <p:spPr>
          <a:xfrm>
            <a:off x="361823" y="11344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Objective</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248" name="Google Shape;248;p17"/>
          <p:cNvSpPr txBox="1">
            <a:spLocks noGrp="1"/>
          </p:cNvSpPr>
          <p:nvPr>
            <p:ph type="subTitle" idx="4294967295"/>
          </p:nvPr>
        </p:nvSpPr>
        <p:spPr>
          <a:xfrm>
            <a:off x="210207" y="759312"/>
            <a:ext cx="8764193" cy="4165469"/>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228600" algn="l" rtl="0">
              <a:lnSpc>
                <a:spcPct val="115000"/>
              </a:lnSpc>
              <a:spcBef>
                <a:spcPts val="0"/>
              </a:spcBef>
              <a:spcAft>
                <a:spcPts val="0"/>
              </a:spcAft>
              <a:buClr>
                <a:schemeClr val="accent2"/>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17"/>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7"/>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7"/>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7"/>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7"/>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7"/>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6</a:t>
            </a:fld>
            <a:endParaRPr>
              <a:solidFill>
                <a:schemeClr val="dk1"/>
              </a:solidFill>
            </a:endParaRPr>
          </a:p>
        </p:txBody>
      </p:sp>
      <p:sp>
        <p:nvSpPr>
          <p:cNvPr id="6" name="TextBox 5">
            <a:extLst>
              <a:ext uri="{FF2B5EF4-FFF2-40B4-BE49-F238E27FC236}">
                <a16:creationId xmlns:a16="http://schemas.microsoft.com/office/drawing/2014/main" id="{08CB572C-F2B2-0E2B-AB24-485E3484580E}"/>
              </a:ext>
            </a:extLst>
          </p:cNvPr>
          <p:cNvSpPr txBox="1"/>
          <p:nvPr/>
        </p:nvSpPr>
        <p:spPr>
          <a:xfrm>
            <a:off x="524088" y="545492"/>
            <a:ext cx="8094089" cy="4305474"/>
          </a:xfrm>
          <a:prstGeom prst="rect">
            <a:avLst/>
          </a:prstGeom>
          <a:noFill/>
        </p:spPr>
        <p:txBody>
          <a:bodyPr wrap="square" rtlCol="0">
            <a:spAutoFit/>
          </a:bodyPr>
          <a:lstStyle/>
          <a:p>
            <a:pPr>
              <a:lnSpc>
                <a:spcPct val="150000"/>
              </a:lnSpc>
            </a:pPr>
            <a:r>
              <a:rPr lang="en-US" sz="1200" b="1" dirty="0"/>
              <a:t>Primary Objective</a:t>
            </a:r>
          </a:p>
          <a:p>
            <a:pPr>
              <a:lnSpc>
                <a:spcPct val="150000"/>
              </a:lnSpc>
            </a:pPr>
            <a:r>
              <a:rPr lang="en-US" sz="1200" dirty="0"/>
              <a:t>      Develop a machine learning model to predict whether a loan application should be approved or rejected.</a:t>
            </a:r>
          </a:p>
          <a:p>
            <a:endParaRPr lang="en-US" sz="1200" dirty="0"/>
          </a:p>
          <a:p>
            <a:r>
              <a:rPr lang="en-US" sz="1200" b="1" dirty="0"/>
              <a:t>Key Goals</a:t>
            </a:r>
          </a:p>
          <a:p>
            <a:pPr marL="285750" indent="-195263">
              <a:lnSpc>
                <a:spcPct val="150000"/>
              </a:lnSpc>
              <a:buFont typeface="Arial" panose="020B0604020202020204" pitchFamily="34" charset="0"/>
              <a:buChar char="•"/>
            </a:pPr>
            <a:r>
              <a:rPr lang="en-US" sz="1200" dirty="0"/>
              <a:t>Automate the loan approval process with high accuracy.</a:t>
            </a:r>
          </a:p>
          <a:p>
            <a:pPr marL="285750" indent="-195263">
              <a:lnSpc>
                <a:spcPct val="150000"/>
              </a:lnSpc>
              <a:buFont typeface="Arial" panose="020B0604020202020204" pitchFamily="34" charset="0"/>
              <a:buChar char="•"/>
            </a:pPr>
            <a:r>
              <a:rPr lang="en-US" sz="1200" dirty="0"/>
              <a:t>Minimize manual intervention and human error.</a:t>
            </a:r>
          </a:p>
          <a:p>
            <a:pPr marL="285750" indent="-195263">
              <a:lnSpc>
                <a:spcPct val="150000"/>
              </a:lnSpc>
              <a:buFont typeface="Arial" panose="020B0604020202020204" pitchFamily="34" charset="0"/>
              <a:buChar char="•"/>
            </a:pPr>
            <a:r>
              <a:rPr lang="en-US" sz="1200" dirty="0"/>
              <a:t>Provide real-time decision-making support to financial institutions.</a:t>
            </a:r>
          </a:p>
          <a:p>
            <a:pPr marL="285750" indent="-195263">
              <a:lnSpc>
                <a:spcPct val="150000"/>
              </a:lnSpc>
              <a:buFont typeface="Arial" panose="020B0604020202020204" pitchFamily="34" charset="0"/>
              <a:buChar char="•"/>
            </a:pPr>
            <a:endParaRPr lang="en-US" sz="1200" dirty="0"/>
          </a:p>
          <a:p>
            <a:r>
              <a:rPr lang="en-US" sz="1200" b="1" dirty="0"/>
              <a:t>Performance Objectives</a:t>
            </a:r>
          </a:p>
          <a:p>
            <a:pPr marL="269875" indent="-179388">
              <a:lnSpc>
                <a:spcPct val="150000"/>
              </a:lnSpc>
              <a:buFont typeface="Arial" panose="020B0604020202020204" pitchFamily="34" charset="0"/>
              <a:buChar char="•"/>
            </a:pPr>
            <a:r>
              <a:rPr lang="en-US" sz="1200" dirty="0"/>
              <a:t>Achieve high precision and recall to avoid false approvals or rejections.</a:t>
            </a:r>
          </a:p>
          <a:p>
            <a:pPr marL="269875" indent="-179388">
              <a:lnSpc>
                <a:spcPct val="150000"/>
              </a:lnSpc>
              <a:buFont typeface="Arial" panose="020B0604020202020204" pitchFamily="34" charset="0"/>
              <a:buChar char="•"/>
            </a:pPr>
            <a:r>
              <a:rPr lang="en-US" sz="1200" dirty="0"/>
              <a:t>Handle imbalanced datasets and missing data efficiently.</a:t>
            </a:r>
          </a:p>
          <a:p>
            <a:pPr marL="269875" indent="-179388">
              <a:lnSpc>
                <a:spcPct val="150000"/>
              </a:lnSpc>
              <a:buFont typeface="Arial" panose="020B0604020202020204" pitchFamily="34" charset="0"/>
              <a:buChar char="•"/>
            </a:pPr>
            <a:r>
              <a:rPr lang="en-US" sz="1200" dirty="0"/>
              <a:t>Ensure model interpretability and fairness in predictions.</a:t>
            </a:r>
          </a:p>
          <a:p>
            <a:endParaRPr lang="en-US" sz="1200" dirty="0"/>
          </a:p>
          <a:p>
            <a:r>
              <a:rPr lang="en-US" sz="1200" b="1" dirty="0"/>
              <a:t>Business Impact</a:t>
            </a:r>
          </a:p>
          <a:p>
            <a:pPr marL="269875" indent="-179388">
              <a:lnSpc>
                <a:spcPct val="150000"/>
              </a:lnSpc>
              <a:buFont typeface="Arial" panose="020B0604020202020204" pitchFamily="34" charset="0"/>
              <a:buChar char="•"/>
            </a:pPr>
            <a:r>
              <a:rPr lang="en-US" sz="1200" dirty="0"/>
              <a:t>Reduce loan default rates by identifying risky applications early.</a:t>
            </a:r>
          </a:p>
          <a:p>
            <a:pPr marL="269875" indent="-179388">
              <a:lnSpc>
                <a:spcPct val="150000"/>
              </a:lnSpc>
              <a:buFont typeface="Arial" panose="020B0604020202020204" pitchFamily="34" charset="0"/>
              <a:buChar char="•"/>
            </a:pPr>
            <a:r>
              <a:rPr lang="en-US" sz="1200" dirty="0"/>
              <a:t>Improve customer experience with faster approval times.</a:t>
            </a:r>
          </a:p>
          <a:p>
            <a:pPr marL="269875" indent="-179388">
              <a:lnSpc>
                <a:spcPct val="150000"/>
              </a:lnSpc>
              <a:buFont typeface="Arial" panose="020B0604020202020204" pitchFamily="34" charset="0"/>
              <a:buChar char="•"/>
            </a:pPr>
            <a:r>
              <a:rPr lang="en-US" sz="1200" dirty="0"/>
              <a:t>Support risk management and regulatory compliance through data-driven insights.</a:t>
            </a:r>
            <a:endParaRPr lang="en-IN" sz="1200"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r>
              <a:rPr lang="en-US"/>
              <a:t>*</a:t>
            </a:r>
          </a:p>
        </p:txBody>
      </p:sp>
      <p:sp>
        <p:nvSpPr>
          <p:cNvPr id="3" name="Text Box 2"/>
          <p:cNvSpPr txBox="1"/>
          <p:nvPr/>
        </p:nvSpPr>
        <p:spPr>
          <a:xfrm>
            <a:off x="1750060" y="633095"/>
            <a:ext cx="3048000" cy="306705"/>
          </a:xfrm>
          <a:prstGeom prst="rect">
            <a:avLst/>
          </a:prstGeom>
          <a:noFill/>
        </p:spPr>
        <p:txBody>
          <a:bodyPr wrap="square" rtlCol="0">
            <a:spAutoFit/>
            <a:scene3d>
              <a:camera prst="orthographicFront"/>
              <a:lightRig rig="threePt" dir="t"/>
            </a:scene3d>
          </a:bodyPr>
          <a:lstStyle/>
          <a:p>
            <a:r>
              <a:rPr lang="en-US" b="1">
                <a:ln w="22225">
                  <a:solidFill>
                    <a:schemeClr val="accent2"/>
                  </a:solidFill>
                  <a:prstDash val="solid"/>
                </a:ln>
                <a:solidFill>
                  <a:schemeClr val="accent2">
                    <a:lumMod val="40000"/>
                    <a:lumOff val="60000"/>
                  </a:schemeClr>
                </a:solidFill>
                <a:effectLst/>
              </a:rPr>
              <a:t>Scope</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8</a:t>
            </a:fld>
            <a:endParaRPr>
              <a:solidFill>
                <a:schemeClr val="dk1"/>
              </a:solidFill>
            </a:endParaRPr>
          </a:p>
        </p:txBody>
      </p:sp>
      <p:sp>
        <p:nvSpPr>
          <p:cNvPr id="260" name="Google Shape;260;p18"/>
          <p:cNvSpPr txBox="1"/>
          <p:nvPr/>
        </p:nvSpPr>
        <p:spPr>
          <a:xfrm>
            <a:off x="476086" y="14263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Proposed Work Outline</a:t>
            </a:r>
            <a:endParaRPr sz="3000" b="1" i="0" u="none" strike="noStrike" cap="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8"/>
          <p:cNvSpPr/>
          <p:nvPr/>
        </p:nvSpPr>
        <p:spPr>
          <a:xfrm rot="2466640">
            <a:off x="7076737" y="44353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8"/>
          <p:cNvSpPr/>
          <p:nvPr/>
        </p:nvSpPr>
        <p:spPr>
          <a:xfrm rot="2466640">
            <a:off x="8614595" y="405879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ctrTitle" idx="4294967295"/>
          </p:nvPr>
        </p:nvSpPr>
        <p:spPr>
          <a:xfrm>
            <a:off x="307921" y="14186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Overall Workflow Diagram </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269" name="Google Shape;269;p19"/>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9</a:t>
            </a:fld>
            <a:endParaRPr>
              <a:solidFill>
                <a:schemeClr val="dk1"/>
              </a:solidFill>
            </a:endParaRPr>
          </a:p>
        </p:txBody>
      </p:sp>
      <p:sp>
        <p:nvSpPr>
          <p:cNvPr id="271" name="Google Shape;271;p19"/>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3C41AC3E-2990-0484-219D-750C266649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2515" y="726268"/>
            <a:ext cx="5978114" cy="4092735"/>
          </a:xfrm>
          <a:prstGeom prst="rect">
            <a:avLst/>
          </a:prstGeom>
          <a:ln w="9525">
            <a:solidFill>
              <a:schemeClr val="tx1"/>
            </a:solidFill>
          </a:ln>
        </p:spPr>
      </p:pic>
    </p:spTree>
  </p:cSld>
  <p:clrMapOvr>
    <a:masterClrMapping/>
  </p:clrMapOvr>
  <p:transition>
    <p:fade thruBlk="1"/>
  </p:transition>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1327</Words>
  <Application>Microsoft Office PowerPoint</Application>
  <PresentationFormat>On-screen Show (16:9)</PresentationFormat>
  <Paragraphs>116</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Oxygen</vt:lpstr>
      <vt:lpstr>Times New Roman</vt:lpstr>
      <vt:lpstr>Zilla Slab SemiBold</vt:lpstr>
      <vt:lpstr>Oxygen Light</vt:lpstr>
      <vt:lpstr>Arial MT</vt:lpstr>
      <vt:lpstr>Arial</vt:lpstr>
      <vt:lpstr>Calibri</vt:lpstr>
      <vt:lpstr>Noto Sans Symbols</vt:lpstr>
      <vt:lpstr>Whitmore template</vt:lpstr>
      <vt:lpstr>PowerPoint Presentation</vt:lpstr>
      <vt:lpstr>PowerPoint Presentation</vt:lpstr>
      <vt:lpstr>PowerPoint Presentation</vt:lpstr>
      <vt:lpstr>PowerPoint Presentation</vt:lpstr>
      <vt:lpstr>Problem Inferred</vt:lpstr>
      <vt:lpstr>Objective</vt:lpstr>
      <vt:lpstr>PowerPoint Presentation</vt:lpstr>
      <vt:lpstr>PowerPoint Presentation</vt:lpstr>
      <vt:lpstr>Overall Workflow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Thilakavathy</dc:creator>
  <cp:lastModifiedBy>SWDeveloper</cp:lastModifiedBy>
  <cp:revision>68</cp:revision>
  <dcterms:created xsi:type="dcterms:W3CDTF">2025-04-24T11:51:04Z</dcterms:created>
  <dcterms:modified xsi:type="dcterms:W3CDTF">2025-04-24T14:06:34Z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4596D85419D340968C69A67926DFAA07_13</vt:lpwstr>
  </property>
  <property fmtid="{D5CDD505-2E9C-101B-9397-08002B2CF9AE}" pid="3" name="KSOProductBuildVer">
    <vt:lpwstr>1033-12.2.0.20795</vt:lpwstr>
  </property>
</Properties>
</file>