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6"/>
  </p:notesMasterIdLst>
  <p:sldIdLst>
    <p:sldId id="256" r:id="rId2"/>
    <p:sldId id="354" r:id="rId3"/>
    <p:sldId id="352" r:id="rId4"/>
    <p:sldId id="353" r:id="rId5"/>
    <p:sldId id="339" r:id="rId6"/>
    <p:sldId id="273" r:id="rId7"/>
    <p:sldId id="274" r:id="rId8"/>
    <p:sldId id="343" r:id="rId9"/>
    <p:sldId id="345" r:id="rId10"/>
    <p:sldId id="331" r:id="rId11"/>
    <p:sldId id="356" r:id="rId12"/>
    <p:sldId id="351" r:id="rId13"/>
    <p:sldId id="335" r:id="rId14"/>
    <p:sldId id="337" r:id="rId15"/>
  </p:sldIdLst>
  <p:sldSz cx="9144000" cy="5143500" type="screen16x9"/>
  <p:notesSz cx="6858000" cy="9144000"/>
  <p:embeddedFontLst>
    <p:embeddedFont>
      <p:font typeface="Oxygen Light" panose="02000303000000000000" pitchFamily="2" charset="0"/>
      <p:regular r:id="rId17"/>
    </p:embeddedFont>
    <p:embeddedFont>
      <p:font typeface="Zilla Slab SemiBold" panose="020B0604020202020204" charset="0"/>
      <p:bold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A4A3A4"/>
          </p15:clr>
        </p15:guide>
        <p15:guide id="2" pos="287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BD259D3-D1E3-4343-A53C-96DB8B1D8F61}" styleName="Table_0">
    <a:wholeTbl>
      <a:tcTxStyle>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3FDF0"/>
          </a:solidFill>
        </a:fill>
      </a:tcStyle>
    </a:wholeTbl>
    <a:band1H>
      <a:tcStyle>
        <a:tcBdr/>
        <a:fill>
          <a:solidFill>
            <a:srgbClr val="E7FBE1"/>
          </a:solidFill>
        </a:fill>
      </a:tcStyle>
    </a:band1H>
    <a:band2H>
      <a:tcStyle>
        <a:tcBdr/>
      </a:tcStyle>
    </a:band2H>
    <a:band1V>
      <a:tcStyle>
        <a:tcBdr/>
        <a:fill>
          <a:solidFill>
            <a:srgbClr val="E7FBE1"/>
          </a:solidFill>
        </a:fill>
      </a:tcStyle>
    </a:band1V>
    <a:band2V>
      <a:tcStyle>
        <a:tcBdr/>
      </a:tcStyle>
    </a:band2V>
    <a:lastCol>
      <a:tcTxStyle b="on">
        <a:font>
          <a:latin typeface="Arial"/>
          <a:ea typeface="Arial"/>
          <a:cs typeface="Arial"/>
        </a:font>
        <a:schemeClr val="lt1"/>
      </a:tcTxStyle>
      <a:tcStyle>
        <a:tcBdr/>
        <a:fill>
          <a:solidFill>
            <a:schemeClr val="accent1"/>
          </a:solidFill>
        </a:fill>
      </a:tcStyle>
    </a:lastCol>
    <a:firstCol>
      <a:tcTxStyle b="on">
        <a:font>
          <a:latin typeface="Arial"/>
          <a:ea typeface="Arial"/>
          <a:cs typeface="Arial"/>
        </a:font>
        <a:schemeClr val="lt1"/>
      </a:tcTxStyle>
      <a:tcStyle>
        <a:tcBdr/>
        <a:fill>
          <a:solidFill>
            <a:schemeClr val="accent1"/>
          </a:solidFill>
        </a:fill>
      </a:tcStyle>
    </a:firstCol>
    <a:lastRow>
      <a:tcTxStyle b="on">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Style>
        <a:tcBdr/>
      </a:tcStyle>
    </a:seCell>
    <a:swCell>
      <a:tcStyle>
        <a:tcBdr/>
      </a:tcStyle>
    </a:swCell>
    <a:firstRow>
      <a:tcTxStyle b="on">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37" d="100"/>
          <a:sy n="137" d="100"/>
        </p:scale>
        <p:origin x="786" y="132"/>
      </p:cViewPr>
      <p:guideLst>
        <p:guide orient="horz" pos="1620"/>
        <p:guide pos="287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317500" algn="l" rtl="0">
              <a:lnSpc>
                <a:spcPct val="100000"/>
              </a:lnSpc>
              <a:spcBef>
                <a:spcPts val="0"/>
              </a:spcBef>
              <a:spcAft>
                <a:spcPts val="0"/>
              </a:spcAft>
              <a:buClr>
                <a:srgbClr val="000000"/>
              </a:buClr>
              <a:buSzPts val="14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 name="Google Shape;3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a:extLst>
            <a:ext uri="{FF2B5EF4-FFF2-40B4-BE49-F238E27FC236}">
              <a16:creationId xmlns:a16="http://schemas.microsoft.com/office/drawing/2014/main" id="{11B982AA-0467-9629-DCC9-03C0E5D7C696}"/>
            </a:ext>
          </a:extLst>
        </p:cNvPr>
        <p:cNvGrpSpPr/>
        <p:nvPr/>
      </p:nvGrpSpPr>
      <p:grpSpPr>
        <a:xfrm>
          <a:off x="0" y="0"/>
          <a:ext cx="0" cy="0"/>
          <a:chOff x="0" y="0"/>
          <a:chExt cx="0" cy="0"/>
        </a:xfrm>
      </p:grpSpPr>
      <p:sp>
        <p:nvSpPr>
          <p:cNvPr id="856" name="Google Shape;856;p76:notes">
            <a:extLst>
              <a:ext uri="{FF2B5EF4-FFF2-40B4-BE49-F238E27FC236}">
                <a16:creationId xmlns:a16="http://schemas.microsoft.com/office/drawing/2014/main" id="{65A84F96-A6CB-E766-AFAB-ED08D3142CE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7" name="Google Shape;857;p76:notes">
            <a:extLst>
              <a:ext uri="{FF2B5EF4-FFF2-40B4-BE49-F238E27FC236}">
                <a16:creationId xmlns:a16="http://schemas.microsoft.com/office/drawing/2014/main" id="{AB4C1514-0E21-9831-875E-97832A7BBCF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26832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a:extLst>
            <a:ext uri="{FF2B5EF4-FFF2-40B4-BE49-F238E27FC236}">
              <a16:creationId xmlns:a16="http://schemas.microsoft.com/office/drawing/2014/main" id="{2B208CBE-35F4-6848-94A5-EE3D079F97F5}"/>
            </a:ext>
          </a:extLst>
        </p:cNvPr>
        <p:cNvGrpSpPr/>
        <p:nvPr/>
      </p:nvGrpSpPr>
      <p:grpSpPr>
        <a:xfrm>
          <a:off x="0" y="0"/>
          <a:ext cx="0" cy="0"/>
          <a:chOff x="0" y="0"/>
          <a:chExt cx="0" cy="0"/>
        </a:xfrm>
      </p:grpSpPr>
      <p:sp>
        <p:nvSpPr>
          <p:cNvPr id="856" name="Google Shape;856;p76:notes">
            <a:extLst>
              <a:ext uri="{FF2B5EF4-FFF2-40B4-BE49-F238E27FC236}">
                <a16:creationId xmlns:a16="http://schemas.microsoft.com/office/drawing/2014/main" id="{EDCA69F3-B199-CE39-C21B-29A6DA412DB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57" name="Google Shape;857;p76:notes">
            <a:extLst>
              <a:ext uri="{FF2B5EF4-FFF2-40B4-BE49-F238E27FC236}">
                <a16:creationId xmlns:a16="http://schemas.microsoft.com/office/drawing/2014/main" id="{67BB9924-39FD-9E17-56E7-5720BC4493D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03946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5"/>
        <p:cNvGrpSpPr/>
        <p:nvPr/>
      </p:nvGrpSpPr>
      <p:grpSpPr>
        <a:xfrm>
          <a:off x="0" y="0"/>
          <a:ext cx="0" cy="0"/>
          <a:chOff x="0" y="0"/>
          <a:chExt cx="0" cy="0"/>
        </a:xfrm>
      </p:grpSpPr>
      <p:sp>
        <p:nvSpPr>
          <p:cNvPr id="886" name="Google Shape;886;p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7" name="Google Shape;887;p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5"/>
        <p:cNvGrpSpPr/>
        <p:nvPr/>
      </p:nvGrpSpPr>
      <p:grpSpPr>
        <a:xfrm>
          <a:off x="0" y="0"/>
          <a:ext cx="0" cy="0"/>
          <a:chOff x="0" y="0"/>
          <a:chExt cx="0" cy="0"/>
        </a:xfrm>
      </p:grpSpPr>
      <p:sp>
        <p:nvSpPr>
          <p:cNvPr id="906" name="Google Shape;906;p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7" name="Google Shape;907;p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a:extLst>
            <a:ext uri="{FF2B5EF4-FFF2-40B4-BE49-F238E27FC236}">
              <a16:creationId xmlns:a16="http://schemas.microsoft.com/office/drawing/2014/main" id="{7F0C3E84-5249-16D3-A0E1-193D8936B75C}"/>
            </a:ext>
          </a:extLst>
        </p:cNvPr>
        <p:cNvGrpSpPr/>
        <p:nvPr/>
      </p:nvGrpSpPr>
      <p:grpSpPr>
        <a:xfrm>
          <a:off x="0" y="0"/>
          <a:ext cx="0" cy="0"/>
          <a:chOff x="0" y="0"/>
          <a:chExt cx="0" cy="0"/>
        </a:xfrm>
      </p:grpSpPr>
      <p:sp>
        <p:nvSpPr>
          <p:cNvPr id="52" name="Google Shape;52;p3:notes">
            <a:extLst>
              <a:ext uri="{FF2B5EF4-FFF2-40B4-BE49-F238E27FC236}">
                <a16:creationId xmlns:a16="http://schemas.microsoft.com/office/drawing/2014/main" id="{F62495E0-CB89-F28D-1190-29B97F86655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 name="Google Shape;53;p3:notes">
            <a:extLst>
              <a:ext uri="{FF2B5EF4-FFF2-40B4-BE49-F238E27FC236}">
                <a16:creationId xmlns:a16="http://schemas.microsoft.com/office/drawing/2014/main" id="{8A74000E-019B-5ADF-823A-3EF0484A6A7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929293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a:extLst>
            <a:ext uri="{FF2B5EF4-FFF2-40B4-BE49-F238E27FC236}">
              <a16:creationId xmlns:a16="http://schemas.microsoft.com/office/drawing/2014/main" id="{98F994AF-EFC4-1497-0D3A-44139BE3AD15}"/>
            </a:ext>
          </a:extLst>
        </p:cNvPr>
        <p:cNvGrpSpPr/>
        <p:nvPr/>
      </p:nvGrpSpPr>
      <p:grpSpPr>
        <a:xfrm>
          <a:off x="0" y="0"/>
          <a:ext cx="0" cy="0"/>
          <a:chOff x="0" y="0"/>
          <a:chExt cx="0" cy="0"/>
        </a:xfrm>
      </p:grpSpPr>
      <p:sp>
        <p:nvSpPr>
          <p:cNvPr id="233" name="Google Shape;233;p16:notes">
            <a:extLst>
              <a:ext uri="{FF2B5EF4-FFF2-40B4-BE49-F238E27FC236}">
                <a16:creationId xmlns:a16="http://schemas.microsoft.com/office/drawing/2014/main" id="{73253DB7-B51D-D70C-2E19-288C3EC676B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 name="Google Shape;234;p16:notes">
            <a:extLst>
              <a:ext uri="{FF2B5EF4-FFF2-40B4-BE49-F238E27FC236}">
                <a16:creationId xmlns:a16="http://schemas.microsoft.com/office/drawing/2014/main" id="{688AC52E-5AC2-3E52-8B49-17197214114B}"/>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extLst>
      <p:ext uri="{BB962C8B-B14F-4D97-AF65-F5344CB8AC3E}">
        <p14:creationId xmlns:p14="http://schemas.microsoft.com/office/powerpoint/2010/main" val="30733582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a:extLst>
            <a:ext uri="{FF2B5EF4-FFF2-40B4-BE49-F238E27FC236}">
              <a16:creationId xmlns:a16="http://schemas.microsoft.com/office/drawing/2014/main" id="{FB49EF9D-F5F4-2F3C-91AF-2CF92F60CE8D}"/>
            </a:ext>
          </a:extLst>
        </p:cNvPr>
        <p:cNvGrpSpPr/>
        <p:nvPr/>
      </p:nvGrpSpPr>
      <p:grpSpPr>
        <a:xfrm>
          <a:off x="0" y="0"/>
          <a:ext cx="0" cy="0"/>
          <a:chOff x="0" y="0"/>
          <a:chExt cx="0" cy="0"/>
        </a:xfrm>
      </p:grpSpPr>
      <p:sp>
        <p:nvSpPr>
          <p:cNvPr id="244" name="Google Shape;244;p17:notes">
            <a:extLst>
              <a:ext uri="{FF2B5EF4-FFF2-40B4-BE49-F238E27FC236}">
                <a16:creationId xmlns:a16="http://schemas.microsoft.com/office/drawing/2014/main" id="{927BEAEB-F777-BA10-6B90-2A99AD58206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5" name="Google Shape;245;p17:notes">
            <a:extLst>
              <a:ext uri="{FF2B5EF4-FFF2-40B4-BE49-F238E27FC236}">
                <a16:creationId xmlns:a16="http://schemas.microsoft.com/office/drawing/2014/main" id="{6AA931F1-D777-A4CD-CEC6-52EFED106E2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extLst>
      <p:ext uri="{BB962C8B-B14F-4D97-AF65-F5344CB8AC3E}">
        <p14:creationId xmlns:p14="http://schemas.microsoft.com/office/powerpoint/2010/main" val="19674935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6" name="Google Shape;266;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a:extLst>
            <a:ext uri="{FF2B5EF4-FFF2-40B4-BE49-F238E27FC236}">
              <a16:creationId xmlns:a16="http://schemas.microsoft.com/office/drawing/2014/main" id="{C4302CFA-8518-F65F-3DF3-45CB54E6AD67}"/>
            </a:ext>
          </a:extLst>
        </p:cNvPr>
        <p:cNvGrpSpPr/>
        <p:nvPr/>
      </p:nvGrpSpPr>
      <p:grpSpPr>
        <a:xfrm>
          <a:off x="0" y="0"/>
          <a:ext cx="0" cy="0"/>
          <a:chOff x="0" y="0"/>
          <a:chExt cx="0" cy="0"/>
        </a:xfrm>
      </p:grpSpPr>
      <p:sp>
        <p:nvSpPr>
          <p:cNvPr id="265" name="Google Shape;265;p19:notes">
            <a:extLst>
              <a:ext uri="{FF2B5EF4-FFF2-40B4-BE49-F238E27FC236}">
                <a16:creationId xmlns:a16="http://schemas.microsoft.com/office/drawing/2014/main" id="{B548991A-4086-1F6C-0748-5D893769246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6" name="Google Shape;266;p19:notes">
            <a:extLst>
              <a:ext uri="{FF2B5EF4-FFF2-40B4-BE49-F238E27FC236}">
                <a16:creationId xmlns:a16="http://schemas.microsoft.com/office/drawing/2014/main" id="{36514A3F-C9BB-A369-5115-5F73A98A2B8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92499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a:extLst>
            <a:ext uri="{FF2B5EF4-FFF2-40B4-BE49-F238E27FC236}">
              <a16:creationId xmlns:a16="http://schemas.microsoft.com/office/drawing/2014/main" id="{7AF5F30E-C2AB-2B62-BB68-D5BA638664E3}"/>
            </a:ext>
          </a:extLst>
        </p:cNvPr>
        <p:cNvGrpSpPr/>
        <p:nvPr/>
      </p:nvGrpSpPr>
      <p:grpSpPr>
        <a:xfrm>
          <a:off x="0" y="0"/>
          <a:ext cx="0" cy="0"/>
          <a:chOff x="0" y="0"/>
          <a:chExt cx="0" cy="0"/>
        </a:xfrm>
      </p:grpSpPr>
      <p:sp>
        <p:nvSpPr>
          <p:cNvPr id="265" name="Google Shape;265;p19:notes">
            <a:extLst>
              <a:ext uri="{FF2B5EF4-FFF2-40B4-BE49-F238E27FC236}">
                <a16:creationId xmlns:a16="http://schemas.microsoft.com/office/drawing/2014/main" id="{07B2DEBB-F904-51F4-F2B1-3CB157EC982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6" name="Google Shape;266;p19:notes">
            <a:extLst>
              <a:ext uri="{FF2B5EF4-FFF2-40B4-BE49-F238E27FC236}">
                <a16:creationId xmlns:a16="http://schemas.microsoft.com/office/drawing/2014/main" id="{654A1EA8-90F4-327F-0B01-2F5AF865BF5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822479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p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7" name="Google Shape;857;p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white">
  <p:cSld name="BLANK_1">
    <p:bg>
      <p:bgPr>
        <a:gradFill>
          <a:gsLst>
            <a:gs pos="0">
              <a:schemeClr val="lt1"/>
            </a:gs>
            <a:gs pos="50000">
              <a:schemeClr val="lt1"/>
            </a:gs>
            <a:gs pos="100000">
              <a:schemeClr val="lt2"/>
            </a:gs>
          </a:gsLst>
          <a:path path="circle">
            <a:fillToRect l="100000" b="100000"/>
          </a:path>
          <a:tileRect t="-100000" r="-100000"/>
        </a:gradFill>
        <a:effectLst/>
      </p:bgPr>
    </p:bg>
    <p:spTree>
      <p:nvGrpSpPr>
        <p:cNvPr id="1" name="Shape 9"/>
        <p:cNvGrpSpPr/>
        <p:nvPr/>
      </p:nvGrpSpPr>
      <p:grpSpPr>
        <a:xfrm>
          <a:off x="0" y="0"/>
          <a:ext cx="0" cy="0"/>
          <a:chOff x="0" y="0"/>
          <a:chExt cx="0" cy="0"/>
        </a:xfrm>
      </p:grpSpPr>
      <p:sp>
        <p:nvSpPr>
          <p:cNvPr id="10" name="Google Shape;10;p84"/>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1pPr>
            <a:lvl2pPr marL="0" marR="0" lvl="1" indent="0" algn="r">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2pPr>
            <a:lvl3pPr marL="0" marR="0" lvl="2" indent="0" algn="r">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3pPr>
            <a:lvl4pPr marL="0" marR="0" lvl="3" indent="0" algn="r">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4pPr>
            <a:lvl5pPr marL="0" marR="0" lvl="4" indent="0" algn="r">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5pPr>
            <a:lvl6pPr marL="0" marR="0" lvl="5" indent="0" algn="r">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6pPr>
            <a:lvl7pPr marL="0" marR="0" lvl="6" indent="0" algn="r">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7pPr>
            <a:lvl8pPr marL="0" marR="0" lvl="7" indent="0" algn="r">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8pPr>
            <a:lvl9pPr marL="0" marR="0" lvl="8" indent="0" algn="r">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9pPr>
          </a:lstStyle>
          <a:p>
            <a:pPr marL="0" lvl="0" indent="0" algn="r" rtl="0">
              <a:spcBef>
                <a:spcPts val="0"/>
              </a:spcBef>
              <a:spcAft>
                <a:spcPts val="0"/>
              </a:spcAft>
              <a:buNone/>
            </a:pPr>
            <a:fld id="{00000000-1234-1234-1234-123412341234}" type="slidenum">
              <a:rPr lang="en-US"/>
              <a:t>‹#›</a:t>
            </a:fld>
            <a:endParaRPr lang="en-US"/>
          </a:p>
        </p:txBody>
      </p:sp>
      <p:sp>
        <p:nvSpPr>
          <p:cNvPr id="11" name="Google Shape;11;p84"/>
          <p:cNvSpPr/>
          <p:nvPr/>
        </p:nvSpPr>
        <p:spPr>
          <a:xfrm>
            <a:off x="487675" y="0"/>
            <a:ext cx="8656320" cy="5143642"/>
          </a:xfrm>
          <a:custGeom>
            <a:avLst/>
            <a:gdLst/>
            <a:ahLst/>
            <a:cxnLst/>
            <a:rect l="l" t="t" r="r" b="b"/>
            <a:pathLst>
              <a:path w="12192000" h="6858190" extrusionOk="0">
                <a:moveTo>
                  <a:pt x="6873113" y="0"/>
                </a:moveTo>
                <a:lnTo>
                  <a:pt x="6454013" y="0"/>
                </a:lnTo>
                <a:lnTo>
                  <a:pt x="6652959" y="209550"/>
                </a:lnTo>
                <a:close/>
                <a:moveTo>
                  <a:pt x="8826818" y="0"/>
                </a:moveTo>
                <a:lnTo>
                  <a:pt x="8412861" y="0"/>
                </a:lnTo>
                <a:lnTo>
                  <a:pt x="8609330" y="206693"/>
                </a:lnTo>
                <a:close/>
                <a:moveTo>
                  <a:pt x="4919345" y="0"/>
                </a:moveTo>
                <a:lnTo>
                  <a:pt x="4494594" y="0"/>
                </a:lnTo>
                <a:lnTo>
                  <a:pt x="4696143" y="212090"/>
                </a:lnTo>
                <a:close/>
                <a:moveTo>
                  <a:pt x="10780395" y="0"/>
                </a:moveTo>
                <a:lnTo>
                  <a:pt x="10371836" y="0"/>
                </a:lnTo>
                <a:lnTo>
                  <a:pt x="10565702" y="204026"/>
                </a:lnTo>
                <a:close/>
                <a:moveTo>
                  <a:pt x="2965450" y="0"/>
                </a:moveTo>
                <a:lnTo>
                  <a:pt x="2535428" y="0"/>
                </a:lnTo>
                <a:lnTo>
                  <a:pt x="2739517" y="214821"/>
                </a:lnTo>
                <a:close/>
                <a:moveTo>
                  <a:pt x="1011873" y="0"/>
                </a:moveTo>
                <a:lnTo>
                  <a:pt x="576263" y="0"/>
                </a:lnTo>
                <a:lnTo>
                  <a:pt x="782955" y="217551"/>
                </a:lnTo>
                <a:close/>
                <a:moveTo>
                  <a:pt x="12192000" y="0"/>
                </a:moveTo>
                <a:lnTo>
                  <a:pt x="11601450" y="0"/>
                </a:lnTo>
                <a:lnTo>
                  <a:pt x="11248390" y="21336"/>
                </a:lnTo>
                <a:lnTo>
                  <a:pt x="11250803" y="0"/>
                </a:lnTo>
                <a:lnTo>
                  <a:pt x="11227816" y="0"/>
                </a:lnTo>
                <a:lnTo>
                  <a:pt x="11248136" y="21336"/>
                </a:lnTo>
                <a:lnTo>
                  <a:pt x="11248136" y="21654"/>
                </a:lnTo>
                <a:lnTo>
                  <a:pt x="11481244" y="266700"/>
                </a:lnTo>
                <a:lnTo>
                  <a:pt x="11031410" y="694182"/>
                </a:lnTo>
                <a:lnTo>
                  <a:pt x="11261979" y="936879"/>
                </a:lnTo>
                <a:lnTo>
                  <a:pt x="10219055" y="999871"/>
                </a:lnTo>
                <a:lnTo>
                  <a:pt x="10330942" y="0"/>
                </a:lnTo>
                <a:lnTo>
                  <a:pt x="9690100" y="0"/>
                </a:lnTo>
                <a:lnTo>
                  <a:pt x="9292272" y="24067"/>
                </a:lnTo>
                <a:lnTo>
                  <a:pt x="9294940" y="0"/>
                </a:lnTo>
                <a:lnTo>
                  <a:pt x="9269095" y="0"/>
                </a:lnTo>
                <a:lnTo>
                  <a:pt x="9291955" y="24067"/>
                </a:lnTo>
                <a:lnTo>
                  <a:pt x="9291955" y="24067"/>
                </a:lnTo>
                <a:lnTo>
                  <a:pt x="9525000" y="269177"/>
                </a:lnTo>
                <a:lnTo>
                  <a:pt x="9074785" y="696595"/>
                </a:lnTo>
                <a:lnTo>
                  <a:pt x="9305417" y="939292"/>
                </a:lnTo>
                <a:lnTo>
                  <a:pt x="8262494" y="1002348"/>
                </a:lnTo>
                <a:lnTo>
                  <a:pt x="8374634" y="0"/>
                </a:lnTo>
                <a:lnTo>
                  <a:pt x="7778052" y="0"/>
                </a:lnTo>
                <a:lnTo>
                  <a:pt x="7335520" y="26734"/>
                </a:lnTo>
                <a:lnTo>
                  <a:pt x="7338505" y="0"/>
                </a:lnTo>
                <a:lnTo>
                  <a:pt x="7309739" y="0"/>
                </a:lnTo>
                <a:lnTo>
                  <a:pt x="7335139" y="26797"/>
                </a:lnTo>
                <a:lnTo>
                  <a:pt x="7335139" y="26797"/>
                </a:lnTo>
                <a:lnTo>
                  <a:pt x="7567740" y="271590"/>
                </a:lnTo>
                <a:lnTo>
                  <a:pt x="7118350" y="699326"/>
                </a:lnTo>
                <a:lnTo>
                  <a:pt x="7348919" y="942023"/>
                </a:lnTo>
                <a:lnTo>
                  <a:pt x="6305995" y="1005078"/>
                </a:lnTo>
                <a:lnTo>
                  <a:pt x="6418390" y="0"/>
                </a:lnTo>
                <a:lnTo>
                  <a:pt x="5866257" y="0"/>
                </a:lnTo>
                <a:lnTo>
                  <a:pt x="5378895" y="29464"/>
                </a:lnTo>
                <a:lnTo>
                  <a:pt x="5382197" y="0"/>
                </a:lnTo>
                <a:lnTo>
                  <a:pt x="5350447" y="0"/>
                </a:lnTo>
                <a:lnTo>
                  <a:pt x="5378450" y="29464"/>
                </a:lnTo>
                <a:lnTo>
                  <a:pt x="5378768" y="29782"/>
                </a:lnTo>
                <a:lnTo>
                  <a:pt x="5611495" y="274574"/>
                </a:lnTo>
                <a:lnTo>
                  <a:pt x="5161598" y="701993"/>
                </a:lnTo>
                <a:lnTo>
                  <a:pt x="5392230" y="944753"/>
                </a:lnTo>
                <a:lnTo>
                  <a:pt x="4349306" y="1007745"/>
                </a:lnTo>
                <a:lnTo>
                  <a:pt x="4462082" y="0"/>
                </a:lnTo>
                <a:lnTo>
                  <a:pt x="3954463" y="0"/>
                </a:lnTo>
                <a:lnTo>
                  <a:pt x="3422650" y="32131"/>
                </a:lnTo>
                <a:lnTo>
                  <a:pt x="3425889" y="0"/>
                </a:lnTo>
                <a:lnTo>
                  <a:pt x="3391408" y="0"/>
                </a:lnTo>
                <a:lnTo>
                  <a:pt x="3422015" y="32195"/>
                </a:lnTo>
                <a:lnTo>
                  <a:pt x="3422015" y="32195"/>
                </a:lnTo>
                <a:lnTo>
                  <a:pt x="3654616" y="277051"/>
                </a:lnTo>
                <a:lnTo>
                  <a:pt x="3205036" y="704850"/>
                </a:lnTo>
                <a:lnTo>
                  <a:pt x="3435350" y="947420"/>
                </a:lnTo>
                <a:lnTo>
                  <a:pt x="2392680" y="1010476"/>
                </a:lnTo>
                <a:lnTo>
                  <a:pt x="2505774" y="0"/>
                </a:lnTo>
                <a:lnTo>
                  <a:pt x="2042605" y="0"/>
                </a:lnTo>
                <a:lnTo>
                  <a:pt x="1465707" y="34862"/>
                </a:lnTo>
                <a:lnTo>
                  <a:pt x="1469644" y="0"/>
                </a:lnTo>
                <a:lnTo>
                  <a:pt x="1432243" y="0"/>
                </a:lnTo>
                <a:lnTo>
                  <a:pt x="1465390" y="34862"/>
                </a:lnTo>
                <a:lnTo>
                  <a:pt x="1465390" y="34862"/>
                </a:lnTo>
                <a:lnTo>
                  <a:pt x="1697990" y="279654"/>
                </a:lnTo>
                <a:lnTo>
                  <a:pt x="1248410" y="707454"/>
                </a:lnTo>
                <a:lnTo>
                  <a:pt x="1479042" y="950151"/>
                </a:lnTo>
                <a:lnTo>
                  <a:pt x="436118" y="1013143"/>
                </a:lnTo>
                <a:lnTo>
                  <a:pt x="549529" y="0"/>
                </a:lnTo>
                <a:lnTo>
                  <a:pt x="130810" y="0"/>
                </a:lnTo>
                <a:lnTo>
                  <a:pt x="0" y="7938"/>
                </a:lnTo>
                <a:lnTo>
                  <a:pt x="0" y="961454"/>
                </a:lnTo>
                <a:lnTo>
                  <a:pt x="203200" y="768350"/>
                </a:lnTo>
                <a:lnTo>
                  <a:pt x="435800" y="1013143"/>
                </a:lnTo>
                <a:lnTo>
                  <a:pt x="435800" y="1013143"/>
                </a:lnTo>
                <a:lnTo>
                  <a:pt x="668465" y="1257935"/>
                </a:lnTo>
                <a:lnTo>
                  <a:pt x="218821" y="1685735"/>
                </a:lnTo>
                <a:lnTo>
                  <a:pt x="680339" y="2171700"/>
                </a:lnTo>
                <a:lnTo>
                  <a:pt x="1130300" y="1743964"/>
                </a:lnTo>
                <a:lnTo>
                  <a:pt x="1362901" y="1988757"/>
                </a:lnTo>
                <a:lnTo>
                  <a:pt x="1362901" y="1989074"/>
                </a:lnTo>
                <a:lnTo>
                  <a:pt x="1595501" y="2233867"/>
                </a:lnTo>
                <a:lnTo>
                  <a:pt x="1145604" y="2661349"/>
                </a:lnTo>
                <a:lnTo>
                  <a:pt x="1607122" y="3147060"/>
                </a:lnTo>
                <a:lnTo>
                  <a:pt x="2057400" y="2719578"/>
                </a:lnTo>
                <a:lnTo>
                  <a:pt x="2290001" y="2964371"/>
                </a:lnTo>
                <a:lnTo>
                  <a:pt x="2290001" y="2964688"/>
                </a:lnTo>
                <a:lnTo>
                  <a:pt x="2522601" y="3209481"/>
                </a:lnTo>
                <a:lnTo>
                  <a:pt x="2072767" y="3636899"/>
                </a:lnTo>
                <a:lnTo>
                  <a:pt x="2534222" y="4122611"/>
                </a:lnTo>
                <a:lnTo>
                  <a:pt x="2984500" y="3695192"/>
                </a:lnTo>
                <a:lnTo>
                  <a:pt x="3217101" y="3939984"/>
                </a:lnTo>
                <a:lnTo>
                  <a:pt x="3217101" y="3939984"/>
                </a:lnTo>
                <a:lnTo>
                  <a:pt x="3449701" y="4184841"/>
                </a:lnTo>
                <a:lnTo>
                  <a:pt x="2999867" y="4612259"/>
                </a:lnTo>
                <a:lnTo>
                  <a:pt x="3461385" y="5097971"/>
                </a:lnTo>
                <a:lnTo>
                  <a:pt x="3911219" y="4670489"/>
                </a:lnTo>
                <a:lnTo>
                  <a:pt x="4143820" y="4915345"/>
                </a:lnTo>
                <a:lnTo>
                  <a:pt x="4144137" y="4915345"/>
                </a:lnTo>
                <a:lnTo>
                  <a:pt x="4376738" y="5160137"/>
                </a:lnTo>
                <a:lnTo>
                  <a:pt x="3926777" y="5588000"/>
                </a:lnTo>
                <a:lnTo>
                  <a:pt x="4388295" y="6073712"/>
                </a:lnTo>
                <a:lnTo>
                  <a:pt x="4838129" y="5646230"/>
                </a:lnTo>
                <a:lnTo>
                  <a:pt x="5070793" y="5891022"/>
                </a:lnTo>
                <a:lnTo>
                  <a:pt x="5070793" y="5891022"/>
                </a:lnTo>
                <a:lnTo>
                  <a:pt x="5303393" y="6135815"/>
                </a:lnTo>
                <a:lnTo>
                  <a:pt x="4853496" y="6563297"/>
                </a:lnTo>
                <a:lnTo>
                  <a:pt x="5132896" y="6857556"/>
                </a:lnTo>
                <a:lnTo>
                  <a:pt x="5516245" y="6857556"/>
                </a:lnTo>
                <a:lnTo>
                  <a:pt x="5764657" y="6621526"/>
                </a:lnTo>
                <a:lnTo>
                  <a:pt x="5989447" y="6858000"/>
                </a:lnTo>
                <a:lnTo>
                  <a:pt x="5999036" y="6858000"/>
                </a:lnTo>
                <a:lnTo>
                  <a:pt x="6114288" y="5828411"/>
                </a:lnTo>
                <a:lnTo>
                  <a:pt x="6344857" y="6071108"/>
                </a:lnTo>
                <a:lnTo>
                  <a:pt x="6794500" y="5643690"/>
                </a:lnTo>
                <a:lnTo>
                  <a:pt x="7027101" y="5888482"/>
                </a:lnTo>
                <a:lnTo>
                  <a:pt x="7027101" y="5888482"/>
                </a:lnTo>
                <a:lnTo>
                  <a:pt x="7259701" y="6133338"/>
                </a:lnTo>
                <a:lnTo>
                  <a:pt x="6809868" y="6560756"/>
                </a:lnTo>
                <a:lnTo>
                  <a:pt x="7040499" y="6803454"/>
                </a:lnTo>
                <a:lnTo>
                  <a:pt x="6142927" y="6858000"/>
                </a:lnTo>
                <a:lnTo>
                  <a:pt x="7035229" y="6858000"/>
                </a:lnTo>
                <a:lnTo>
                  <a:pt x="7041261" y="6804025"/>
                </a:lnTo>
                <a:lnTo>
                  <a:pt x="7092569" y="6858000"/>
                </a:lnTo>
                <a:lnTo>
                  <a:pt x="7470457" y="6858000"/>
                </a:lnTo>
                <a:lnTo>
                  <a:pt x="7721727" y="6619240"/>
                </a:lnTo>
                <a:lnTo>
                  <a:pt x="7948549" y="6858000"/>
                </a:lnTo>
                <a:lnTo>
                  <a:pt x="7955344" y="6858000"/>
                </a:lnTo>
                <a:lnTo>
                  <a:pt x="8070850" y="5825681"/>
                </a:lnTo>
                <a:lnTo>
                  <a:pt x="8301482" y="6068378"/>
                </a:lnTo>
                <a:lnTo>
                  <a:pt x="8751316" y="5640959"/>
                </a:lnTo>
                <a:lnTo>
                  <a:pt x="8983917" y="5885752"/>
                </a:lnTo>
                <a:lnTo>
                  <a:pt x="8983917" y="5886069"/>
                </a:lnTo>
                <a:lnTo>
                  <a:pt x="9216517" y="6130862"/>
                </a:lnTo>
                <a:lnTo>
                  <a:pt x="8766619" y="6558281"/>
                </a:lnTo>
                <a:lnTo>
                  <a:pt x="8997252" y="6801041"/>
                </a:lnTo>
                <a:lnTo>
                  <a:pt x="8054404" y="6858191"/>
                </a:lnTo>
                <a:lnTo>
                  <a:pt x="8991600" y="6858191"/>
                </a:lnTo>
                <a:lnTo>
                  <a:pt x="8997950" y="6801485"/>
                </a:lnTo>
                <a:lnTo>
                  <a:pt x="9051861" y="6858191"/>
                </a:lnTo>
                <a:lnTo>
                  <a:pt x="9424353" y="6858191"/>
                </a:lnTo>
                <a:lnTo>
                  <a:pt x="9678353" y="6616891"/>
                </a:lnTo>
                <a:lnTo>
                  <a:pt x="9907715" y="6858191"/>
                </a:lnTo>
                <a:lnTo>
                  <a:pt x="9911588" y="6858191"/>
                </a:lnTo>
                <a:lnTo>
                  <a:pt x="10027476" y="5823141"/>
                </a:lnTo>
                <a:lnTo>
                  <a:pt x="10258044" y="6065838"/>
                </a:lnTo>
                <a:lnTo>
                  <a:pt x="10707942" y="5638356"/>
                </a:lnTo>
                <a:lnTo>
                  <a:pt x="10940542" y="5883212"/>
                </a:lnTo>
                <a:lnTo>
                  <a:pt x="10940542" y="5883212"/>
                </a:lnTo>
                <a:lnTo>
                  <a:pt x="11173143" y="6128004"/>
                </a:lnTo>
                <a:lnTo>
                  <a:pt x="10723308" y="6555486"/>
                </a:lnTo>
                <a:lnTo>
                  <a:pt x="10953877" y="6798183"/>
                </a:lnTo>
                <a:lnTo>
                  <a:pt x="9966261" y="6857873"/>
                </a:lnTo>
                <a:lnTo>
                  <a:pt x="10947527" y="6857873"/>
                </a:lnTo>
                <a:lnTo>
                  <a:pt x="10953877" y="6798437"/>
                </a:lnTo>
                <a:lnTo>
                  <a:pt x="11010900" y="6858000"/>
                </a:lnTo>
                <a:lnTo>
                  <a:pt x="11377930" y="6858000"/>
                </a:lnTo>
                <a:lnTo>
                  <a:pt x="11634915" y="6613843"/>
                </a:lnTo>
                <a:lnTo>
                  <a:pt x="11866880" y="6858000"/>
                </a:lnTo>
                <a:lnTo>
                  <a:pt x="11867896" y="6858000"/>
                </a:lnTo>
                <a:lnTo>
                  <a:pt x="11984038" y="5820283"/>
                </a:lnTo>
                <a:lnTo>
                  <a:pt x="12192000" y="6039168"/>
                </a:lnTo>
                <a:lnTo>
                  <a:pt x="12192000" y="5160328"/>
                </a:lnTo>
                <a:lnTo>
                  <a:pt x="11753152" y="5577269"/>
                </a:lnTo>
                <a:lnTo>
                  <a:pt x="11983783" y="5820029"/>
                </a:lnTo>
                <a:lnTo>
                  <a:pt x="10941050" y="5883021"/>
                </a:lnTo>
                <a:lnTo>
                  <a:pt x="11057255" y="4844669"/>
                </a:lnTo>
                <a:lnTo>
                  <a:pt x="11287823" y="5087430"/>
                </a:lnTo>
                <a:lnTo>
                  <a:pt x="11737721" y="4659948"/>
                </a:lnTo>
                <a:lnTo>
                  <a:pt x="11970321" y="4904740"/>
                </a:lnTo>
                <a:lnTo>
                  <a:pt x="11970321" y="4905058"/>
                </a:lnTo>
                <a:lnTo>
                  <a:pt x="12191936" y="5138230"/>
                </a:lnTo>
                <a:lnTo>
                  <a:pt x="12191936" y="4891342"/>
                </a:lnTo>
                <a:lnTo>
                  <a:pt x="11970385" y="4904740"/>
                </a:lnTo>
                <a:lnTo>
                  <a:pt x="12086590" y="3866388"/>
                </a:lnTo>
                <a:lnTo>
                  <a:pt x="12192000" y="3977259"/>
                </a:lnTo>
                <a:lnTo>
                  <a:pt x="12192000" y="3304159"/>
                </a:lnTo>
                <a:lnTo>
                  <a:pt x="11855450" y="3623628"/>
                </a:lnTo>
                <a:lnTo>
                  <a:pt x="12086082" y="3866388"/>
                </a:lnTo>
                <a:lnTo>
                  <a:pt x="11043158" y="3929380"/>
                </a:lnTo>
                <a:lnTo>
                  <a:pt x="11159363" y="2891028"/>
                </a:lnTo>
                <a:lnTo>
                  <a:pt x="11389931" y="3133725"/>
                </a:lnTo>
                <a:lnTo>
                  <a:pt x="11839829" y="2706307"/>
                </a:lnTo>
                <a:lnTo>
                  <a:pt x="12072430" y="2951099"/>
                </a:lnTo>
                <a:lnTo>
                  <a:pt x="12072430" y="2951417"/>
                </a:lnTo>
                <a:lnTo>
                  <a:pt x="12192000" y="3076385"/>
                </a:lnTo>
                <a:lnTo>
                  <a:pt x="12192000" y="2943670"/>
                </a:lnTo>
                <a:lnTo>
                  <a:pt x="12073065" y="2950845"/>
                </a:lnTo>
                <a:lnTo>
                  <a:pt x="12189269" y="1912493"/>
                </a:lnTo>
                <a:lnTo>
                  <a:pt x="12192000" y="1915351"/>
                </a:lnTo>
                <a:lnTo>
                  <a:pt x="12192000" y="1447800"/>
                </a:lnTo>
                <a:lnTo>
                  <a:pt x="11958383" y="1670050"/>
                </a:lnTo>
                <a:lnTo>
                  <a:pt x="12189016" y="1912747"/>
                </a:lnTo>
                <a:lnTo>
                  <a:pt x="11146092" y="1975803"/>
                </a:lnTo>
                <a:lnTo>
                  <a:pt x="11262296" y="937451"/>
                </a:lnTo>
                <a:lnTo>
                  <a:pt x="11492865" y="1180148"/>
                </a:lnTo>
                <a:lnTo>
                  <a:pt x="11942762" y="752729"/>
                </a:lnTo>
                <a:lnTo>
                  <a:pt x="12175363" y="996950"/>
                </a:lnTo>
                <a:lnTo>
                  <a:pt x="12175363" y="997268"/>
                </a:lnTo>
                <a:lnTo>
                  <a:pt x="12191746" y="1014476"/>
                </a:lnTo>
                <a:lnTo>
                  <a:pt x="12191746" y="995934"/>
                </a:lnTo>
                <a:lnTo>
                  <a:pt x="12175427" y="996950"/>
                </a:lnTo>
                <a:lnTo>
                  <a:pt x="12191746" y="850900"/>
                </a:lnTo>
                <a:close/>
                <a:moveTo>
                  <a:pt x="9305671" y="939800"/>
                </a:moveTo>
                <a:lnTo>
                  <a:pt x="9536303" y="1182497"/>
                </a:lnTo>
                <a:lnTo>
                  <a:pt x="9986137" y="755015"/>
                </a:lnTo>
                <a:lnTo>
                  <a:pt x="10218738" y="999871"/>
                </a:lnTo>
                <a:lnTo>
                  <a:pt x="10218738" y="999871"/>
                </a:lnTo>
                <a:lnTo>
                  <a:pt x="10451656" y="1244600"/>
                </a:lnTo>
                <a:lnTo>
                  <a:pt x="10001758" y="1672082"/>
                </a:lnTo>
                <a:lnTo>
                  <a:pt x="10232390" y="1914779"/>
                </a:lnTo>
                <a:lnTo>
                  <a:pt x="9189466" y="1977835"/>
                </a:lnTo>
                <a:close/>
                <a:moveTo>
                  <a:pt x="10129774" y="3868991"/>
                </a:moveTo>
                <a:lnTo>
                  <a:pt x="9086850" y="3931857"/>
                </a:lnTo>
                <a:lnTo>
                  <a:pt x="9203055" y="2893505"/>
                </a:lnTo>
                <a:lnTo>
                  <a:pt x="9433687" y="3136202"/>
                </a:lnTo>
                <a:lnTo>
                  <a:pt x="9883521" y="2708783"/>
                </a:lnTo>
                <a:lnTo>
                  <a:pt x="10116185" y="2953576"/>
                </a:lnTo>
                <a:lnTo>
                  <a:pt x="10116185" y="2953576"/>
                </a:lnTo>
                <a:lnTo>
                  <a:pt x="10348785" y="3198368"/>
                </a:lnTo>
                <a:lnTo>
                  <a:pt x="9899142" y="3625850"/>
                </a:lnTo>
                <a:close/>
                <a:moveTo>
                  <a:pt x="8956548" y="1733169"/>
                </a:moveTo>
                <a:lnTo>
                  <a:pt x="9189148" y="1977962"/>
                </a:lnTo>
                <a:lnTo>
                  <a:pt x="9189466" y="1978279"/>
                </a:lnTo>
                <a:lnTo>
                  <a:pt x="9422067" y="2223072"/>
                </a:lnTo>
                <a:lnTo>
                  <a:pt x="8972169" y="2650490"/>
                </a:lnTo>
                <a:lnTo>
                  <a:pt x="9202801" y="2893187"/>
                </a:lnTo>
                <a:lnTo>
                  <a:pt x="8159750" y="2956243"/>
                </a:lnTo>
                <a:lnTo>
                  <a:pt x="8276082" y="1917700"/>
                </a:lnTo>
                <a:lnTo>
                  <a:pt x="8506714" y="2160397"/>
                </a:lnTo>
                <a:close/>
                <a:moveTo>
                  <a:pt x="8173212" y="3871532"/>
                </a:moveTo>
                <a:lnTo>
                  <a:pt x="7130288" y="3934524"/>
                </a:lnTo>
                <a:lnTo>
                  <a:pt x="7246494" y="2896235"/>
                </a:lnTo>
                <a:lnTo>
                  <a:pt x="7477062" y="3138932"/>
                </a:lnTo>
                <a:lnTo>
                  <a:pt x="7926959" y="2711450"/>
                </a:lnTo>
                <a:lnTo>
                  <a:pt x="8159750" y="2956243"/>
                </a:lnTo>
                <a:lnTo>
                  <a:pt x="8159750" y="2956560"/>
                </a:lnTo>
                <a:lnTo>
                  <a:pt x="8392414" y="3201353"/>
                </a:lnTo>
                <a:lnTo>
                  <a:pt x="7942517" y="3628834"/>
                </a:lnTo>
                <a:close/>
                <a:moveTo>
                  <a:pt x="7349109" y="942277"/>
                </a:moveTo>
                <a:lnTo>
                  <a:pt x="7579678" y="1185037"/>
                </a:lnTo>
                <a:lnTo>
                  <a:pt x="8029575" y="757555"/>
                </a:lnTo>
                <a:lnTo>
                  <a:pt x="8262176" y="1002348"/>
                </a:lnTo>
                <a:lnTo>
                  <a:pt x="8262176" y="1002665"/>
                </a:lnTo>
                <a:lnTo>
                  <a:pt x="8494776" y="1247458"/>
                </a:lnTo>
                <a:lnTo>
                  <a:pt x="8045450" y="1674939"/>
                </a:lnTo>
                <a:lnTo>
                  <a:pt x="8275828" y="1917700"/>
                </a:lnTo>
                <a:lnTo>
                  <a:pt x="7232650" y="1980629"/>
                </a:lnTo>
                <a:close/>
                <a:moveTo>
                  <a:pt x="6999859" y="1736027"/>
                </a:moveTo>
                <a:lnTo>
                  <a:pt x="7232650" y="1980692"/>
                </a:lnTo>
                <a:lnTo>
                  <a:pt x="7232650" y="1980692"/>
                </a:lnTo>
                <a:lnTo>
                  <a:pt x="7465251" y="2225485"/>
                </a:lnTo>
                <a:lnTo>
                  <a:pt x="7015417" y="2652967"/>
                </a:lnTo>
                <a:lnTo>
                  <a:pt x="7245985" y="2895664"/>
                </a:lnTo>
                <a:lnTo>
                  <a:pt x="6203252" y="2959100"/>
                </a:lnTo>
                <a:lnTo>
                  <a:pt x="6319457" y="1920748"/>
                </a:lnTo>
                <a:lnTo>
                  <a:pt x="6550089" y="2163445"/>
                </a:lnTo>
                <a:close/>
                <a:moveTo>
                  <a:pt x="6216650" y="3874199"/>
                </a:moveTo>
                <a:lnTo>
                  <a:pt x="5173663" y="3937000"/>
                </a:lnTo>
                <a:lnTo>
                  <a:pt x="5289868" y="2898648"/>
                </a:lnTo>
                <a:lnTo>
                  <a:pt x="5520500" y="3141345"/>
                </a:lnTo>
                <a:lnTo>
                  <a:pt x="5970334" y="2713927"/>
                </a:lnTo>
                <a:lnTo>
                  <a:pt x="6202998" y="2959100"/>
                </a:lnTo>
                <a:lnTo>
                  <a:pt x="6202998" y="2959100"/>
                </a:lnTo>
                <a:lnTo>
                  <a:pt x="6435598" y="3203956"/>
                </a:lnTo>
                <a:lnTo>
                  <a:pt x="5985764" y="3631375"/>
                </a:lnTo>
                <a:close/>
                <a:moveTo>
                  <a:pt x="5392484" y="945007"/>
                </a:moveTo>
                <a:lnTo>
                  <a:pt x="5623116" y="1187450"/>
                </a:lnTo>
                <a:lnTo>
                  <a:pt x="6072950" y="760032"/>
                </a:lnTo>
                <a:lnTo>
                  <a:pt x="6305550" y="1005078"/>
                </a:lnTo>
                <a:lnTo>
                  <a:pt x="6305550" y="1005078"/>
                </a:lnTo>
                <a:lnTo>
                  <a:pt x="6538151" y="1249934"/>
                </a:lnTo>
                <a:lnTo>
                  <a:pt x="6088253" y="1677353"/>
                </a:lnTo>
                <a:lnTo>
                  <a:pt x="6318885" y="1920050"/>
                </a:lnTo>
                <a:lnTo>
                  <a:pt x="5275961" y="1983105"/>
                </a:lnTo>
                <a:close/>
                <a:moveTo>
                  <a:pt x="5043234" y="1738757"/>
                </a:moveTo>
                <a:lnTo>
                  <a:pt x="5275834" y="1983550"/>
                </a:lnTo>
                <a:lnTo>
                  <a:pt x="5275834" y="1983867"/>
                </a:lnTo>
                <a:lnTo>
                  <a:pt x="5508435" y="2228660"/>
                </a:lnTo>
                <a:lnTo>
                  <a:pt x="5058537" y="2656142"/>
                </a:lnTo>
                <a:lnTo>
                  <a:pt x="5289550" y="2898648"/>
                </a:lnTo>
                <a:lnTo>
                  <a:pt x="4246690" y="2961640"/>
                </a:lnTo>
                <a:lnTo>
                  <a:pt x="4362895" y="1923288"/>
                </a:lnTo>
                <a:lnTo>
                  <a:pt x="4593527" y="2166049"/>
                </a:lnTo>
                <a:close/>
                <a:moveTo>
                  <a:pt x="3435922" y="947738"/>
                </a:moveTo>
                <a:lnTo>
                  <a:pt x="3666490" y="1190435"/>
                </a:lnTo>
                <a:lnTo>
                  <a:pt x="4116388" y="762953"/>
                </a:lnTo>
                <a:lnTo>
                  <a:pt x="4348988" y="1007809"/>
                </a:lnTo>
                <a:lnTo>
                  <a:pt x="4348988" y="1007809"/>
                </a:lnTo>
                <a:lnTo>
                  <a:pt x="4581652" y="1252601"/>
                </a:lnTo>
                <a:lnTo>
                  <a:pt x="4131755" y="1680083"/>
                </a:lnTo>
                <a:lnTo>
                  <a:pt x="4362450" y="1923034"/>
                </a:lnTo>
                <a:lnTo>
                  <a:pt x="3319526" y="1986089"/>
                </a:lnTo>
                <a:close/>
                <a:moveTo>
                  <a:pt x="1363091" y="1988757"/>
                </a:moveTo>
                <a:lnTo>
                  <a:pt x="1479550" y="950405"/>
                </a:lnTo>
                <a:lnTo>
                  <a:pt x="1710182" y="1193102"/>
                </a:lnTo>
                <a:lnTo>
                  <a:pt x="2160016" y="765683"/>
                </a:lnTo>
                <a:lnTo>
                  <a:pt x="2392680" y="1010476"/>
                </a:lnTo>
                <a:lnTo>
                  <a:pt x="2392680" y="1010793"/>
                </a:lnTo>
                <a:lnTo>
                  <a:pt x="2625281" y="1255586"/>
                </a:lnTo>
                <a:lnTo>
                  <a:pt x="2175447" y="1682750"/>
                </a:lnTo>
                <a:lnTo>
                  <a:pt x="2406015" y="1925511"/>
                </a:lnTo>
                <a:close/>
                <a:moveTo>
                  <a:pt x="2290191" y="2964371"/>
                </a:moveTo>
                <a:lnTo>
                  <a:pt x="2406650" y="1926019"/>
                </a:lnTo>
                <a:lnTo>
                  <a:pt x="2637219" y="2168716"/>
                </a:lnTo>
                <a:lnTo>
                  <a:pt x="3087116" y="1741297"/>
                </a:lnTo>
                <a:lnTo>
                  <a:pt x="3319716" y="1986089"/>
                </a:lnTo>
                <a:lnTo>
                  <a:pt x="3319716" y="1986089"/>
                </a:lnTo>
                <a:lnTo>
                  <a:pt x="3552317" y="2230946"/>
                </a:lnTo>
                <a:lnTo>
                  <a:pt x="3102483" y="2658364"/>
                </a:lnTo>
                <a:lnTo>
                  <a:pt x="3333115" y="2901061"/>
                </a:lnTo>
                <a:close/>
                <a:moveTo>
                  <a:pt x="3217291" y="3939984"/>
                </a:moveTo>
                <a:lnTo>
                  <a:pt x="3333306" y="2901950"/>
                </a:lnTo>
                <a:lnTo>
                  <a:pt x="3563874" y="3144647"/>
                </a:lnTo>
                <a:lnTo>
                  <a:pt x="4013772" y="2717165"/>
                </a:lnTo>
                <a:lnTo>
                  <a:pt x="4246372" y="2962021"/>
                </a:lnTo>
                <a:lnTo>
                  <a:pt x="4246372" y="2962021"/>
                </a:lnTo>
                <a:lnTo>
                  <a:pt x="4479290" y="3206750"/>
                </a:lnTo>
                <a:lnTo>
                  <a:pt x="4029393" y="3634232"/>
                </a:lnTo>
                <a:lnTo>
                  <a:pt x="4260025" y="3876929"/>
                </a:lnTo>
                <a:close/>
                <a:moveTo>
                  <a:pt x="4144391" y="4915535"/>
                </a:moveTo>
                <a:lnTo>
                  <a:pt x="4260596" y="3877247"/>
                </a:lnTo>
                <a:lnTo>
                  <a:pt x="4491228" y="4119944"/>
                </a:lnTo>
                <a:lnTo>
                  <a:pt x="4941062" y="3692462"/>
                </a:lnTo>
                <a:lnTo>
                  <a:pt x="5173345" y="3937000"/>
                </a:lnTo>
                <a:lnTo>
                  <a:pt x="5173345" y="3937318"/>
                </a:lnTo>
                <a:lnTo>
                  <a:pt x="5405946" y="4182110"/>
                </a:lnTo>
                <a:lnTo>
                  <a:pt x="4956366" y="4610100"/>
                </a:lnTo>
                <a:lnTo>
                  <a:pt x="5186998" y="4852797"/>
                </a:lnTo>
                <a:close/>
                <a:moveTo>
                  <a:pt x="5883402" y="5585397"/>
                </a:moveTo>
                <a:lnTo>
                  <a:pt x="6113971" y="5828094"/>
                </a:lnTo>
                <a:lnTo>
                  <a:pt x="5071047" y="5891149"/>
                </a:lnTo>
                <a:lnTo>
                  <a:pt x="5187252" y="4852797"/>
                </a:lnTo>
                <a:lnTo>
                  <a:pt x="5417884" y="5095494"/>
                </a:lnTo>
                <a:lnTo>
                  <a:pt x="5867781" y="4668076"/>
                </a:lnTo>
                <a:lnTo>
                  <a:pt x="6100382" y="4912868"/>
                </a:lnTo>
                <a:lnTo>
                  <a:pt x="6100382" y="4913186"/>
                </a:lnTo>
                <a:lnTo>
                  <a:pt x="6332982" y="5157978"/>
                </a:lnTo>
                <a:close/>
                <a:moveTo>
                  <a:pt x="6100699" y="4912868"/>
                </a:moveTo>
                <a:lnTo>
                  <a:pt x="6216650" y="3874516"/>
                </a:lnTo>
                <a:lnTo>
                  <a:pt x="6447219" y="4117213"/>
                </a:lnTo>
                <a:lnTo>
                  <a:pt x="6897116" y="3689731"/>
                </a:lnTo>
                <a:lnTo>
                  <a:pt x="7129717" y="3934587"/>
                </a:lnTo>
                <a:lnTo>
                  <a:pt x="7129717" y="3934587"/>
                </a:lnTo>
                <a:lnTo>
                  <a:pt x="7362318" y="4179380"/>
                </a:lnTo>
                <a:lnTo>
                  <a:pt x="6912483" y="4606862"/>
                </a:lnTo>
                <a:lnTo>
                  <a:pt x="7143750" y="4849813"/>
                </a:lnTo>
                <a:close/>
                <a:moveTo>
                  <a:pt x="7839964" y="5582730"/>
                </a:moveTo>
                <a:lnTo>
                  <a:pt x="8070850" y="5825427"/>
                </a:lnTo>
                <a:lnTo>
                  <a:pt x="7027926" y="5888482"/>
                </a:lnTo>
                <a:lnTo>
                  <a:pt x="7143750" y="4850130"/>
                </a:lnTo>
                <a:lnTo>
                  <a:pt x="7374445" y="5092700"/>
                </a:lnTo>
                <a:lnTo>
                  <a:pt x="7824344" y="4665218"/>
                </a:lnTo>
                <a:lnTo>
                  <a:pt x="8056944" y="4910011"/>
                </a:lnTo>
                <a:lnTo>
                  <a:pt x="8056944" y="4910011"/>
                </a:lnTo>
                <a:lnTo>
                  <a:pt x="8289607" y="5154803"/>
                </a:lnTo>
                <a:close/>
                <a:moveTo>
                  <a:pt x="8057261" y="4910138"/>
                </a:moveTo>
                <a:lnTo>
                  <a:pt x="8173466" y="3871786"/>
                </a:lnTo>
                <a:lnTo>
                  <a:pt x="8404098" y="4114800"/>
                </a:lnTo>
                <a:lnTo>
                  <a:pt x="8853932" y="3687382"/>
                </a:lnTo>
                <a:lnTo>
                  <a:pt x="9086850" y="3931857"/>
                </a:lnTo>
                <a:lnTo>
                  <a:pt x="9086850" y="3931857"/>
                </a:lnTo>
                <a:lnTo>
                  <a:pt x="9319451" y="4176649"/>
                </a:lnTo>
                <a:lnTo>
                  <a:pt x="8869553" y="4604068"/>
                </a:lnTo>
                <a:lnTo>
                  <a:pt x="9100185" y="4846765"/>
                </a:lnTo>
                <a:close/>
                <a:moveTo>
                  <a:pt x="9796590" y="5579999"/>
                </a:moveTo>
                <a:lnTo>
                  <a:pt x="10027158" y="5822950"/>
                </a:lnTo>
                <a:lnTo>
                  <a:pt x="8984234" y="5886006"/>
                </a:lnTo>
                <a:lnTo>
                  <a:pt x="9100439" y="4847654"/>
                </a:lnTo>
                <a:lnTo>
                  <a:pt x="9331071" y="5090351"/>
                </a:lnTo>
                <a:lnTo>
                  <a:pt x="9780905" y="4662932"/>
                </a:lnTo>
                <a:lnTo>
                  <a:pt x="10013569" y="4907725"/>
                </a:lnTo>
                <a:lnTo>
                  <a:pt x="10013569" y="4907725"/>
                </a:lnTo>
                <a:lnTo>
                  <a:pt x="10246169" y="5152581"/>
                </a:lnTo>
                <a:close/>
                <a:moveTo>
                  <a:pt x="11276140" y="4174236"/>
                </a:moveTo>
                <a:lnTo>
                  <a:pt x="10826306" y="4601718"/>
                </a:lnTo>
                <a:lnTo>
                  <a:pt x="11056874" y="4844415"/>
                </a:lnTo>
                <a:lnTo>
                  <a:pt x="10013950" y="4907471"/>
                </a:lnTo>
                <a:lnTo>
                  <a:pt x="10130155" y="3869119"/>
                </a:lnTo>
                <a:lnTo>
                  <a:pt x="10360787" y="4111816"/>
                </a:lnTo>
                <a:lnTo>
                  <a:pt x="10810684" y="3684334"/>
                </a:lnTo>
                <a:lnTo>
                  <a:pt x="11043285" y="3929126"/>
                </a:lnTo>
                <a:lnTo>
                  <a:pt x="11043285" y="3929126"/>
                </a:lnTo>
                <a:close/>
                <a:moveTo>
                  <a:pt x="11378756" y="2220341"/>
                </a:moveTo>
                <a:lnTo>
                  <a:pt x="10928794" y="2647950"/>
                </a:lnTo>
                <a:lnTo>
                  <a:pt x="11159363" y="2890647"/>
                </a:lnTo>
                <a:lnTo>
                  <a:pt x="10116439" y="2953639"/>
                </a:lnTo>
                <a:lnTo>
                  <a:pt x="10232644" y="1915351"/>
                </a:lnTo>
                <a:lnTo>
                  <a:pt x="10463276" y="2158048"/>
                </a:lnTo>
                <a:lnTo>
                  <a:pt x="10913173" y="1730566"/>
                </a:lnTo>
                <a:lnTo>
                  <a:pt x="11145774" y="1975358"/>
                </a:lnTo>
                <a:lnTo>
                  <a:pt x="11145774" y="1975676"/>
                </a:lnTo>
                <a:close/>
                <a:moveTo>
                  <a:pt x="12192000" y="6858000"/>
                </a:moveTo>
                <a:lnTo>
                  <a:pt x="12192000" y="6838950"/>
                </a:lnTo>
                <a:lnTo>
                  <a:pt x="11878310" y="6858000"/>
                </a:lnTo>
                <a:close/>
              </a:path>
            </a:pathLst>
          </a:custGeom>
          <a:gradFill>
            <a:gsLst>
              <a:gs pos="0">
                <a:schemeClr val="lt2"/>
              </a:gs>
              <a:gs pos="80000">
                <a:srgbClr val="FFFFFF">
                  <a:alpha val="0"/>
                </a:srgbClr>
              </a:gs>
              <a:gs pos="100000">
                <a:srgbClr val="FFFFFF">
                  <a:alpha val="0"/>
                </a:srgbClr>
              </a:gs>
            </a:gsLst>
            <a:lin ang="8100019"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gradFill>
          <a:gsLst>
            <a:gs pos="0">
              <a:schemeClr val="accent2"/>
            </a:gs>
            <a:gs pos="50000">
              <a:schemeClr val="accent3"/>
            </a:gs>
            <a:gs pos="100000">
              <a:schemeClr val="dk1"/>
            </a:gs>
          </a:gsLst>
          <a:path path="circle">
            <a:fillToRect l="100000" b="100000"/>
          </a:path>
          <a:tileRect t="-100000" r="-100000"/>
        </a:gradFill>
        <a:effectLst/>
      </p:bgPr>
    </p:bg>
    <p:spTree>
      <p:nvGrpSpPr>
        <p:cNvPr id="1" name="Shape 27"/>
        <p:cNvGrpSpPr/>
        <p:nvPr/>
      </p:nvGrpSpPr>
      <p:grpSpPr>
        <a:xfrm>
          <a:off x="0" y="0"/>
          <a:ext cx="0" cy="0"/>
          <a:chOff x="0" y="0"/>
          <a:chExt cx="0" cy="0"/>
        </a:xfrm>
      </p:grpSpPr>
      <p:sp>
        <p:nvSpPr>
          <p:cNvPr id="28" name="Google Shape;28;p88"/>
          <p:cNvSpPr/>
          <p:nvPr/>
        </p:nvSpPr>
        <p:spPr>
          <a:xfrm>
            <a:off x="487675" y="0"/>
            <a:ext cx="8656320" cy="5143642"/>
          </a:xfrm>
          <a:custGeom>
            <a:avLst/>
            <a:gdLst/>
            <a:ahLst/>
            <a:cxnLst/>
            <a:rect l="l" t="t" r="r" b="b"/>
            <a:pathLst>
              <a:path w="12192000" h="6858190" extrusionOk="0">
                <a:moveTo>
                  <a:pt x="6873113" y="0"/>
                </a:moveTo>
                <a:lnTo>
                  <a:pt x="6454013" y="0"/>
                </a:lnTo>
                <a:lnTo>
                  <a:pt x="6652959" y="209550"/>
                </a:lnTo>
                <a:close/>
                <a:moveTo>
                  <a:pt x="8826818" y="0"/>
                </a:moveTo>
                <a:lnTo>
                  <a:pt x="8412861" y="0"/>
                </a:lnTo>
                <a:lnTo>
                  <a:pt x="8609330" y="206693"/>
                </a:lnTo>
                <a:close/>
                <a:moveTo>
                  <a:pt x="4919345" y="0"/>
                </a:moveTo>
                <a:lnTo>
                  <a:pt x="4494594" y="0"/>
                </a:lnTo>
                <a:lnTo>
                  <a:pt x="4696143" y="212090"/>
                </a:lnTo>
                <a:close/>
                <a:moveTo>
                  <a:pt x="10780395" y="0"/>
                </a:moveTo>
                <a:lnTo>
                  <a:pt x="10371836" y="0"/>
                </a:lnTo>
                <a:lnTo>
                  <a:pt x="10565702" y="204026"/>
                </a:lnTo>
                <a:close/>
                <a:moveTo>
                  <a:pt x="2965450" y="0"/>
                </a:moveTo>
                <a:lnTo>
                  <a:pt x="2535428" y="0"/>
                </a:lnTo>
                <a:lnTo>
                  <a:pt x="2739517" y="214821"/>
                </a:lnTo>
                <a:close/>
                <a:moveTo>
                  <a:pt x="1011873" y="0"/>
                </a:moveTo>
                <a:lnTo>
                  <a:pt x="576263" y="0"/>
                </a:lnTo>
                <a:lnTo>
                  <a:pt x="782955" y="217551"/>
                </a:lnTo>
                <a:close/>
                <a:moveTo>
                  <a:pt x="12192000" y="0"/>
                </a:moveTo>
                <a:lnTo>
                  <a:pt x="11601450" y="0"/>
                </a:lnTo>
                <a:lnTo>
                  <a:pt x="11248390" y="21336"/>
                </a:lnTo>
                <a:lnTo>
                  <a:pt x="11250803" y="0"/>
                </a:lnTo>
                <a:lnTo>
                  <a:pt x="11227816" y="0"/>
                </a:lnTo>
                <a:lnTo>
                  <a:pt x="11248136" y="21336"/>
                </a:lnTo>
                <a:lnTo>
                  <a:pt x="11248136" y="21654"/>
                </a:lnTo>
                <a:lnTo>
                  <a:pt x="11481244" y="266700"/>
                </a:lnTo>
                <a:lnTo>
                  <a:pt x="11031410" y="694182"/>
                </a:lnTo>
                <a:lnTo>
                  <a:pt x="11261979" y="936879"/>
                </a:lnTo>
                <a:lnTo>
                  <a:pt x="10219055" y="999871"/>
                </a:lnTo>
                <a:lnTo>
                  <a:pt x="10330942" y="0"/>
                </a:lnTo>
                <a:lnTo>
                  <a:pt x="9690100" y="0"/>
                </a:lnTo>
                <a:lnTo>
                  <a:pt x="9292272" y="24067"/>
                </a:lnTo>
                <a:lnTo>
                  <a:pt x="9294940" y="0"/>
                </a:lnTo>
                <a:lnTo>
                  <a:pt x="9269095" y="0"/>
                </a:lnTo>
                <a:lnTo>
                  <a:pt x="9291955" y="24067"/>
                </a:lnTo>
                <a:lnTo>
                  <a:pt x="9291955" y="24067"/>
                </a:lnTo>
                <a:lnTo>
                  <a:pt x="9525000" y="269177"/>
                </a:lnTo>
                <a:lnTo>
                  <a:pt x="9074785" y="696595"/>
                </a:lnTo>
                <a:lnTo>
                  <a:pt x="9305417" y="939292"/>
                </a:lnTo>
                <a:lnTo>
                  <a:pt x="8262494" y="1002348"/>
                </a:lnTo>
                <a:lnTo>
                  <a:pt x="8374634" y="0"/>
                </a:lnTo>
                <a:lnTo>
                  <a:pt x="7778052" y="0"/>
                </a:lnTo>
                <a:lnTo>
                  <a:pt x="7335520" y="26734"/>
                </a:lnTo>
                <a:lnTo>
                  <a:pt x="7338505" y="0"/>
                </a:lnTo>
                <a:lnTo>
                  <a:pt x="7309739" y="0"/>
                </a:lnTo>
                <a:lnTo>
                  <a:pt x="7335139" y="26797"/>
                </a:lnTo>
                <a:lnTo>
                  <a:pt x="7335139" y="26797"/>
                </a:lnTo>
                <a:lnTo>
                  <a:pt x="7567740" y="271590"/>
                </a:lnTo>
                <a:lnTo>
                  <a:pt x="7118350" y="699326"/>
                </a:lnTo>
                <a:lnTo>
                  <a:pt x="7348919" y="942023"/>
                </a:lnTo>
                <a:lnTo>
                  <a:pt x="6305995" y="1005078"/>
                </a:lnTo>
                <a:lnTo>
                  <a:pt x="6418390" y="0"/>
                </a:lnTo>
                <a:lnTo>
                  <a:pt x="5866257" y="0"/>
                </a:lnTo>
                <a:lnTo>
                  <a:pt x="5378895" y="29464"/>
                </a:lnTo>
                <a:lnTo>
                  <a:pt x="5382197" y="0"/>
                </a:lnTo>
                <a:lnTo>
                  <a:pt x="5350447" y="0"/>
                </a:lnTo>
                <a:lnTo>
                  <a:pt x="5378450" y="29464"/>
                </a:lnTo>
                <a:lnTo>
                  <a:pt x="5378768" y="29782"/>
                </a:lnTo>
                <a:lnTo>
                  <a:pt x="5611495" y="274574"/>
                </a:lnTo>
                <a:lnTo>
                  <a:pt x="5161598" y="701993"/>
                </a:lnTo>
                <a:lnTo>
                  <a:pt x="5392230" y="944753"/>
                </a:lnTo>
                <a:lnTo>
                  <a:pt x="4349306" y="1007745"/>
                </a:lnTo>
                <a:lnTo>
                  <a:pt x="4462082" y="0"/>
                </a:lnTo>
                <a:lnTo>
                  <a:pt x="3954463" y="0"/>
                </a:lnTo>
                <a:lnTo>
                  <a:pt x="3422650" y="32131"/>
                </a:lnTo>
                <a:lnTo>
                  <a:pt x="3425889" y="0"/>
                </a:lnTo>
                <a:lnTo>
                  <a:pt x="3391408" y="0"/>
                </a:lnTo>
                <a:lnTo>
                  <a:pt x="3422015" y="32195"/>
                </a:lnTo>
                <a:lnTo>
                  <a:pt x="3422015" y="32195"/>
                </a:lnTo>
                <a:lnTo>
                  <a:pt x="3654616" y="277051"/>
                </a:lnTo>
                <a:lnTo>
                  <a:pt x="3205036" y="704850"/>
                </a:lnTo>
                <a:lnTo>
                  <a:pt x="3435350" y="947420"/>
                </a:lnTo>
                <a:lnTo>
                  <a:pt x="2392680" y="1010476"/>
                </a:lnTo>
                <a:lnTo>
                  <a:pt x="2505774" y="0"/>
                </a:lnTo>
                <a:lnTo>
                  <a:pt x="2042605" y="0"/>
                </a:lnTo>
                <a:lnTo>
                  <a:pt x="1465707" y="34862"/>
                </a:lnTo>
                <a:lnTo>
                  <a:pt x="1469644" y="0"/>
                </a:lnTo>
                <a:lnTo>
                  <a:pt x="1432243" y="0"/>
                </a:lnTo>
                <a:lnTo>
                  <a:pt x="1465390" y="34862"/>
                </a:lnTo>
                <a:lnTo>
                  <a:pt x="1465390" y="34862"/>
                </a:lnTo>
                <a:lnTo>
                  <a:pt x="1697990" y="279654"/>
                </a:lnTo>
                <a:lnTo>
                  <a:pt x="1248410" y="707454"/>
                </a:lnTo>
                <a:lnTo>
                  <a:pt x="1479042" y="950151"/>
                </a:lnTo>
                <a:lnTo>
                  <a:pt x="436118" y="1013143"/>
                </a:lnTo>
                <a:lnTo>
                  <a:pt x="549529" y="0"/>
                </a:lnTo>
                <a:lnTo>
                  <a:pt x="130810" y="0"/>
                </a:lnTo>
                <a:lnTo>
                  <a:pt x="0" y="7938"/>
                </a:lnTo>
                <a:lnTo>
                  <a:pt x="0" y="961454"/>
                </a:lnTo>
                <a:lnTo>
                  <a:pt x="203200" y="768350"/>
                </a:lnTo>
                <a:lnTo>
                  <a:pt x="435800" y="1013143"/>
                </a:lnTo>
                <a:lnTo>
                  <a:pt x="435800" y="1013143"/>
                </a:lnTo>
                <a:lnTo>
                  <a:pt x="668465" y="1257935"/>
                </a:lnTo>
                <a:lnTo>
                  <a:pt x="218821" y="1685735"/>
                </a:lnTo>
                <a:lnTo>
                  <a:pt x="680339" y="2171700"/>
                </a:lnTo>
                <a:lnTo>
                  <a:pt x="1130300" y="1743964"/>
                </a:lnTo>
                <a:lnTo>
                  <a:pt x="1362901" y="1988757"/>
                </a:lnTo>
                <a:lnTo>
                  <a:pt x="1362901" y="1989074"/>
                </a:lnTo>
                <a:lnTo>
                  <a:pt x="1595501" y="2233867"/>
                </a:lnTo>
                <a:lnTo>
                  <a:pt x="1145604" y="2661349"/>
                </a:lnTo>
                <a:lnTo>
                  <a:pt x="1607122" y="3147060"/>
                </a:lnTo>
                <a:lnTo>
                  <a:pt x="2057400" y="2719578"/>
                </a:lnTo>
                <a:lnTo>
                  <a:pt x="2290001" y="2964371"/>
                </a:lnTo>
                <a:lnTo>
                  <a:pt x="2290001" y="2964688"/>
                </a:lnTo>
                <a:lnTo>
                  <a:pt x="2522601" y="3209481"/>
                </a:lnTo>
                <a:lnTo>
                  <a:pt x="2072767" y="3636899"/>
                </a:lnTo>
                <a:lnTo>
                  <a:pt x="2534222" y="4122611"/>
                </a:lnTo>
                <a:lnTo>
                  <a:pt x="2984500" y="3695192"/>
                </a:lnTo>
                <a:lnTo>
                  <a:pt x="3217101" y="3939984"/>
                </a:lnTo>
                <a:lnTo>
                  <a:pt x="3217101" y="3939984"/>
                </a:lnTo>
                <a:lnTo>
                  <a:pt x="3449701" y="4184841"/>
                </a:lnTo>
                <a:lnTo>
                  <a:pt x="2999867" y="4612259"/>
                </a:lnTo>
                <a:lnTo>
                  <a:pt x="3461385" y="5097971"/>
                </a:lnTo>
                <a:lnTo>
                  <a:pt x="3911219" y="4670489"/>
                </a:lnTo>
                <a:lnTo>
                  <a:pt x="4143820" y="4915345"/>
                </a:lnTo>
                <a:lnTo>
                  <a:pt x="4144137" y="4915345"/>
                </a:lnTo>
                <a:lnTo>
                  <a:pt x="4376738" y="5160137"/>
                </a:lnTo>
                <a:lnTo>
                  <a:pt x="3926777" y="5588000"/>
                </a:lnTo>
                <a:lnTo>
                  <a:pt x="4388295" y="6073712"/>
                </a:lnTo>
                <a:lnTo>
                  <a:pt x="4838129" y="5646230"/>
                </a:lnTo>
                <a:lnTo>
                  <a:pt x="5070793" y="5891022"/>
                </a:lnTo>
                <a:lnTo>
                  <a:pt x="5070793" y="5891022"/>
                </a:lnTo>
                <a:lnTo>
                  <a:pt x="5303393" y="6135815"/>
                </a:lnTo>
                <a:lnTo>
                  <a:pt x="4853496" y="6563297"/>
                </a:lnTo>
                <a:lnTo>
                  <a:pt x="5132896" y="6857556"/>
                </a:lnTo>
                <a:lnTo>
                  <a:pt x="5516245" y="6857556"/>
                </a:lnTo>
                <a:lnTo>
                  <a:pt x="5764657" y="6621526"/>
                </a:lnTo>
                <a:lnTo>
                  <a:pt x="5989447" y="6858000"/>
                </a:lnTo>
                <a:lnTo>
                  <a:pt x="5999036" y="6858000"/>
                </a:lnTo>
                <a:lnTo>
                  <a:pt x="6114288" y="5828411"/>
                </a:lnTo>
                <a:lnTo>
                  <a:pt x="6344857" y="6071108"/>
                </a:lnTo>
                <a:lnTo>
                  <a:pt x="6794500" y="5643690"/>
                </a:lnTo>
                <a:lnTo>
                  <a:pt x="7027101" y="5888482"/>
                </a:lnTo>
                <a:lnTo>
                  <a:pt x="7027101" y="5888482"/>
                </a:lnTo>
                <a:lnTo>
                  <a:pt x="7259701" y="6133338"/>
                </a:lnTo>
                <a:lnTo>
                  <a:pt x="6809868" y="6560756"/>
                </a:lnTo>
                <a:lnTo>
                  <a:pt x="7040499" y="6803454"/>
                </a:lnTo>
                <a:lnTo>
                  <a:pt x="6142927" y="6858000"/>
                </a:lnTo>
                <a:lnTo>
                  <a:pt x="7035229" y="6858000"/>
                </a:lnTo>
                <a:lnTo>
                  <a:pt x="7041261" y="6804025"/>
                </a:lnTo>
                <a:lnTo>
                  <a:pt x="7092569" y="6858000"/>
                </a:lnTo>
                <a:lnTo>
                  <a:pt x="7470457" y="6858000"/>
                </a:lnTo>
                <a:lnTo>
                  <a:pt x="7721727" y="6619240"/>
                </a:lnTo>
                <a:lnTo>
                  <a:pt x="7948549" y="6858000"/>
                </a:lnTo>
                <a:lnTo>
                  <a:pt x="7955344" y="6858000"/>
                </a:lnTo>
                <a:lnTo>
                  <a:pt x="8070850" y="5825681"/>
                </a:lnTo>
                <a:lnTo>
                  <a:pt x="8301482" y="6068378"/>
                </a:lnTo>
                <a:lnTo>
                  <a:pt x="8751316" y="5640959"/>
                </a:lnTo>
                <a:lnTo>
                  <a:pt x="8983917" y="5885752"/>
                </a:lnTo>
                <a:lnTo>
                  <a:pt x="8983917" y="5886069"/>
                </a:lnTo>
                <a:lnTo>
                  <a:pt x="9216517" y="6130862"/>
                </a:lnTo>
                <a:lnTo>
                  <a:pt x="8766619" y="6558281"/>
                </a:lnTo>
                <a:lnTo>
                  <a:pt x="8997252" y="6801041"/>
                </a:lnTo>
                <a:lnTo>
                  <a:pt x="8054404" y="6858191"/>
                </a:lnTo>
                <a:lnTo>
                  <a:pt x="8991600" y="6858191"/>
                </a:lnTo>
                <a:lnTo>
                  <a:pt x="8997950" y="6801485"/>
                </a:lnTo>
                <a:lnTo>
                  <a:pt x="9051861" y="6858191"/>
                </a:lnTo>
                <a:lnTo>
                  <a:pt x="9424353" y="6858191"/>
                </a:lnTo>
                <a:lnTo>
                  <a:pt x="9678353" y="6616891"/>
                </a:lnTo>
                <a:lnTo>
                  <a:pt x="9907715" y="6858191"/>
                </a:lnTo>
                <a:lnTo>
                  <a:pt x="9911588" y="6858191"/>
                </a:lnTo>
                <a:lnTo>
                  <a:pt x="10027476" y="5823141"/>
                </a:lnTo>
                <a:lnTo>
                  <a:pt x="10258044" y="6065838"/>
                </a:lnTo>
                <a:lnTo>
                  <a:pt x="10707942" y="5638356"/>
                </a:lnTo>
                <a:lnTo>
                  <a:pt x="10940542" y="5883212"/>
                </a:lnTo>
                <a:lnTo>
                  <a:pt x="10940542" y="5883212"/>
                </a:lnTo>
                <a:lnTo>
                  <a:pt x="11173143" y="6128004"/>
                </a:lnTo>
                <a:lnTo>
                  <a:pt x="10723308" y="6555486"/>
                </a:lnTo>
                <a:lnTo>
                  <a:pt x="10953877" y="6798183"/>
                </a:lnTo>
                <a:lnTo>
                  <a:pt x="9966261" y="6857873"/>
                </a:lnTo>
                <a:lnTo>
                  <a:pt x="10947527" y="6857873"/>
                </a:lnTo>
                <a:lnTo>
                  <a:pt x="10953877" y="6798437"/>
                </a:lnTo>
                <a:lnTo>
                  <a:pt x="11010900" y="6858000"/>
                </a:lnTo>
                <a:lnTo>
                  <a:pt x="11377930" y="6858000"/>
                </a:lnTo>
                <a:lnTo>
                  <a:pt x="11634915" y="6613843"/>
                </a:lnTo>
                <a:lnTo>
                  <a:pt x="11866880" y="6858000"/>
                </a:lnTo>
                <a:lnTo>
                  <a:pt x="11867896" y="6858000"/>
                </a:lnTo>
                <a:lnTo>
                  <a:pt x="11984038" y="5820283"/>
                </a:lnTo>
                <a:lnTo>
                  <a:pt x="12192000" y="6039168"/>
                </a:lnTo>
                <a:lnTo>
                  <a:pt x="12192000" y="5160328"/>
                </a:lnTo>
                <a:lnTo>
                  <a:pt x="11753152" y="5577269"/>
                </a:lnTo>
                <a:lnTo>
                  <a:pt x="11983783" y="5820029"/>
                </a:lnTo>
                <a:lnTo>
                  <a:pt x="10941050" y="5883021"/>
                </a:lnTo>
                <a:lnTo>
                  <a:pt x="11057255" y="4844669"/>
                </a:lnTo>
                <a:lnTo>
                  <a:pt x="11287823" y="5087430"/>
                </a:lnTo>
                <a:lnTo>
                  <a:pt x="11737721" y="4659948"/>
                </a:lnTo>
                <a:lnTo>
                  <a:pt x="11970321" y="4904740"/>
                </a:lnTo>
                <a:lnTo>
                  <a:pt x="11970321" y="4905058"/>
                </a:lnTo>
                <a:lnTo>
                  <a:pt x="12191936" y="5138230"/>
                </a:lnTo>
                <a:lnTo>
                  <a:pt x="12191936" y="4891342"/>
                </a:lnTo>
                <a:lnTo>
                  <a:pt x="11970385" y="4904740"/>
                </a:lnTo>
                <a:lnTo>
                  <a:pt x="12086590" y="3866388"/>
                </a:lnTo>
                <a:lnTo>
                  <a:pt x="12192000" y="3977259"/>
                </a:lnTo>
                <a:lnTo>
                  <a:pt x="12192000" y="3304159"/>
                </a:lnTo>
                <a:lnTo>
                  <a:pt x="11855450" y="3623628"/>
                </a:lnTo>
                <a:lnTo>
                  <a:pt x="12086082" y="3866388"/>
                </a:lnTo>
                <a:lnTo>
                  <a:pt x="11043158" y="3929380"/>
                </a:lnTo>
                <a:lnTo>
                  <a:pt x="11159363" y="2891028"/>
                </a:lnTo>
                <a:lnTo>
                  <a:pt x="11389931" y="3133725"/>
                </a:lnTo>
                <a:lnTo>
                  <a:pt x="11839829" y="2706307"/>
                </a:lnTo>
                <a:lnTo>
                  <a:pt x="12072430" y="2951099"/>
                </a:lnTo>
                <a:lnTo>
                  <a:pt x="12072430" y="2951417"/>
                </a:lnTo>
                <a:lnTo>
                  <a:pt x="12192000" y="3076385"/>
                </a:lnTo>
                <a:lnTo>
                  <a:pt x="12192000" y="2943670"/>
                </a:lnTo>
                <a:lnTo>
                  <a:pt x="12073065" y="2950845"/>
                </a:lnTo>
                <a:lnTo>
                  <a:pt x="12189269" y="1912493"/>
                </a:lnTo>
                <a:lnTo>
                  <a:pt x="12192000" y="1915351"/>
                </a:lnTo>
                <a:lnTo>
                  <a:pt x="12192000" y="1447800"/>
                </a:lnTo>
                <a:lnTo>
                  <a:pt x="11958383" y="1670050"/>
                </a:lnTo>
                <a:lnTo>
                  <a:pt x="12189016" y="1912747"/>
                </a:lnTo>
                <a:lnTo>
                  <a:pt x="11146092" y="1975803"/>
                </a:lnTo>
                <a:lnTo>
                  <a:pt x="11262296" y="937451"/>
                </a:lnTo>
                <a:lnTo>
                  <a:pt x="11492865" y="1180148"/>
                </a:lnTo>
                <a:lnTo>
                  <a:pt x="11942762" y="752729"/>
                </a:lnTo>
                <a:lnTo>
                  <a:pt x="12175363" y="996950"/>
                </a:lnTo>
                <a:lnTo>
                  <a:pt x="12175363" y="997268"/>
                </a:lnTo>
                <a:lnTo>
                  <a:pt x="12191746" y="1014476"/>
                </a:lnTo>
                <a:lnTo>
                  <a:pt x="12191746" y="995934"/>
                </a:lnTo>
                <a:lnTo>
                  <a:pt x="12175427" y="996950"/>
                </a:lnTo>
                <a:lnTo>
                  <a:pt x="12191746" y="850900"/>
                </a:lnTo>
                <a:close/>
                <a:moveTo>
                  <a:pt x="9305671" y="939800"/>
                </a:moveTo>
                <a:lnTo>
                  <a:pt x="9536303" y="1182497"/>
                </a:lnTo>
                <a:lnTo>
                  <a:pt x="9986137" y="755015"/>
                </a:lnTo>
                <a:lnTo>
                  <a:pt x="10218738" y="999871"/>
                </a:lnTo>
                <a:lnTo>
                  <a:pt x="10218738" y="999871"/>
                </a:lnTo>
                <a:lnTo>
                  <a:pt x="10451656" y="1244600"/>
                </a:lnTo>
                <a:lnTo>
                  <a:pt x="10001758" y="1672082"/>
                </a:lnTo>
                <a:lnTo>
                  <a:pt x="10232390" y="1914779"/>
                </a:lnTo>
                <a:lnTo>
                  <a:pt x="9189466" y="1977835"/>
                </a:lnTo>
                <a:close/>
                <a:moveTo>
                  <a:pt x="10129774" y="3868991"/>
                </a:moveTo>
                <a:lnTo>
                  <a:pt x="9086850" y="3931857"/>
                </a:lnTo>
                <a:lnTo>
                  <a:pt x="9203055" y="2893505"/>
                </a:lnTo>
                <a:lnTo>
                  <a:pt x="9433687" y="3136202"/>
                </a:lnTo>
                <a:lnTo>
                  <a:pt x="9883521" y="2708783"/>
                </a:lnTo>
                <a:lnTo>
                  <a:pt x="10116185" y="2953576"/>
                </a:lnTo>
                <a:lnTo>
                  <a:pt x="10116185" y="2953576"/>
                </a:lnTo>
                <a:lnTo>
                  <a:pt x="10348785" y="3198368"/>
                </a:lnTo>
                <a:lnTo>
                  <a:pt x="9899142" y="3625850"/>
                </a:lnTo>
                <a:close/>
                <a:moveTo>
                  <a:pt x="8956548" y="1733169"/>
                </a:moveTo>
                <a:lnTo>
                  <a:pt x="9189148" y="1977962"/>
                </a:lnTo>
                <a:lnTo>
                  <a:pt x="9189466" y="1978279"/>
                </a:lnTo>
                <a:lnTo>
                  <a:pt x="9422067" y="2223072"/>
                </a:lnTo>
                <a:lnTo>
                  <a:pt x="8972169" y="2650490"/>
                </a:lnTo>
                <a:lnTo>
                  <a:pt x="9202801" y="2893187"/>
                </a:lnTo>
                <a:lnTo>
                  <a:pt x="8159750" y="2956243"/>
                </a:lnTo>
                <a:lnTo>
                  <a:pt x="8276082" y="1917700"/>
                </a:lnTo>
                <a:lnTo>
                  <a:pt x="8506714" y="2160397"/>
                </a:lnTo>
                <a:close/>
                <a:moveTo>
                  <a:pt x="8173212" y="3871532"/>
                </a:moveTo>
                <a:lnTo>
                  <a:pt x="7130288" y="3934524"/>
                </a:lnTo>
                <a:lnTo>
                  <a:pt x="7246494" y="2896235"/>
                </a:lnTo>
                <a:lnTo>
                  <a:pt x="7477062" y="3138932"/>
                </a:lnTo>
                <a:lnTo>
                  <a:pt x="7926959" y="2711450"/>
                </a:lnTo>
                <a:lnTo>
                  <a:pt x="8159750" y="2956243"/>
                </a:lnTo>
                <a:lnTo>
                  <a:pt x="8159750" y="2956560"/>
                </a:lnTo>
                <a:lnTo>
                  <a:pt x="8392414" y="3201353"/>
                </a:lnTo>
                <a:lnTo>
                  <a:pt x="7942517" y="3628834"/>
                </a:lnTo>
                <a:close/>
                <a:moveTo>
                  <a:pt x="7349109" y="942277"/>
                </a:moveTo>
                <a:lnTo>
                  <a:pt x="7579678" y="1185037"/>
                </a:lnTo>
                <a:lnTo>
                  <a:pt x="8029575" y="757555"/>
                </a:lnTo>
                <a:lnTo>
                  <a:pt x="8262176" y="1002348"/>
                </a:lnTo>
                <a:lnTo>
                  <a:pt x="8262176" y="1002665"/>
                </a:lnTo>
                <a:lnTo>
                  <a:pt x="8494776" y="1247458"/>
                </a:lnTo>
                <a:lnTo>
                  <a:pt x="8045450" y="1674939"/>
                </a:lnTo>
                <a:lnTo>
                  <a:pt x="8275828" y="1917700"/>
                </a:lnTo>
                <a:lnTo>
                  <a:pt x="7232650" y="1980629"/>
                </a:lnTo>
                <a:close/>
                <a:moveTo>
                  <a:pt x="6999859" y="1736027"/>
                </a:moveTo>
                <a:lnTo>
                  <a:pt x="7232650" y="1980692"/>
                </a:lnTo>
                <a:lnTo>
                  <a:pt x="7232650" y="1980692"/>
                </a:lnTo>
                <a:lnTo>
                  <a:pt x="7465251" y="2225485"/>
                </a:lnTo>
                <a:lnTo>
                  <a:pt x="7015417" y="2652967"/>
                </a:lnTo>
                <a:lnTo>
                  <a:pt x="7245985" y="2895664"/>
                </a:lnTo>
                <a:lnTo>
                  <a:pt x="6203252" y="2959100"/>
                </a:lnTo>
                <a:lnTo>
                  <a:pt x="6319457" y="1920748"/>
                </a:lnTo>
                <a:lnTo>
                  <a:pt x="6550089" y="2163445"/>
                </a:lnTo>
                <a:close/>
                <a:moveTo>
                  <a:pt x="6216650" y="3874199"/>
                </a:moveTo>
                <a:lnTo>
                  <a:pt x="5173663" y="3937000"/>
                </a:lnTo>
                <a:lnTo>
                  <a:pt x="5289868" y="2898648"/>
                </a:lnTo>
                <a:lnTo>
                  <a:pt x="5520500" y="3141345"/>
                </a:lnTo>
                <a:lnTo>
                  <a:pt x="5970334" y="2713927"/>
                </a:lnTo>
                <a:lnTo>
                  <a:pt x="6202998" y="2959100"/>
                </a:lnTo>
                <a:lnTo>
                  <a:pt x="6202998" y="2959100"/>
                </a:lnTo>
                <a:lnTo>
                  <a:pt x="6435598" y="3203956"/>
                </a:lnTo>
                <a:lnTo>
                  <a:pt x="5985764" y="3631375"/>
                </a:lnTo>
                <a:close/>
                <a:moveTo>
                  <a:pt x="5392484" y="945007"/>
                </a:moveTo>
                <a:lnTo>
                  <a:pt x="5623116" y="1187450"/>
                </a:lnTo>
                <a:lnTo>
                  <a:pt x="6072950" y="760032"/>
                </a:lnTo>
                <a:lnTo>
                  <a:pt x="6305550" y="1005078"/>
                </a:lnTo>
                <a:lnTo>
                  <a:pt x="6305550" y="1005078"/>
                </a:lnTo>
                <a:lnTo>
                  <a:pt x="6538151" y="1249934"/>
                </a:lnTo>
                <a:lnTo>
                  <a:pt x="6088253" y="1677353"/>
                </a:lnTo>
                <a:lnTo>
                  <a:pt x="6318885" y="1920050"/>
                </a:lnTo>
                <a:lnTo>
                  <a:pt x="5275961" y="1983105"/>
                </a:lnTo>
                <a:close/>
                <a:moveTo>
                  <a:pt x="5043234" y="1738757"/>
                </a:moveTo>
                <a:lnTo>
                  <a:pt x="5275834" y="1983550"/>
                </a:lnTo>
                <a:lnTo>
                  <a:pt x="5275834" y="1983867"/>
                </a:lnTo>
                <a:lnTo>
                  <a:pt x="5508435" y="2228660"/>
                </a:lnTo>
                <a:lnTo>
                  <a:pt x="5058537" y="2656142"/>
                </a:lnTo>
                <a:lnTo>
                  <a:pt x="5289550" y="2898648"/>
                </a:lnTo>
                <a:lnTo>
                  <a:pt x="4246690" y="2961640"/>
                </a:lnTo>
                <a:lnTo>
                  <a:pt x="4362895" y="1923288"/>
                </a:lnTo>
                <a:lnTo>
                  <a:pt x="4593527" y="2166049"/>
                </a:lnTo>
                <a:close/>
                <a:moveTo>
                  <a:pt x="3435922" y="947738"/>
                </a:moveTo>
                <a:lnTo>
                  <a:pt x="3666490" y="1190435"/>
                </a:lnTo>
                <a:lnTo>
                  <a:pt x="4116388" y="762953"/>
                </a:lnTo>
                <a:lnTo>
                  <a:pt x="4348988" y="1007809"/>
                </a:lnTo>
                <a:lnTo>
                  <a:pt x="4348988" y="1007809"/>
                </a:lnTo>
                <a:lnTo>
                  <a:pt x="4581652" y="1252601"/>
                </a:lnTo>
                <a:lnTo>
                  <a:pt x="4131755" y="1680083"/>
                </a:lnTo>
                <a:lnTo>
                  <a:pt x="4362450" y="1923034"/>
                </a:lnTo>
                <a:lnTo>
                  <a:pt x="3319526" y="1986089"/>
                </a:lnTo>
                <a:close/>
                <a:moveTo>
                  <a:pt x="1363091" y="1988757"/>
                </a:moveTo>
                <a:lnTo>
                  <a:pt x="1479550" y="950405"/>
                </a:lnTo>
                <a:lnTo>
                  <a:pt x="1710182" y="1193102"/>
                </a:lnTo>
                <a:lnTo>
                  <a:pt x="2160016" y="765683"/>
                </a:lnTo>
                <a:lnTo>
                  <a:pt x="2392680" y="1010476"/>
                </a:lnTo>
                <a:lnTo>
                  <a:pt x="2392680" y="1010793"/>
                </a:lnTo>
                <a:lnTo>
                  <a:pt x="2625281" y="1255586"/>
                </a:lnTo>
                <a:lnTo>
                  <a:pt x="2175447" y="1682750"/>
                </a:lnTo>
                <a:lnTo>
                  <a:pt x="2406015" y="1925511"/>
                </a:lnTo>
                <a:close/>
                <a:moveTo>
                  <a:pt x="2290191" y="2964371"/>
                </a:moveTo>
                <a:lnTo>
                  <a:pt x="2406650" y="1926019"/>
                </a:lnTo>
                <a:lnTo>
                  <a:pt x="2637219" y="2168716"/>
                </a:lnTo>
                <a:lnTo>
                  <a:pt x="3087116" y="1741297"/>
                </a:lnTo>
                <a:lnTo>
                  <a:pt x="3319716" y="1986089"/>
                </a:lnTo>
                <a:lnTo>
                  <a:pt x="3319716" y="1986089"/>
                </a:lnTo>
                <a:lnTo>
                  <a:pt x="3552317" y="2230946"/>
                </a:lnTo>
                <a:lnTo>
                  <a:pt x="3102483" y="2658364"/>
                </a:lnTo>
                <a:lnTo>
                  <a:pt x="3333115" y="2901061"/>
                </a:lnTo>
                <a:close/>
                <a:moveTo>
                  <a:pt x="3217291" y="3939984"/>
                </a:moveTo>
                <a:lnTo>
                  <a:pt x="3333306" y="2901950"/>
                </a:lnTo>
                <a:lnTo>
                  <a:pt x="3563874" y="3144647"/>
                </a:lnTo>
                <a:lnTo>
                  <a:pt x="4013772" y="2717165"/>
                </a:lnTo>
                <a:lnTo>
                  <a:pt x="4246372" y="2962021"/>
                </a:lnTo>
                <a:lnTo>
                  <a:pt x="4246372" y="2962021"/>
                </a:lnTo>
                <a:lnTo>
                  <a:pt x="4479290" y="3206750"/>
                </a:lnTo>
                <a:lnTo>
                  <a:pt x="4029393" y="3634232"/>
                </a:lnTo>
                <a:lnTo>
                  <a:pt x="4260025" y="3876929"/>
                </a:lnTo>
                <a:close/>
                <a:moveTo>
                  <a:pt x="4144391" y="4915535"/>
                </a:moveTo>
                <a:lnTo>
                  <a:pt x="4260596" y="3877247"/>
                </a:lnTo>
                <a:lnTo>
                  <a:pt x="4491228" y="4119944"/>
                </a:lnTo>
                <a:lnTo>
                  <a:pt x="4941062" y="3692462"/>
                </a:lnTo>
                <a:lnTo>
                  <a:pt x="5173345" y="3937000"/>
                </a:lnTo>
                <a:lnTo>
                  <a:pt x="5173345" y="3937318"/>
                </a:lnTo>
                <a:lnTo>
                  <a:pt x="5405946" y="4182110"/>
                </a:lnTo>
                <a:lnTo>
                  <a:pt x="4956366" y="4610100"/>
                </a:lnTo>
                <a:lnTo>
                  <a:pt x="5186998" y="4852797"/>
                </a:lnTo>
                <a:close/>
                <a:moveTo>
                  <a:pt x="5883402" y="5585397"/>
                </a:moveTo>
                <a:lnTo>
                  <a:pt x="6113971" y="5828094"/>
                </a:lnTo>
                <a:lnTo>
                  <a:pt x="5071047" y="5891149"/>
                </a:lnTo>
                <a:lnTo>
                  <a:pt x="5187252" y="4852797"/>
                </a:lnTo>
                <a:lnTo>
                  <a:pt x="5417884" y="5095494"/>
                </a:lnTo>
                <a:lnTo>
                  <a:pt x="5867781" y="4668076"/>
                </a:lnTo>
                <a:lnTo>
                  <a:pt x="6100382" y="4912868"/>
                </a:lnTo>
                <a:lnTo>
                  <a:pt x="6100382" y="4913186"/>
                </a:lnTo>
                <a:lnTo>
                  <a:pt x="6332982" y="5157978"/>
                </a:lnTo>
                <a:close/>
                <a:moveTo>
                  <a:pt x="6100699" y="4912868"/>
                </a:moveTo>
                <a:lnTo>
                  <a:pt x="6216650" y="3874516"/>
                </a:lnTo>
                <a:lnTo>
                  <a:pt x="6447219" y="4117213"/>
                </a:lnTo>
                <a:lnTo>
                  <a:pt x="6897116" y="3689731"/>
                </a:lnTo>
                <a:lnTo>
                  <a:pt x="7129717" y="3934587"/>
                </a:lnTo>
                <a:lnTo>
                  <a:pt x="7129717" y="3934587"/>
                </a:lnTo>
                <a:lnTo>
                  <a:pt x="7362318" y="4179380"/>
                </a:lnTo>
                <a:lnTo>
                  <a:pt x="6912483" y="4606862"/>
                </a:lnTo>
                <a:lnTo>
                  <a:pt x="7143750" y="4849813"/>
                </a:lnTo>
                <a:close/>
                <a:moveTo>
                  <a:pt x="7839964" y="5582730"/>
                </a:moveTo>
                <a:lnTo>
                  <a:pt x="8070850" y="5825427"/>
                </a:lnTo>
                <a:lnTo>
                  <a:pt x="7027926" y="5888482"/>
                </a:lnTo>
                <a:lnTo>
                  <a:pt x="7143750" y="4850130"/>
                </a:lnTo>
                <a:lnTo>
                  <a:pt x="7374445" y="5092700"/>
                </a:lnTo>
                <a:lnTo>
                  <a:pt x="7824344" y="4665218"/>
                </a:lnTo>
                <a:lnTo>
                  <a:pt x="8056944" y="4910011"/>
                </a:lnTo>
                <a:lnTo>
                  <a:pt x="8056944" y="4910011"/>
                </a:lnTo>
                <a:lnTo>
                  <a:pt x="8289607" y="5154803"/>
                </a:lnTo>
                <a:close/>
                <a:moveTo>
                  <a:pt x="8057261" y="4910138"/>
                </a:moveTo>
                <a:lnTo>
                  <a:pt x="8173466" y="3871786"/>
                </a:lnTo>
                <a:lnTo>
                  <a:pt x="8404098" y="4114800"/>
                </a:lnTo>
                <a:lnTo>
                  <a:pt x="8853932" y="3687382"/>
                </a:lnTo>
                <a:lnTo>
                  <a:pt x="9086850" y="3931857"/>
                </a:lnTo>
                <a:lnTo>
                  <a:pt x="9086850" y="3931857"/>
                </a:lnTo>
                <a:lnTo>
                  <a:pt x="9319451" y="4176649"/>
                </a:lnTo>
                <a:lnTo>
                  <a:pt x="8869553" y="4604068"/>
                </a:lnTo>
                <a:lnTo>
                  <a:pt x="9100185" y="4846765"/>
                </a:lnTo>
                <a:close/>
                <a:moveTo>
                  <a:pt x="9796590" y="5579999"/>
                </a:moveTo>
                <a:lnTo>
                  <a:pt x="10027158" y="5822950"/>
                </a:lnTo>
                <a:lnTo>
                  <a:pt x="8984234" y="5886006"/>
                </a:lnTo>
                <a:lnTo>
                  <a:pt x="9100439" y="4847654"/>
                </a:lnTo>
                <a:lnTo>
                  <a:pt x="9331071" y="5090351"/>
                </a:lnTo>
                <a:lnTo>
                  <a:pt x="9780905" y="4662932"/>
                </a:lnTo>
                <a:lnTo>
                  <a:pt x="10013569" y="4907725"/>
                </a:lnTo>
                <a:lnTo>
                  <a:pt x="10013569" y="4907725"/>
                </a:lnTo>
                <a:lnTo>
                  <a:pt x="10246169" y="5152581"/>
                </a:lnTo>
                <a:close/>
                <a:moveTo>
                  <a:pt x="11276140" y="4174236"/>
                </a:moveTo>
                <a:lnTo>
                  <a:pt x="10826306" y="4601718"/>
                </a:lnTo>
                <a:lnTo>
                  <a:pt x="11056874" y="4844415"/>
                </a:lnTo>
                <a:lnTo>
                  <a:pt x="10013950" y="4907471"/>
                </a:lnTo>
                <a:lnTo>
                  <a:pt x="10130155" y="3869119"/>
                </a:lnTo>
                <a:lnTo>
                  <a:pt x="10360787" y="4111816"/>
                </a:lnTo>
                <a:lnTo>
                  <a:pt x="10810684" y="3684334"/>
                </a:lnTo>
                <a:lnTo>
                  <a:pt x="11043285" y="3929126"/>
                </a:lnTo>
                <a:lnTo>
                  <a:pt x="11043285" y="3929126"/>
                </a:lnTo>
                <a:close/>
                <a:moveTo>
                  <a:pt x="11378756" y="2220341"/>
                </a:moveTo>
                <a:lnTo>
                  <a:pt x="10928794" y="2647950"/>
                </a:lnTo>
                <a:lnTo>
                  <a:pt x="11159363" y="2890647"/>
                </a:lnTo>
                <a:lnTo>
                  <a:pt x="10116439" y="2953639"/>
                </a:lnTo>
                <a:lnTo>
                  <a:pt x="10232644" y="1915351"/>
                </a:lnTo>
                <a:lnTo>
                  <a:pt x="10463276" y="2158048"/>
                </a:lnTo>
                <a:lnTo>
                  <a:pt x="10913173" y="1730566"/>
                </a:lnTo>
                <a:lnTo>
                  <a:pt x="11145774" y="1975358"/>
                </a:lnTo>
                <a:lnTo>
                  <a:pt x="11145774" y="1975676"/>
                </a:lnTo>
                <a:close/>
                <a:moveTo>
                  <a:pt x="12192000" y="6858000"/>
                </a:moveTo>
                <a:lnTo>
                  <a:pt x="12192000" y="6838950"/>
                </a:lnTo>
                <a:lnTo>
                  <a:pt x="11878310" y="6858000"/>
                </a:lnTo>
                <a:close/>
              </a:path>
            </a:pathLst>
          </a:custGeom>
          <a:gradFill>
            <a:gsLst>
              <a:gs pos="0">
                <a:srgbClr val="BCF6A7">
                  <a:alpha val="16470"/>
                </a:srgbClr>
              </a:gs>
              <a:gs pos="80000">
                <a:srgbClr val="011733">
                  <a:alpha val="0"/>
                </a:srgbClr>
              </a:gs>
              <a:gs pos="100000">
                <a:srgbClr val="011733">
                  <a:alpha val="0"/>
                </a:srgbClr>
              </a:gs>
            </a:gsLst>
            <a:lin ang="8100019"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
        <p:nvSpPr>
          <p:cNvPr id="29" name="Google Shape;29;p88"/>
          <p:cNvSpPr txBox="1">
            <a:spLocks noGrp="1"/>
          </p:cNvSpPr>
          <p:nvPr>
            <p:ph type="ctrTitle"/>
          </p:nvPr>
        </p:nvSpPr>
        <p:spPr>
          <a:xfrm>
            <a:off x="855300" y="1732800"/>
            <a:ext cx="7433400" cy="1159800"/>
          </a:xfrm>
          <a:prstGeom prst="rect">
            <a:avLst/>
          </a:prstGeom>
          <a:noFill/>
          <a:ln>
            <a:noFill/>
          </a:ln>
          <a:effectLst>
            <a:outerShdw blurRad="42863" dist="9525" dir="5400000" algn="bl" rotWithShape="0">
              <a:schemeClr val="dk1">
                <a:alpha val="29803"/>
              </a:schemeClr>
            </a:outerShdw>
          </a:effectLst>
        </p:spPr>
        <p:txBody>
          <a:bodyPr spcFirstLastPara="1" wrap="square" lIns="0" tIns="0" rIns="0" bIns="0" anchor="t" anchorCtr="0">
            <a:noAutofit/>
          </a:bodyPr>
          <a:lstStyle>
            <a:lvl1pPr lvl="0" algn="l">
              <a:lnSpc>
                <a:spcPct val="90000"/>
              </a:lnSpc>
              <a:spcBef>
                <a:spcPts val="0"/>
              </a:spcBef>
              <a:spcAft>
                <a:spcPts val="0"/>
              </a:spcAft>
              <a:buClr>
                <a:schemeClr val="lt1"/>
              </a:buClr>
              <a:buSzPts val="4800"/>
              <a:buNone/>
              <a:defRPr sz="4800">
                <a:solidFill>
                  <a:schemeClr val="lt1"/>
                </a:solidFill>
              </a:defRPr>
            </a:lvl1pPr>
            <a:lvl2pPr lvl="1" algn="l">
              <a:lnSpc>
                <a:spcPct val="90000"/>
              </a:lnSpc>
              <a:spcBef>
                <a:spcPts val="0"/>
              </a:spcBef>
              <a:spcAft>
                <a:spcPts val="0"/>
              </a:spcAft>
              <a:buClr>
                <a:schemeClr val="lt1"/>
              </a:buClr>
              <a:buSzPts val="4800"/>
              <a:buNone/>
              <a:defRPr sz="4800">
                <a:solidFill>
                  <a:schemeClr val="lt1"/>
                </a:solidFill>
              </a:defRPr>
            </a:lvl2pPr>
            <a:lvl3pPr lvl="2" algn="l">
              <a:lnSpc>
                <a:spcPct val="90000"/>
              </a:lnSpc>
              <a:spcBef>
                <a:spcPts val="0"/>
              </a:spcBef>
              <a:spcAft>
                <a:spcPts val="0"/>
              </a:spcAft>
              <a:buClr>
                <a:schemeClr val="lt1"/>
              </a:buClr>
              <a:buSzPts val="4800"/>
              <a:buNone/>
              <a:defRPr sz="4800">
                <a:solidFill>
                  <a:schemeClr val="lt1"/>
                </a:solidFill>
              </a:defRPr>
            </a:lvl3pPr>
            <a:lvl4pPr lvl="3" algn="l">
              <a:lnSpc>
                <a:spcPct val="90000"/>
              </a:lnSpc>
              <a:spcBef>
                <a:spcPts val="0"/>
              </a:spcBef>
              <a:spcAft>
                <a:spcPts val="0"/>
              </a:spcAft>
              <a:buClr>
                <a:schemeClr val="lt1"/>
              </a:buClr>
              <a:buSzPts val="4800"/>
              <a:buNone/>
              <a:defRPr sz="4800">
                <a:solidFill>
                  <a:schemeClr val="lt1"/>
                </a:solidFill>
              </a:defRPr>
            </a:lvl4pPr>
            <a:lvl5pPr lvl="4" algn="l">
              <a:lnSpc>
                <a:spcPct val="90000"/>
              </a:lnSpc>
              <a:spcBef>
                <a:spcPts val="0"/>
              </a:spcBef>
              <a:spcAft>
                <a:spcPts val="0"/>
              </a:spcAft>
              <a:buClr>
                <a:schemeClr val="lt1"/>
              </a:buClr>
              <a:buSzPts val="4800"/>
              <a:buNone/>
              <a:defRPr sz="4800">
                <a:solidFill>
                  <a:schemeClr val="lt1"/>
                </a:solidFill>
              </a:defRPr>
            </a:lvl5pPr>
            <a:lvl6pPr lvl="5" algn="l">
              <a:lnSpc>
                <a:spcPct val="90000"/>
              </a:lnSpc>
              <a:spcBef>
                <a:spcPts val="0"/>
              </a:spcBef>
              <a:spcAft>
                <a:spcPts val="0"/>
              </a:spcAft>
              <a:buClr>
                <a:schemeClr val="lt1"/>
              </a:buClr>
              <a:buSzPts val="4800"/>
              <a:buNone/>
              <a:defRPr sz="4800">
                <a:solidFill>
                  <a:schemeClr val="lt1"/>
                </a:solidFill>
              </a:defRPr>
            </a:lvl6pPr>
            <a:lvl7pPr lvl="6" algn="l">
              <a:lnSpc>
                <a:spcPct val="90000"/>
              </a:lnSpc>
              <a:spcBef>
                <a:spcPts val="0"/>
              </a:spcBef>
              <a:spcAft>
                <a:spcPts val="0"/>
              </a:spcAft>
              <a:buClr>
                <a:schemeClr val="lt1"/>
              </a:buClr>
              <a:buSzPts val="4800"/>
              <a:buNone/>
              <a:defRPr sz="4800">
                <a:solidFill>
                  <a:schemeClr val="lt1"/>
                </a:solidFill>
              </a:defRPr>
            </a:lvl7pPr>
            <a:lvl8pPr lvl="7" algn="l">
              <a:lnSpc>
                <a:spcPct val="90000"/>
              </a:lnSpc>
              <a:spcBef>
                <a:spcPts val="0"/>
              </a:spcBef>
              <a:spcAft>
                <a:spcPts val="0"/>
              </a:spcAft>
              <a:buClr>
                <a:schemeClr val="lt1"/>
              </a:buClr>
              <a:buSzPts val="4800"/>
              <a:buNone/>
              <a:defRPr sz="4800">
                <a:solidFill>
                  <a:schemeClr val="lt1"/>
                </a:solidFill>
              </a:defRPr>
            </a:lvl8pPr>
            <a:lvl9pPr lvl="8" algn="l">
              <a:lnSpc>
                <a:spcPct val="90000"/>
              </a:lnSpc>
              <a:spcBef>
                <a:spcPts val="0"/>
              </a:spcBef>
              <a:spcAft>
                <a:spcPts val="0"/>
              </a:spcAft>
              <a:buClr>
                <a:schemeClr val="lt1"/>
              </a:buClr>
              <a:buSzPts val="4800"/>
              <a:buNone/>
              <a:defRPr sz="4800">
                <a:solidFill>
                  <a:schemeClr val="lt1"/>
                </a:solidFill>
              </a:defRPr>
            </a:lvl9pPr>
          </a:lstStyle>
          <a:p>
            <a:endParaRPr/>
          </a:p>
        </p:txBody>
      </p:sp>
      <p:sp>
        <p:nvSpPr>
          <p:cNvPr id="30" name="Google Shape;30;p88"/>
          <p:cNvSpPr txBox="1">
            <a:spLocks noGrp="1"/>
          </p:cNvSpPr>
          <p:nvPr>
            <p:ph type="subTitle" idx="1"/>
          </p:nvPr>
        </p:nvSpPr>
        <p:spPr>
          <a:xfrm>
            <a:off x="855300" y="2989502"/>
            <a:ext cx="7433400" cy="421200"/>
          </a:xfrm>
          <a:prstGeom prst="rect">
            <a:avLst/>
          </a:prstGeom>
          <a:noFill/>
          <a:ln>
            <a:noFill/>
          </a:ln>
        </p:spPr>
        <p:txBody>
          <a:bodyPr spcFirstLastPara="1" wrap="square" lIns="0" tIns="0" rIns="0" bIns="0" anchor="t" anchorCtr="0">
            <a:noAutofit/>
          </a:bodyPr>
          <a:lstStyle>
            <a:lvl1pPr lvl="0" algn="l">
              <a:lnSpc>
                <a:spcPct val="115000"/>
              </a:lnSpc>
              <a:spcBef>
                <a:spcPts val="0"/>
              </a:spcBef>
              <a:spcAft>
                <a:spcPts val="0"/>
              </a:spcAft>
              <a:buClr>
                <a:schemeClr val="accent1"/>
              </a:buClr>
              <a:buSzPts val="2400"/>
              <a:buNone/>
              <a:defRPr>
                <a:solidFill>
                  <a:schemeClr val="accent1"/>
                </a:solidFill>
              </a:defRPr>
            </a:lvl1pPr>
            <a:lvl2pPr lvl="1" algn="l">
              <a:lnSpc>
                <a:spcPct val="115000"/>
              </a:lnSpc>
              <a:spcBef>
                <a:spcPts val="800"/>
              </a:spcBef>
              <a:spcAft>
                <a:spcPts val="0"/>
              </a:spcAft>
              <a:buClr>
                <a:schemeClr val="accent1"/>
              </a:buClr>
              <a:buSzPts val="3000"/>
              <a:buNone/>
              <a:defRPr sz="3000">
                <a:solidFill>
                  <a:schemeClr val="accent1"/>
                </a:solidFill>
              </a:defRPr>
            </a:lvl2pPr>
            <a:lvl3pPr lvl="2" algn="l">
              <a:lnSpc>
                <a:spcPct val="115000"/>
              </a:lnSpc>
              <a:spcBef>
                <a:spcPts val="800"/>
              </a:spcBef>
              <a:spcAft>
                <a:spcPts val="0"/>
              </a:spcAft>
              <a:buClr>
                <a:schemeClr val="accent1"/>
              </a:buClr>
              <a:buSzPts val="3000"/>
              <a:buNone/>
              <a:defRPr sz="3000">
                <a:solidFill>
                  <a:schemeClr val="accent1"/>
                </a:solidFill>
              </a:defRPr>
            </a:lvl3pPr>
            <a:lvl4pPr lvl="3" algn="l">
              <a:lnSpc>
                <a:spcPct val="115000"/>
              </a:lnSpc>
              <a:spcBef>
                <a:spcPts val="800"/>
              </a:spcBef>
              <a:spcAft>
                <a:spcPts val="0"/>
              </a:spcAft>
              <a:buClr>
                <a:schemeClr val="accent1"/>
              </a:buClr>
              <a:buSzPts val="3000"/>
              <a:buNone/>
              <a:defRPr sz="3000">
                <a:solidFill>
                  <a:schemeClr val="accent1"/>
                </a:solidFill>
              </a:defRPr>
            </a:lvl4pPr>
            <a:lvl5pPr lvl="4" algn="l">
              <a:lnSpc>
                <a:spcPct val="115000"/>
              </a:lnSpc>
              <a:spcBef>
                <a:spcPts val="800"/>
              </a:spcBef>
              <a:spcAft>
                <a:spcPts val="0"/>
              </a:spcAft>
              <a:buClr>
                <a:schemeClr val="accent1"/>
              </a:buClr>
              <a:buSzPts val="3000"/>
              <a:buNone/>
              <a:defRPr sz="3000">
                <a:solidFill>
                  <a:schemeClr val="accent1"/>
                </a:solidFill>
              </a:defRPr>
            </a:lvl5pPr>
            <a:lvl6pPr lvl="5" algn="l">
              <a:lnSpc>
                <a:spcPct val="115000"/>
              </a:lnSpc>
              <a:spcBef>
                <a:spcPts val="800"/>
              </a:spcBef>
              <a:spcAft>
                <a:spcPts val="0"/>
              </a:spcAft>
              <a:buClr>
                <a:schemeClr val="accent1"/>
              </a:buClr>
              <a:buSzPts val="3000"/>
              <a:buNone/>
              <a:defRPr sz="3000">
                <a:solidFill>
                  <a:schemeClr val="accent1"/>
                </a:solidFill>
              </a:defRPr>
            </a:lvl6pPr>
            <a:lvl7pPr lvl="6" algn="l">
              <a:lnSpc>
                <a:spcPct val="115000"/>
              </a:lnSpc>
              <a:spcBef>
                <a:spcPts val="800"/>
              </a:spcBef>
              <a:spcAft>
                <a:spcPts val="0"/>
              </a:spcAft>
              <a:buClr>
                <a:schemeClr val="accent1"/>
              </a:buClr>
              <a:buSzPts val="3000"/>
              <a:buNone/>
              <a:defRPr sz="3000">
                <a:solidFill>
                  <a:schemeClr val="accent1"/>
                </a:solidFill>
              </a:defRPr>
            </a:lvl7pPr>
            <a:lvl8pPr lvl="7" algn="l">
              <a:lnSpc>
                <a:spcPct val="115000"/>
              </a:lnSpc>
              <a:spcBef>
                <a:spcPts val="800"/>
              </a:spcBef>
              <a:spcAft>
                <a:spcPts val="0"/>
              </a:spcAft>
              <a:buClr>
                <a:schemeClr val="accent1"/>
              </a:buClr>
              <a:buSzPts val="3000"/>
              <a:buNone/>
              <a:defRPr sz="3000">
                <a:solidFill>
                  <a:schemeClr val="accent1"/>
                </a:solidFill>
              </a:defRPr>
            </a:lvl8pPr>
            <a:lvl9pPr lvl="8" algn="l">
              <a:lnSpc>
                <a:spcPct val="115000"/>
              </a:lnSpc>
              <a:spcBef>
                <a:spcPts val="800"/>
              </a:spcBef>
              <a:spcAft>
                <a:spcPts val="800"/>
              </a:spcAft>
              <a:buClr>
                <a:schemeClr val="accent1"/>
              </a:buClr>
              <a:buSzPts val="3000"/>
              <a:buNone/>
              <a:defRPr sz="3000">
                <a:solidFill>
                  <a:schemeClr val="accent1"/>
                </a:solidFill>
              </a:defRPr>
            </a:lvl9pPr>
          </a:lstStyle>
          <a:p>
            <a:endParaRPr/>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accent1"/>
            </a:gs>
            <a:gs pos="50000">
              <a:schemeClr val="accent2"/>
            </a:gs>
            <a:gs pos="100000">
              <a:schemeClr val="accent3"/>
            </a:gs>
          </a:gsLst>
          <a:path path="circle">
            <a:fillToRect l="100000" b="100000"/>
          </a:path>
          <a:tileRect t="-100000" r="-100000"/>
        </a:gradFill>
        <a:effectLst/>
      </p:bgPr>
    </p:bg>
    <p:spTree>
      <p:nvGrpSpPr>
        <p:cNvPr id="1" name="Shape 5"/>
        <p:cNvGrpSpPr/>
        <p:nvPr/>
      </p:nvGrpSpPr>
      <p:grpSpPr>
        <a:xfrm>
          <a:off x="0" y="0"/>
          <a:ext cx="0" cy="0"/>
          <a:chOff x="0" y="0"/>
          <a:chExt cx="0" cy="0"/>
        </a:xfrm>
      </p:grpSpPr>
      <p:sp>
        <p:nvSpPr>
          <p:cNvPr id="6" name="Google Shape;6;p83"/>
          <p:cNvSpPr txBox="1">
            <a:spLocks noGrp="1"/>
          </p:cNvSpPr>
          <p:nvPr>
            <p:ph type="title"/>
          </p:nvPr>
        </p:nvSpPr>
        <p:spPr>
          <a:xfrm>
            <a:off x="651600" y="628650"/>
            <a:ext cx="6130200" cy="433500"/>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accent2"/>
              </a:buClr>
              <a:buSzPts val="3200"/>
              <a:buFont typeface="Zilla Slab SemiBold"/>
              <a:buNone/>
              <a:defRPr sz="3200" b="0" i="0" u="none" strike="noStrike" cap="none">
                <a:solidFill>
                  <a:schemeClr val="accent2"/>
                </a:solidFill>
                <a:latin typeface="Zilla Slab SemiBold"/>
                <a:ea typeface="Zilla Slab SemiBold"/>
                <a:cs typeface="Zilla Slab SemiBold"/>
                <a:sym typeface="Zilla Slab SemiBold"/>
              </a:defRPr>
            </a:lvl1pPr>
            <a:lvl2pPr marR="0" lvl="1" algn="l" rtl="0">
              <a:lnSpc>
                <a:spcPct val="90000"/>
              </a:lnSpc>
              <a:spcBef>
                <a:spcPts val="0"/>
              </a:spcBef>
              <a:spcAft>
                <a:spcPts val="0"/>
              </a:spcAft>
              <a:buClr>
                <a:schemeClr val="accent2"/>
              </a:buClr>
              <a:buSzPts val="3200"/>
              <a:buFont typeface="Zilla Slab SemiBold"/>
              <a:buNone/>
              <a:defRPr sz="3200" b="0" i="0" u="none" strike="noStrike" cap="none">
                <a:solidFill>
                  <a:schemeClr val="accent2"/>
                </a:solidFill>
                <a:latin typeface="Zilla Slab SemiBold"/>
                <a:ea typeface="Zilla Slab SemiBold"/>
                <a:cs typeface="Zilla Slab SemiBold"/>
                <a:sym typeface="Zilla Slab SemiBold"/>
              </a:defRPr>
            </a:lvl2pPr>
            <a:lvl3pPr marR="0" lvl="2" algn="l" rtl="0">
              <a:lnSpc>
                <a:spcPct val="90000"/>
              </a:lnSpc>
              <a:spcBef>
                <a:spcPts val="0"/>
              </a:spcBef>
              <a:spcAft>
                <a:spcPts val="0"/>
              </a:spcAft>
              <a:buClr>
                <a:schemeClr val="accent2"/>
              </a:buClr>
              <a:buSzPts val="3200"/>
              <a:buFont typeface="Zilla Slab SemiBold"/>
              <a:buNone/>
              <a:defRPr sz="3200" b="0" i="0" u="none" strike="noStrike" cap="none">
                <a:solidFill>
                  <a:schemeClr val="accent2"/>
                </a:solidFill>
                <a:latin typeface="Zilla Slab SemiBold"/>
                <a:ea typeface="Zilla Slab SemiBold"/>
                <a:cs typeface="Zilla Slab SemiBold"/>
                <a:sym typeface="Zilla Slab SemiBold"/>
              </a:defRPr>
            </a:lvl3pPr>
            <a:lvl4pPr marR="0" lvl="3" algn="l" rtl="0">
              <a:lnSpc>
                <a:spcPct val="90000"/>
              </a:lnSpc>
              <a:spcBef>
                <a:spcPts val="0"/>
              </a:spcBef>
              <a:spcAft>
                <a:spcPts val="0"/>
              </a:spcAft>
              <a:buClr>
                <a:schemeClr val="accent2"/>
              </a:buClr>
              <a:buSzPts val="3200"/>
              <a:buFont typeface="Zilla Slab SemiBold"/>
              <a:buNone/>
              <a:defRPr sz="3200" b="0" i="0" u="none" strike="noStrike" cap="none">
                <a:solidFill>
                  <a:schemeClr val="accent2"/>
                </a:solidFill>
                <a:latin typeface="Zilla Slab SemiBold"/>
                <a:ea typeface="Zilla Slab SemiBold"/>
                <a:cs typeface="Zilla Slab SemiBold"/>
                <a:sym typeface="Zilla Slab SemiBold"/>
              </a:defRPr>
            </a:lvl4pPr>
            <a:lvl5pPr marR="0" lvl="4" algn="l" rtl="0">
              <a:lnSpc>
                <a:spcPct val="90000"/>
              </a:lnSpc>
              <a:spcBef>
                <a:spcPts val="0"/>
              </a:spcBef>
              <a:spcAft>
                <a:spcPts val="0"/>
              </a:spcAft>
              <a:buClr>
                <a:schemeClr val="accent2"/>
              </a:buClr>
              <a:buSzPts val="3200"/>
              <a:buFont typeface="Zilla Slab SemiBold"/>
              <a:buNone/>
              <a:defRPr sz="3200" b="0" i="0" u="none" strike="noStrike" cap="none">
                <a:solidFill>
                  <a:schemeClr val="accent2"/>
                </a:solidFill>
                <a:latin typeface="Zilla Slab SemiBold"/>
                <a:ea typeface="Zilla Slab SemiBold"/>
                <a:cs typeface="Zilla Slab SemiBold"/>
                <a:sym typeface="Zilla Slab SemiBold"/>
              </a:defRPr>
            </a:lvl5pPr>
            <a:lvl6pPr marR="0" lvl="5" algn="l" rtl="0">
              <a:lnSpc>
                <a:spcPct val="90000"/>
              </a:lnSpc>
              <a:spcBef>
                <a:spcPts val="0"/>
              </a:spcBef>
              <a:spcAft>
                <a:spcPts val="0"/>
              </a:spcAft>
              <a:buClr>
                <a:schemeClr val="accent2"/>
              </a:buClr>
              <a:buSzPts val="3200"/>
              <a:buFont typeface="Zilla Slab SemiBold"/>
              <a:buNone/>
              <a:defRPr sz="3200" b="0" i="0" u="none" strike="noStrike" cap="none">
                <a:solidFill>
                  <a:schemeClr val="accent2"/>
                </a:solidFill>
                <a:latin typeface="Zilla Slab SemiBold"/>
                <a:ea typeface="Zilla Slab SemiBold"/>
                <a:cs typeface="Zilla Slab SemiBold"/>
                <a:sym typeface="Zilla Slab SemiBold"/>
              </a:defRPr>
            </a:lvl6pPr>
            <a:lvl7pPr marR="0" lvl="6" algn="l" rtl="0">
              <a:lnSpc>
                <a:spcPct val="90000"/>
              </a:lnSpc>
              <a:spcBef>
                <a:spcPts val="0"/>
              </a:spcBef>
              <a:spcAft>
                <a:spcPts val="0"/>
              </a:spcAft>
              <a:buClr>
                <a:schemeClr val="accent2"/>
              </a:buClr>
              <a:buSzPts val="3200"/>
              <a:buFont typeface="Zilla Slab SemiBold"/>
              <a:buNone/>
              <a:defRPr sz="3200" b="0" i="0" u="none" strike="noStrike" cap="none">
                <a:solidFill>
                  <a:schemeClr val="accent2"/>
                </a:solidFill>
                <a:latin typeface="Zilla Slab SemiBold"/>
                <a:ea typeface="Zilla Slab SemiBold"/>
                <a:cs typeface="Zilla Slab SemiBold"/>
                <a:sym typeface="Zilla Slab SemiBold"/>
              </a:defRPr>
            </a:lvl7pPr>
            <a:lvl8pPr marR="0" lvl="7" algn="l" rtl="0">
              <a:lnSpc>
                <a:spcPct val="90000"/>
              </a:lnSpc>
              <a:spcBef>
                <a:spcPts val="0"/>
              </a:spcBef>
              <a:spcAft>
                <a:spcPts val="0"/>
              </a:spcAft>
              <a:buClr>
                <a:schemeClr val="accent2"/>
              </a:buClr>
              <a:buSzPts val="3200"/>
              <a:buFont typeface="Zilla Slab SemiBold"/>
              <a:buNone/>
              <a:defRPr sz="3200" b="0" i="0" u="none" strike="noStrike" cap="none">
                <a:solidFill>
                  <a:schemeClr val="accent2"/>
                </a:solidFill>
                <a:latin typeface="Zilla Slab SemiBold"/>
                <a:ea typeface="Zilla Slab SemiBold"/>
                <a:cs typeface="Zilla Slab SemiBold"/>
                <a:sym typeface="Zilla Slab SemiBold"/>
              </a:defRPr>
            </a:lvl8pPr>
            <a:lvl9pPr marR="0" lvl="8" algn="l" rtl="0">
              <a:lnSpc>
                <a:spcPct val="90000"/>
              </a:lnSpc>
              <a:spcBef>
                <a:spcPts val="0"/>
              </a:spcBef>
              <a:spcAft>
                <a:spcPts val="0"/>
              </a:spcAft>
              <a:buClr>
                <a:schemeClr val="accent2"/>
              </a:buClr>
              <a:buSzPts val="3200"/>
              <a:buFont typeface="Zilla Slab SemiBold"/>
              <a:buNone/>
              <a:defRPr sz="3200" b="0" i="0" u="none" strike="noStrike" cap="none">
                <a:solidFill>
                  <a:schemeClr val="accent2"/>
                </a:solidFill>
                <a:latin typeface="Zilla Slab SemiBold"/>
                <a:ea typeface="Zilla Slab SemiBold"/>
                <a:cs typeface="Zilla Slab SemiBold"/>
                <a:sym typeface="Zilla Slab SemiBold"/>
              </a:defRPr>
            </a:lvl9pPr>
          </a:lstStyle>
          <a:p>
            <a:endParaRPr/>
          </a:p>
        </p:txBody>
      </p:sp>
      <p:sp>
        <p:nvSpPr>
          <p:cNvPr id="7" name="Google Shape;7;p83"/>
          <p:cNvSpPr txBox="1">
            <a:spLocks noGrp="1"/>
          </p:cNvSpPr>
          <p:nvPr>
            <p:ph type="body" idx="1"/>
          </p:nvPr>
        </p:nvSpPr>
        <p:spPr>
          <a:xfrm>
            <a:off x="651600" y="1409701"/>
            <a:ext cx="6130200" cy="3105000"/>
          </a:xfrm>
          <a:prstGeom prst="rect">
            <a:avLst/>
          </a:prstGeom>
          <a:noFill/>
          <a:ln>
            <a:noFill/>
          </a:ln>
        </p:spPr>
        <p:txBody>
          <a:bodyPr spcFirstLastPara="1" wrap="square" lIns="0" tIns="0" rIns="0" bIns="0" anchor="t" anchorCtr="0">
            <a:noAutofit/>
          </a:bodyPr>
          <a:lstStyle>
            <a:lvl1pPr marL="457200" marR="0" lvl="0" indent="-381000" algn="l" rtl="0">
              <a:lnSpc>
                <a:spcPct val="115000"/>
              </a:lnSpc>
              <a:spcBef>
                <a:spcPts val="0"/>
              </a:spcBef>
              <a:spcAft>
                <a:spcPts val="0"/>
              </a:spcAft>
              <a:buClr>
                <a:schemeClr val="accent2"/>
              </a:buClr>
              <a:buSzPts val="2400"/>
              <a:buFont typeface="Oxygen Light" panose="02000303000000000000"/>
              <a:buChar char="⇨"/>
              <a:defRPr sz="2400" b="0" i="0" u="none" strike="noStrike" cap="none">
                <a:solidFill>
                  <a:schemeClr val="dk1"/>
                </a:solidFill>
                <a:latin typeface="Oxygen Light" panose="02000303000000000000"/>
                <a:ea typeface="Oxygen Light" panose="02000303000000000000"/>
                <a:cs typeface="Oxygen Light" panose="02000303000000000000"/>
                <a:sym typeface="Oxygen Light" panose="02000303000000000000"/>
              </a:defRPr>
            </a:lvl1pPr>
            <a:lvl2pPr marL="914400" marR="0" lvl="1" indent="-381000" algn="l" rtl="0">
              <a:lnSpc>
                <a:spcPct val="115000"/>
              </a:lnSpc>
              <a:spcBef>
                <a:spcPts val="800"/>
              </a:spcBef>
              <a:spcAft>
                <a:spcPts val="0"/>
              </a:spcAft>
              <a:buClr>
                <a:schemeClr val="accent1"/>
              </a:buClr>
              <a:buSzPts val="2400"/>
              <a:buFont typeface="Oxygen Light" panose="02000303000000000000"/>
              <a:buChar char="⇾"/>
              <a:defRPr sz="2400" b="0" i="0" u="none" strike="noStrike" cap="none">
                <a:solidFill>
                  <a:schemeClr val="dk1"/>
                </a:solidFill>
                <a:latin typeface="Oxygen Light" panose="02000303000000000000"/>
                <a:ea typeface="Oxygen Light" panose="02000303000000000000"/>
                <a:cs typeface="Oxygen Light" panose="02000303000000000000"/>
                <a:sym typeface="Oxygen Light" panose="02000303000000000000"/>
              </a:defRPr>
            </a:lvl2pPr>
            <a:lvl3pPr marL="1371600" marR="0" lvl="2" indent="-381000" algn="l" rtl="0">
              <a:lnSpc>
                <a:spcPct val="115000"/>
              </a:lnSpc>
              <a:spcBef>
                <a:spcPts val="800"/>
              </a:spcBef>
              <a:spcAft>
                <a:spcPts val="0"/>
              </a:spcAft>
              <a:buClr>
                <a:schemeClr val="lt2"/>
              </a:buClr>
              <a:buSzPts val="2400"/>
              <a:buFont typeface="Oxygen Light" panose="02000303000000000000"/>
              <a:buChar char="￫"/>
              <a:defRPr sz="2400" b="0" i="0" u="none" strike="noStrike" cap="none">
                <a:solidFill>
                  <a:schemeClr val="dk1"/>
                </a:solidFill>
                <a:latin typeface="Oxygen Light" panose="02000303000000000000"/>
                <a:ea typeface="Oxygen Light" panose="02000303000000000000"/>
                <a:cs typeface="Oxygen Light" panose="02000303000000000000"/>
                <a:sym typeface="Oxygen Light" panose="02000303000000000000"/>
              </a:defRPr>
            </a:lvl3pPr>
            <a:lvl4pPr marL="1828800" marR="0" lvl="3" indent="-381000" algn="l" rtl="0">
              <a:lnSpc>
                <a:spcPct val="115000"/>
              </a:lnSpc>
              <a:spcBef>
                <a:spcPts val="800"/>
              </a:spcBef>
              <a:spcAft>
                <a:spcPts val="0"/>
              </a:spcAft>
              <a:buClr>
                <a:schemeClr val="dk1"/>
              </a:buClr>
              <a:buSzPts val="2400"/>
              <a:buFont typeface="Oxygen Light" panose="02000303000000000000"/>
              <a:buChar char="●"/>
              <a:defRPr sz="2400" b="0" i="0" u="none" strike="noStrike" cap="none">
                <a:solidFill>
                  <a:schemeClr val="dk1"/>
                </a:solidFill>
                <a:latin typeface="Oxygen Light" panose="02000303000000000000"/>
                <a:ea typeface="Oxygen Light" panose="02000303000000000000"/>
                <a:cs typeface="Oxygen Light" panose="02000303000000000000"/>
                <a:sym typeface="Oxygen Light" panose="02000303000000000000"/>
              </a:defRPr>
            </a:lvl4pPr>
            <a:lvl5pPr marL="2286000" marR="0" lvl="4" indent="-381000" algn="l" rtl="0">
              <a:lnSpc>
                <a:spcPct val="115000"/>
              </a:lnSpc>
              <a:spcBef>
                <a:spcPts val="800"/>
              </a:spcBef>
              <a:spcAft>
                <a:spcPts val="0"/>
              </a:spcAft>
              <a:buClr>
                <a:schemeClr val="dk1"/>
              </a:buClr>
              <a:buSzPts val="2400"/>
              <a:buFont typeface="Oxygen Light" panose="02000303000000000000"/>
              <a:buChar char="○"/>
              <a:defRPr sz="2400" b="0" i="0" u="none" strike="noStrike" cap="none">
                <a:solidFill>
                  <a:schemeClr val="dk1"/>
                </a:solidFill>
                <a:latin typeface="Oxygen Light" panose="02000303000000000000"/>
                <a:ea typeface="Oxygen Light" panose="02000303000000000000"/>
                <a:cs typeface="Oxygen Light" panose="02000303000000000000"/>
                <a:sym typeface="Oxygen Light" panose="02000303000000000000"/>
              </a:defRPr>
            </a:lvl5pPr>
            <a:lvl6pPr marL="2743200" marR="0" lvl="5" indent="-381000" algn="l" rtl="0">
              <a:lnSpc>
                <a:spcPct val="115000"/>
              </a:lnSpc>
              <a:spcBef>
                <a:spcPts val="800"/>
              </a:spcBef>
              <a:spcAft>
                <a:spcPts val="0"/>
              </a:spcAft>
              <a:buClr>
                <a:schemeClr val="dk1"/>
              </a:buClr>
              <a:buSzPts val="2400"/>
              <a:buFont typeface="Oxygen Light" panose="02000303000000000000"/>
              <a:buChar char="■"/>
              <a:defRPr sz="2400" b="0" i="0" u="none" strike="noStrike" cap="none">
                <a:solidFill>
                  <a:schemeClr val="dk1"/>
                </a:solidFill>
                <a:latin typeface="Oxygen Light" panose="02000303000000000000"/>
                <a:ea typeface="Oxygen Light" panose="02000303000000000000"/>
                <a:cs typeface="Oxygen Light" panose="02000303000000000000"/>
                <a:sym typeface="Oxygen Light" panose="02000303000000000000"/>
              </a:defRPr>
            </a:lvl6pPr>
            <a:lvl7pPr marL="3200400" marR="0" lvl="6" indent="-381000" algn="l" rtl="0">
              <a:lnSpc>
                <a:spcPct val="115000"/>
              </a:lnSpc>
              <a:spcBef>
                <a:spcPts val="800"/>
              </a:spcBef>
              <a:spcAft>
                <a:spcPts val="0"/>
              </a:spcAft>
              <a:buClr>
                <a:schemeClr val="dk1"/>
              </a:buClr>
              <a:buSzPts val="2400"/>
              <a:buFont typeface="Oxygen Light" panose="02000303000000000000"/>
              <a:buChar char="●"/>
              <a:defRPr sz="2400" b="0" i="0" u="none" strike="noStrike" cap="none">
                <a:solidFill>
                  <a:schemeClr val="dk1"/>
                </a:solidFill>
                <a:latin typeface="Oxygen Light" panose="02000303000000000000"/>
                <a:ea typeface="Oxygen Light" panose="02000303000000000000"/>
                <a:cs typeface="Oxygen Light" panose="02000303000000000000"/>
                <a:sym typeface="Oxygen Light" panose="02000303000000000000"/>
              </a:defRPr>
            </a:lvl7pPr>
            <a:lvl8pPr marL="3657600" marR="0" lvl="7" indent="-381000" algn="l" rtl="0">
              <a:lnSpc>
                <a:spcPct val="115000"/>
              </a:lnSpc>
              <a:spcBef>
                <a:spcPts val="800"/>
              </a:spcBef>
              <a:spcAft>
                <a:spcPts val="0"/>
              </a:spcAft>
              <a:buClr>
                <a:schemeClr val="dk1"/>
              </a:buClr>
              <a:buSzPts val="2400"/>
              <a:buFont typeface="Oxygen Light" panose="02000303000000000000"/>
              <a:buChar char="○"/>
              <a:defRPr sz="2400" b="0" i="0" u="none" strike="noStrike" cap="none">
                <a:solidFill>
                  <a:schemeClr val="dk1"/>
                </a:solidFill>
                <a:latin typeface="Oxygen Light" panose="02000303000000000000"/>
                <a:ea typeface="Oxygen Light" panose="02000303000000000000"/>
                <a:cs typeface="Oxygen Light" panose="02000303000000000000"/>
                <a:sym typeface="Oxygen Light" panose="02000303000000000000"/>
              </a:defRPr>
            </a:lvl8pPr>
            <a:lvl9pPr marL="4114800" marR="0" lvl="8" indent="-381000" algn="l" rtl="0">
              <a:lnSpc>
                <a:spcPct val="115000"/>
              </a:lnSpc>
              <a:spcBef>
                <a:spcPts val="800"/>
              </a:spcBef>
              <a:spcAft>
                <a:spcPts val="800"/>
              </a:spcAft>
              <a:buClr>
                <a:schemeClr val="dk1"/>
              </a:buClr>
              <a:buSzPts val="2400"/>
              <a:buFont typeface="Oxygen Light" panose="02000303000000000000"/>
              <a:buChar char="■"/>
              <a:defRPr sz="2400" b="0" i="0" u="none" strike="noStrike" cap="none">
                <a:solidFill>
                  <a:schemeClr val="dk1"/>
                </a:solidFill>
                <a:latin typeface="Oxygen Light" panose="02000303000000000000"/>
                <a:ea typeface="Oxygen Light" panose="02000303000000000000"/>
                <a:cs typeface="Oxygen Light" panose="02000303000000000000"/>
                <a:sym typeface="Oxygen Light" panose="02000303000000000000"/>
              </a:defRPr>
            </a:lvl9pPr>
          </a:lstStyle>
          <a:p>
            <a:endParaRPr/>
          </a:p>
        </p:txBody>
      </p:sp>
      <p:sp>
        <p:nvSpPr>
          <p:cNvPr id="8" name="Google Shape;8;p83"/>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lvl1pPr marL="0" marR="0" lvl="0" indent="0" algn="r" rtl="0">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1pPr>
            <a:lvl2pPr marL="0" marR="0" lvl="1" indent="0" algn="r" rtl="0">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2pPr>
            <a:lvl3pPr marL="0" marR="0" lvl="2" indent="0" algn="r" rtl="0">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3pPr>
            <a:lvl4pPr marL="0" marR="0" lvl="3" indent="0" algn="r" rtl="0">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4pPr>
            <a:lvl5pPr marL="0" marR="0" lvl="4" indent="0" algn="r" rtl="0">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5pPr>
            <a:lvl6pPr marL="0" marR="0" lvl="5" indent="0" algn="r" rtl="0">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6pPr>
            <a:lvl7pPr marL="0" marR="0" lvl="6" indent="0" algn="r" rtl="0">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7pPr>
            <a:lvl8pPr marL="0" marR="0" lvl="7" indent="0" algn="r" rtl="0">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8pPr>
            <a:lvl9pPr marL="0" marR="0" lvl="8" indent="0" algn="r" rtl="0">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9pPr>
          </a:lstStyle>
          <a:p>
            <a:pPr marL="0" lvl="0" indent="0" algn="r"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3" r:id="rId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platform.openai.com/docs/guides/embeddings"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87000">
              <a:srgbClr val="CED4D5"/>
            </a:gs>
            <a:gs pos="100000">
              <a:schemeClr val="lt2"/>
            </a:gs>
          </a:gsLst>
          <a:path path="circle">
            <a:fillToRect l="100000" b="100000"/>
          </a:path>
          <a:tileRect t="-100000" r="-100000"/>
        </a:gradFill>
        <a:effectLst/>
      </p:bgPr>
    </p:bg>
    <p:spTree>
      <p:nvGrpSpPr>
        <p:cNvPr id="1" name="Shape 34"/>
        <p:cNvGrpSpPr/>
        <p:nvPr/>
      </p:nvGrpSpPr>
      <p:grpSpPr>
        <a:xfrm>
          <a:off x="0" y="0"/>
          <a:ext cx="0" cy="0"/>
          <a:chOff x="0" y="0"/>
          <a:chExt cx="0" cy="0"/>
        </a:xfrm>
      </p:grpSpPr>
      <p:sp>
        <p:nvSpPr>
          <p:cNvPr id="35" name="Google Shape;35;p1"/>
          <p:cNvSpPr/>
          <p:nvPr/>
        </p:nvSpPr>
        <p:spPr>
          <a:xfrm>
            <a:off x="8123581" y="4673651"/>
            <a:ext cx="345435" cy="32983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6" name="Google Shape;36;p1"/>
          <p:cNvSpPr/>
          <p:nvPr/>
        </p:nvSpPr>
        <p:spPr>
          <a:xfrm rot="2466640">
            <a:off x="8609899" y="526362"/>
            <a:ext cx="479933" cy="45825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1"/>
          <p:cNvSpPr/>
          <p:nvPr/>
        </p:nvSpPr>
        <p:spPr>
          <a:xfrm rot="-1609576">
            <a:off x="7895080" y="35096"/>
            <a:ext cx="345389" cy="32978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8" name="Google Shape;38;p1"/>
          <p:cNvSpPr/>
          <p:nvPr/>
        </p:nvSpPr>
        <p:spPr>
          <a:xfrm rot="2926099">
            <a:off x="8795427" y="4536426"/>
            <a:ext cx="258659" cy="24697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9" name="Google Shape;39;p1"/>
          <p:cNvSpPr/>
          <p:nvPr/>
        </p:nvSpPr>
        <p:spPr>
          <a:xfrm rot="-1609140">
            <a:off x="8703708" y="132969"/>
            <a:ext cx="233031" cy="2225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0" name="Google Shape;40;p1"/>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500"/>
              <a:buNone/>
            </a:pPr>
            <a:fld id="{00000000-1234-1234-1234-123412341234}" type="slidenum">
              <a:rPr lang="en-US">
                <a:solidFill>
                  <a:schemeClr val="dk1"/>
                </a:solidFill>
              </a:rPr>
              <a:t>1</a:t>
            </a:fld>
            <a:endParaRPr>
              <a:solidFill>
                <a:schemeClr val="dk1"/>
              </a:solidFill>
            </a:endParaRPr>
          </a:p>
        </p:txBody>
      </p:sp>
      <p:sp>
        <p:nvSpPr>
          <p:cNvPr id="41" name="Google Shape;41;p1" descr="Details are in the caption following the image"/>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 name="Google Shape;43;p1"/>
          <p:cNvSpPr txBox="1"/>
          <p:nvPr/>
        </p:nvSpPr>
        <p:spPr>
          <a:xfrm>
            <a:off x="657223" y="3368878"/>
            <a:ext cx="3743532" cy="76451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1" i="0" u="none" strike="noStrike" cap="none" dirty="0">
                <a:solidFill>
                  <a:srgbClr val="0C2503"/>
                </a:solidFill>
                <a:latin typeface="Times New Roman" panose="02020603050405020304"/>
                <a:ea typeface="Times New Roman" panose="02020603050405020304"/>
                <a:cs typeface="Times New Roman" panose="02020603050405020304"/>
                <a:sym typeface="Times New Roman" panose="02020603050405020304"/>
              </a:rPr>
              <a:t>Dr. THIRUMAL M.E, Ph.D.,</a:t>
            </a:r>
            <a:br>
              <a:rPr lang="en-US" sz="1400" b="0" i="0" u="none" strike="noStrike" cap="none" dirty="0">
                <a:solidFill>
                  <a:srgbClr val="0C2503"/>
                </a:solidFill>
                <a:latin typeface="Times New Roman" panose="02020603050405020304"/>
                <a:ea typeface="Times New Roman" panose="02020603050405020304"/>
                <a:cs typeface="Times New Roman" panose="02020603050405020304"/>
                <a:sym typeface="Times New Roman" panose="02020603050405020304"/>
              </a:rPr>
            </a:br>
            <a:r>
              <a:rPr lang="en-US" sz="1400" b="0" i="0" u="none" strike="noStrike" cap="none" dirty="0">
                <a:solidFill>
                  <a:srgbClr val="0C2503"/>
                </a:solidFill>
                <a:latin typeface="Times New Roman" panose="02020603050405020304"/>
                <a:ea typeface="Times New Roman" panose="02020603050405020304"/>
                <a:cs typeface="Times New Roman" panose="02020603050405020304"/>
                <a:sym typeface="Times New Roman" panose="02020603050405020304"/>
              </a:rPr>
              <a:t>Department of CSE</a:t>
            </a:r>
            <a:br>
              <a:rPr lang="en-US" sz="1400" b="0" i="0" u="none" strike="noStrike" cap="none" dirty="0">
                <a:solidFill>
                  <a:srgbClr val="0C2503"/>
                </a:solidFill>
                <a:latin typeface="Times New Roman" panose="02020603050405020304"/>
                <a:ea typeface="Times New Roman" panose="02020603050405020304"/>
                <a:cs typeface="Times New Roman" panose="02020603050405020304"/>
                <a:sym typeface="Times New Roman" panose="02020603050405020304"/>
              </a:rPr>
            </a:br>
            <a:r>
              <a:rPr lang="en-US" dirty="0">
                <a:solidFill>
                  <a:srgbClr val="0C2503"/>
                </a:solidFill>
                <a:latin typeface="Times New Roman" panose="02020603050405020304"/>
                <a:ea typeface="Times New Roman" panose="02020603050405020304"/>
                <a:cs typeface="Times New Roman" panose="02020603050405020304"/>
                <a:sym typeface="Times New Roman" panose="02020603050405020304"/>
              </a:rPr>
              <a:t>VISTAS, Chennai</a:t>
            </a:r>
            <a:endParaRPr sz="1400" b="0" i="0" u="none" strike="noStrike" cap="none" dirty="0">
              <a:solidFill>
                <a:srgbClr val="0C2503"/>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None/>
            </a:pPr>
            <a:endParaRPr sz="1600" b="1" i="0" u="none" strike="noStrike" cap="none" dirty="0">
              <a:solidFill>
                <a:srgbClr val="0C2503"/>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1600"/>
              <a:buFont typeface="Arial" panose="020B0604020202020204"/>
              <a:buNone/>
            </a:pPr>
            <a:endParaRPr sz="1400" b="0" i="0" u="none" strike="noStrike" cap="none" dirty="0">
              <a:solidFill>
                <a:srgbClr val="0C2503"/>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4" name="Picture 3">
            <a:extLst>
              <a:ext uri="{FF2B5EF4-FFF2-40B4-BE49-F238E27FC236}">
                <a16:creationId xmlns:a16="http://schemas.microsoft.com/office/drawing/2014/main" id="{EE34BC6F-C280-5B29-D1A1-F1353C93CE61}"/>
              </a:ext>
            </a:extLst>
          </p:cNvPr>
          <p:cNvPicPr>
            <a:picLocks noChangeAspect="1"/>
          </p:cNvPicPr>
          <p:nvPr/>
        </p:nvPicPr>
        <p:blipFill>
          <a:blip r:embed="rId3"/>
          <a:stretch>
            <a:fillRect/>
          </a:stretch>
        </p:blipFill>
        <p:spPr>
          <a:xfrm>
            <a:off x="1945086" y="244221"/>
            <a:ext cx="5148658" cy="1366520"/>
          </a:xfrm>
          <a:prstGeom prst="rect">
            <a:avLst/>
          </a:prstGeom>
        </p:spPr>
      </p:pic>
      <p:sp>
        <p:nvSpPr>
          <p:cNvPr id="6" name="TextBox 5">
            <a:extLst>
              <a:ext uri="{FF2B5EF4-FFF2-40B4-BE49-F238E27FC236}">
                <a16:creationId xmlns:a16="http://schemas.microsoft.com/office/drawing/2014/main" id="{CCE085A6-B3FD-0600-A8E8-58E4B63A2753}"/>
              </a:ext>
            </a:extLst>
          </p:cNvPr>
          <p:cNvSpPr txBox="1"/>
          <p:nvPr/>
        </p:nvSpPr>
        <p:spPr>
          <a:xfrm>
            <a:off x="1054315" y="1945484"/>
            <a:ext cx="7342075" cy="769441"/>
          </a:xfrm>
          <a:prstGeom prst="rect">
            <a:avLst/>
          </a:prstGeom>
          <a:noFill/>
        </p:spPr>
        <p:txBody>
          <a:bodyPr wrap="none" rtlCol="0">
            <a:spAutoFit/>
          </a:bodyPr>
          <a:lstStyle/>
          <a:p>
            <a:pPr algn="ctr"/>
            <a:r>
              <a:rPr lang="en-US" sz="2200" b="1" dirty="0">
                <a:solidFill>
                  <a:schemeClr val="dk1"/>
                </a:solidFill>
                <a:latin typeface="Times New Roman" panose="02020603050405020304"/>
                <a:cs typeface="Times New Roman" panose="02020603050405020304"/>
              </a:rPr>
              <a:t>Design and Implementation of a Low-Code Conversational </a:t>
            </a:r>
          </a:p>
          <a:p>
            <a:pPr algn="ctr"/>
            <a:r>
              <a:rPr lang="en-US" sz="2200" b="1" dirty="0">
                <a:solidFill>
                  <a:schemeClr val="dk1"/>
                </a:solidFill>
                <a:latin typeface="Times New Roman" panose="02020603050405020304"/>
                <a:cs typeface="Times New Roman" panose="02020603050405020304"/>
              </a:rPr>
              <a:t>AI Assistant using RAG and LLM Models </a:t>
            </a:r>
            <a:endParaRPr lang="en-US" sz="2200" b="1"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8" name="Google Shape;43;p1">
            <a:extLst>
              <a:ext uri="{FF2B5EF4-FFF2-40B4-BE49-F238E27FC236}">
                <a16:creationId xmlns:a16="http://schemas.microsoft.com/office/drawing/2014/main" id="{7632064D-B3EF-E178-4E5B-60392A885982}"/>
              </a:ext>
            </a:extLst>
          </p:cNvPr>
          <p:cNvSpPr txBox="1"/>
          <p:nvPr/>
        </p:nvSpPr>
        <p:spPr>
          <a:xfrm>
            <a:off x="6333847" y="4403886"/>
            <a:ext cx="2640554" cy="599598"/>
          </a:xfrm>
          <a:prstGeom prst="rect">
            <a:avLst/>
          </a:prstGeom>
          <a:noFill/>
          <a:ln>
            <a:noFill/>
          </a:ln>
        </p:spPr>
        <p:txBody>
          <a:bodyPr spcFirstLastPara="1" wrap="square" lIns="91425" tIns="45700" rIns="91425" bIns="45700" anchor="t" anchorCtr="0">
            <a:noAutofit/>
          </a:bodyPr>
          <a:lstStyle/>
          <a:p>
            <a:pPr marL="228600" marR="0" lvl="0" indent="-228600" rtl="0">
              <a:lnSpc>
                <a:spcPct val="100000"/>
              </a:lnSpc>
              <a:spcBef>
                <a:spcPts val="0"/>
              </a:spcBef>
              <a:spcAft>
                <a:spcPts val="0"/>
              </a:spcAft>
              <a:buClr>
                <a:srgbClr val="000000"/>
              </a:buClr>
              <a:buSzPts val="1600"/>
              <a:buFont typeface="Arial" panose="020B0604020202020204"/>
              <a:buNone/>
            </a:pPr>
            <a:r>
              <a:rPr lang="en-IN" sz="1600" b="1" i="0" u="none" strike="noStrike" cap="none" dirty="0" err="1">
                <a:solidFill>
                  <a:srgbClr val="0C2503"/>
                </a:solidFill>
                <a:latin typeface="Times New Roman" panose="02020603050405020304"/>
                <a:ea typeface="Times New Roman" panose="02020603050405020304"/>
                <a:cs typeface="Times New Roman" panose="02020603050405020304"/>
                <a:sym typeface="Times New Roman" panose="02020603050405020304"/>
              </a:rPr>
              <a:t>Thanigaivel</a:t>
            </a:r>
            <a:r>
              <a:rPr lang="en-IN" sz="1600" b="1" i="0" u="none" strike="noStrike" cap="none" dirty="0">
                <a:solidFill>
                  <a:srgbClr val="0C2503"/>
                </a:solidFill>
                <a:latin typeface="Times New Roman" panose="02020603050405020304"/>
                <a:ea typeface="Times New Roman" panose="02020603050405020304"/>
                <a:cs typeface="Times New Roman" panose="02020603050405020304"/>
                <a:sym typeface="Times New Roman" panose="02020603050405020304"/>
              </a:rPr>
              <a:t> G - 24880107</a:t>
            </a:r>
          </a:p>
          <a:p>
            <a:pPr marL="228600" marR="0" lvl="0" indent="-228600" rtl="0">
              <a:lnSpc>
                <a:spcPct val="100000"/>
              </a:lnSpc>
              <a:spcBef>
                <a:spcPts val="0"/>
              </a:spcBef>
              <a:spcAft>
                <a:spcPts val="0"/>
              </a:spcAft>
              <a:buClr>
                <a:srgbClr val="000000"/>
              </a:buClr>
              <a:buSzPts val="1600"/>
              <a:buFont typeface="Arial" panose="020B0604020202020204"/>
              <a:buNone/>
            </a:pPr>
            <a:r>
              <a:rPr lang="en-IN" b="1" i="0" u="none" strike="noStrike" cap="none" dirty="0">
                <a:solidFill>
                  <a:srgbClr val="0C2503"/>
                </a:solidFill>
                <a:latin typeface="Times New Roman" panose="02020603050405020304"/>
                <a:ea typeface="Times New Roman" panose="02020603050405020304"/>
                <a:cs typeface="Times New Roman" panose="02020603050405020304"/>
                <a:sym typeface="Times New Roman" panose="02020603050405020304"/>
              </a:rPr>
              <a:t>MTECH- CSE – II Year</a:t>
            </a:r>
            <a:endParaRPr sz="1200" b="0" i="0" u="none" strike="noStrike" cap="none" dirty="0">
              <a:solidFill>
                <a:srgbClr val="0C2503"/>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 name="Google Shape;43;p1">
            <a:extLst>
              <a:ext uri="{FF2B5EF4-FFF2-40B4-BE49-F238E27FC236}">
                <a16:creationId xmlns:a16="http://schemas.microsoft.com/office/drawing/2014/main" id="{3B4CD36D-4E65-6E40-5980-99CA5853444F}"/>
              </a:ext>
            </a:extLst>
          </p:cNvPr>
          <p:cNvSpPr txBox="1"/>
          <p:nvPr/>
        </p:nvSpPr>
        <p:spPr>
          <a:xfrm>
            <a:off x="657223" y="4150657"/>
            <a:ext cx="3743532" cy="76451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1" i="0" u="none" strike="noStrike" cap="none" dirty="0">
                <a:solidFill>
                  <a:srgbClr val="0C2503"/>
                </a:solidFill>
                <a:latin typeface="Times New Roman" panose="02020603050405020304"/>
                <a:ea typeface="Times New Roman" panose="02020603050405020304"/>
                <a:cs typeface="Times New Roman" panose="02020603050405020304"/>
                <a:sym typeface="Times New Roman" panose="02020603050405020304"/>
              </a:rPr>
              <a:t>Dr. Kumar M.E, Ph.D.,</a:t>
            </a:r>
            <a:br>
              <a:rPr lang="en-US" sz="1400" b="0" i="0" u="none" strike="noStrike" cap="none" dirty="0">
                <a:solidFill>
                  <a:srgbClr val="0C2503"/>
                </a:solidFill>
                <a:latin typeface="Times New Roman" panose="02020603050405020304"/>
                <a:ea typeface="Times New Roman" panose="02020603050405020304"/>
                <a:cs typeface="Times New Roman" panose="02020603050405020304"/>
                <a:sym typeface="Times New Roman" panose="02020603050405020304"/>
              </a:rPr>
            </a:br>
            <a:r>
              <a:rPr lang="en-US" sz="1400" b="0" i="0" u="none" strike="noStrike" cap="none" dirty="0">
                <a:solidFill>
                  <a:srgbClr val="0C2503"/>
                </a:solidFill>
                <a:latin typeface="Times New Roman" panose="02020603050405020304"/>
                <a:ea typeface="Times New Roman" panose="02020603050405020304"/>
                <a:cs typeface="Times New Roman" panose="02020603050405020304"/>
                <a:sym typeface="Times New Roman" panose="02020603050405020304"/>
              </a:rPr>
              <a:t>Department of CSE</a:t>
            </a:r>
            <a:br>
              <a:rPr lang="en-US" sz="1400" b="0" i="0" u="none" strike="noStrike" cap="none" dirty="0">
                <a:solidFill>
                  <a:srgbClr val="0C2503"/>
                </a:solidFill>
                <a:latin typeface="Times New Roman" panose="02020603050405020304"/>
                <a:ea typeface="Times New Roman" panose="02020603050405020304"/>
                <a:cs typeface="Times New Roman" panose="02020603050405020304"/>
                <a:sym typeface="Times New Roman" panose="02020603050405020304"/>
              </a:rPr>
            </a:br>
            <a:r>
              <a:rPr lang="en-US" dirty="0">
                <a:solidFill>
                  <a:srgbClr val="0C2503"/>
                </a:solidFill>
                <a:latin typeface="Times New Roman" panose="02020603050405020304"/>
                <a:ea typeface="Times New Roman" panose="02020603050405020304"/>
                <a:cs typeface="Times New Roman" panose="02020603050405020304"/>
                <a:sym typeface="Times New Roman" panose="02020603050405020304"/>
              </a:rPr>
              <a:t>VISTAS, Chennai</a:t>
            </a:r>
            <a:endParaRPr sz="1400" b="0" i="0" u="none" strike="noStrike" cap="none" dirty="0">
              <a:solidFill>
                <a:srgbClr val="0C2503"/>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None/>
            </a:pPr>
            <a:endParaRPr sz="1600" b="1" i="0" u="none" strike="noStrike" cap="none" dirty="0">
              <a:solidFill>
                <a:srgbClr val="0C2503"/>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Clr>
                <a:srgbClr val="000000"/>
              </a:buClr>
              <a:buSzPts val="1600"/>
              <a:buFont typeface="Arial" panose="020B0604020202020204"/>
              <a:buNone/>
            </a:pPr>
            <a:endParaRPr sz="1400" b="0" i="0" u="none" strike="noStrike" cap="none" dirty="0">
              <a:solidFill>
                <a:srgbClr val="0C2503"/>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 name="TextBox 4">
            <a:extLst>
              <a:ext uri="{FF2B5EF4-FFF2-40B4-BE49-F238E27FC236}">
                <a16:creationId xmlns:a16="http://schemas.microsoft.com/office/drawing/2014/main" id="{FA6A4ADE-A8E2-2ACF-D556-87994F84563D}"/>
              </a:ext>
            </a:extLst>
          </p:cNvPr>
          <p:cNvSpPr txBox="1"/>
          <p:nvPr/>
        </p:nvSpPr>
        <p:spPr>
          <a:xfrm>
            <a:off x="648818" y="3075062"/>
            <a:ext cx="4572000" cy="307777"/>
          </a:xfrm>
          <a:prstGeom prst="rect">
            <a:avLst/>
          </a:prstGeom>
          <a:noFill/>
        </p:spPr>
        <p:txBody>
          <a:bodyPr wrap="square">
            <a:spAutoFit/>
          </a:bodyPr>
          <a:lstStyle/>
          <a:p>
            <a:pPr marL="228600" marR="0" lvl="0" indent="-228600" algn="l" rtl="0">
              <a:lnSpc>
                <a:spcPct val="100000"/>
              </a:lnSpc>
              <a:spcBef>
                <a:spcPts val="0"/>
              </a:spcBef>
              <a:spcAft>
                <a:spcPts val="0"/>
              </a:spcAft>
              <a:buClr>
                <a:srgbClr val="000000"/>
              </a:buClr>
              <a:buSzPts val="1600"/>
              <a:buFont typeface="Arial" panose="020B0604020202020204"/>
              <a:buNone/>
            </a:pPr>
            <a:r>
              <a:rPr lang="en-US" b="1" i="0" u="none" strike="noStrike" cap="none" dirty="0">
                <a:solidFill>
                  <a:srgbClr val="0C2503"/>
                </a:solidFill>
                <a:latin typeface="Times New Roman" panose="02020603050405020304"/>
                <a:ea typeface="Times New Roman" panose="02020603050405020304"/>
                <a:cs typeface="Times New Roman" panose="02020603050405020304"/>
                <a:sym typeface="Times New Roman" panose="02020603050405020304"/>
              </a:rPr>
              <a:t>Supervisor</a:t>
            </a: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859" name="Google Shape;859;p76"/>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500"/>
              <a:buNone/>
            </a:pPr>
            <a:fld id="{00000000-1234-1234-1234-123412341234}" type="slidenum">
              <a:rPr lang="en-US">
                <a:solidFill>
                  <a:schemeClr val="dk1"/>
                </a:solidFill>
              </a:rPr>
              <a:t>10</a:t>
            </a:fld>
            <a:endParaRPr>
              <a:solidFill>
                <a:schemeClr val="dk1"/>
              </a:solidFill>
            </a:endParaRPr>
          </a:p>
        </p:txBody>
      </p:sp>
      <p:sp>
        <p:nvSpPr>
          <p:cNvPr id="860" name="Google Shape;860;p76"/>
          <p:cNvSpPr/>
          <p:nvPr/>
        </p:nvSpPr>
        <p:spPr>
          <a:xfrm>
            <a:off x="813660" y="970303"/>
            <a:ext cx="7644968" cy="41275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endPara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861" name="Google Shape;861;p76"/>
          <p:cNvSpPr txBox="1"/>
          <p:nvPr/>
        </p:nvSpPr>
        <p:spPr>
          <a:xfrm>
            <a:off x="424158" y="342573"/>
            <a:ext cx="7049322" cy="466968"/>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accent2"/>
              </a:buClr>
              <a:buSzPts val="3200"/>
              <a:buFont typeface="Zilla Slab SemiBold"/>
              <a:buNone/>
            </a:pPr>
            <a:r>
              <a:rPr lang="en-US" sz="3000" b="1" i="0" u="none" strike="noStrike" cap="none" dirty="0">
                <a:solidFill>
                  <a:schemeClr val="accent2"/>
                </a:solidFill>
                <a:latin typeface="Times New Roman" panose="02020603050405020304"/>
                <a:ea typeface="Times New Roman" panose="02020603050405020304"/>
                <a:cs typeface="Times New Roman" panose="02020603050405020304"/>
                <a:sym typeface="Times New Roman" panose="02020603050405020304"/>
              </a:rPr>
              <a:t>Challenges</a:t>
            </a:r>
            <a:endParaRPr sz="3000" b="1" i="0" u="none" strike="noStrike" cap="none" dirty="0">
              <a:solidFill>
                <a:schemeClr val="accent2"/>
              </a:solidFill>
              <a:latin typeface="Zilla Slab SemiBold"/>
              <a:ea typeface="Zilla Slab SemiBold"/>
              <a:cs typeface="Zilla Slab SemiBold"/>
              <a:sym typeface="Zilla Slab SemiBold"/>
            </a:endParaRPr>
          </a:p>
        </p:txBody>
      </p:sp>
      <p:sp>
        <p:nvSpPr>
          <p:cNvPr id="3" name="TextBox 2">
            <a:extLst>
              <a:ext uri="{FF2B5EF4-FFF2-40B4-BE49-F238E27FC236}">
                <a16:creationId xmlns:a16="http://schemas.microsoft.com/office/drawing/2014/main" id="{75A29F04-9BFB-9AB5-D297-2F136C6E8467}"/>
              </a:ext>
            </a:extLst>
          </p:cNvPr>
          <p:cNvSpPr txBox="1"/>
          <p:nvPr/>
        </p:nvSpPr>
        <p:spPr>
          <a:xfrm>
            <a:off x="445098" y="970303"/>
            <a:ext cx="8187932" cy="3284041"/>
          </a:xfrm>
          <a:prstGeom prst="rect">
            <a:avLst/>
          </a:prstGeom>
          <a:noFill/>
        </p:spPr>
        <p:txBody>
          <a:bodyPr wrap="square">
            <a:spAutoFit/>
          </a:bodyPr>
          <a:lstStyle/>
          <a:p>
            <a:pPr>
              <a:lnSpc>
                <a:spcPct val="150000"/>
              </a:lnSpc>
            </a:pPr>
            <a:r>
              <a:rPr lang="en-US" b="1" dirty="0"/>
              <a:t>Technical Challenges:</a:t>
            </a:r>
            <a:endParaRPr lang="en-US" dirty="0"/>
          </a:p>
          <a:p>
            <a:pPr marL="355600" indent="-174625">
              <a:lnSpc>
                <a:spcPct val="150000"/>
              </a:lnSpc>
              <a:buFont typeface="Arial" panose="020B0604020202020204" pitchFamily="34" charset="0"/>
              <a:buChar char="•"/>
            </a:pPr>
            <a:r>
              <a:rPr lang="en-US" dirty="0"/>
              <a:t>Managing latency during real-time vector retrieval and LLM inference.</a:t>
            </a:r>
          </a:p>
          <a:p>
            <a:pPr marL="355600" indent="-174625">
              <a:lnSpc>
                <a:spcPct val="150000"/>
              </a:lnSpc>
              <a:buFont typeface="Arial" panose="020B0604020202020204" pitchFamily="34" charset="0"/>
              <a:buChar char="•"/>
            </a:pPr>
            <a:r>
              <a:rPr lang="en-US" dirty="0"/>
              <a:t>Token limitations of LLMs when processing large documents.</a:t>
            </a:r>
          </a:p>
          <a:p>
            <a:pPr>
              <a:lnSpc>
                <a:spcPct val="150000"/>
              </a:lnSpc>
            </a:pPr>
            <a:r>
              <a:rPr lang="en-US" b="1" dirty="0"/>
              <a:t>Security Concerns:</a:t>
            </a:r>
            <a:endParaRPr lang="en-US" dirty="0"/>
          </a:p>
          <a:p>
            <a:pPr marL="355600" indent="-174625">
              <a:lnSpc>
                <a:spcPct val="150000"/>
              </a:lnSpc>
              <a:buFont typeface="Arial" panose="020B0604020202020204" pitchFamily="34" charset="0"/>
              <a:buChar char="•"/>
            </a:pPr>
            <a:r>
              <a:rPr lang="en-US" dirty="0"/>
              <a:t>Ensuring sensitive ERP data is protected in transmission and inference.</a:t>
            </a:r>
          </a:p>
          <a:p>
            <a:pPr marL="355600" indent="-174625">
              <a:lnSpc>
                <a:spcPct val="150000"/>
              </a:lnSpc>
              <a:buFont typeface="Arial" panose="020B0604020202020204" pitchFamily="34" charset="0"/>
              <a:buChar char="•"/>
            </a:pPr>
            <a:r>
              <a:rPr lang="en-US" dirty="0"/>
              <a:t>Implementing user access controls at the assistant level.</a:t>
            </a:r>
          </a:p>
          <a:p>
            <a:pPr>
              <a:lnSpc>
                <a:spcPct val="150000"/>
              </a:lnSpc>
            </a:pPr>
            <a:r>
              <a:rPr lang="en-US" b="1" dirty="0"/>
              <a:t>Functional Challenges:</a:t>
            </a:r>
            <a:endParaRPr lang="en-US" dirty="0"/>
          </a:p>
          <a:p>
            <a:pPr marL="355600" indent="-174625">
              <a:lnSpc>
                <a:spcPct val="150000"/>
              </a:lnSpc>
              <a:buFont typeface="Arial" panose="020B0604020202020204" pitchFamily="34" charset="0"/>
              <a:buChar char="•"/>
              <a:tabLst>
                <a:tab pos="355600" algn="l"/>
              </a:tabLst>
            </a:pPr>
            <a:r>
              <a:rPr lang="en-US" dirty="0"/>
              <a:t>Understanding ambiguous queries.</a:t>
            </a:r>
          </a:p>
          <a:p>
            <a:pPr marL="355600" indent="-174625">
              <a:lnSpc>
                <a:spcPct val="150000"/>
              </a:lnSpc>
              <a:buFont typeface="Arial" panose="020B0604020202020204" pitchFamily="34" charset="0"/>
              <a:buChar char="•"/>
              <a:tabLst>
                <a:tab pos="355600" algn="l"/>
              </a:tabLst>
            </a:pPr>
            <a:r>
              <a:rPr lang="en-US" dirty="0"/>
              <a:t>Training users to effectively use conversational ERP.</a:t>
            </a:r>
          </a:p>
          <a:p>
            <a:pPr marL="466725" marR="362585" indent="-196850" algn="just">
              <a:lnSpc>
                <a:spcPct val="150000"/>
              </a:lnSpc>
              <a:buFont typeface="Arial" panose="020B0604020202020204" pitchFamily="34" charset="0"/>
              <a:buChar char="•"/>
            </a:pPr>
            <a:endParaRPr lang="en-IN" dirty="0"/>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58">
          <a:extLst>
            <a:ext uri="{FF2B5EF4-FFF2-40B4-BE49-F238E27FC236}">
              <a16:creationId xmlns:a16="http://schemas.microsoft.com/office/drawing/2014/main" id="{B192B12E-9133-7F96-852C-31C6C9C96067}"/>
            </a:ext>
          </a:extLst>
        </p:cNvPr>
        <p:cNvGrpSpPr/>
        <p:nvPr/>
      </p:nvGrpSpPr>
      <p:grpSpPr>
        <a:xfrm>
          <a:off x="0" y="0"/>
          <a:ext cx="0" cy="0"/>
          <a:chOff x="0" y="0"/>
          <a:chExt cx="0" cy="0"/>
        </a:xfrm>
      </p:grpSpPr>
      <p:sp>
        <p:nvSpPr>
          <p:cNvPr id="859" name="Google Shape;859;p76">
            <a:extLst>
              <a:ext uri="{FF2B5EF4-FFF2-40B4-BE49-F238E27FC236}">
                <a16:creationId xmlns:a16="http://schemas.microsoft.com/office/drawing/2014/main" id="{67465E67-06F1-B9CA-822E-CB51B9B4360D}"/>
              </a:ext>
            </a:extLst>
          </p:cNvPr>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500"/>
              <a:buNone/>
            </a:pPr>
            <a:fld id="{00000000-1234-1234-1234-123412341234}" type="slidenum">
              <a:rPr lang="en-US">
                <a:solidFill>
                  <a:schemeClr val="dk1"/>
                </a:solidFill>
              </a:rPr>
              <a:t>11</a:t>
            </a:fld>
            <a:endParaRPr>
              <a:solidFill>
                <a:schemeClr val="dk1"/>
              </a:solidFill>
            </a:endParaRPr>
          </a:p>
        </p:txBody>
      </p:sp>
      <p:sp>
        <p:nvSpPr>
          <p:cNvPr id="860" name="Google Shape;860;p76">
            <a:extLst>
              <a:ext uri="{FF2B5EF4-FFF2-40B4-BE49-F238E27FC236}">
                <a16:creationId xmlns:a16="http://schemas.microsoft.com/office/drawing/2014/main" id="{20151F3D-5779-9081-89FE-D182B1E02F1D}"/>
              </a:ext>
            </a:extLst>
          </p:cNvPr>
          <p:cNvSpPr/>
          <p:nvPr/>
        </p:nvSpPr>
        <p:spPr>
          <a:xfrm>
            <a:off x="813660" y="970303"/>
            <a:ext cx="7644968" cy="41275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endPara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861" name="Google Shape;861;p76">
            <a:extLst>
              <a:ext uri="{FF2B5EF4-FFF2-40B4-BE49-F238E27FC236}">
                <a16:creationId xmlns:a16="http://schemas.microsoft.com/office/drawing/2014/main" id="{259C3801-2F82-68D0-E1FC-E38AB6686A35}"/>
              </a:ext>
            </a:extLst>
          </p:cNvPr>
          <p:cNvSpPr txBox="1"/>
          <p:nvPr/>
        </p:nvSpPr>
        <p:spPr>
          <a:xfrm>
            <a:off x="424158" y="342573"/>
            <a:ext cx="7049322" cy="466968"/>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accent2"/>
              </a:buClr>
              <a:buSzPts val="3200"/>
              <a:buFont typeface="Zilla Slab SemiBold"/>
              <a:buNone/>
            </a:pPr>
            <a:r>
              <a:rPr lang="en-US" sz="3000" b="1" i="0" u="none" strike="noStrike" cap="none" dirty="0">
                <a:solidFill>
                  <a:schemeClr val="accent2"/>
                </a:solidFill>
                <a:latin typeface="Times New Roman" panose="02020603050405020304"/>
                <a:ea typeface="Times New Roman" panose="02020603050405020304"/>
                <a:cs typeface="Times New Roman" panose="02020603050405020304"/>
                <a:sym typeface="Times New Roman" panose="02020603050405020304"/>
              </a:rPr>
              <a:t>Conclusion</a:t>
            </a:r>
            <a:endParaRPr sz="3000" b="1" i="0" u="none" strike="noStrike" cap="none" dirty="0">
              <a:solidFill>
                <a:schemeClr val="accent2"/>
              </a:solidFill>
              <a:latin typeface="Zilla Slab SemiBold"/>
              <a:ea typeface="Zilla Slab SemiBold"/>
              <a:cs typeface="Zilla Slab SemiBold"/>
              <a:sym typeface="Zilla Slab SemiBold"/>
            </a:endParaRPr>
          </a:p>
        </p:txBody>
      </p:sp>
      <p:sp>
        <p:nvSpPr>
          <p:cNvPr id="3" name="TextBox 2">
            <a:extLst>
              <a:ext uri="{FF2B5EF4-FFF2-40B4-BE49-F238E27FC236}">
                <a16:creationId xmlns:a16="http://schemas.microsoft.com/office/drawing/2014/main" id="{A4B69B31-4812-8F7A-CD01-37475ADE7F32}"/>
              </a:ext>
            </a:extLst>
          </p:cNvPr>
          <p:cNvSpPr txBox="1"/>
          <p:nvPr/>
        </p:nvSpPr>
        <p:spPr>
          <a:xfrm>
            <a:off x="424158" y="928423"/>
            <a:ext cx="8187932" cy="3822650"/>
          </a:xfrm>
          <a:prstGeom prst="rect">
            <a:avLst/>
          </a:prstGeom>
          <a:noFill/>
        </p:spPr>
        <p:txBody>
          <a:bodyPr wrap="square">
            <a:spAutoFit/>
          </a:bodyPr>
          <a:lstStyle/>
          <a:p>
            <a:pPr algn="just">
              <a:lnSpc>
                <a:spcPct val="150000"/>
              </a:lnSpc>
            </a:pPr>
            <a:r>
              <a:rPr lang="en-US" dirty="0"/>
              <a:t>This project validates the potential of integrating </a:t>
            </a:r>
            <a:r>
              <a:rPr lang="en-US" b="1" dirty="0"/>
              <a:t>Large Language Models (LLMs)</a:t>
            </a:r>
            <a:r>
              <a:rPr lang="en-US" dirty="0"/>
              <a:t> with </a:t>
            </a:r>
            <a:r>
              <a:rPr lang="en-US" b="1" dirty="0"/>
              <a:t>low-code platforms</a:t>
            </a:r>
            <a:r>
              <a:rPr lang="en-US" dirty="0"/>
              <a:t> to modernize Enterprise system interaction. Through a conversational AI assistant, we bridge the gap between complex enterprise data and everyday user making ERP access intuitive and intelligent.</a:t>
            </a:r>
          </a:p>
          <a:p>
            <a:pPr algn="just">
              <a:lnSpc>
                <a:spcPct val="150000"/>
              </a:lnSpc>
            </a:pPr>
            <a:r>
              <a:rPr lang="en-US" dirty="0"/>
              <a:t> </a:t>
            </a:r>
          </a:p>
          <a:p>
            <a:r>
              <a:rPr lang="en-US" b="1" dirty="0"/>
              <a:t>Summary:</a:t>
            </a:r>
          </a:p>
          <a:p>
            <a:pPr marL="355600" indent="-174625">
              <a:lnSpc>
                <a:spcPct val="150000"/>
              </a:lnSpc>
              <a:buFont typeface="Arial" panose="020B0604020202020204" pitchFamily="34" charset="0"/>
              <a:buChar char="•"/>
            </a:pPr>
            <a:r>
              <a:rPr lang="en-US" dirty="0"/>
              <a:t>Demonstrates real world impact of </a:t>
            </a:r>
            <a:r>
              <a:rPr lang="en-US" b="1" dirty="0"/>
              <a:t>LLM + Low-Code synergy</a:t>
            </a:r>
          </a:p>
          <a:p>
            <a:pPr marL="355600" indent="-174625">
              <a:lnSpc>
                <a:spcPct val="150000"/>
              </a:lnSpc>
              <a:buFont typeface="Arial" panose="020B0604020202020204" pitchFamily="34" charset="0"/>
              <a:buChar char="•"/>
            </a:pPr>
            <a:r>
              <a:rPr lang="en-US" dirty="0"/>
              <a:t>Simplifies Enterprise Application access using natural language, reducing training needs</a:t>
            </a:r>
          </a:p>
          <a:p>
            <a:pPr marL="355600" indent="-174625">
              <a:lnSpc>
                <a:spcPct val="150000"/>
              </a:lnSpc>
              <a:buFont typeface="Arial" panose="020B0604020202020204" pitchFamily="34" charset="0"/>
              <a:buChar char="•"/>
            </a:pPr>
            <a:r>
              <a:rPr lang="en-US" dirty="0"/>
              <a:t>Solves a real business problem with emerging AI technologies.</a:t>
            </a:r>
          </a:p>
          <a:p>
            <a:pPr marL="355600" indent="-174625">
              <a:lnSpc>
                <a:spcPct val="150000"/>
              </a:lnSpc>
              <a:buFont typeface="Arial" panose="020B0604020202020204" pitchFamily="34" charset="0"/>
              <a:buChar char="•"/>
            </a:pPr>
            <a:r>
              <a:rPr lang="en-IN" dirty="0"/>
              <a:t>Modular design supports future </a:t>
            </a:r>
            <a:r>
              <a:rPr lang="en-IN" b="1" dirty="0"/>
              <a:t>scalability &amp; enterprise integration.</a:t>
            </a:r>
          </a:p>
          <a:p>
            <a:pPr marL="355600" indent="-174625">
              <a:lnSpc>
                <a:spcPct val="150000"/>
              </a:lnSpc>
              <a:buFont typeface="Arial" panose="020B0604020202020204" pitchFamily="34" charset="0"/>
              <a:buChar char="•"/>
            </a:pPr>
            <a:r>
              <a:rPr lang="en-US" dirty="0"/>
              <a:t>Lays foundation for </a:t>
            </a:r>
            <a:r>
              <a:rPr lang="en-US" b="1" dirty="0"/>
              <a:t>domain-specific AI assistants</a:t>
            </a:r>
            <a:r>
              <a:rPr lang="en-US" dirty="0"/>
              <a:t> across business verticals</a:t>
            </a:r>
          </a:p>
          <a:p>
            <a:pPr marL="355600" indent="-174625">
              <a:lnSpc>
                <a:spcPct val="150000"/>
              </a:lnSpc>
              <a:buFont typeface="Arial" panose="020B0604020202020204" pitchFamily="34" charset="0"/>
              <a:buChar char="•"/>
            </a:pPr>
            <a:r>
              <a:rPr lang="en-US" dirty="0"/>
              <a:t>Combines low-code and AI for maximum impact.</a:t>
            </a:r>
            <a:endParaRPr lang="en-IN" dirty="0"/>
          </a:p>
        </p:txBody>
      </p:sp>
    </p:spTree>
    <p:extLst>
      <p:ext uri="{BB962C8B-B14F-4D97-AF65-F5344CB8AC3E}">
        <p14:creationId xmlns:p14="http://schemas.microsoft.com/office/powerpoint/2010/main" val="327462759"/>
      </p:ext>
    </p:extLst>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8">
          <a:extLst>
            <a:ext uri="{FF2B5EF4-FFF2-40B4-BE49-F238E27FC236}">
              <a16:creationId xmlns:a16="http://schemas.microsoft.com/office/drawing/2014/main" id="{B1635536-9F1A-7043-6E0D-CD7984882AE9}"/>
            </a:ext>
          </a:extLst>
        </p:cNvPr>
        <p:cNvGrpSpPr/>
        <p:nvPr/>
      </p:nvGrpSpPr>
      <p:grpSpPr>
        <a:xfrm>
          <a:off x="0" y="0"/>
          <a:ext cx="0" cy="0"/>
          <a:chOff x="0" y="0"/>
          <a:chExt cx="0" cy="0"/>
        </a:xfrm>
      </p:grpSpPr>
      <p:sp>
        <p:nvSpPr>
          <p:cNvPr id="859" name="Google Shape;859;p76">
            <a:extLst>
              <a:ext uri="{FF2B5EF4-FFF2-40B4-BE49-F238E27FC236}">
                <a16:creationId xmlns:a16="http://schemas.microsoft.com/office/drawing/2014/main" id="{454A7CFB-1FB8-152D-76F9-4C6CD6535661}"/>
              </a:ext>
            </a:extLst>
          </p:cNvPr>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500"/>
              <a:buNone/>
            </a:pPr>
            <a:fld id="{00000000-1234-1234-1234-123412341234}" type="slidenum">
              <a:rPr lang="en-US">
                <a:solidFill>
                  <a:schemeClr val="dk1"/>
                </a:solidFill>
              </a:rPr>
              <a:t>12</a:t>
            </a:fld>
            <a:endParaRPr>
              <a:solidFill>
                <a:schemeClr val="dk1"/>
              </a:solidFill>
            </a:endParaRPr>
          </a:p>
        </p:txBody>
      </p:sp>
      <p:sp>
        <p:nvSpPr>
          <p:cNvPr id="860" name="Google Shape;860;p76">
            <a:extLst>
              <a:ext uri="{FF2B5EF4-FFF2-40B4-BE49-F238E27FC236}">
                <a16:creationId xmlns:a16="http://schemas.microsoft.com/office/drawing/2014/main" id="{AA9CB2C0-1CDA-527A-B5EE-6B5495561BE7}"/>
              </a:ext>
            </a:extLst>
          </p:cNvPr>
          <p:cNvSpPr/>
          <p:nvPr/>
        </p:nvSpPr>
        <p:spPr>
          <a:xfrm>
            <a:off x="813660" y="970303"/>
            <a:ext cx="7644968" cy="41275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endParaRPr sz="1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861" name="Google Shape;861;p76">
            <a:extLst>
              <a:ext uri="{FF2B5EF4-FFF2-40B4-BE49-F238E27FC236}">
                <a16:creationId xmlns:a16="http://schemas.microsoft.com/office/drawing/2014/main" id="{ABBC71C3-A04E-4021-51D6-318AF1E0D329}"/>
              </a:ext>
            </a:extLst>
          </p:cNvPr>
          <p:cNvSpPr txBox="1"/>
          <p:nvPr/>
        </p:nvSpPr>
        <p:spPr>
          <a:xfrm>
            <a:off x="424158" y="305098"/>
            <a:ext cx="7049322" cy="466968"/>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accent2"/>
              </a:buClr>
              <a:buSzPts val="3200"/>
              <a:buFont typeface="Zilla Slab SemiBold"/>
              <a:buNone/>
            </a:pPr>
            <a:r>
              <a:rPr lang="en-US" sz="3000" b="1" i="0" u="none" strike="noStrike" cap="none" dirty="0">
                <a:solidFill>
                  <a:schemeClr val="accent2"/>
                </a:solidFill>
                <a:latin typeface="Times New Roman" panose="02020603050405020304"/>
                <a:ea typeface="Times New Roman" panose="02020603050405020304"/>
                <a:cs typeface="Times New Roman" panose="02020603050405020304"/>
                <a:sym typeface="Times New Roman" panose="02020603050405020304"/>
              </a:rPr>
              <a:t>Future Enhancement</a:t>
            </a:r>
            <a:endParaRPr sz="3000" b="1" i="0" u="none" strike="noStrike" cap="none" dirty="0">
              <a:solidFill>
                <a:schemeClr val="accent2"/>
              </a:solidFill>
              <a:latin typeface="Zilla Slab SemiBold"/>
              <a:ea typeface="Zilla Slab SemiBold"/>
              <a:cs typeface="Zilla Slab SemiBold"/>
              <a:sym typeface="Zilla Slab SemiBold"/>
            </a:endParaRPr>
          </a:p>
        </p:txBody>
      </p:sp>
      <p:sp>
        <p:nvSpPr>
          <p:cNvPr id="3" name="TextBox 2">
            <a:extLst>
              <a:ext uri="{FF2B5EF4-FFF2-40B4-BE49-F238E27FC236}">
                <a16:creationId xmlns:a16="http://schemas.microsoft.com/office/drawing/2014/main" id="{917D2BC7-B282-D9A2-0C0D-F93EE22AEC96}"/>
              </a:ext>
            </a:extLst>
          </p:cNvPr>
          <p:cNvSpPr txBox="1"/>
          <p:nvPr/>
        </p:nvSpPr>
        <p:spPr>
          <a:xfrm>
            <a:off x="550460" y="857877"/>
            <a:ext cx="7191959" cy="3607206"/>
          </a:xfrm>
          <a:prstGeom prst="rect">
            <a:avLst/>
          </a:prstGeom>
          <a:noFill/>
        </p:spPr>
        <p:txBody>
          <a:bodyPr wrap="square">
            <a:spAutoFit/>
          </a:bodyPr>
          <a:lstStyle/>
          <a:p>
            <a:pPr>
              <a:lnSpc>
                <a:spcPct val="150000"/>
              </a:lnSpc>
            </a:pPr>
            <a:r>
              <a:rPr lang="en-US" dirty="0"/>
              <a:t>This prototype opens the door to more advanced capabilities and broader applications across business domains.</a:t>
            </a:r>
          </a:p>
          <a:p>
            <a:pPr>
              <a:lnSpc>
                <a:spcPct val="150000"/>
              </a:lnSpc>
            </a:pPr>
            <a:r>
              <a:rPr lang="en-US" b="1" dirty="0"/>
              <a:t>Planned Enhancements:</a:t>
            </a:r>
            <a:endParaRPr lang="en-US" dirty="0"/>
          </a:p>
          <a:p>
            <a:pPr marL="285750" indent="-195263">
              <a:lnSpc>
                <a:spcPct val="150000"/>
              </a:lnSpc>
              <a:buFont typeface="Arial" panose="020B0604020202020204" pitchFamily="34" charset="0"/>
              <a:buChar char="•"/>
            </a:pPr>
            <a:r>
              <a:rPr lang="en-US" b="1" dirty="0"/>
              <a:t>Voice-based interaction:</a:t>
            </a:r>
            <a:r>
              <a:rPr lang="en-US" dirty="0"/>
              <a:t> Integrate speech-to-text and text-to-speech APIs.</a:t>
            </a:r>
          </a:p>
          <a:p>
            <a:pPr marL="285750" indent="-195263">
              <a:lnSpc>
                <a:spcPct val="150000"/>
              </a:lnSpc>
              <a:buFont typeface="Arial" panose="020B0604020202020204" pitchFamily="34" charset="0"/>
              <a:buChar char="•"/>
            </a:pPr>
            <a:r>
              <a:rPr lang="en-US" b="1" dirty="0"/>
              <a:t>Domain-tuned LLMs:</a:t>
            </a:r>
            <a:r>
              <a:rPr lang="en-US" dirty="0"/>
              <a:t> Fine-tune models on specific ERP datasets.</a:t>
            </a:r>
          </a:p>
          <a:p>
            <a:pPr marL="285750" indent="-195263">
              <a:lnSpc>
                <a:spcPct val="150000"/>
              </a:lnSpc>
              <a:buFont typeface="Arial" panose="020B0604020202020204" pitchFamily="34" charset="0"/>
              <a:buChar char="•"/>
            </a:pPr>
            <a:r>
              <a:rPr lang="en-US" b="1" dirty="0"/>
              <a:t>Real-time alerting:</a:t>
            </a:r>
            <a:r>
              <a:rPr lang="en-US" dirty="0"/>
              <a:t> Proactive assistant that suggests actions based on trends.</a:t>
            </a:r>
          </a:p>
          <a:p>
            <a:pPr marL="285750" indent="-195263">
              <a:lnSpc>
                <a:spcPct val="150000"/>
              </a:lnSpc>
              <a:buFont typeface="Arial" panose="020B0604020202020204" pitchFamily="34" charset="0"/>
              <a:buChar char="•"/>
            </a:pPr>
            <a:r>
              <a:rPr lang="en-US" b="1" dirty="0"/>
              <a:t>Cross-platform integration:</a:t>
            </a:r>
            <a:r>
              <a:rPr lang="en-US" dirty="0"/>
              <a:t> Use the assistant in mobile apps, intranets, or CRM.</a:t>
            </a:r>
          </a:p>
          <a:p>
            <a:pPr>
              <a:lnSpc>
                <a:spcPct val="150000"/>
              </a:lnSpc>
            </a:pPr>
            <a:r>
              <a:rPr lang="en-US" b="1" dirty="0"/>
              <a:t>Scalability Options:</a:t>
            </a:r>
            <a:endParaRPr lang="en-US" dirty="0"/>
          </a:p>
          <a:p>
            <a:pPr marL="285750" indent="-195263">
              <a:lnSpc>
                <a:spcPct val="150000"/>
              </a:lnSpc>
              <a:buFont typeface="Arial" panose="020B0604020202020204" pitchFamily="34" charset="0"/>
              <a:buChar char="•"/>
            </a:pPr>
            <a:r>
              <a:rPr lang="en-US" dirty="0"/>
              <a:t>Multi-lingual support.</a:t>
            </a:r>
          </a:p>
          <a:p>
            <a:pPr marL="285750" indent="-195263">
              <a:lnSpc>
                <a:spcPct val="150000"/>
              </a:lnSpc>
              <a:buFont typeface="Arial" panose="020B0604020202020204" pitchFamily="34" charset="0"/>
              <a:buChar char="•"/>
            </a:pPr>
            <a:r>
              <a:rPr lang="en-US" dirty="0"/>
              <a:t>Integration with SAP, ODOO, or other ERPs.</a:t>
            </a:r>
          </a:p>
          <a:p>
            <a:pPr marL="285750" indent="-195263">
              <a:lnSpc>
                <a:spcPct val="150000"/>
              </a:lnSpc>
              <a:buFont typeface="Arial" panose="020B0604020202020204" pitchFamily="34" charset="0"/>
              <a:buChar char="•"/>
            </a:pPr>
            <a:r>
              <a:rPr lang="en-US" dirty="0"/>
              <a:t>Role-based conversation contexts.</a:t>
            </a:r>
          </a:p>
        </p:txBody>
      </p:sp>
    </p:spTree>
    <p:extLst>
      <p:ext uri="{BB962C8B-B14F-4D97-AF65-F5344CB8AC3E}">
        <p14:creationId xmlns:p14="http://schemas.microsoft.com/office/powerpoint/2010/main" val="2086397350"/>
      </p:ext>
    </p:extLst>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89" name="Google Shape;889;p80"/>
          <p:cNvSpPr txBox="1">
            <a:spLocks noGrp="1"/>
          </p:cNvSpPr>
          <p:nvPr>
            <p:ph type="ctrTitle" idx="4294967295"/>
          </p:nvPr>
        </p:nvSpPr>
        <p:spPr>
          <a:xfrm>
            <a:off x="255967" y="334685"/>
            <a:ext cx="7049322" cy="466968"/>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accent2"/>
              </a:buClr>
              <a:buSzPts val="3200"/>
              <a:buFont typeface="Zilla Slab SemiBold"/>
              <a:buNone/>
            </a:pPr>
            <a:r>
              <a:rPr lang="en-US" sz="2800" b="1" i="0" u="none" strike="noStrike" cap="none" dirty="0">
                <a:solidFill>
                  <a:schemeClr val="accent2"/>
                </a:solidFill>
                <a:latin typeface="Times New Roman" panose="02020603050405020304"/>
                <a:ea typeface="Times New Roman" panose="02020603050405020304"/>
                <a:cs typeface="Times New Roman" panose="02020603050405020304"/>
                <a:sym typeface="Times New Roman" panose="02020603050405020304"/>
              </a:rPr>
              <a:t>REFERENCES </a:t>
            </a:r>
            <a:endParaRPr sz="3000" b="1" i="0" u="none" strike="noStrike" cap="none" dirty="0">
              <a:solidFill>
                <a:schemeClr val="accent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890" name="Google Shape;890;p80"/>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500"/>
              <a:buNone/>
            </a:pPr>
            <a:fld id="{00000000-1234-1234-1234-123412341234}" type="slidenum">
              <a:rPr lang="en-US">
                <a:solidFill>
                  <a:schemeClr val="dk1"/>
                </a:solidFill>
              </a:rPr>
              <a:t>13</a:t>
            </a:fld>
            <a:endParaRPr>
              <a:solidFill>
                <a:schemeClr val="dk1"/>
              </a:solidFill>
            </a:endParaRPr>
          </a:p>
        </p:txBody>
      </p:sp>
      <p:sp>
        <p:nvSpPr>
          <p:cNvPr id="891" name="Google Shape;891;p80"/>
          <p:cNvSpPr txBox="1"/>
          <p:nvPr/>
        </p:nvSpPr>
        <p:spPr>
          <a:xfrm>
            <a:off x="831273" y="893378"/>
            <a:ext cx="7566493" cy="3585104"/>
          </a:xfrm>
          <a:prstGeom prst="rect">
            <a:avLst/>
          </a:prstGeom>
          <a:noFill/>
          <a:ln>
            <a:noFill/>
          </a:ln>
        </p:spPr>
        <p:txBody>
          <a:bodyPr spcFirstLastPara="1" wrap="square" lIns="0" tIns="0" rIns="0" bIns="0" anchor="t" anchorCtr="0">
            <a:noAutofit/>
          </a:bodyPr>
          <a:lstStyle/>
          <a:p>
            <a:pPr marL="342900" marR="0" lvl="0" indent="-342900" algn="l" rtl="0">
              <a:lnSpc>
                <a:spcPct val="100000"/>
              </a:lnSpc>
              <a:spcBef>
                <a:spcPts val="0"/>
              </a:spcBef>
              <a:spcAft>
                <a:spcPts val="0"/>
              </a:spcAft>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342900" marR="0" lvl="0" indent="-228600" algn="l" rtl="0">
              <a:lnSpc>
                <a:spcPct val="100000"/>
              </a:lnSpc>
              <a:spcBef>
                <a:spcPts val="0"/>
              </a:spcBef>
              <a:spcAft>
                <a:spcPts val="0"/>
              </a:spcAft>
              <a:buClr>
                <a:schemeClr val="accent2"/>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chemeClr val="accent2"/>
              </a:buClr>
              <a:buSzPts val="1800"/>
              <a:buFont typeface="Arial" panose="020B0604020202020204"/>
              <a:buNone/>
            </a:pPr>
            <a:endParaRPr sz="1800" b="0" i="1"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accent2"/>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00000"/>
              </a:lnSpc>
              <a:spcBef>
                <a:spcPts val="0"/>
              </a:spcBef>
              <a:spcAft>
                <a:spcPts val="0"/>
              </a:spcAft>
              <a:buClr>
                <a:schemeClr val="accent2"/>
              </a:buClr>
              <a:buSzPts val="1800"/>
              <a:buFont typeface="Arial" panose="020B0604020202020204"/>
              <a:buNone/>
            </a:pPr>
            <a:endParaRPr sz="1800" b="0" i="1" u="none" strike="noStrike" cap="none">
              <a:solidFill>
                <a:srgbClr val="011733"/>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accent2"/>
              </a:buClr>
              <a:buSzPts val="1800"/>
              <a:buFont typeface="Arial" panose="020B0604020202020204"/>
              <a:buNone/>
            </a:pPr>
            <a:endPara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a:p>
            <a:pPr marL="457200" marR="0" lvl="0" indent="-228600" algn="l" rtl="0">
              <a:lnSpc>
                <a:spcPct val="115000"/>
              </a:lnSpc>
              <a:spcBef>
                <a:spcPts val="0"/>
              </a:spcBef>
              <a:spcAft>
                <a:spcPts val="0"/>
              </a:spcAft>
              <a:buClr>
                <a:schemeClr val="accent2"/>
              </a:buClr>
              <a:buSzPts val="2400"/>
              <a:buFont typeface="Noto Sans Symbols"/>
              <a:buNone/>
            </a:pPr>
            <a:endParaRPr sz="1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marR="0" lvl="1" indent="-228600" algn="l" rtl="0">
              <a:lnSpc>
                <a:spcPct val="115000"/>
              </a:lnSpc>
              <a:spcBef>
                <a:spcPts val="800"/>
              </a:spcBef>
              <a:spcAft>
                <a:spcPts val="0"/>
              </a:spcAft>
              <a:buClr>
                <a:schemeClr val="accent1"/>
              </a:buClr>
              <a:buSzPts val="2400"/>
              <a:buFont typeface="Noto Sans Symbols"/>
              <a:buNone/>
            </a:pPr>
            <a:endParaRPr sz="18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892" name="Google Shape;892;p80"/>
          <p:cNvSpPr txBox="1"/>
          <p:nvPr/>
        </p:nvSpPr>
        <p:spPr>
          <a:xfrm>
            <a:off x="662972" y="996822"/>
            <a:ext cx="8204843" cy="3676829"/>
          </a:xfrm>
          <a:prstGeom prst="rect">
            <a:avLst/>
          </a:prstGeom>
          <a:noFill/>
          <a:ln>
            <a:noFill/>
          </a:ln>
        </p:spPr>
        <p:txBody>
          <a:bodyPr spcFirstLastPara="1" wrap="square" lIns="0" tIns="0" rIns="0" bIns="0" anchor="t" anchorCtr="0">
            <a:noAutofit/>
          </a:bodyPr>
          <a:lstStyle/>
          <a:p>
            <a:pPr marL="342900" marR="362585" indent="-342900" algn="just">
              <a:lnSpc>
                <a:spcPct val="150000"/>
              </a:lnSpc>
              <a:buSzPts val="1150"/>
              <a:buFont typeface="Times New Roman" panose="02020603050405020304" pitchFamily="18" charset="0"/>
              <a:buAutoNum type="arabicParenR"/>
              <a:tabLst>
                <a:tab pos="450215" algn="l"/>
              </a:tabLst>
            </a:pPr>
            <a:r>
              <a:rPr lang="en-IN" sz="1300" dirty="0">
                <a:latin typeface="Times New Roman" panose="02020603050405020304" pitchFamily="18" charset="0"/>
              </a:rPr>
              <a:t>Siar </a:t>
            </a:r>
            <a:r>
              <a:rPr lang="en-IN" sz="1300" dirty="0" err="1">
                <a:latin typeface="Times New Roman" panose="02020603050405020304" pitchFamily="18" charset="0"/>
              </a:rPr>
              <a:t>Sarferaz</a:t>
            </a:r>
            <a:r>
              <a:rPr lang="en-IN" sz="1300" dirty="0">
                <a:latin typeface="Times New Roman" panose="02020603050405020304" pitchFamily="18" charset="0"/>
              </a:rPr>
              <a:t> (2025). Implementing Generative AI into ERP Software.</a:t>
            </a:r>
          </a:p>
          <a:p>
            <a:pPr marL="342900" marR="362585" indent="-342900" algn="just">
              <a:lnSpc>
                <a:spcPct val="150000"/>
              </a:lnSpc>
              <a:buSzPts val="1150"/>
              <a:buFont typeface="Times New Roman" panose="02020603050405020304" pitchFamily="18" charset="0"/>
              <a:buAutoNum type="arabicParenR"/>
              <a:tabLst>
                <a:tab pos="450215" algn="l"/>
              </a:tabLst>
            </a:pPr>
            <a:r>
              <a:rPr lang="en-IN" sz="1300" dirty="0">
                <a:latin typeface="Times New Roman" panose="02020603050405020304" pitchFamily="18" charset="0"/>
              </a:rPr>
              <a:t>Yue Yin, Stefan Decker (2025). An LLM-Driven Chatbot in Higher Education for Databases and Information Systems</a:t>
            </a:r>
          </a:p>
          <a:p>
            <a:pPr marL="342900" marR="362585" indent="-342900" algn="just">
              <a:lnSpc>
                <a:spcPct val="150000"/>
              </a:lnSpc>
              <a:buSzPts val="1150"/>
              <a:buFont typeface="Times New Roman" panose="02020603050405020304" pitchFamily="18" charset="0"/>
              <a:buAutoNum type="arabicParenR"/>
              <a:tabLst>
                <a:tab pos="450215" algn="l"/>
              </a:tabLst>
            </a:pPr>
            <a:r>
              <a:rPr lang="en-IN" sz="1300" dirty="0">
                <a:latin typeface="Times New Roman" panose="02020603050405020304" pitchFamily="18" charset="0"/>
              </a:rPr>
              <a:t>E.A. Chavez </a:t>
            </a:r>
            <a:r>
              <a:rPr lang="en-IN" sz="1300" dirty="0" err="1">
                <a:latin typeface="Times New Roman" panose="02020603050405020304" pitchFamily="18" charset="0"/>
              </a:rPr>
              <a:t>Urbiola</a:t>
            </a:r>
            <a:r>
              <a:rPr lang="en-IN" sz="1300" dirty="0">
                <a:latin typeface="Times New Roman" panose="02020603050405020304" pitchFamily="18" charset="0"/>
              </a:rPr>
              <a:t> , Juan </a:t>
            </a:r>
            <a:r>
              <a:rPr lang="en-IN" sz="1300" dirty="0" err="1">
                <a:latin typeface="Times New Roman" panose="02020603050405020304" pitchFamily="18" charset="0"/>
              </a:rPr>
              <a:t>Tarven</a:t>
            </a:r>
            <a:r>
              <a:rPr lang="en-IN" sz="1300" dirty="0">
                <a:latin typeface="Times New Roman" panose="02020603050405020304" pitchFamily="18" charset="0"/>
              </a:rPr>
              <a:t> (2024). Intelligent Driving Assistance System using RAG.</a:t>
            </a:r>
          </a:p>
          <a:p>
            <a:pPr marL="342900" marR="362585" indent="-342900" algn="just">
              <a:lnSpc>
                <a:spcPct val="150000"/>
              </a:lnSpc>
              <a:buSzPts val="1150"/>
              <a:buFont typeface="Times New Roman" panose="02020603050405020304" pitchFamily="18" charset="0"/>
              <a:buAutoNum type="arabicParenR"/>
              <a:tabLst>
                <a:tab pos="450215" algn="l"/>
              </a:tabLst>
            </a:pPr>
            <a:r>
              <a:rPr lang="en-IN" sz="1300" dirty="0">
                <a:latin typeface="Times New Roman" panose="02020603050405020304" pitchFamily="18" charset="0"/>
              </a:rPr>
              <a:t>Sara </a:t>
            </a:r>
            <a:r>
              <a:rPr lang="en-IN" sz="1300" dirty="0" err="1">
                <a:latin typeface="Times New Roman" panose="02020603050405020304" pitchFamily="18" charset="0"/>
              </a:rPr>
              <a:t>Aboukadri</a:t>
            </a:r>
            <a:r>
              <a:rPr lang="en-IN" sz="1300" dirty="0">
                <a:latin typeface="Times New Roman" panose="02020603050405020304" pitchFamily="18" charset="0"/>
              </a:rPr>
              <a:t> (2025). Leveraging RAG and LLMs for Access Control Policy Extraction From User Stories in Agile Software Development.</a:t>
            </a:r>
          </a:p>
          <a:p>
            <a:pPr marL="342900" marR="362585" indent="-342900" algn="just">
              <a:lnSpc>
                <a:spcPct val="150000"/>
              </a:lnSpc>
              <a:buSzPts val="1150"/>
              <a:buFont typeface="Times New Roman" panose="02020603050405020304" pitchFamily="18" charset="0"/>
              <a:buAutoNum type="arabicParenR"/>
              <a:tabLst>
                <a:tab pos="450215" algn="l"/>
              </a:tabLst>
            </a:pPr>
            <a:r>
              <a:rPr lang="en-IN" sz="1300" dirty="0">
                <a:latin typeface="Times New Roman" panose="02020603050405020304" pitchFamily="18" charset="0"/>
              </a:rPr>
              <a:t>Oracle APEX Documentation. https://docs.oracle.com/en/database/oracle/apex/</a:t>
            </a:r>
          </a:p>
          <a:p>
            <a:pPr marL="342900" marR="362585" indent="-342900" algn="just">
              <a:lnSpc>
                <a:spcPct val="150000"/>
              </a:lnSpc>
              <a:buSzPts val="1150"/>
              <a:buFont typeface="Times New Roman" panose="02020603050405020304" pitchFamily="18" charset="0"/>
              <a:buAutoNum type="arabicParenR"/>
              <a:tabLst>
                <a:tab pos="450215" algn="l"/>
              </a:tabLst>
            </a:pPr>
            <a:r>
              <a:rPr lang="en-IN" sz="1300" dirty="0" err="1">
                <a:latin typeface="Times New Roman" panose="02020603050405020304" pitchFamily="18" charset="0"/>
              </a:rPr>
              <a:t>LlamaIndex</a:t>
            </a:r>
            <a:r>
              <a:rPr lang="en-IN" sz="1300" dirty="0">
                <a:latin typeface="Times New Roman" panose="02020603050405020304" pitchFamily="18" charset="0"/>
              </a:rPr>
              <a:t>: https://llamaindex.ai</a:t>
            </a:r>
          </a:p>
          <a:p>
            <a:pPr marL="342900" marR="362585" indent="-342900" algn="just">
              <a:lnSpc>
                <a:spcPct val="150000"/>
              </a:lnSpc>
              <a:buSzPts val="1150"/>
              <a:buFont typeface="Times New Roman" panose="02020603050405020304" pitchFamily="18" charset="0"/>
              <a:buAutoNum type="arabicParenR"/>
              <a:tabLst>
                <a:tab pos="450215" algn="l"/>
              </a:tabLst>
            </a:pPr>
            <a:r>
              <a:rPr lang="en-IN" sz="1300" dirty="0" err="1">
                <a:latin typeface="Times New Roman" panose="02020603050405020304" pitchFamily="18" charset="0"/>
              </a:rPr>
              <a:t>LangChain</a:t>
            </a:r>
            <a:r>
              <a:rPr lang="en-IN" sz="1300" dirty="0">
                <a:latin typeface="Times New Roman" panose="02020603050405020304" pitchFamily="18" charset="0"/>
              </a:rPr>
              <a:t> Docs: https://docs.langchain.com</a:t>
            </a:r>
          </a:p>
          <a:p>
            <a:pPr marL="342900" marR="362585" indent="-342900" algn="just">
              <a:lnSpc>
                <a:spcPct val="150000"/>
              </a:lnSpc>
              <a:buSzPts val="1150"/>
              <a:buFont typeface="Times New Roman" panose="02020603050405020304" pitchFamily="18" charset="0"/>
              <a:buAutoNum type="arabicParenR"/>
              <a:tabLst>
                <a:tab pos="450215" algn="l"/>
              </a:tabLst>
            </a:pPr>
            <a:r>
              <a:rPr lang="en-IN" sz="1300" dirty="0">
                <a:latin typeface="Times New Roman" panose="02020603050405020304" pitchFamily="18" charset="0"/>
              </a:rPr>
              <a:t>OpenAI Embeddings API. </a:t>
            </a:r>
            <a:r>
              <a:rPr lang="en-IN" sz="1300" dirty="0">
                <a:latin typeface="Times New Roman" panose="02020603050405020304" pitchFamily="18" charset="0"/>
                <a:hlinkClick r:id="rId3">
                  <a:extLst>
                    <a:ext uri="{A12FA001-AC4F-418D-AE19-62706E023703}">
                      <ahyp:hlinkClr xmlns:ahyp="http://schemas.microsoft.com/office/drawing/2018/hyperlinkcolor" val="tx"/>
                    </a:ext>
                  </a:extLst>
                </a:hlinkClick>
              </a:rPr>
              <a:t>https://platform.openai.com/docs/guides/embeddings</a:t>
            </a:r>
            <a:endParaRPr lang="en-IN" sz="1300" dirty="0">
              <a:latin typeface="Times New Roman" panose="02020603050405020304" pitchFamily="18" charset="0"/>
            </a:endParaRPr>
          </a:p>
        </p:txBody>
      </p:sp>
      <p:sp>
        <p:nvSpPr>
          <p:cNvPr id="893" name="Google Shape;893;p80"/>
          <p:cNvSpPr/>
          <p:nvPr/>
        </p:nvSpPr>
        <p:spPr>
          <a:xfrm rot="2466640">
            <a:off x="8146668" y="-65924"/>
            <a:ext cx="320750" cy="3438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894" name="Google Shape;894;p80"/>
          <p:cNvSpPr/>
          <p:nvPr/>
        </p:nvSpPr>
        <p:spPr>
          <a:xfrm rot="2466640">
            <a:off x="8299068" y="86476"/>
            <a:ext cx="320750" cy="3438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08"/>
        <p:cNvGrpSpPr/>
        <p:nvPr/>
      </p:nvGrpSpPr>
      <p:grpSpPr>
        <a:xfrm>
          <a:off x="0" y="0"/>
          <a:ext cx="0" cy="0"/>
          <a:chOff x="0" y="0"/>
          <a:chExt cx="0" cy="0"/>
        </a:xfrm>
      </p:grpSpPr>
      <p:pic>
        <p:nvPicPr>
          <p:cNvPr id="909" name="Google Shape;909;p82" descr="How White Matter Helps the Brain's Gray Matter Function | HowStuffWorks"/>
          <p:cNvPicPr preferRelativeResize="0"/>
          <p:nvPr/>
        </p:nvPicPr>
        <p:blipFill rotWithShape="1">
          <a:blip r:embed="rId3"/>
          <a:srcRect/>
          <a:stretch>
            <a:fillRect/>
          </a:stretch>
        </p:blipFill>
        <p:spPr>
          <a:xfrm>
            <a:off x="0" y="0"/>
            <a:ext cx="9452146" cy="5143500"/>
          </a:xfrm>
          <a:prstGeom prst="rect">
            <a:avLst/>
          </a:prstGeom>
          <a:noFill/>
          <a:ln>
            <a:noFill/>
          </a:ln>
        </p:spPr>
      </p:pic>
      <p:sp>
        <p:nvSpPr>
          <p:cNvPr id="910" name="Google Shape;910;p82"/>
          <p:cNvSpPr/>
          <p:nvPr/>
        </p:nvSpPr>
        <p:spPr>
          <a:xfrm>
            <a:off x="750757" y="710438"/>
            <a:ext cx="7950631" cy="163887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500" b="1" i="0" u="none" strike="noStrike" cap="none" dirty="0">
                <a:solidFill>
                  <a:srgbClr val="FFC000"/>
                </a:solidFill>
                <a:latin typeface="Times New Roman" panose="02020603050405020304"/>
                <a:ea typeface="Times New Roman" panose="02020603050405020304"/>
                <a:cs typeface="Times New Roman" panose="02020603050405020304"/>
                <a:sym typeface="Times New Roman" panose="02020603050405020304"/>
              </a:rPr>
              <a:t>THANK YOU</a:t>
            </a:r>
          </a:p>
          <a:p>
            <a:pPr marL="285750" indent="-285750">
              <a:lnSpc>
                <a:spcPct val="150000"/>
              </a:lnSpc>
              <a:buClr>
                <a:schemeClr val="lt1"/>
              </a:buClr>
              <a:buSzPts val="1400"/>
              <a:buFont typeface="Arial" panose="020B0604020202020204"/>
              <a:buChar char="•"/>
            </a:pPr>
            <a:r>
              <a:rPr lang="en-US" sz="1400" b="0" i="0" u="none" strike="noStrike" cap="none" dirty="0">
                <a:solidFill>
                  <a:schemeClr val="lt1"/>
                </a:solidFill>
                <a:latin typeface="Times New Roman" panose="02020603050405020304"/>
                <a:ea typeface="Times New Roman" panose="02020603050405020304"/>
                <a:cs typeface="Times New Roman" panose="02020603050405020304"/>
                <a:sym typeface="Times New Roman" panose="02020603050405020304"/>
              </a:rPr>
              <a:t>Dr. Thirumal (Supervisor)</a:t>
            </a:r>
            <a:endParaRPr lang="en-US" dirty="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a:p>
            <a:pPr marL="285750" marR="0" lvl="0" indent="-285750" algn="l" rtl="0">
              <a:lnSpc>
                <a:spcPct val="150000"/>
              </a:lnSpc>
              <a:spcBef>
                <a:spcPts val="0"/>
              </a:spcBef>
              <a:spcAft>
                <a:spcPts val="0"/>
              </a:spcAft>
              <a:buClr>
                <a:schemeClr val="lt1"/>
              </a:buClr>
              <a:buSzPts val="1400"/>
              <a:buFont typeface="Arial" panose="020B0604020202020204"/>
              <a:buChar char="•"/>
            </a:pPr>
            <a:r>
              <a:rPr lang="en-US" sz="1400" b="0" i="0" u="none" strike="noStrike" cap="none" dirty="0">
                <a:solidFill>
                  <a:schemeClr val="lt1"/>
                </a:solidFill>
                <a:latin typeface="Times New Roman" panose="02020603050405020304"/>
                <a:ea typeface="Times New Roman" panose="02020603050405020304"/>
                <a:cs typeface="Times New Roman" panose="02020603050405020304"/>
                <a:sym typeface="Times New Roman" panose="02020603050405020304"/>
              </a:rPr>
              <a:t>Dr. Kumar (Supervisor)</a:t>
            </a:r>
          </a:p>
          <a:p>
            <a:pPr marL="342900" marR="0" lvl="0" indent="-254000" algn="l" rtl="0">
              <a:lnSpc>
                <a:spcPct val="150000"/>
              </a:lnSpc>
              <a:spcBef>
                <a:spcPts val="0"/>
              </a:spcBef>
              <a:spcAft>
                <a:spcPts val="0"/>
              </a:spcAft>
              <a:buClr>
                <a:schemeClr val="lt1"/>
              </a:buClr>
              <a:buSzPts val="1400"/>
              <a:buFont typeface="Arial" panose="020B0604020202020204"/>
              <a:buNone/>
            </a:pPr>
            <a:endParaRPr lang="en-US" sz="1400" b="0" i="0" u="none" strike="noStrike" cap="none" dirty="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
          <a:extLst>
            <a:ext uri="{FF2B5EF4-FFF2-40B4-BE49-F238E27FC236}">
              <a16:creationId xmlns:a16="http://schemas.microsoft.com/office/drawing/2014/main" id="{FEE55E28-89A3-7C7B-30CA-904AA4BE8979}"/>
            </a:ext>
          </a:extLst>
        </p:cNvPr>
        <p:cNvGrpSpPr/>
        <p:nvPr/>
      </p:nvGrpSpPr>
      <p:grpSpPr>
        <a:xfrm>
          <a:off x="0" y="0"/>
          <a:ext cx="0" cy="0"/>
          <a:chOff x="0" y="0"/>
          <a:chExt cx="0" cy="0"/>
        </a:xfrm>
      </p:grpSpPr>
      <p:sp>
        <p:nvSpPr>
          <p:cNvPr id="57" name="Google Shape;57;p3">
            <a:extLst>
              <a:ext uri="{FF2B5EF4-FFF2-40B4-BE49-F238E27FC236}">
                <a16:creationId xmlns:a16="http://schemas.microsoft.com/office/drawing/2014/main" id="{4573E0CA-084A-C420-7207-10518A05FFD0}"/>
              </a:ext>
            </a:extLst>
          </p:cNvPr>
          <p:cNvSpPr/>
          <p:nvPr/>
        </p:nvSpPr>
        <p:spPr>
          <a:xfrm>
            <a:off x="8123581" y="4673651"/>
            <a:ext cx="345435" cy="32983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8" name="Google Shape;58;p3">
            <a:extLst>
              <a:ext uri="{FF2B5EF4-FFF2-40B4-BE49-F238E27FC236}">
                <a16:creationId xmlns:a16="http://schemas.microsoft.com/office/drawing/2014/main" id="{04A34FE5-4ACD-AEAD-3730-048CC58D0C1E}"/>
              </a:ext>
            </a:extLst>
          </p:cNvPr>
          <p:cNvSpPr/>
          <p:nvPr/>
        </p:nvSpPr>
        <p:spPr>
          <a:xfrm rot="2466640">
            <a:off x="7171179" y="189605"/>
            <a:ext cx="479933" cy="45825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59" name="Google Shape;59;p3">
            <a:extLst>
              <a:ext uri="{FF2B5EF4-FFF2-40B4-BE49-F238E27FC236}">
                <a16:creationId xmlns:a16="http://schemas.microsoft.com/office/drawing/2014/main" id="{3C185F26-36C4-7039-4D52-0B0B0C074CA1}"/>
              </a:ext>
            </a:extLst>
          </p:cNvPr>
          <p:cNvSpPr/>
          <p:nvPr/>
        </p:nvSpPr>
        <p:spPr>
          <a:xfrm rot="-1609576">
            <a:off x="7895080" y="35096"/>
            <a:ext cx="345389" cy="32978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0" name="Google Shape;60;p3">
            <a:extLst>
              <a:ext uri="{FF2B5EF4-FFF2-40B4-BE49-F238E27FC236}">
                <a16:creationId xmlns:a16="http://schemas.microsoft.com/office/drawing/2014/main" id="{1AAD082C-1F0C-8BE3-E2C6-9F66C5C0D5EF}"/>
              </a:ext>
            </a:extLst>
          </p:cNvPr>
          <p:cNvSpPr/>
          <p:nvPr/>
        </p:nvSpPr>
        <p:spPr>
          <a:xfrm rot="2926099">
            <a:off x="8795427" y="4536426"/>
            <a:ext cx="258659" cy="24697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1" name="Google Shape;61;p3">
            <a:extLst>
              <a:ext uri="{FF2B5EF4-FFF2-40B4-BE49-F238E27FC236}">
                <a16:creationId xmlns:a16="http://schemas.microsoft.com/office/drawing/2014/main" id="{148F2FE4-BEF4-4855-28C0-1D90F12161CE}"/>
              </a:ext>
            </a:extLst>
          </p:cNvPr>
          <p:cNvSpPr/>
          <p:nvPr/>
        </p:nvSpPr>
        <p:spPr>
          <a:xfrm rot="-1609140">
            <a:off x="8703708" y="132969"/>
            <a:ext cx="233031" cy="2225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2" name="Google Shape;62;p3">
            <a:extLst>
              <a:ext uri="{FF2B5EF4-FFF2-40B4-BE49-F238E27FC236}">
                <a16:creationId xmlns:a16="http://schemas.microsoft.com/office/drawing/2014/main" id="{EB8C8229-5726-BD56-270B-5DBA246BDA03}"/>
              </a:ext>
            </a:extLst>
          </p:cNvPr>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500"/>
              <a:buNone/>
            </a:pPr>
            <a:fld id="{00000000-1234-1234-1234-123412341234}" type="slidenum">
              <a:rPr lang="en-US">
                <a:solidFill>
                  <a:schemeClr val="dk1"/>
                </a:solidFill>
              </a:rPr>
              <a:t>2</a:t>
            </a:fld>
            <a:endParaRPr>
              <a:solidFill>
                <a:schemeClr val="dk1"/>
              </a:solidFill>
            </a:endParaRPr>
          </a:p>
        </p:txBody>
      </p:sp>
      <p:sp>
        <p:nvSpPr>
          <p:cNvPr id="63" name="Google Shape;63;p3" descr="Details are in the caption following the image">
            <a:extLst>
              <a:ext uri="{FF2B5EF4-FFF2-40B4-BE49-F238E27FC236}">
                <a16:creationId xmlns:a16="http://schemas.microsoft.com/office/drawing/2014/main" id="{126B1279-FE70-84BF-2D8B-ADC53960E357}"/>
              </a:ext>
            </a:extLst>
          </p:cNvPr>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 name="Google Shape;48;p2">
            <a:extLst>
              <a:ext uri="{FF2B5EF4-FFF2-40B4-BE49-F238E27FC236}">
                <a16:creationId xmlns:a16="http://schemas.microsoft.com/office/drawing/2014/main" id="{85F0647D-D47A-457F-18CA-CC836FC22FF3}"/>
              </a:ext>
            </a:extLst>
          </p:cNvPr>
          <p:cNvSpPr txBox="1">
            <a:spLocks/>
          </p:cNvSpPr>
          <p:nvPr/>
        </p:nvSpPr>
        <p:spPr>
          <a:xfrm>
            <a:off x="8404384" y="4673651"/>
            <a:ext cx="548700" cy="3936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1pPr>
            <a:lvl2pPr marL="0" marR="0" lvl="1" indent="0" algn="r" rtl="0">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2pPr>
            <a:lvl3pPr marL="0" marR="0" lvl="2" indent="0" algn="r" rtl="0">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3pPr>
            <a:lvl4pPr marL="0" marR="0" lvl="3" indent="0" algn="r" rtl="0">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4pPr>
            <a:lvl5pPr marL="0" marR="0" lvl="4" indent="0" algn="r" rtl="0">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5pPr>
            <a:lvl6pPr marL="0" marR="0" lvl="5" indent="0" algn="r" rtl="0">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6pPr>
            <a:lvl7pPr marL="0" marR="0" lvl="6" indent="0" algn="r" rtl="0">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7pPr>
            <a:lvl8pPr marL="0" marR="0" lvl="7" indent="0" algn="r" rtl="0">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8pPr>
            <a:lvl9pPr marL="0" marR="0" lvl="8" indent="0" algn="r" rtl="0">
              <a:lnSpc>
                <a:spcPct val="100000"/>
              </a:lnSpc>
              <a:spcBef>
                <a:spcPts val="0"/>
              </a:spcBef>
              <a:spcAft>
                <a:spcPts val="0"/>
              </a:spcAft>
              <a:buClr>
                <a:srgbClr val="000000"/>
              </a:buClr>
              <a:buSzPts val="1500"/>
              <a:buFont typeface="Arial" panose="020B0604020202020204"/>
              <a:buNone/>
              <a:defRPr sz="1500" b="0" i="0" u="none" strike="noStrike" cap="none">
                <a:solidFill>
                  <a:schemeClr val="lt1"/>
                </a:solidFill>
                <a:latin typeface="Zilla Slab SemiBold"/>
                <a:ea typeface="Zilla Slab SemiBold"/>
                <a:cs typeface="Zilla Slab SemiBold"/>
                <a:sym typeface="Zilla Slab SemiBold"/>
              </a:defRPr>
            </a:lvl9pPr>
          </a:lstStyle>
          <a:p>
            <a:fld id="{00000000-1234-1234-1234-123412341234}" type="slidenum">
              <a:rPr lang="en-US" smtClean="0">
                <a:solidFill>
                  <a:schemeClr val="dk1"/>
                </a:solidFill>
              </a:rPr>
              <a:pPr/>
              <a:t>2</a:t>
            </a:fld>
            <a:endParaRPr lang="en-US">
              <a:solidFill>
                <a:schemeClr val="dk1"/>
              </a:solidFill>
            </a:endParaRPr>
          </a:p>
        </p:txBody>
      </p:sp>
      <p:sp>
        <p:nvSpPr>
          <p:cNvPr id="3" name="Google Shape;49;p2">
            <a:extLst>
              <a:ext uri="{FF2B5EF4-FFF2-40B4-BE49-F238E27FC236}">
                <a16:creationId xmlns:a16="http://schemas.microsoft.com/office/drawing/2014/main" id="{F3F52BFD-9652-9481-A84B-1DAD73B995CF}"/>
              </a:ext>
            </a:extLst>
          </p:cNvPr>
          <p:cNvSpPr txBox="1"/>
          <p:nvPr/>
        </p:nvSpPr>
        <p:spPr>
          <a:xfrm>
            <a:off x="444649" y="597878"/>
            <a:ext cx="8507267" cy="4339609"/>
          </a:xfrm>
          <a:prstGeom prst="rect">
            <a:avLst/>
          </a:prstGeom>
          <a:noFill/>
          <a:ln>
            <a:noFill/>
          </a:ln>
        </p:spPr>
        <p:txBody>
          <a:bodyPr spcFirstLastPara="1" wrap="square" lIns="91425" tIns="45700" rIns="91425" bIns="45700" anchor="t" anchorCtr="0">
            <a:spAutoFit/>
          </a:bodyPr>
          <a:lstStyle/>
          <a:p>
            <a:pPr marL="171450" indent="-171450" algn="just">
              <a:lnSpc>
                <a:spcPct val="150000"/>
              </a:lnSpc>
              <a:buFont typeface="Arial" panose="020B0604020202020204" pitchFamily="34" charset="0"/>
              <a:buChar char="•"/>
            </a:pPr>
            <a:r>
              <a:rPr lang="en-IN" sz="1200" dirty="0"/>
              <a:t>Conversational AI has evolved rapidly with the advent of Large Language Models (LLMs), enabling intelligent and context-aware interactions between users and systems. However, integrating these models into enterprise applications typically requires extensive coding and AI expertise. </a:t>
            </a:r>
          </a:p>
          <a:p>
            <a:pPr marL="171450" indent="-171450" algn="just">
              <a:lnSpc>
                <a:spcPct val="150000"/>
              </a:lnSpc>
              <a:buFont typeface="Arial" panose="020B0604020202020204" pitchFamily="34" charset="0"/>
              <a:buChar char="•"/>
            </a:pPr>
            <a:r>
              <a:rPr lang="en-IN" sz="1200" dirty="0"/>
              <a:t>This project presents a low-code framework to build a Conversational AI Assistant using </a:t>
            </a:r>
            <a:r>
              <a:rPr lang="en-IN" sz="1200" b="1" dirty="0"/>
              <a:t>Retrieval-Augmented Generation (RAG) </a:t>
            </a:r>
            <a:r>
              <a:rPr lang="en-IN" sz="1200" dirty="0"/>
              <a:t>and</a:t>
            </a:r>
            <a:r>
              <a:rPr lang="en-IN" sz="1200" b="1" dirty="0"/>
              <a:t> LLMs, </a:t>
            </a:r>
            <a:r>
              <a:rPr lang="en-IN" sz="1200" dirty="0"/>
              <a:t>integrated with platforms like </a:t>
            </a:r>
            <a:r>
              <a:rPr lang="en-IN" sz="1200" b="1" dirty="0"/>
              <a:t>Oracle APEX. </a:t>
            </a:r>
            <a:r>
              <a:rPr lang="en-IN" sz="1200" dirty="0"/>
              <a:t>The assistant enables natural, domain-specific communication while retrieving accurate responses from enterprise knowledge sources. This approach reduces development time, lowers technical barriers, and makes AI accessible in business workflows like </a:t>
            </a:r>
            <a:r>
              <a:rPr lang="en-IN" sz="1200" b="1" dirty="0"/>
              <a:t>ERP or CRM </a:t>
            </a:r>
            <a:r>
              <a:rPr lang="en-IN" sz="1200" dirty="0"/>
              <a:t>systems.</a:t>
            </a:r>
          </a:p>
          <a:p>
            <a:pPr marL="171450" indent="-171450" algn="just">
              <a:lnSpc>
                <a:spcPct val="150000"/>
              </a:lnSpc>
              <a:buFont typeface="Arial" panose="020B0604020202020204" pitchFamily="34" charset="0"/>
              <a:buChar char="•"/>
            </a:pPr>
            <a:r>
              <a:rPr lang="en-US" sz="1200" dirty="0"/>
              <a:t>The assistant enables users to interact with the modules using </a:t>
            </a:r>
            <a:r>
              <a:rPr lang="en-US" sz="1200" b="1" dirty="0"/>
              <a:t>natural language</a:t>
            </a:r>
            <a:r>
              <a:rPr lang="en-US" sz="1200" dirty="0"/>
              <a:t>, thereby improving usability, accessibility, and productivity. Leveraging low-code development platforms and state-of-the-art LLMs like </a:t>
            </a:r>
            <a:r>
              <a:rPr lang="en-US" sz="1200" b="1" dirty="0"/>
              <a:t>GPT-4</a:t>
            </a:r>
            <a:r>
              <a:rPr lang="en-US" sz="1200" dirty="0"/>
              <a:t>, the solution offers a scalable and adaptable approach to ERP interaction, reducing dependency on technical expertise.</a:t>
            </a:r>
          </a:p>
          <a:p>
            <a:endParaRPr lang="en-US" sz="1200" dirty="0"/>
          </a:p>
          <a:p>
            <a:r>
              <a:rPr lang="en-US" sz="1200" b="1" dirty="0"/>
              <a:t> Advantages:</a:t>
            </a:r>
          </a:p>
          <a:p>
            <a:pPr marL="265113" indent="174625">
              <a:lnSpc>
                <a:spcPct val="150000"/>
              </a:lnSpc>
              <a:buFont typeface="Arial" panose="020B0604020202020204" pitchFamily="34" charset="0"/>
              <a:buChar char="•"/>
            </a:pPr>
            <a:r>
              <a:rPr lang="en-US" sz="1200" dirty="0"/>
              <a:t>Enables business users to query the systems using everyday Natural language.</a:t>
            </a:r>
          </a:p>
          <a:p>
            <a:pPr marL="265113" indent="174625">
              <a:lnSpc>
                <a:spcPct val="150000"/>
              </a:lnSpc>
              <a:buFont typeface="Arial" panose="020B0604020202020204" pitchFamily="34" charset="0"/>
              <a:buChar char="•"/>
            </a:pPr>
            <a:r>
              <a:rPr lang="en-US" sz="1200" dirty="0"/>
              <a:t>Reduces dependency on technical staff (IT).</a:t>
            </a:r>
          </a:p>
          <a:p>
            <a:pPr marL="265113" indent="174625">
              <a:lnSpc>
                <a:spcPct val="150000"/>
              </a:lnSpc>
              <a:buFont typeface="Arial" panose="020B0604020202020204" pitchFamily="34" charset="0"/>
              <a:buChar char="•"/>
            </a:pPr>
            <a:r>
              <a:rPr lang="en-US" sz="1200" dirty="0"/>
              <a:t>Demonstrates a low-code approach that speeds up development.</a:t>
            </a:r>
          </a:p>
          <a:p>
            <a:pPr marL="265113" indent="174625">
              <a:lnSpc>
                <a:spcPct val="150000"/>
              </a:lnSpc>
              <a:buFont typeface="Arial" panose="020B0604020202020204" pitchFamily="34" charset="0"/>
              <a:buChar char="•"/>
            </a:pPr>
            <a:r>
              <a:rPr lang="en-US" sz="1200" dirty="0"/>
              <a:t>Bridges modern AI with legacy enterprise infrastructure.</a:t>
            </a:r>
            <a:endParaRPr lang="en-US" sz="12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4" name="Google Shape;50;p2">
            <a:extLst>
              <a:ext uri="{FF2B5EF4-FFF2-40B4-BE49-F238E27FC236}">
                <a16:creationId xmlns:a16="http://schemas.microsoft.com/office/drawing/2014/main" id="{FE6B15BA-D591-F2EC-A145-0CB558F2C6BC}"/>
              </a:ext>
            </a:extLst>
          </p:cNvPr>
          <p:cNvSpPr txBox="1"/>
          <p:nvPr/>
        </p:nvSpPr>
        <p:spPr>
          <a:xfrm>
            <a:off x="192084" y="52110"/>
            <a:ext cx="7511473" cy="568437"/>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None/>
            </a:pPr>
            <a:r>
              <a:rPr lang="en-US" sz="3000" b="1" dirty="0">
                <a:solidFill>
                  <a:schemeClr val="accent2"/>
                </a:solidFill>
                <a:latin typeface="Times New Roman" panose="02020603050405020304"/>
                <a:cs typeface="Times New Roman" panose="02020603050405020304"/>
                <a:sym typeface="Times New Roman" panose="02020603050405020304"/>
              </a:rPr>
              <a:t>Abstract</a:t>
            </a:r>
            <a:endParaRPr sz="3000" b="1" dirty="0">
              <a:solidFill>
                <a:schemeClr val="accent2"/>
              </a:solidFill>
              <a:latin typeface="Times New Roman" panose="02020603050405020304"/>
              <a:cs typeface="Times New Roman" panose="02020603050405020304"/>
              <a:sym typeface="Times New Roman" panose="02020603050405020304"/>
            </a:endParaRPr>
          </a:p>
        </p:txBody>
      </p:sp>
    </p:spTree>
    <p:extLst>
      <p:ext uri="{BB962C8B-B14F-4D97-AF65-F5344CB8AC3E}">
        <p14:creationId xmlns:p14="http://schemas.microsoft.com/office/powerpoint/2010/main" val="3008921082"/>
      </p:ext>
    </p:extLst>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5">
          <a:extLst>
            <a:ext uri="{FF2B5EF4-FFF2-40B4-BE49-F238E27FC236}">
              <a16:creationId xmlns:a16="http://schemas.microsoft.com/office/drawing/2014/main" id="{6E2BD1CC-CFEB-3339-370A-2446274FEF23}"/>
            </a:ext>
          </a:extLst>
        </p:cNvPr>
        <p:cNvGrpSpPr/>
        <p:nvPr/>
      </p:nvGrpSpPr>
      <p:grpSpPr>
        <a:xfrm>
          <a:off x="0" y="0"/>
          <a:ext cx="0" cy="0"/>
          <a:chOff x="0" y="0"/>
          <a:chExt cx="0" cy="0"/>
        </a:xfrm>
      </p:grpSpPr>
      <p:sp>
        <p:nvSpPr>
          <p:cNvPr id="236" name="Google Shape;236;p16">
            <a:extLst>
              <a:ext uri="{FF2B5EF4-FFF2-40B4-BE49-F238E27FC236}">
                <a16:creationId xmlns:a16="http://schemas.microsoft.com/office/drawing/2014/main" id="{388A09FC-C68A-AAB6-98EE-6D4473D27A76}"/>
              </a:ext>
            </a:extLst>
          </p:cNvPr>
          <p:cNvSpPr txBox="1">
            <a:spLocks noGrp="1"/>
          </p:cNvSpPr>
          <p:nvPr>
            <p:ph type="ctrTitle" idx="4294967295"/>
          </p:nvPr>
        </p:nvSpPr>
        <p:spPr>
          <a:xfrm>
            <a:off x="392959" y="67054"/>
            <a:ext cx="7049322" cy="466968"/>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accent2"/>
              </a:buClr>
              <a:buSzPts val="3200"/>
              <a:buFont typeface="Zilla Slab SemiBold"/>
              <a:buNone/>
            </a:pPr>
            <a:r>
              <a:rPr lang="en-US" sz="2600" b="1" i="0" u="none" strike="noStrike" cap="none" dirty="0">
                <a:solidFill>
                  <a:schemeClr val="accent2"/>
                </a:solidFill>
                <a:latin typeface="Times New Roman" panose="02020603050405020304"/>
                <a:ea typeface="Times New Roman" panose="02020603050405020304"/>
                <a:cs typeface="Times New Roman" panose="02020603050405020304"/>
                <a:sym typeface="Times New Roman" panose="02020603050405020304"/>
              </a:rPr>
              <a:t>Problem Inferred</a:t>
            </a:r>
            <a:endParaRPr sz="2600" b="1" i="0" u="none" strike="noStrike" cap="none" dirty="0">
              <a:solidFill>
                <a:schemeClr val="accent2"/>
              </a:solidFill>
              <a:latin typeface="Zilla Slab SemiBold"/>
              <a:ea typeface="Zilla Slab SemiBold"/>
              <a:cs typeface="Zilla Slab SemiBold"/>
              <a:sym typeface="Zilla Slab SemiBold"/>
            </a:endParaRPr>
          </a:p>
        </p:txBody>
      </p:sp>
      <p:sp>
        <p:nvSpPr>
          <p:cNvPr id="237" name="Google Shape;237;p16">
            <a:extLst>
              <a:ext uri="{FF2B5EF4-FFF2-40B4-BE49-F238E27FC236}">
                <a16:creationId xmlns:a16="http://schemas.microsoft.com/office/drawing/2014/main" id="{793F4ED2-2EC7-50DC-B4F5-68633D754301}"/>
              </a:ext>
            </a:extLst>
          </p:cNvPr>
          <p:cNvSpPr txBox="1">
            <a:spLocks noGrp="1"/>
          </p:cNvSpPr>
          <p:nvPr>
            <p:ph type="subTitle" idx="4294967295"/>
          </p:nvPr>
        </p:nvSpPr>
        <p:spPr>
          <a:xfrm>
            <a:off x="210208" y="893378"/>
            <a:ext cx="8187558" cy="3920360"/>
          </a:xfrm>
          <a:prstGeom prst="rect">
            <a:avLst/>
          </a:prstGeom>
          <a:noFill/>
          <a:ln>
            <a:noFill/>
          </a:ln>
        </p:spPr>
        <p:txBody>
          <a:bodyPr spcFirstLastPara="1" wrap="square" lIns="0" tIns="0" rIns="0" bIns="0" anchor="t" anchorCtr="0">
            <a:noAutofit/>
          </a:bodyPr>
          <a:lstStyle/>
          <a:p>
            <a:pPr marL="457200" marR="0" lvl="0" indent="-228600" algn="just" rtl="0">
              <a:lnSpc>
                <a:spcPct val="115000"/>
              </a:lnSpc>
              <a:spcBef>
                <a:spcPts val="0"/>
              </a:spcBef>
              <a:spcAft>
                <a:spcPts val="0"/>
              </a:spcAft>
              <a:buClr>
                <a:schemeClr val="accent2"/>
              </a:buClr>
              <a:buSzPts val="2400"/>
              <a:buFont typeface="Arial" panose="020B0604020202020204"/>
              <a:buNone/>
            </a:pPr>
            <a:endParaRPr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914400" marR="0" lvl="1" indent="-228600" algn="just" rtl="0">
              <a:lnSpc>
                <a:spcPct val="115000"/>
              </a:lnSpc>
              <a:spcBef>
                <a:spcPts val="800"/>
              </a:spcBef>
              <a:spcAft>
                <a:spcPts val="0"/>
              </a:spcAft>
              <a:buClr>
                <a:schemeClr val="accent1"/>
              </a:buClr>
              <a:buSzPts val="2400"/>
              <a:buFont typeface="Arial" panose="020B0604020202020204"/>
              <a:buNone/>
            </a:pPr>
            <a:endParaRPr sz="18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38" name="Google Shape;238;p16">
            <a:extLst>
              <a:ext uri="{FF2B5EF4-FFF2-40B4-BE49-F238E27FC236}">
                <a16:creationId xmlns:a16="http://schemas.microsoft.com/office/drawing/2014/main" id="{52EAA81F-48C5-0796-3570-0AF79A75D5A4}"/>
              </a:ext>
            </a:extLst>
          </p:cNvPr>
          <p:cNvSpPr/>
          <p:nvPr/>
        </p:nvSpPr>
        <p:spPr>
          <a:xfrm>
            <a:off x="8123581" y="4673651"/>
            <a:ext cx="345435" cy="32983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39" name="Google Shape;239;p16">
            <a:extLst>
              <a:ext uri="{FF2B5EF4-FFF2-40B4-BE49-F238E27FC236}">
                <a16:creationId xmlns:a16="http://schemas.microsoft.com/office/drawing/2014/main" id="{F722D6FA-4DA7-B66B-50ED-EAF5181943F6}"/>
              </a:ext>
            </a:extLst>
          </p:cNvPr>
          <p:cNvSpPr/>
          <p:nvPr/>
        </p:nvSpPr>
        <p:spPr>
          <a:xfrm rot="-1609576">
            <a:off x="7895080" y="35096"/>
            <a:ext cx="345389" cy="32978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0" name="Google Shape;240;p16">
            <a:extLst>
              <a:ext uri="{FF2B5EF4-FFF2-40B4-BE49-F238E27FC236}">
                <a16:creationId xmlns:a16="http://schemas.microsoft.com/office/drawing/2014/main" id="{92AFEAD3-2C69-9E25-FC02-6FEA8396BC65}"/>
              </a:ext>
            </a:extLst>
          </p:cNvPr>
          <p:cNvSpPr/>
          <p:nvPr/>
        </p:nvSpPr>
        <p:spPr>
          <a:xfrm rot="2926099">
            <a:off x="8795427" y="4536426"/>
            <a:ext cx="258659" cy="24697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1" name="Google Shape;241;p16">
            <a:extLst>
              <a:ext uri="{FF2B5EF4-FFF2-40B4-BE49-F238E27FC236}">
                <a16:creationId xmlns:a16="http://schemas.microsoft.com/office/drawing/2014/main" id="{885E678B-D695-4FE0-2D96-6418DF9F32B5}"/>
              </a:ext>
            </a:extLst>
          </p:cNvPr>
          <p:cNvSpPr/>
          <p:nvPr/>
        </p:nvSpPr>
        <p:spPr>
          <a:xfrm rot="-1609140">
            <a:off x="8703708" y="132969"/>
            <a:ext cx="233031" cy="2225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42" name="Google Shape;242;p16">
            <a:extLst>
              <a:ext uri="{FF2B5EF4-FFF2-40B4-BE49-F238E27FC236}">
                <a16:creationId xmlns:a16="http://schemas.microsoft.com/office/drawing/2014/main" id="{DD09B3D4-34D5-00D0-A81D-D1FAB51547D2}"/>
              </a:ext>
            </a:extLst>
          </p:cNvPr>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500"/>
              <a:buNone/>
            </a:pPr>
            <a:fld id="{00000000-1234-1234-1234-123412341234}" type="slidenum">
              <a:rPr lang="en-US">
                <a:solidFill>
                  <a:schemeClr val="dk1"/>
                </a:solidFill>
              </a:rPr>
              <a:t>3</a:t>
            </a:fld>
            <a:endParaRPr>
              <a:solidFill>
                <a:schemeClr val="dk1"/>
              </a:solidFill>
            </a:endParaRPr>
          </a:p>
        </p:txBody>
      </p:sp>
      <p:sp>
        <p:nvSpPr>
          <p:cNvPr id="3" name="TextBox 2">
            <a:extLst>
              <a:ext uri="{FF2B5EF4-FFF2-40B4-BE49-F238E27FC236}">
                <a16:creationId xmlns:a16="http://schemas.microsoft.com/office/drawing/2014/main" id="{B5503F13-9EAB-61DF-3C55-A8548A084FE0}"/>
              </a:ext>
            </a:extLst>
          </p:cNvPr>
          <p:cNvSpPr txBox="1"/>
          <p:nvPr/>
        </p:nvSpPr>
        <p:spPr>
          <a:xfrm>
            <a:off x="485774" y="461633"/>
            <a:ext cx="8180271" cy="4505529"/>
          </a:xfrm>
          <a:prstGeom prst="rect">
            <a:avLst/>
          </a:prstGeom>
          <a:noFill/>
        </p:spPr>
        <p:txBody>
          <a:bodyPr wrap="square">
            <a:spAutoFit/>
          </a:bodyPr>
          <a:lstStyle/>
          <a:p>
            <a:pPr algn="just"/>
            <a:r>
              <a:rPr lang="en-US" sz="1200" dirty="0"/>
              <a:t>Current enterprise chat systems, often based on rigid rule-based logic, fall short in delivering a natural and intuitive user experience. While they offer basic functionality, they lack contextual understanding, require frequent manual updates, and are unable to handle dynamic or complex queries. This leads to limited usability, increased support overhead, and reduced productivity.</a:t>
            </a:r>
          </a:p>
          <a:p>
            <a:pPr algn="just"/>
            <a:endParaRPr lang="en-US" sz="1200" dirty="0"/>
          </a:p>
          <a:p>
            <a:pPr algn="just">
              <a:lnSpc>
                <a:spcPct val="150000"/>
              </a:lnSpc>
            </a:pPr>
            <a:r>
              <a:rPr lang="en-US" sz="1200" dirty="0"/>
              <a:t>A solution is needed to: </a:t>
            </a:r>
          </a:p>
          <a:p>
            <a:pPr marL="355600" indent="-174625" algn="just">
              <a:lnSpc>
                <a:spcPct val="150000"/>
              </a:lnSpc>
              <a:buFont typeface="Arial" panose="020B0604020202020204" pitchFamily="34" charset="0"/>
              <a:buChar char="•"/>
            </a:pPr>
            <a:r>
              <a:rPr lang="en-US" sz="1200" dirty="0"/>
              <a:t>Enhance traditional rule-based chatbots by integrating Large Language Models (LLMs) and Retrieval-Augmented Generation (RAG) for smarter, context-aware interactions.</a:t>
            </a:r>
          </a:p>
          <a:p>
            <a:pPr marL="355600" indent="-174625" algn="just">
              <a:lnSpc>
                <a:spcPct val="150000"/>
              </a:lnSpc>
              <a:buFont typeface="Arial" panose="020B0604020202020204" pitchFamily="34" charset="0"/>
              <a:buChar char="•"/>
            </a:pPr>
            <a:r>
              <a:rPr lang="en-US" sz="1200" dirty="0"/>
              <a:t>Simplify access to enterprise data and actions using natural language interfaces.</a:t>
            </a:r>
          </a:p>
          <a:p>
            <a:pPr marL="355600" indent="-174625" algn="just">
              <a:lnSpc>
                <a:spcPct val="150000"/>
              </a:lnSpc>
              <a:buFont typeface="Arial" panose="020B0604020202020204" pitchFamily="34" charset="0"/>
              <a:buChar char="•"/>
            </a:pPr>
            <a:r>
              <a:rPr lang="en-US" sz="1200" dirty="0"/>
              <a:t>Improve accessibility and adoption for both technical and non-technical users across enterprise applications.</a:t>
            </a:r>
          </a:p>
          <a:p>
            <a:pPr marL="355600" indent="-174625" algn="just">
              <a:lnSpc>
                <a:spcPct val="150000"/>
              </a:lnSpc>
              <a:buFont typeface="Arial" panose="020B0604020202020204" pitchFamily="34" charset="0"/>
              <a:buChar char="•"/>
            </a:pPr>
            <a:endParaRPr lang="en-US" sz="1200" dirty="0"/>
          </a:p>
          <a:p>
            <a:r>
              <a:rPr lang="en-US" sz="1300" b="1" dirty="0"/>
              <a:t> </a:t>
            </a:r>
            <a:r>
              <a:rPr lang="en-US" sz="1300" b="1" u="sng" dirty="0"/>
              <a:t>Key problems identified include:</a:t>
            </a:r>
          </a:p>
          <a:p>
            <a:pPr marL="285750" indent="-195263">
              <a:lnSpc>
                <a:spcPct val="150000"/>
              </a:lnSpc>
              <a:buFont typeface="Arial" panose="020B0604020202020204" pitchFamily="34" charset="0"/>
              <a:buChar char="•"/>
            </a:pPr>
            <a:r>
              <a:rPr lang="en-US" sz="1200" b="1" dirty="0"/>
              <a:t>Rigid interaction flows: </a:t>
            </a:r>
            <a:r>
              <a:rPr lang="en-US" sz="1200" dirty="0"/>
              <a:t>Rule-based bots follow predefined paths, making them ineffective for handling dynamic or complex queries from users.</a:t>
            </a:r>
          </a:p>
          <a:p>
            <a:pPr marL="285750" indent="-195263">
              <a:lnSpc>
                <a:spcPct val="150000"/>
              </a:lnSpc>
              <a:buFont typeface="Arial" panose="020B0604020202020204" pitchFamily="34" charset="0"/>
              <a:buChar char="•"/>
            </a:pPr>
            <a:r>
              <a:rPr lang="en-US" sz="1200" b="1" dirty="0"/>
              <a:t>No natural language understanding:</a:t>
            </a:r>
            <a:r>
              <a:rPr lang="en-US" sz="1200" dirty="0"/>
              <a:t> Queries like </a:t>
            </a:r>
            <a:r>
              <a:rPr lang="en-US" sz="1200" i="1" dirty="0"/>
              <a:t>“What is my pending leave balance?”</a:t>
            </a:r>
            <a:r>
              <a:rPr lang="en-US" sz="1200" dirty="0"/>
              <a:t> often go unrecognized unless phrased exactly as expected.</a:t>
            </a:r>
          </a:p>
          <a:p>
            <a:pPr marL="285750" indent="-195263">
              <a:lnSpc>
                <a:spcPct val="150000"/>
              </a:lnSpc>
              <a:buFont typeface="Arial" panose="020B0604020202020204" pitchFamily="34" charset="0"/>
              <a:buChar char="•"/>
            </a:pPr>
            <a:r>
              <a:rPr lang="en-US" sz="1200" b="1" dirty="0"/>
              <a:t>High dependency on IT teams:</a:t>
            </a:r>
            <a:r>
              <a:rPr lang="en-US" sz="1200" dirty="0"/>
              <a:t> Non-technical users cannot rely on chatbots for advanced queries or data retrieval and must seek help from IT staff.</a:t>
            </a:r>
          </a:p>
        </p:txBody>
      </p:sp>
    </p:spTree>
    <p:extLst>
      <p:ext uri="{BB962C8B-B14F-4D97-AF65-F5344CB8AC3E}">
        <p14:creationId xmlns:p14="http://schemas.microsoft.com/office/powerpoint/2010/main" val="2259746361"/>
      </p:ext>
    </p:extLst>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6">
          <a:extLst>
            <a:ext uri="{FF2B5EF4-FFF2-40B4-BE49-F238E27FC236}">
              <a16:creationId xmlns:a16="http://schemas.microsoft.com/office/drawing/2014/main" id="{63093055-C3FB-CF2C-644E-8E69351CB5F9}"/>
            </a:ext>
          </a:extLst>
        </p:cNvPr>
        <p:cNvGrpSpPr/>
        <p:nvPr/>
      </p:nvGrpSpPr>
      <p:grpSpPr>
        <a:xfrm>
          <a:off x="0" y="0"/>
          <a:ext cx="0" cy="0"/>
          <a:chOff x="0" y="0"/>
          <a:chExt cx="0" cy="0"/>
        </a:xfrm>
      </p:grpSpPr>
      <p:sp>
        <p:nvSpPr>
          <p:cNvPr id="247" name="Google Shape;247;p17">
            <a:extLst>
              <a:ext uri="{FF2B5EF4-FFF2-40B4-BE49-F238E27FC236}">
                <a16:creationId xmlns:a16="http://schemas.microsoft.com/office/drawing/2014/main" id="{AA511B6C-8DE3-3F95-6B40-D08362042BFC}"/>
              </a:ext>
            </a:extLst>
          </p:cNvPr>
          <p:cNvSpPr txBox="1">
            <a:spLocks noGrp="1"/>
          </p:cNvSpPr>
          <p:nvPr>
            <p:ph type="ctrTitle" idx="4294967295"/>
          </p:nvPr>
        </p:nvSpPr>
        <p:spPr>
          <a:xfrm>
            <a:off x="361823" y="246825"/>
            <a:ext cx="7049322" cy="466968"/>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accent2"/>
              </a:buClr>
              <a:buSzPts val="3200"/>
              <a:buFont typeface="Zilla Slab SemiBold"/>
              <a:buNone/>
            </a:pPr>
            <a:r>
              <a:rPr lang="en-US" sz="2800" b="1" i="0" u="none" strike="noStrike" cap="none" dirty="0">
                <a:solidFill>
                  <a:schemeClr val="accent2"/>
                </a:solidFill>
                <a:latin typeface="Times New Roman" panose="02020603050405020304"/>
                <a:ea typeface="Times New Roman" panose="02020603050405020304"/>
                <a:cs typeface="Times New Roman" panose="02020603050405020304"/>
                <a:sym typeface="Times New Roman" panose="02020603050405020304"/>
              </a:rPr>
              <a:t>Objective</a:t>
            </a:r>
            <a:endParaRPr sz="2800" b="1" i="0" u="none" strike="noStrike" cap="none" dirty="0">
              <a:solidFill>
                <a:schemeClr val="accent2"/>
              </a:solidFill>
              <a:latin typeface="Zilla Slab SemiBold"/>
              <a:ea typeface="Zilla Slab SemiBold"/>
              <a:cs typeface="Zilla Slab SemiBold"/>
              <a:sym typeface="Zilla Slab SemiBold"/>
            </a:endParaRPr>
          </a:p>
        </p:txBody>
      </p:sp>
      <p:sp>
        <p:nvSpPr>
          <p:cNvPr id="249" name="Google Shape;249;p17">
            <a:extLst>
              <a:ext uri="{FF2B5EF4-FFF2-40B4-BE49-F238E27FC236}">
                <a16:creationId xmlns:a16="http://schemas.microsoft.com/office/drawing/2014/main" id="{34FE8A3F-B84F-A2A8-6936-9902FD58B442}"/>
              </a:ext>
            </a:extLst>
          </p:cNvPr>
          <p:cNvSpPr/>
          <p:nvPr/>
        </p:nvSpPr>
        <p:spPr>
          <a:xfrm>
            <a:off x="8123581" y="4673651"/>
            <a:ext cx="345435" cy="329833"/>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0" name="Google Shape;250;p17">
            <a:extLst>
              <a:ext uri="{FF2B5EF4-FFF2-40B4-BE49-F238E27FC236}">
                <a16:creationId xmlns:a16="http://schemas.microsoft.com/office/drawing/2014/main" id="{FDA72B70-BE8F-B26B-2C1E-CDBC442C9E34}"/>
              </a:ext>
            </a:extLst>
          </p:cNvPr>
          <p:cNvSpPr/>
          <p:nvPr/>
        </p:nvSpPr>
        <p:spPr>
          <a:xfrm rot="2466640">
            <a:off x="7171179" y="189605"/>
            <a:ext cx="479933" cy="45825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1" name="Google Shape;251;p17">
            <a:extLst>
              <a:ext uri="{FF2B5EF4-FFF2-40B4-BE49-F238E27FC236}">
                <a16:creationId xmlns:a16="http://schemas.microsoft.com/office/drawing/2014/main" id="{D7283EBA-9AEC-92BA-CC6F-77B22C7DEC01}"/>
              </a:ext>
            </a:extLst>
          </p:cNvPr>
          <p:cNvSpPr/>
          <p:nvPr/>
        </p:nvSpPr>
        <p:spPr>
          <a:xfrm rot="-1609576">
            <a:off x="7895080" y="35096"/>
            <a:ext cx="345389" cy="329789"/>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2" name="Google Shape;252;p17">
            <a:extLst>
              <a:ext uri="{FF2B5EF4-FFF2-40B4-BE49-F238E27FC236}">
                <a16:creationId xmlns:a16="http://schemas.microsoft.com/office/drawing/2014/main" id="{AB1262A5-8769-5D2B-B01B-67287410683A}"/>
              </a:ext>
            </a:extLst>
          </p:cNvPr>
          <p:cNvSpPr/>
          <p:nvPr/>
        </p:nvSpPr>
        <p:spPr>
          <a:xfrm rot="2926099">
            <a:off x="8795427" y="4536426"/>
            <a:ext cx="258659" cy="24697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3" name="Google Shape;253;p17">
            <a:extLst>
              <a:ext uri="{FF2B5EF4-FFF2-40B4-BE49-F238E27FC236}">
                <a16:creationId xmlns:a16="http://schemas.microsoft.com/office/drawing/2014/main" id="{B0EFE2E5-B9AA-B50B-649B-C7D364FC50EF}"/>
              </a:ext>
            </a:extLst>
          </p:cNvPr>
          <p:cNvSpPr/>
          <p:nvPr/>
        </p:nvSpPr>
        <p:spPr>
          <a:xfrm rot="-1609140">
            <a:off x="8703708" y="132969"/>
            <a:ext cx="233031" cy="2225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54" name="Google Shape;254;p17">
            <a:extLst>
              <a:ext uri="{FF2B5EF4-FFF2-40B4-BE49-F238E27FC236}">
                <a16:creationId xmlns:a16="http://schemas.microsoft.com/office/drawing/2014/main" id="{8F8AC265-B7CD-7465-3F94-64258FB6F461}"/>
              </a:ext>
            </a:extLst>
          </p:cNvPr>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500"/>
              <a:buNone/>
            </a:pPr>
            <a:fld id="{00000000-1234-1234-1234-123412341234}" type="slidenum">
              <a:rPr lang="en-US">
                <a:solidFill>
                  <a:schemeClr val="dk1"/>
                </a:solidFill>
              </a:rPr>
              <a:t>4</a:t>
            </a:fld>
            <a:endParaRPr>
              <a:solidFill>
                <a:schemeClr val="dk1"/>
              </a:solidFill>
            </a:endParaRPr>
          </a:p>
        </p:txBody>
      </p:sp>
      <p:sp>
        <p:nvSpPr>
          <p:cNvPr id="3" name="TextBox 2">
            <a:extLst>
              <a:ext uri="{FF2B5EF4-FFF2-40B4-BE49-F238E27FC236}">
                <a16:creationId xmlns:a16="http://schemas.microsoft.com/office/drawing/2014/main" id="{CBB530A6-F1ED-4BA2-97D0-9F5F676EF795}"/>
              </a:ext>
            </a:extLst>
          </p:cNvPr>
          <p:cNvSpPr txBox="1"/>
          <p:nvPr/>
        </p:nvSpPr>
        <p:spPr>
          <a:xfrm>
            <a:off x="541704" y="737032"/>
            <a:ext cx="7834759" cy="3930371"/>
          </a:xfrm>
          <a:prstGeom prst="rect">
            <a:avLst/>
          </a:prstGeom>
          <a:noFill/>
        </p:spPr>
        <p:txBody>
          <a:bodyPr wrap="square">
            <a:spAutoFit/>
          </a:bodyPr>
          <a:lstStyle/>
          <a:p>
            <a:pPr>
              <a:lnSpc>
                <a:spcPct val="150000"/>
              </a:lnSpc>
            </a:pPr>
            <a:r>
              <a:rPr lang="en-IN" dirty="0"/>
              <a:t>The primary objective of this project is </a:t>
            </a:r>
            <a:r>
              <a:rPr lang="en-US" dirty="0"/>
              <a:t>to integrate </a:t>
            </a:r>
            <a:r>
              <a:rPr lang="en-US" b="1" dirty="0"/>
              <a:t>LLM</a:t>
            </a:r>
            <a:r>
              <a:rPr lang="en-US" dirty="0"/>
              <a:t> based smart assistant that simplifies application interaction using </a:t>
            </a:r>
            <a:r>
              <a:rPr lang="en-US" b="1" dirty="0"/>
              <a:t>RAG</a:t>
            </a:r>
            <a:r>
              <a:rPr lang="en-US" dirty="0"/>
              <a:t>, while requiring minimal development effort through low-code tools.</a:t>
            </a:r>
          </a:p>
          <a:p>
            <a:pPr>
              <a:lnSpc>
                <a:spcPct val="150000"/>
              </a:lnSpc>
            </a:pPr>
            <a:r>
              <a:rPr lang="en-US" b="1" dirty="0"/>
              <a:t>Key Objectives:</a:t>
            </a:r>
            <a:endParaRPr lang="en-US" dirty="0"/>
          </a:p>
          <a:p>
            <a:pPr marL="355600" indent="-174625">
              <a:lnSpc>
                <a:spcPct val="150000"/>
              </a:lnSpc>
              <a:buFont typeface="Arial" panose="020B0604020202020204" pitchFamily="34" charset="0"/>
              <a:buChar char="•"/>
            </a:pPr>
            <a:r>
              <a:rPr lang="en-US" dirty="0"/>
              <a:t>Design a conversational assistant interface and implement in the Enterprise Applications.</a:t>
            </a:r>
          </a:p>
          <a:p>
            <a:pPr marL="355600" indent="-174625">
              <a:lnSpc>
                <a:spcPct val="150000"/>
              </a:lnSpc>
              <a:buFont typeface="Arial" panose="020B0604020202020204" pitchFamily="34" charset="0"/>
              <a:buChar char="•"/>
            </a:pPr>
            <a:r>
              <a:rPr lang="en-US" dirty="0"/>
              <a:t>Integrate LLMs to understand user queries and perform data actions.</a:t>
            </a:r>
          </a:p>
          <a:p>
            <a:pPr marL="355600" indent="-174625">
              <a:lnSpc>
                <a:spcPct val="150000"/>
              </a:lnSpc>
              <a:buFont typeface="Arial" panose="020B0604020202020204" pitchFamily="34" charset="0"/>
              <a:buChar char="•"/>
            </a:pPr>
            <a:r>
              <a:rPr lang="en-US" dirty="0"/>
              <a:t>Use a RAG model to retrieve relevant application documents and data.</a:t>
            </a:r>
          </a:p>
          <a:p>
            <a:pPr marL="355600" indent="-174625">
              <a:lnSpc>
                <a:spcPct val="150000"/>
              </a:lnSpc>
              <a:buFont typeface="Arial" panose="020B0604020202020204" pitchFamily="34" charset="0"/>
              <a:buChar char="•"/>
            </a:pPr>
            <a:r>
              <a:rPr lang="en-US" dirty="0"/>
              <a:t>Minimize technical overhead by using low-code tools and reusable components.</a:t>
            </a:r>
          </a:p>
          <a:p>
            <a:pPr>
              <a:lnSpc>
                <a:spcPct val="150000"/>
              </a:lnSpc>
            </a:pPr>
            <a:r>
              <a:rPr lang="en-US" b="1" dirty="0"/>
              <a:t>Sub-objectives:</a:t>
            </a:r>
            <a:endParaRPr lang="en-US" dirty="0"/>
          </a:p>
          <a:p>
            <a:pPr marL="355600" indent="-174625">
              <a:lnSpc>
                <a:spcPct val="150000"/>
              </a:lnSpc>
              <a:buFont typeface="Arial" panose="020B0604020202020204" pitchFamily="34" charset="0"/>
              <a:buChar char="•"/>
            </a:pPr>
            <a:r>
              <a:rPr lang="en-US" dirty="0"/>
              <a:t>Improve accessibility of Enterprise data and reports.</a:t>
            </a:r>
          </a:p>
          <a:p>
            <a:pPr marL="355600" indent="-174625">
              <a:lnSpc>
                <a:spcPct val="150000"/>
              </a:lnSpc>
              <a:buFont typeface="Arial" panose="020B0604020202020204" pitchFamily="34" charset="0"/>
              <a:buChar char="•"/>
            </a:pPr>
            <a:r>
              <a:rPr lang="en-US" dirty="0"/>
              <a:t>Build an extensible architecture for future Enterprise modules like ERP / CRM.</a:t>
            </a:r>
          </a:p>
          <a:p>
            <a:pPr marL="355600" indent="-174625">
              <a:lnSpc>
                <a:spcPct val="150000"/>
              </a:lnSpc>
              <a:buFont typeface="Arial" panose="020B0604020202020204" pitchFamily="34" charset="0"/>
              <a:buChar char="•"/>
            </a:pPr>
            <a:r>
              <a:rPr lang="en-US" dirty="0"/>
              <a:t>Provide a secure and scalable framework for enterprise use.</a:t>
            </a:r>
            <a:endParaRPr lang="en-IN" dirty="0"/>
          </a:p>
        </p:txBody>
      </p:sp>
    </p:spTree>
    <p:extLst>
      <p:ext uri="{BB962C8B-B14F-4D97-AF65-F5344CB8AC3E}">
        <p14:creationId xmlns:p14="http://schemas.microsoft.com/office/powerpoint/2010/main" val="33216913"/>
      </p:ext>
    </p:extLst>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lvl="0"/>
            <a:r>
              <a:rPr lang="en-US"/>
              <a:t>*</a:t>
            </a:r>
          </a:p>
        </p:txBody>
      </p:sp>
      <p:sp>
        <p:nvSpPr>
          <p:cNvPr id="5" name="TextBox 4">
            <a:extLst>
              <a:ext uri="{FF2B5EF4-FFF2-40B4-BE49-F238E27FC236}">
                <a16:creationId xmlns:a16="http://schemas.microsoft.com/office/drawing/2014/main" id="{CCE5C91A-DBF0-CC14-2A10-54E9221D2BF7}"/>
              </a:ext>
            </a:extLst>
          </p:cNvPr>
          <p:cNvSpPr txBox="1"/>
          <p:nvPr/>
        </p:nvSpPr>
        <p:spPr>
          <a:xfrm>
            <a:off x="508174" y="429527"/>
            <a:ext cx="7847350" cy="4576702"/>
          </a:xfrm>
          <a:prstGeom prst="rect">
            <a:avLst/>
          </a:prstGeom>
          <a:noFill/>
        </p:spPr>
        <p:txBody>
          <a:bodyPr wrap="square">
            <a:spAutoFit/>
          </a:bodyPr>
          <a:lstStyle/>
          <a:p>
            <a:pPr>
              <a:lnSpc>
                <a:spcPct val="150000"/>
              </a:lnSpc>
            </a:pPr>
            <a:r>
              <a:rPr lang="en-US" dirty="0"/>
              <a:t>This project focuses on the design and development of a prototype Conversational AI Assistant integrated into low-code enterprise applications. Rather than replacing existing </a:t>
            </a:r>
            <a:r>
              <a:rPr lang="en-US" b="1" dirty="0"/>
              <a:t>rule-based chat </a:t>
            </a:r>
            <a:r>
              <a:rPr lang="en-US" dirty="0"/>
              <a:t>systems, it aims to enhance user interaction by leveraging Retrieval-Augmented Generation (</a:t>
            </a:r>
            <a:r>
              <a:rPr lang="en-US" b="1" dirty="0"/>
              <a:t>RAG</a:t>
            </a:r>
            <a:r>
              <a:rPr lang="en-US" dirty="0"/>
              <a:t>) and Large Language Models </a:t>
            </a:r>
            <a:r>
              <a:rPr lang="en-US" b="1" dirty="0"/>
              <a:t>(LLMs</a:t>
            </a:r>
            <a:r>
              <a:rPr lang="en-US" dirty="0"/>
              <a:t>) to provide context-aware, intelligent responses from internal business data sources.</a:t>
            </a:r>
          </a:p>
          <a:p>
            <a:pPr>
              <a:lnSpc>
                <a:spcPct val="150000"/>
              </a:lnSpc>
            </a:pPr>
            <a:r>
              <a:rPr lang="en-US" b="1" dirty="0"/>
              <a:t>Within Scope:</a:t>
            </a:r>
            <a:endParaRPr lang="en-US" dirty="0"/>
          </a:p>
          <a:p>
            <a:pPr marL="355600" indent="-174625">
              <a:lnSpc>
                <a:spcPct val="150000"/>
              </a:lnSpc>
              <a:buFont typeface="Arial" panose="020B0604020202020204" pitchFamily="34" charset="0"/>
              <a:buChar char="•"/>
            </a:pPr>
            <a:r>
              <a:rPr lang="en-US" dirty="0"/>
              <a:t>Build a chatbot UI using </a:t>
            </a:r>
            <a:r>
              <a:rPr lang="en-US" b="1" dirty="0"/>
              <a:t>Oracle</a:t>
            </a:r>
            <a:r>
              <a:rPr lang="en-US" dirty="0"/>
              <a:t> </a:t>
            </a:r>
            <a:r>
              <a:rPr lang="en-US" b="1" dirty="0"/>
              <a:t>APEX</a:t>
            </a:r>
            <a:r>
              <a:rPr lang="en-US" dirty="0"/>
              <a:t>.</a:t>
            </a:r>
          </a:p>
          <a:p>
            <a:pPr marL="355600" indent="-174625">
              <a:lnSpc>
                <a:spcPct val="150000"/>
              </a:lnSpc>
              <a:buFont typeface="Arial" panose="020B0604020202020204" pitchFamily="34" charset="0"/>
              <a:buChar char="•"/>
            </a:pPr>
            <a:r>
              <a:rPr lang="en-US" dirty="0"/>
              <a:t>Connect the assistant to Enterprise applications like ERP / CRM.</a:t>
            </a:r>
          </a:p>
          <a:p>
            <a:pPr marL="355600" indent="-174625">
              <a:lnSpc>
                <a:spcPct val="150000"/>
              </a:lnSpc>
              <a:buFont typeface="Arial" panose="020B0604020202020204" pitchFamily="34" charset="0"/>
              <a:buChar char="•"/>
            </a:pPr>
            <a:r>
              <a:rPr lang="en-US" dirty="0"/>
              <a:t>Use LLMs to understand and respond to natural language queries.</a:t>
            </a:r>
          </a:p>
          <a:p>
            <a:pPr marL="355600" indent="-174625">
              <a:lnSpc>
                <a:spcPct val="150000"/>
              </a:lnSpc>
              <a:buFont typeface="Arial" panose="020B0604020202020204" pitchFamily="34" charset="0"/>
              <a:buChar char="•"/>
            </a:pPr>
            <a:r>
              <a:rPr lang="en-US" dirty="0"/>
              <a:t>Implement vector search to retrieve documents or past queries for better context.</a:t>
            </a:r>
          </a:p>
          <a:p>
            <a:pPr>
              <a:lnSpc>
                <a:spcPct val="150000"/>
              </a:lnSpc>
            </a:pPr>
            <a:r>
              <a:rPr lang="en-US" b="1" dirty="0"/>
              <a:t>Out of Scope (for now):</a:t>
            </a:r>
            <a:endParaRPr lang="en-US" dirty="0"/>
          </a:p>
          <a:p>
            <a:pPr marL="355600" indent="-174625">
              <a:lnSpc>
                <a:spcPct val="150000"/>
              </a:lnSpc>
              <a:buFont typeface="Arial" panose="020B0604020202020204" pitchFamily="34" charset="0"/>
              <a:buChar char="•"/>
            </a:pPr>
            <a:r>
              <a:rPr lang="en-US" dirty="0"/>
              <a:t>Voice-based assistants or speech recognition.</a:t>
            </a:r>
          </a:p>
          <a:p>
            <a:pPr marL="355600" indent="-174625">
              <a:lnSpc>
                <a:spcPct val="150000"/>
              </a:lnSpc>
              <a:buFont typeface="Arial" panose="020B0604020202020204" pitchFamily="34" charset="0"/>
              <a:buChar char="•"/>
            </a:pPr>
            <a:r>
              <a:rPr lang="en-US" dirty="0"/>
              <a:t>Real-time data syncing across multiple Applications.</a:t>
            </a:r>
          </a:p>
          <a:p>
            <a:pPr marL="355600" indent="-174625">
              <a:lnSpc>
                <a:spcPct val="150000"/>
              </a:lnSpc>
              <a:buFont typeface="Arial" panose="020B0604020202020204" pitchFamily="34" charset="0"/>
              <a:buChar char="•"/>
            </a:pPr>
            <a:r>
              <a:rPr lang="en-US" dirty="0"/>
              <a:t>Full security and authorization layer beyond the prototype.</a:t>
            </a:r>
            <a:endParaRPr lang="en-IN" dirty="0"/>
          </a:p>
        </p:txBody>
      </p:sp>
      <p:sp>
        <p:nvSpPr>
          <p:cNvPr id="6" name="Google Shape;247;p17">
            <a:extLst>
              <a:ext uri="{FF2B5EF4-FFF2-40B4-BE49-F238E27FC236}">
                <a16:creationId xmlns:a16="http://schemas.microsoft.com/office/drawing/2014/main" id="{FC087296-77C5-3A77-63CA-A1F806261CE8}"/>
              </a:ext>
            </a:extLst>
          </p:cNvPr>
          <p:cNvSpPr txBox="1">
            <a:spLocks/>
          </p:cNvSpPr>
          <p:nvPr/>
        </p:nvSpPr>
        <p:spPr>
          <a:xfrm>
            <a:off x="354328" y="75176"/>
            <a:ext cx="7049322" cy="46696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2"/>
              </a:buClr>
              <a:buSzPts val="3200"/>
              <a:buFont typeface="Zilla Slab SemiBold"/>
              <a:buNone/>
              <a:defRPr sz="3200" b="0" i="0" u="none" strike="noStrike" cap="none">
                <a:solidFill>
                  <a:schemeClr val="accent2"/>
                </a:solidFill>
                <a:latin typeface="Zilla Slab SemiBold"/>
                <a:ea typeface="Zilla Slab SemiBold"/>
                <a:cs typeface="Zilla Slab SemiBold"/>
                <a:sym typeface="Zilla Slab SemiBold"/>
              </a:defRPr>
            </a:lvl1pPr>
            <a:lvl2pPr marR="0" lvl="1" algn="l" rtl="0">
              <a:lnSpc>
                <a:spcPct val="90000"/>
              </a:lnSpc>
              <a:spcBef>
                <a:spcPts val="0"/>
              </a:spcBef>
              <a:spcAft>
                <a:spcPts val="0"/>
              </a:spcAft>
              <a:buClr>
                <a:schemeClr val="accent2"/>
              </a:buClr>
              <a:buSzPts val="3200"/>
              <a:buFont typeface="Zilla Slab SemiBold"/>
              <a:buNone/>
              <a:defRPr sz="3200" b="0" i="0" u="none" strike="noStrike" cap="none">
                <a:solidFill>
                  <a:schemeClr val="accent2"/>
                </a:solidFill>
                <a:latin typeface="Zilla Slab SemiBold"/>
                <a:ea typeface="Zilla Slab SemiBold"/>
                <a:cs typeface="Zilla Slab SemiBold"/>
                <a:sym typeface="Zilla Slab SemiBold"/>
              </a:defRPr>
            </a:lvl2pPr>
            <a:lvl3pPr marR="0" lvl="2" algn="l" rtl="0">
              <a:lnSpc>
                <a:spcPct val="90000"/>
              </a:lnSpc>
              <a:spcBef>
                <a:spcPts val="0"/>
              </a:spcBef>
              <a:spcAft>
                <a:spcPts val="0"/>
              </a:spcAft>
              <a:buClr>
                <a:schemeClr val="accent2"/>
              </a:buClr>
              <a:buSzPts val="3200"/>
              <a:buFont typeface="Zilla Slab SemiBold"/>
              <a:buNone/>
              <a:defRPr sz="3200" b="0" i="0" u="none" strike="noStrike" cap="none">
                <a:solidFill>
                  <a:schemeClr val="accent2"/>
                </a:solidFill>
                <a:latin typeface="Zilla Slab SemiBold"/>
                <a:ea typeface="Zilla Slab SemiBold"/>
                <a:cs typeface="Zilla Slab SemiBold"/>
                <a:sym typeface="Zilla Slab SemiBold"/>
              </a:defRPr>
            </a:lvl3pPr>
            <a:lvl4pPr marR="0" lvl="3" algn="l" rtl="0">
              <a:lnSpc>
                <a:spcPct val="90000"/>
              </a:lnSpc>
              <a:spcBef>
                <a:spcPts val="0"/>
              </a:spcBef>
              <a:spcAft>
                <a:spcPts val="0"/>
              </a:spcAft>
              <a:buClr>
                <a:schemeClr val="accent2"/>
              </a:buClr>
              <a:buSzPts val="3200"/>
              <a:buFont typeface="Zilla Slab SemiBold"/>
              <a:buNone/>
              <a:defRPr sz="3200" b="0" i="0" u="none" strike="noStrike" cap="none">
                <a:solidFill>
                  <a:schemeClr val="accent2"/>
                </a:solidFill>
                <a:latin typeface="Zilla Slab SemiBold"/>
                <a:ea typeface="Zilla Slab SemiBold"/>
                <a:cs typeface="Zilla Slab SemiBold"/>
                <a:sym typeface="Zilla Slab SemiBold"/>
              </a:defRPr>
            </a:lvl4pPr>
            <a:lvl5pPr marR="0" lvl="4" algn="l" rtl="0">
              <a:lnSpc>
                <a:spcPct val="90000"/>
              </a:lnSpc>
              <a:spcBef>
                <a:spcPts val="0"/>
              </a:spcBef>
              <a:spcAft>
                <a:spcPts val="0"/>
              </a:spcAft>
              <a:buClr>
                <a:schemeClr val="accent2"/>
              </a:buClr>
              <a:buSzPts val="3200"/>
              <a:buFont typeface="Zilla Slab SemiBold"/>
              <a:buNone/>
              <a:defRPr sz="3200" b="0" i="0" u="none" strike="noStrike" cap="none">
                <a:solidFill>
                  <a:schemeClr val="accent2"/>
                </a:solidFill>
                <a:latin typeface="Zilla Slab SemiBold"/>
                <a:ea typeface="Zilla Slab SemiBold"/>
                <a:cs typeface="Zilla Slab SemiBold"/>
                <a:sym typeface="Zilla Slab SemiBold"/>
              </a:defRPr>
            </a:lvl5pPr>
            <a:lvl6pPr marR="0" lvl="5" algn="l" rtl="0">
              <a:lnSpc>
                <a:spcPct val="90000"/>
              </a:lnSpc>
              <a:spcBef>
                <a:spcPts val="0"/>
              </a:spcBef>
              <a:spcAft>
                <a:spcPts val="0"/>
              </a:spcAft>
              <a:buClr>
                <a:schemeClr val="accent2"/>
              </a:buClr>
              <a:buSzPts val="3200"/>
              <a:buFont typeface="Zilla Slab SemiBold"/>
              <a:buNone/>
              <a:defRPr sz="3200" b="0" i="0" u="none" strike="noStrike" cap="none">
                <a:solidFill>
                  <a:schemeClr val="accent2"/>
                </a:solidFill>
                <a:latin typeface="Zilla Slab SemiBold"/>
                <a:ea typeface="Zilla Slab SemiBold"/>
                <a:cs typeface="Zilla Slab SemiBold"/>
                <a:sym typeface="Zilla Slab SemiBold"/>
              </a:defRPr>
            </a:lvl6pPr>
            <a:lvl7pPr marR="0" lvl="6" algn="l" rtl="0">
              <a:lnSpc>
                <a:spcPct val="90000"/>
              </a:lnSpc>
              <a:spcBef>
                <a:spcPts val="0"/>
              </a:spcBef>
              <a:spcAft>
                <a:spcPts val="0"/>
              </a:spcAft>
              <a:buClr>
                <a:schemeClr val="accent2"/>
              </a:buClr>
              <a:buSzPts val="3200"/>
              <a:buFont typeface="Zilla Slab SemiBold"/>
              <a:buNone/>
              <a:defRPr sz="3200" b="0" i="0" u="none" strike="noStrike" cap="none">
                <a:solidFill>
                  <a:schemeClr val="accent2"/>
                </a:solidFill>
                <a:latin typeface="Zilla Slab SemiBold"/>
                <a:ea typeface="Zilla Slab SemiBold"/>
                <a:cs typeface="Zilla Slab SemiBold"/>
                <a:sym typeface="Zilla Slab SemiBold"/>
              </a:defRPr>
            </a:lvl7pPr>
            <a:lvl8pPr marR="0" lvl="7" algn="l" rtl="0">
              <a:lnSpc>
                <a:spcPct val="90000"/>
              </a:lnSpc>
              <a:spcBef>
                <a:spcPts val="0"/>
              </a:spcBef>
              <a:spcAft>
                <a:spcPts val="0"/>
              </a:spcAft>
              <a:buClr>
                <a:schemeClr val="accent2"/>
              </a:buClr>
              <a:buSzPts val="3200"/>
              <a:buFont typeface="Zilla Slab SemiBold"/>
              <a:buNone/>
              <a:defRPr sz="3200" b="0" i="0" u="none" strike="noStrike" cap="none">
                <a:solidFill>
                  <a:schemeClr val="accent2"/>
                </a:solidFill>
                <a:latin typeface="Zilla Slab SemiBold"/>
                <a:ea typeface="Zilla Slab SemiBold"/>
                <a:cs typeface="Zilla Slab SemiBold"/>
                <a:sym typeface="Zilla Slab SemiBold"/>
              </a:defRPr>
            </a:lvl8pPr>
            <a:lvl9pPr marR="0" lvl="8" algn="l" rtl="0">
              <a:lnSpc>
                <a:spcPct val="90000"/>
              </a:lnSpc>
              <a:spcBef>
                <a:spcPts val="0"/>
              </a:spcBef>
              <a:spcAft>
                <a:spcPts val="0"/>
              </a:spcAft>
              <a:buClr>
                <a:schemeClr val="accent2"/>
              </a:buClr>
              <a:buSzPts val="3200"/>
              <a:buFont typeface="Zilla Slab SemiBold"/>
              <a:buNone/>
              <a:defRPr sz="3200" b="0" i="0" u="none" strike="noStrike" cap="none">
                <a:solidFill>
                  <a:schemeClr val="accent2"/>
                </a:solidFill>
                <a:latin typeface="Zilla Slab SemiBold"/>
                <a:ea typeface="Zilla Slab SemiBold"/>
                <a:cs typeface="Zilla Slab SemiBold"/>
                <a:sym typeface="Zilla Slab SemiBold"/>
              </a:defRPr>
            </a:lvl9pPr>
          </a:lstStyle>
          <a:p>
            <a:r>
              <a:rPr lang="en-US" sz="3000" b="1" dirty="0">
                <a:latin typeface="Times New Roman" panose="02020603050405020304"/>
                <a:ea typeface="Times New Roman" panose="02020603050405020304"/>
                <a:cs typeface="Times New Roman" panose="02020603050405020304"/>
                <a:sym typeface="Times New Roman" panose="02020603050405020304"/>
              </a:rPr>
              <a:t>Scope of this Project</a:t>
            </a:r>
            <a:endParaRPr lang="en-US" sz="3000" b="1" dirty="0"/>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18"/>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500"/>
              <a:buNone/>
            </a:pPr>
            <a:fld id="{00000000-1234-1234-1234-123412341234}" type="slidenum">
              <a:rPr lang="en-US">
                <a:solidFill>
                  <a:schemeClr val="dk1"/>
                </a:solidFill>
              </a:rPr>
              <a:t>6</a:t>
            </a:fld>
            <a:endParaRPr>
              <a:solidFill>
                <a:schemeClr val="dk1"/>
              </a:solidFill>
            </a:endParaRPr>
          </a:p>
        </p:txBody>
      </p:sp>
      <p:sp>
        <p:nvSpPr>
          <p:cNvPr id="260" name="Google Shape;260;p18"/>
          <p:cNvSpPr txBox="1"/>
          <p:nvPr/>
        </p:nvSpPr>
        <p:spPr>
          <a:xfrm>
            <a:off x="371386" y="72832"/>
            <a:ext cx="7049322" cy="466968"/>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accent2"/>
              </a:buClr>
              <a:buSzPts val="3200"/>
              <a:buFont typeface="Zilla Slab SemiBold"/>
              <a:buNone/>
            </a:pPr>
            <a:r>
              <a:rPr lang="en-US" sz="2800" b="1" i="0" u="none" strike="noStrike" cap="none" dirty="0">
                <a:solidFill>
                  <a:schemeClr val="accent2"/>
                </a:solidFill>
                <a:latin typeface="Times New Roman" panose="02020603050405020304"/>
                <a:ea typeface="Times New Roman" panose="02020603050405020304"/>
                <a:cs typeface="Times New Roman" panose="02020603050405020304"/>
                <a:sym typeface="Times New Roman" panose="02020603050405020304"/>
              </a:rPr>
              <a:t>Proposed Work Outline</a:t>
            </a:r>
            <a:endParaRPr sz="2800" b="1" i="0" u="none" strike="noStrike" cap="none" dirty="0">
              <a:solidFill>
                <a:schemeClr val="accent2"/>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62" name="Google Shape;262;p18"/>
          <p:cNvSpPr/>
          <p:nvPr/>
        </p:nvSpPr>
        <p:spPr>
          <a:xfrm rot="2466640">
            <a:off x="7076737" y="443534"/>
            <a:ext cx="479933" cy="45825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3" name="Google Shape;263;p18"/>
          <p:cNvSpPr/>
          <p:nvPr/>
        </p:nvSpPr>
        <p:spPr>
          <a:xfrm rot="2466640">
            <a:off x="8614595" y="4058794"/>
            <a:ext cx="479933" cy="45825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 name="TextBox 2">
            <a:extLst>
              <a:ext uri="{FF2B5EF4-FFF2-40B4-BE49-F238E27FC236}">
                <a16:creationId xmlns:a16="http://schemas.microsoft.com/office/drawing/2014/main" id="{DDB77E56-A933-8883-DF8E-8126E616DC2E}"/>
              </a:ext>
            </a:extLst>
          </p:cNvPr>
          <p:cNvSpPr txBox="1"/>
          <p:nvPr/>
        </p:nvSpPr>
        <p:spPr>
          <a:xfrm>
            <a:off x="563623" y="410157"/>
            <a:ext cx="7922301" cy="4576702"/>
          </a:xfrm>
          <a:prstGeom prst="rect">
            <a:avLst/>
          </a:prstGeom>
          <a:noFill/>
        </p:spPr>
        <p:txBody>
          <a:bodyPr wrap="square">
            <a:spAutoFit/>
          </a:bodyPr>
          <a:lstStyle/>
          <a:p>
            <a:pPr>
              <a:lnSpc>
                <a:spcPct val="150000"/>
              </a:lnSpc>
            </a:pPr>
            <a:r>
              <a:rPr lang="en-US" dirty="0"/>
              <a:t>This system combines a low-code frontend, an AI-powered backend, and RAG data sources using a modular architecture.</a:t>
            </a:r>
          </a:p>
          <a:p>
            <a:pPr>
              <a:lnSpc>
                <a:spcPct val="150000"/>
              </a:lnSpc>
            </a:pPr>
            <a:r>
              <a:rPr lang="en-US" b="1" dirty="0"/>
              <a:t>Workflow Overview:</a:t>
            </a:r>
            <a:endParaRPr lang="en-US" dirty="0"/>
          </a:p>
          <a:p>
            <a:pPr marL="355600" indent="-174625">
              <a:lnSpc>
                <a:spcPct val="150000"/>
              </a:lnSpc>
              <a:buFont typeface="Arial" panose="020B0604020202020204" pitchFamily="34" charset="0"/>
              <a:buChar char="•"/>
            </a:pPr>
            <a:r>
              <a:rPr lang="en-US" dirty="0"/>
              <a:t>User types a query in the APEX chatbot interface.</a:t>
            </a:r>
          </a:p>
          <a:p>
            <a:pPr marL="355600" indent="-174625">
              <a:lnSpc>
                <a:spcPct val="150000"/>
              </a:lnSpc>
              <a:buFont typeface="Arial" panose="020B0604020202020204" pitchFamily="34" charset="0"/>
              <a:buChar char="•"/>
            </a:pPr>
            <a:r>
              <a:rPr lang="en-US" dirty="0"/>
              <a:t>The query is sent to </a:t>
            </a:r>
            <a:r>
              <a:rPr lang="en-IN" dirty="0"/>
              <a:t>to Python (Flask) backend via REST</a:t>
            </a:r>
            <a:endParaRPr lang="en-US" dirty="0"/>
          </a:p>
          <a:p>
            <a:pPr marL="355600" indent="-174625">
              <a:lnSpc>
                <a:spcPct val="150000"/>
              </a:lnSpc>
              <a:buFont typeface="Arial" panose="020B0604020202020204" pitchFamily="34" charset="0"/>
              <a:buChar char="•"/>
            </a:pPr>
            <a:r>
              <a:rPr lang="en-US" dirty="0"/>
              <a:t>Embeddings created, matched with Knowledge Base (RAG using </a:t>
            </a:r>
            <a:r>
              <a:rPr lang="en-US" dirty="0" err="1"/>
              <a:t>LangChain</a:t>
            </a:r>
            <a:r>
              <a:rPr lang="en-US" dirty="0"/>
              <a:t>/</a:t>
            </a:r>
            <a:r>
              <a:rPr lang="en-US" dirty="0" err="1"/>
              <a:t>LlamaIndex</a:t>
            </a:r>
            <a:r>
              <a:rPr lang="en-US" dirty="0"/>
              <a:t>)</a:t>
            </a:r>
          </a:p>
          <a:p>
            <a:pPr marL="355600" indent="-174625">
              <a:lnSpc>
                <a:spcPct val="150000"/>
              </a:lnSpc>
              <a:buFont typeface="Arial" panose="020B0604020202020204" pitchFamily="34" charset="0"/>
              <a:buChar char="•"/>
            </a:pPr>
            <a:r>
              <a:rPr lang="en-US" dirty="0"/>
              <a:t>The LLM uses the retrieved context to generate a response.</a:t>
            </a:r>
          </a:p>
          <a:p>
            <a:pPr marL="355600" indent="-174625">
              <a:lnSpc>
                <a:spcPct val="150000"/>
              </a:lnSpc>
              <a:buFont typeface="Arial" panose="020B0604020202020204" pitchFamily="34" charset="0"/>
              <a:buChar char="•"/>
            </a:pPr>
            <a:r>
              <a:rPr lang="en-US" dirty="0"/>
              <a:t>The response is returned to the Apex UI.</a:t>
            </a:r>
          </a:p>
          <a:p>
            <a:pPr>
              <a:lnSpc>
                <a:spcPct val="150000"/>
              </a:lnSpc>
            </a:pPr>
            <a:r>
              <a:rPr lang="en-US" b="1" dirty="0"/>
              <a:t>System Layers:</a:t>
            </a:r>
            <a:endParaRPr lang="en-US" dirty="0"/>
          </a:p>
          <a:p>
            <a:pPr marL="355600" indent="-174625">
              <a:lnSpc>
                <a:spcPct val="150000"/>
              </a:lnSpc>
              <a:buFont typeface="Arial" panose="020B0604020202020204" pitchFamily="34" charset="0"/>
              <a:buChar char="•"/>
            </a:pPr>
            <a:r>
              <a:rPr lang="en-US" b="1" dirty="0"/>
              <a:t>Frontend:</a:t>
            </a:r>
            <a:r>
              <a:rPr lang="en-US" dirty="0"/>
              <a:t> Oracle APEX with dynamic actions and RESTful APIs.</a:t>
            </a:r>
          </a:p>
          <a:p>
            <a:pPr marL="355600" indent="-174625">
              <a:lnSpc>
                <a:spcPct val="150000"/>
              </a:lnSpc>
              <a:buFont typeface="Arial" panose="020B0604020202020204" pitchFamily="34" charset="0"/>
              <a:buChar char="•"/>
            </a:pPr>
            <a:r>
              <a:rPr lang="en-US" b="1" dirty="0"/>
              <a:t>Middleware:</a:t>
            </a:r>
            <a:r>
              <a:rPr lang="en-US" dirty="0"/>
              <a:t> Python Flask for embedding, LLM orchestration.</a:t>
            </a:r>
          </a:p>
          <a:p>
            <a:pPr marL="355600" indent="-174625">
              <a:lnSpc>
                <a:spcPct val="150000"/>
              </a:lnSpc>
              <a:buFont typeface="Arial" panose="020B0604020202020204" pitchFamily="34" charset="0"/>
              <a:buChar char="•"/>
            </a:pPr>
            <a:r>
              <a:rPr lang="en-US" b="1" dirty="0"/>
              <a:t>RAG Engine:</a:t>
            </a:r>
            <a:r>
              <a:rPr lang="en-US" dirty="0"/>
              <a:t> Uses </a:t>
            </a:r>
            <a:r>
              <a:rPr lang="en-US" dirty="0" err="1"/>
              <a:t>LangChain</a:t>
            </a:r>
            <a:r>
              <a:rPr lang="en-US" dirty="0"/>
              <a:t> or </a:t>
            </a:r>
            <a:r>
              <a:rPr lang="en-US" dirty="0" err="1"/>
              <a:t>LlamaIndex</a:t>
            </a:r>
            <a:r>
              <a:rPr lang="en-US" dirty="0"/>
              <a:t> to retrieve document chunks.</a:t>
            </a:r>
          </a:p>
          <a:p>
            <a:pPr marL="355600" indent="-174625">
              <a:lnSpc>
                <a:spcPct val="150000"/>
              </a:lnSpc>
              <a:buFont typeface="Arial" panose="020B0604020202020204" pitchFamily="34" charset="0"/>
              <a:buChar char="•"/>
            </a:pPr>
            <a:r>
              <a:rPr lang="en-US" b="1" dirty="0"/>
              <a:t>LLM Integration:</a:t>
            </a:r>
            <a:r>
              <a:rPr lang="en-US" dirty="0"/>
              <a:t> GPT or open-source models to generate text.</a:t>
            </a:r>
          </a:p>
          <a:p>
            <a:pPr marL="355600" indent="-174625">
              <a:lnSpc>
                <a:spcPct val="150000"/>
              </a:lnSpc>
              <a:buFont typeface="Arial" panose="020B0604020202020204" pitchFamily="34" charset="0"/>
              <a:buChar char="•"/>
            </a:pPr>
            <a:r>
              <a:rPr lang="en-US" b="1" dirty="0"/>
              <a:t>Data Layer:</a:t>
            </a:r>
            <a:r>
              <a:rPr lang="en-US" dirty="0"/>
              <a:t> Oracle ERP tables, policy docs, internal knowledge base.</a:t>
            </a: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9"/>
          <p:cNvSpPr txBox="1">
            <a:spLocks noGrp="1"/>
          </p:cNvSpPr>
          <p:nvPr>
            <p:ph type="ctrTitle" idx="4294967295"/>
          </p:nvPr>
        </p:nvSpPr>
        <p:spPr>
          <a:xfrm>
            <a:off x="307921" y="141862"/>
            <a:ext cx="7049322" cy="466968"/>
          </a:xfrm>
          <a:prstGeom prst="rect">
            <a:avLst/>
          </a:prstGeom>
          <a:noFill/>
          <a:ln>
            <a:noFill/>
          </a:ln>
        </p:spPr>
        <p:txBody>
          <a:bodyPr spcFirstLastPara="1" wrap="square" lIns="0" tIns="0" rIns="0" bIns="0" anchor="t" anchorCtr="0">
            <a:noAutofit/>
          </a:bodyPr>
          <a:lstStyle/>
          <a:p>
            <a:pPr marL="25400"/>
            <a:r>
              <a:rPr lang="en-US" dirty="0">
                <a:latin typeface="Times New Roman" panose="02020603050405020304"/>
                <a:ea typeface="Times New Roman" panose="02020603050405020304"/>
                <a:cs typeface="Times New Roman" panose="02020603050405020304"/>
                <a:sym typeface="+mn-ea"/>
              </a:rPr>
              <a:t>Block Diagram</a:t>
            </a:r>
            <a:endParaRPr lang="en-US" dirty="0">
              <a:latin typeface="Times New Roman" panose="02020603050405020304"/>
              <a:ea typeface="Times New Roman" panose="02020603050405020304"/>
              <a:cs typeface="Times New Roman" panose="02020603050405020304"/>
            </a:endParaRPr>
          </a:p>
        </p:txBody>
      </p:sp>
      <p:sp>
        <p:nvSpPr>
          <p:cNvPr id="269" name="Google Shape;269;p19"/>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500"/>
              <a:buNone/>
            </a:pPr>
            <a:fld id="{00000000-1234-1234-1234-123412341234}" type="slidenum">
              <a:rPr lang="en-US">
                <a:solidFill>
                  <a:schemeClr val="dk1"/>
                </a:solidFill>
              </a:rPr>
              <a:t>7</a:t>
            </a:fld>
            <a:endParaRPr>
              <a:solidFill>
                <a:schemeClr val="dk1"/>
              </a:solidFill>
            </a:endParaRPr>
          </a:p>
        </p:txBody>
      </p:sp>
      <p:sp>
        <p:nvSpPr>
          <p:cNvPr id="271" name="Google Shape;271;p19"/>
          <p:cNvSpPr/>
          <p:nvPr/>
        </p:nvSpPr>
        <p:spPr>
          <a:xfrm rot="2466640">
            <a:off x="7310663" y="24523"/>
            <a:ext cx="479933" cy="45825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2" name="Google Shape;272;p19"/>
          <p:cNvSpPr/>
          <p:nvPr/>
        </p:nvSpPr>
        <p:spPr>
          <a:xfrm rot="2466640">
            <a:off x="8539200" y="4867246"/>
            <a:ext cx="227158" cy="21445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4" name="Picture 3">
            <a:extLst>
              <a:ext uri="{FF2B5EF4-FFF2-40B4-BE49-F238E27FC236}">
                <a16:creationId xmlns:a16="http://schemas.microsoft.com/office/drawing/2014/main" id="{6B167A45-283C-DA24-F52D-A7B487FB8180}"/>
              </a:ext>
            </a:extLst>
          </p:cNvPr>
          <p:cNvPicPr>
            <a:picLocks noChangeAspect="1"/>
          </p:cNvPicPr>
          <p:nvPr/>
        </p:nvPicPr>
        <p:blipFill>
          <a:blip r:embed="rId3">
            <a:extLst>
              <a:ext uri="{BEBA8EAE-BF5A-486C-A8C5-ECC9F3942E4B}">
                <a14:imgProps xmlns:a14="http://schemas.microsoft.com/office/drawing/2010/main">
                  <a14:imgLayer r:embed="rId4">
                    <a14:imgEffect>
                      <a14:saturation sat="33000"/>
                    </a14:imgEffect>
                  </a14:imgLayer>
                </a14:imgProps>
              </a:ext>
            </a:extLst>
          </a:blip>
          <a:srcRect t="15399" b="9447"/>
          <a:stretch>
            <a:fillRect/>
          </a:stretch>
        </p:blipFill>
        <p:spPr>
          <a:xfrm>
            <a:off x="307921" y="677075"/>
            <a:ext cx="8552408" cy="3996575"/>
          </a:xfrm>
          <a:prstGeom prst="rect">
            <a:avLst/>
          </a:prstGeom>
        </p:spPr>
      </p:pic>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7">
          <a:extLst>
            <a:ext uri="{FF2B5EF4-FFF2-40B4-BE49-F238E27FC236}">
              <a16:creationId xmlns:a16="http://schemas.microsoft.com/office/drawing/2014/main" id="{170B3A56-0B67-F39D-B437-6866C943624A}"/>
            </a:ext>
          </a:extLst>
        </p:cNvPr>
        <p:cNvGrpSpPr/>
        <p:nvPr/>
      </p:nvGrpSpPr>
      <p:grpSpPr>
        <a:xfrm>
          <a:off x="0" y="0"/>
          <a:ext cx="0" cy="0"/>
          <a:chOff x="0" y="0"/>
          <a:chExt cx="0" cy="0"/>
        </a:xfrm>
      </p:grpSpPr>
      <p:sp>
        <p:nvSpPr>
          <p:cNvPr id="269" name="Google Shape;269;p19">
            <a:extLst>
              <a:ext uri="{FF2B5EF4-FFF2-40B4-BE49-F238E27FC236}">
                <a16:creationId xmlns:a16="http://schemas.microsoft.com/office/drawing/2014/main" id="{4F445EFB-3C56-4356-2AD5-3071EA683B74}"/>
              </a:ext>
            </a:extLst>
          </p:cNvPr>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500"/>
              <a:buNone/>
            </a:pPr>
            <a:fld id="{00000000-1234-1234-1234-123412341234}" type="slidenum">
              <a:rPr lang="en-US">
                <a:solidFill>
                  <a:schemeClr val="dk1"/>
                </a:solidFill>
              </a:rPr>
              <a:t>8</a:t>
            </a:fld>
            <a:endParaRPr>
              <a:solidFill>
                <a:schemeClr val="dk1"/>
              </a:solidFill>
            </a:endParaRPr>
          </a:p>
        </p:txBody>
      </p:sp>
      <p:sp>
        <p:nvSpPr>
          <p:cNvPr id="271" name="Google Shape;271;p19">
            <a:extLst>
              <a:ext uri="{FF2B5EF4-FFF2-40B4-BE49-F238E27FC236}">
                <a16:creationId xmlns:a16="http://schemas.microsoft.com/office/drawing/2014/main" id="{86FECA2F-F3DD-2061-4321-5B1DDD519302}"/>
              </a:ext>
            </a:extLst>
          </p:cNvPr>
          <p:cNvSpPr/>
          <p:nvPr/>
        </p:nvSpPr>
        <p:spPr>
          <a:xfrm rot="2466640">
            <a:off x="7310663" y="24523"/>
            <a:ext cx="479933" cy="45825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2" name="Google Shape;272;p19">
            <a:extLst>
              <a:ext uri="{FF2B5EF4-FFF2-40B4-BE49-F238E27FC236}">
                <a16:creationId xmlns:a16="http://schemas.microsoft.com/office/drawing/2014/main" id="{0DB7DA56-9556-EB35-47E3-4EB6F7E7463B}"/>
              </a:ext>
            </a:extLst>
          </p:cNvPr>
          <p:cNvSpPr/>
          <p:nvPr/>
        </p:nvSpPr>
        <p:spPr>
          <a:xfrm rot="2466640">
            <a:off x="8539200" y="4867246"/>
            <a:ext cx="227158" cy="21445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 name="Google Shape;643;p50">
            <a:extLst>
              <a:ext uri="{FF2B5EF4-FFF2-40B4-BE49-F238E27FC236}">
                <a16:creationId xmlns:a16="http://schemas.microsoft.com/office/drawing/2014/main" id="{CA9A63ED-6F56-BD6F-CA73-8A4F5DDA13A3}"/>
              </a:ext>
            </a:extLst>
          </p:cNvPr>
          <p:cNvSpPr txBox="1"/>
          <p:nvPr/>
        </p:nvSpPr>
        <p:spPr>
          <a:xfrm>
            <a:off x="267706" y="196229"/>
            <a:ext cx="7049322" cy="466968"/>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None/>
            </a:pPr>
            <a:r>
              <a:rPr lang="en-US" sz="2800" b="1" i="0" u="none" strike="noStrike" cap="none" dirty="0">
                <a:solidFill>
                  <a:schemeClr val="accent2"/>
                </a:solidFill>
                <a:latin typeface="Times New Roman" panose="02020603050405020304"/>
                <a:ea typeface="Times New Roman" panose="02020603050405020304"/>
                <a:cs typeface="Times New Roman" panose="02020603050405020304"/>
                <a:sym typeface="Times New Roman" panose="02020603050405020304"/>
              </a:rPr>
              <a:t>Module Flow Diagram</a:t>
            </a:r>
            <a:endParaRPr sz="2800" b="1" i="0" u="none" strike="noStrike" cap="none" dirty="0">
              <a:solidFill>
                <a:schemeClr val="accent2"/>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5" name="Picture 4">
            <a:extLst>
              <a:ext uri="{FF2B5EF4-FFF2-40B4-BE49-F238E27FC236}">
                <a16:creationId xmlns:a16="http://schemas.microsoft.com/office/drawing/2014/main" id="{DA3CFE2E-C6EC-7731-E513-ECA138D38781}"/>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3029385" y="699816"/>
            <a:ext cx="3231811" cy="3973835"/>
          </a:xfrm>
          <a:prstGeom prst="rect">
            <a:avLst/>
          </a:prstGeom>
        </p:spPr>
      </p:pic>
    </p:spTree>
    <p:extLst>
      <p:ext uri="{BB962C8B-B14F-4D97-AF65-F5344CB8AC3E}">
        <p14:creationId xmlns:p14="http://schemas.microsoft.com/office/powerpoint/2010/main" val="1285019543"/>
      </p:ext>
    </p:extLst>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7">
          <a:extLst>
            <a:ext uri="{FF2B5EF4-FFF2-40B4-BE49-F238E27FC236}">
              <a16:creationId xmlns:a16="http://schemas.microsoft.com/office/drawing/2014/main" id="{9D26C79F-400F-EDBB-0652-76D4CE4788A7}"/>
            </a:ext>
          </a:extLst>
        </p:cNvPr>
        <p:cNvGrpSpPr/>
        <p:nvPr/>
      </p:nvGrpSpPr>
      <p:grpSpPr>
        <a:xfrm>
          <a:off x="0" y="0"/>
          <a:ext cx="0" cy="0"/>
          <a:chOff x="0" y="0"/>
          <a:chExt cx="0" cy="0"/>
        </a:xfrm>
      </p:grpSpPr>
      <p:sp>
        <p:nvSpPr>
          <p:cNvPr id="269" name="Google Shape;269;p19">
            <a:extLst>
              <a:ext uri="{FF2B5EF4-FFF2-40B4-BE49-F238E27FC236}">
                <a16:creationId xmlns:a16="http://schemas.microsoft.com/office/drawing/2014/main" id="{5EEB9F05-17F7-9288-2900-EA11C79E569D}"/>
              </a:ext>
            </a:extLst>
          </p:cNvPr>
          <p:cNvSpPr txBox="1">
            <a:spLocks noGrp="1"/>
          </p:cNvSpPr>
          <p:nvPr>
            <p:ph type="sldNum" idx="12"/>
          </p:nvPr>
        </p:nvSpPr>
        <p:spPr>
          <a:xfrm>
            <a:off x="8404384" y="4673651"/>
            <a:ext cx="548700" cy="393600"/>
          </a:xfrm>
          <a:prstGeom prst="rect">
            <a:avLst/>
          </a:prstGeom>
          <a:noFill/>
          <a:ln>
            <a:noFill/>
          </a:ln>
        </p:spPr>
        <p:txBody>
          <a:bodyPr spcFirstLastPara="1" wrap="square" lIns="0" tIns="0" rIns="0" bIns="0" anchor="ctr" anchorCtr="0">
            <a:noAutofit/>
          </a:bodyPr>
          <a:lstStyle/>
          <a:p>
            <a:pPr marL="0" lvl="0" indent="0" algn="r" rtl="0">
              <a:lnSpc>
                <a:spcPct val="100000"/>
              </a:lnSpc>
              <a:spcBef>
                <a:spcPts val="0"/>
              </a:spcBef>
              <a:spcAft>
                <a:spcPts val="0"/>
              </a:spcAft>
              <a:buSzPts val="1500"/>
              <a:buNone/>
            </a:pPr>
            <a:fld id="{00000000-1234-1234-1234-123412341234}" type="slidenum">
              <a:rPr lang="en-US">
                <a:solidFill>
                  <a:schemeClr val="dk1"/>
                </a:solidFill>
              </a:rPr>
              <a:t>9</a:t>
            </a:fld>
            <a:endParaRPr>
              <a:solidFill>
                <a:schemeClr val="dk1"/>
              </a:solidFill>
            </a:endParaRPr>
          </a:p>
        </p:txBody>
      </p:sp>
      <p:sp>
        <p:nvSpPr>
          <p:cNvPr id="271" name="Google Shape;271;p19">
            <a:extLst>
              <a:ext uri="{FF2B5EF4-FFF2-40B4-BE49-F238E27FC236}">
                <a16:creationId xmlns:a16="http://schemas.microsoft.com/office/drawing/2014/main" id="{76BAAFDF-E7B8-3F02-EB64-BCACF9FCF1E4}"/>
              </a:ext>
            </a:extLst>
          </p:cNvPr>
          <p:cNvSpPr/>
          <p:nvPr/>
        </p:nvSpPr>
        <p:spPr>
          <a:xfrm rot="2466640">
            <a:off x="7310663" y="24523"/>
            <a:ext cx="479933" cy="45825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72" name="Google Shape;272;p19">
            <a:extLst>
              <a:ext uri="{FF2B5EF4-FFF2-40B4-BE49-F238E27FC236}">
                <a16:creationId xmlns:a16="http://schemas.microsoft.com/office/drawing/2014/main" id="{CF86B310-424E-6EC9-150F-634A0B358420}"/>
              </a:ext>
            </a:extLst>
          </p:cNvPr>
          <p:cNvSpPr/>
          <p:nvPr/>
        </p:nvSpPr>
        <p:spPr>
          <a:xfrm rot="2466640">
            <a:off x="8539200" y="4867246"/>
            <a:ext cx="227158" cy="21445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 name="Google Shape;643;p50">
            <a:extLst>
              <a:ext uri="{FF2B5EF4-FFF2-40B4-BE49-F238E27FC236}">
                <a16:creationId xmlns:a16="http://schemas.microsoft.com/office/drawing/2014/main" id="{A0C41926-641A-F255-0191-D133F3C4C796}"/>
              </a:ext>
            </a:extLst>
          </p:cNvPr>
          <p:cNvSpPr txBox="1"/>
          <p:nvPr/>
        </p:nvSpPr>
        <p:spPr>
          <a:xfrm>
            <a:off x="512181" y="607765"/>
            <a:ext cx="7049322" cy="340713"/>
          </a:xfrm>
          <a:prstGeom prst="rect">
            <a:avLst/>
          </a:prstGeom>
          <a:noFill/>
          <a:ln>
            <a:noFill/>
          </a:ln>
        </p:spPr>
        <p:txBody>
          <a:bodyPr spcFirstLastPara="1" wrap="square" lIns="0" tIns="0" rIns="0" bIns="0" anchor="t" anchorCtr="0">
            <a:noAutofit/>
          </a:bodyPr>
          <a:lstStyle/>
          <a:p>
            <a:pPr lvl="0"/>
            <a:r>
              <a:rPr lang="en-IN" sz="1800" b="1" dirty="0">
                <a:solidFill>
                  <a:schemeClr val="accent2"/>
                </a:solidFill>
                <a:latin typeface="Times New Roman" panose="02020603050405020304"/>
                <a:cs typeface="Times New Roman" panose="02020603050405020304"/>
              </a:rPr>
              <a:t>Low-Code Platform:</a:t>
            </a:r>
            <a:endParaRPr sz="1800" b="1" dirty="0">
              <a:solidFill>
                <a:schemeClr val="accent2"/>
              </a:solidFill>
              <a:latin typeface="Times New Roman" panose="02020603050405020304"/>
              <a:cs typeface="Times New Roman" panose="02020603050405020304"/>
              <a:sym typeface="Times New Roman" panose="02020603050405020304"/>
            </a:endParaRPr>
          </a:p>
        </p:txBody>
      </p:sp>
      <p:sp>
        <p:nvSpPr>
          <p:cNvPr id="2" name="TextBox 1">
            <a:extLst>
              <a:ext uri="{FF2B5EF4-FFF2-40B4-BE49-F238E27FC236}">
                <a16:creationId xmlns:a16="http://schemas.microsoft.com/office/drawing/2014/main" id="{251B4843-000F-7938-3A42-0711BA4F542C}"/>
              </a:ext>
            </a:extLst>
          </p:cNvPr>
          <p:cNvSpPr txBox="1"/>
          <p:nvPr/>
        </p:nvSpPr>
        <p:spPr>
          <a:xfrm>
            <a:off x="565022" y="894584"/>
            <a:ext cx="5059181" cy="461665"/>
          </a:xfrm>
          <a:prstGeom prst="rect">
            <a:avLst/>
          </a:prstGeom>
          <a:noFill/>
        </p:spPr>
        <p:txBody>
          <a:bodyPr wrap="square">
            <a:spAutoFit/>
          </a:bodyPr>
          <a:lstStyle/>
          <a:p>
            <a:r>
              <a:rPr lang="en-IN" sz="1200" dirty="0"/>
              <a:t>Oracle APEX – For building UI, managing session state, and calling REST services.</a:t>
            </a:r>
          </a:p>
        </p:txBody>
      </p:sp>
      <p:sp>
        <p:nvSpPr>
          <p:cNvPr id="5" name="TextBox 4">
            <a:extLst>
              <a:ext uri="{FF2B5EF4-FFF2-40B4-BE49-F238E27FC236}">
                <a16:creationId xmlns:a16="http://schemas.microsoft.com/office/drawing/2014/main" id="{9FEF3386-3432-D227-602A-484C2A5524C9}"/>
              </a:ext>
            </a:extLst>
          </p:cNvPr>
          <p:cNvSpPr txBox="1"/>
          <p:nvPr/>
        </p:nvSpPr>
        <p:spPr>
          <a:xfrm>
            <a:off x="585962" y="4255947"/>
            <a:ext cx="4572000" cy="612925"/>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sz="1200" dirty="0"/>
              <a:t>PL/SQL, JavaScript, Python</a:t>
            </a:r>
          </a:p>
          <a:p>
            <a:pPr marL="285750" indent="-285750">
              <a:lnSpc>
                <a:spcPct val="150000"/>
              </a:lnSpc>
              <a:buFont typeface="Arial" panose="020B0604020202020204" pitchFamily="34" charset="0"/>
              <a:buChar char="•"/>
            </a:pPr>
            <a:r>
              <a:rPr lang="en-IN" sz="1200" dirty="0"/>
              <a:t>RESTful APIs for integration</a:t>
            </a:r>
            <a:endParaRPr lang="en-IN" sz="1200" dirty="0">
              <a:latin typeface="Times New Roman" panose="02020603050405020304" pitchFamily="18" charset="0"/>
            </a:endParaRPr>
          </a:p>
        </p:txBody>
      </p:sp>
      <p:sp>
        <p:nvSpPr>
          <p:cNvPr id="6" name="Google Shape;643;p50">
            <a:extLst>
              <a:ext uri="{FF2B5EF4-FFF2-40B4-BE49-F238E27FC236}">
                <a16:creationId xmlns:a16="http://schemas.microsoft.com/office/drawing/2014/main" id="{BFD69C84-C3B9-0A23-0CE2-076F733736A9}"/>
              </a:ext>
            </a:extLst>
          </p:cNvPr>
          <p:cNvSpPr txBox="1"/>
          <p:nvPr/>
        </p:nvSpPr>
        <p:spPr>
          <a:xfrm>
            <a:off x="490077" y="3961995"/>
            <a:ext cx="4431713" cy="331725"/>
          </a:xfrm>
          <a:prstGeom prst="rect">
            <a:avLst/>
          </a:prstGeom>
          <a:noFill/>
          <a:ln>
            <a:noFill/>
          </a:ln>
        </p:spPr>
        <p:txBody>
          <a:bodyPr spcFirstLastPara="1" wrap="square" lIns="0" tIns="0" rIns="0" bIns="0" anchor="t" anchorCtr="0">
            <a:noAutofit/>
          </a:bodyPr>
          <a:lstStyle/>
          <a:p>
            <a:r>
              <a:rPr lang="en-IN" sz="1800" b="1" dirty="0">
                <a:solidFill>
                  <a:schemeClr val="accent2"/>
                </a:solidFill>
                <a:latin typeface="Times New Roman" panose="02020603050405020304"/>
                <a:cs typeface="Times New Roman" panose="02020603050405020304"/>
              </a:rPr>
              <a:t>Languages &amp; Protocols:</a:t>
            </a:r>
            <a:endParaRPr sz="1800" b="1" dirty="0">
              <a:solidFill>
                <a:schemeClr val="accent2"/>
              </a:solidFill>
              <a:latin typeface="Times New Roman" panose="02020603050405020304"/>
              <a:cs typeface="Times New Roman" panose="02020603050405020304"/>
              <a:sym typeface="Times New Roman" panose="02020603050405020304"/>
            </a:endParaRPr>
          </a:p>
        </p:txBody>
      </p:sp>
      <p:pic>
        <p:nvPicPr>
          <p:cNvPr id="8" name="Picture 7">
            <a:extLst>
              <a:ext uri="{FF2B5EF4-FFF2-40B4-BE49-F238E27FC236}">
                <a16:creationId xmlns:a16="http://schemas.microsoft.com/office/drawing/2014/main" id="{2890ED7C-2C20-DF4E-7839-B59CC62E32E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96396" y="312133"/>
            <a:ext cx="1012461" cy="1110099"/>
          </a:xfrm>
          <a:prstGeom prst="rect">
            <a:avLst/>
          </a:prstGeom>
        </p:spPr>
      </p:pic>
      <p:sp>
        <p:nvSpPr>
          <p:cNvPr id="3" name="Google Shape;643;p50">
            <a:extLst>
              <a:ext uri="{FF2B5EF4-FFF2-40B4-BE49-F238E27FC236}">
                <a16:creationId xmlns:a16="http://schemas.microsoft.com/office/drawing/2014/main" id="{0DA05E39-59D9-D6FD-2CE7-B77AE15514FA}"/>
              </a:ext>
            </a:extLst>
          </p:cNvPr>
          <p:cNvSpPr txBox="1"/>
          <p:nvPr/>
        </p:nvSpPr>
        <p:spPr>
          <a:xfrm>
            <a:off x="490077" y="2611409"/>
            <a:ext cx="4431713" cy="331725"/>
          </a:xfrm>
          <a:prstGeom prst="rect">
            <a:avLst/>
          </a:prstGeom>
          <a:noFill/>
          <a:ln>
            <a:noFill/>
          </a:ln>
        </p:spPr>
        <p:txBody>
          <a:bodyPr spcFirstLastPara="1" wrap="square" lIns="0" tIns="0" rIns="0" bIns="0" anchor="t" anchorCtr="0">
            <a:noAutofit/>
          </a:bodyPr>
          <a:lstStyle/>
          <a:p>
            <a:pPr lvl="0"/>
            <a:r>
              <a:rPr lang="en-IN" sz="1800" b="1" dirty="0">
                <a:solidFill>
                  <a:schemeClr val="accent2"/>
                </a:solidFill>
                <a:latin typeface="Times New Roman" panose="02020603050405020304"/>
                <a:cs typeface="Times New Roman" panose="02020603050405020304"/>
              </a:rPr>
              <a:t>Storage &amp; Retrieval:</a:t>
            </a:r>
            <a:endParaRPr sz="1800" b="1" dirty="0">
              <a:solidFill>
                <a:schemeClr val="accent2"/>
              </a:solidFill>
              <a:latin typeface="Times New Roman" panose="02020603050405020304"/>
              <a:cs typeface="Times New Roman" panose="02020603050405020304"/>
              <a:sym typeface="Times New Roman" panose="02020603050405020304"/>
            </a:endParaRPr>
          </a:p>
        </p:txBody>
      </p:sp>
      <p:sp>
        <p:nvSpPr>
          <p:cNvPr id="7" name="TextBox 6">
            <a:extLst>
              <a:ext uri="{FF2B5EF4-FFF2-40B4-BE49-F238E27FC236}">
                <a16:creationId xmlns:a16="http://schemas.microsoft.com/office/drawing/2014/main" id="{9A113D9E-B4E1-466E-1E7A-6EE2681D5924}"/>
              </a:ext>
            </a:extLst>
          </p:cNvPr>
          <p:cNvSpPr txBox="1"/>
          <p:nvPr/>
        </p:nvSpPr>
        <p:spPr>
          <a:xfrm>
            <a:off x="625891" y="2906887"/>
            <a:ext cx="5059181" cy="88992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sz="1200" dirty="0" err="1"/>
              <a:t>ChromaDB</a:t>
            </a:r>
            <a:r>
              <a:rPr lang="en-IN" sz="1200" dirty="0"/>
              <a:t> / FAISS / Pinecone – Vector search for document embeddings</a:t>
            </a:r>
          </a:p>
          <a:p>
            <a:pPr marL="285750" indent="-285750">
              <a:lnSpc>
                <a:spcPct val="150000"/>
              </a:lnSpc>
              <a:buFont typeface="Arial" panose="020B0604020202020204" pitchFamily="34" charset="0"/>
              <a:buChar char="•"/>
            </a:pPr>
            <a:r>
              <a:rPr lang="en-IN" sz="1200" dirty="0"/>
              <a:t>Oracle DB – Core ERP database</a:t>
            </a:r>
            <a:endParaRPr lang="en-IN" sz="1200" dirty="0">
              <a:effectLst/>
              <a:latin typeface="Times New Roman" panose="02020603050405020304" pitchFamily="18" charset="0"/>
              <a:ea typeface="Times New Roman" panose="02020603050405020304" pitchFamily="18" charset="0"/>
            </a:endParaRPr>
          </a:p>
        </p:txBody>
      </p:sp>
      <p:pic>
        <p:nvPicPr>
          <p:cNvPr id="13" name="Picture 12">
            <a:extLst>
              <a:ext uri="{FF2B5EF4-FFF2-40B4-BE49-F238E27FC236}">
                <a16:creationId xmlns:a16="http://schemas.microsoft.com/office/drawing/2014/main" id="{035B1EB9-F32F-71C1-F3E0-FBF0DE78CF72}"/>
              </a:ext>
            </a:extLst>
          </p:cNvPr>
          <p:cNvPicPr>
            <a:picLocks noChangeAspect="1"/>
          </p:cNvPicPr>
          <p:nvPr/>
        </p:nvPicPr>
        <p:blipFill>
          <a:blip r:embed="rId4"/>
          <a:stretch>
            <a:fillRect/>
          </a:stretch>
        </p:blipFill>
        <p:spPr>
          <a:xfrm>
            <a:off x="5624203" y="1356249"/>
            <a:ext cx="1974977" cy="1974977"/>
          </a:xfrm>
          <a:prstGeom prst="rect">
            <a:avLst/>
          </a:prstGeom>
        </p:spPr>
      </p:pic>
      <p:sp>
        <p:nvSpPr>
          <p:cNvPr id="16" name="Google Shape;643;p50">
            <a:extLst>
              <a:ext uri="{FF2B5EF4-FFF2-40B4-BE49-F238E27FC236}">
                <a16:creationId xmlns:a16="http://schemas.microsoft.com/office/drawing/2014/main" id="{24EE7C76-C44D-2995-A19E-452117532365}"/>
              </a:ext>
            </a:extLst>
          </p:cNvPr>
          <p:cNvSpPr txBox="1"/>
          <p:nvPr/>
        </p:nvSpPr>
        <p:spPr>
          <a:xfrm>
            <a:off x="497017" y="1513351"/>
            <a:ext cx="7049322" cy="310660"/>
          </a:xfrm>
          <a:prstGeom prst="rect">
            <a:avLst/>
          </a:prstGeom>
          <a:noFill/>
          <a:ln>
            <a:noFill/>
          </a:ln>
        </p:spPr>
        <p:txBody>
          <a:bodyPr spcFirstLastPara="1" wrap="square" lIns="0" tIns="0" rIns="0" bIns="0" anchor="t" anchorCtr="0">
            <a:noAutofit/>
          </a:bodyPr>
          <a:lstStyle/>
          <a:p>
            <a:r>
              <a:rPr lang="en-IN" sz="1800" b="1" dirty="0">
                <a:solidFill>
                  <a:schemeClr val="accent2"/>
                </a:solidFill>
                <a:latin typeface="Times New Roman" panose="02020603050405020304"/>
                <a:cs typeface="Times New Roman" panose="02020603050405020304"/>
              </a:rPr>
              <a:t>LLM &amp; AI Frameworks:</a:t>
            </a:r>
            <a:endParaRPr sz="1800" b="1" dirty="0">
              <a:solidFill>
                <a:schemeClr val="accent2"/>
              </a:solidFill>
              <a:latin typeface="Times New Roman" panose="02020603050405020304"/>
              <a:cs typeface="Times New Roman" panose="02020603050405020304"/>
              <a:sym typeface="Times New Roman" panose="02020603050405020304"/>
            </a:endParaRPr>
          </a:p>
        </p:txBody>
      </p:sp>
      <p:sp>
        <p:nvSpPr>
          <p:cNvPr id="17" name="TextBox 16">
            <a:extLst>
              <a:ext uri="{FF2B5EF4-FFF2-40B4-BE49-F238E27FC236}">
                <a16:creationId xmlns:a16="http://schemas.microsoft.com/office/drawing/2014/main" id="{E8ECA569-E364-8CE7-A5EE-5A40FD7BE634}"/>
              </a:ext>
            </a:extLst>
          </p:cNvPr>
          <p:cNvSpPr txBox="1"/>
          <p:nvPr/>
        </p:nvSpPr>
        <p:spPr>
          <a:xfrm>
            <a:off x="646938" y="1824011"/>
            <a:ext cx="5059181" cy="612155"/>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sz="1200" dirty="0"/>
              <a:t>OpenAI GPT-4 / Cohere / </a:t>
            </a:r>
            <a:r>
              <a:rPr lang="en-IN" sz="1200" dirty="0" err="1"/>
              <a:t>HuggingFace</a:t>
            </a:r>
            <a:r>
              <a:rPr lang="en-IN" sz="1200" dirty="0"/>
              <a:t> Transformers</a:t>
            </a:r>
          </a:p>
          <a:p>
            <a:pPr marL="285750" indent="-285750">
              <a:lnSpc>
                <a:spcPct val="150000"/>
              </a:lnSpc>
              <a:buFont typeface="Arial" panose="020B0604020202020204" pitchFamily="34" charset="0"/>
              <a:buChar char="•"/>
            </a:pPr>
            <a:r>
              <a:rPr lang="en-IN" sz="1200" dirty="0" err="1"/>
              <a:t>LangChain</a:t>
            </a:r>
            <a:r>
              <a:rPr lang="en-IN" sz="1200" dirty="0"/>
              <a:t> / </a:t>
            </a:r>
            <a:r>
              <a:rPr lang="en-IN" sz="1200" dirty="0" err="1"/>
              <a:t>LlamaIndex</a:t>
            </a:r>
            <a:r>
              <a:rPr lang="en-IN" sz="1200" dirty="0"/>
              <a:t> – For orchestrating the RAG</a:t>
            </a:r>
          </a:p>
        </p:txBody>
      </p:sp>
      <p:sp>
        <p:nvSpPr>
          <p:cNvPr id="19" name="TextBox 18">
            <a:extLst>
              <a:ext uri="{FF2B5EF4-FFF2-40B4-BE49-F238E27FC236}">
                <a16:creationId xmlns:a16="http://schemas.microsoft.com/office/drawing/2014/main" id="{16BD08AF-4C45-A0C7-3207-9001E7C61C03}"/>
              </a:ext>
            </a:extLst>
          </p:cNvPr>
          <p:cNvSpPr txBox="1"/>
          <p:nvPr/>
        </p:nvSpPr>
        <p:spPr>
          <a:xfrm>
            <a:off x="238387" y="119758"/>
            <a:ext cx="3152745" cy="369332"/>
          </a:xfrm>
          <a:prstGeom prst="rect">
            <a:avLst/>
          </a:prstGeom>
          <a:noFill/>
        </p:spPr>
        <p:txBody>
          <a:bodyPr wrap="square">
            <a:spAutoFit/>
          </a:bodyPr>
          <a:lstStyle/>
          <a:p>
            <a:pPr>
              <a:lnSpc>
                <a:spcPct val="90000"/>
              </a:lnSpc>
            </a:pPr>
            <a:r>
              <a:rPr lang="en-IN" sz="2000" b="1" dirty="0">
                <a:solidFill>
                  <a:schemeClr val="tx1">
                    <a:lumMod val="75000"/>
                    <a:lumOff val="25000"/>
                  </a:schemeClr>
                </a:solidFill>
                <a:latin typeface="Times New Roman" panose="02020603050405020304"/>
                <a:cs typeface="Times New Roman" panose="02020603050405020304"/>
              </a:rPr>
              <a:t>Tools &amp; Technologies Used</a:t>
            </a:r>
          </a:p>
        </p:txBody>
      </p:sp>
      <p:pic>
        <p:nvPicPr>
          <p:cNvPr id="11" name="Picture 10">
            <a:extLst>
              <a:ext uri="{FF2B5EF4-FFF2-40B4-BE49-F238E27FC236}">
                <a16:creationId xmlns:a16="http://schemas.microsoft.com/office/drawing/2014/main" id="{44E71C47-BED8-B40A-23A8-E28E26D9AAEC}"/>
              </a:ext>
            </a:extLst>
          </p:cNvPr>
          <p:cNvPicPr>
            <a:picLocks noChangeAspect="1"/>
          </p:cNvPicPr>
          <p:nvPr/>
        </p:nvPicPr>
        <p:blipFill>
          <a:blip r:embed="rId5"/>
          <a:stretch>
            <a:fillRect/>
          </a:stretch>
        </p:blipFill>
        <p:spPr>
          <a:xfrm>
            <a:off x="7796395" y="3667625"/>
            <a:ext cx="1012461" cy="1006026"/>
          </a:xfrm>
          <a:prstGeom prst="rect">
            <a:avLst/>
          </a:prstGeom>
        </p:spPr>
      </p:pic>
    </p:spTree>
    <p:extLst>
      <p:ext uri="{BB962C8B-B14F-4D97-AF65-F5344CB8AC3E}">
        <p14:creationId xmlns:p14="http://schemas.microsoft.com/office/powerpoint/2010/main" val="1610443810"/>
      </p:ext>
    </p:extLst>
  </p:cSld>
  <p:clrMapOvr>
    <a:masterClrMapping/>
  </p:clrMapOvr>
  <p:transition>
    <p:fade thruBlk="1"/>
  </p:transition>
</p:sld>
</file>

<file path=ppt/theme/theme1.xml><?xml version="1.0" encoding="utf-8"?>
<a:theme xmlns:a="http://schemas.openxmlformats.org/drawingml/2006/main" name="Whitmore template">
  <a:themeElements>
    <a:clrScheme name="Custom 347">
      <a:dk1>
        <a:srgbClr val="011733"/>
      </a:dk1>
      <a:lt1>
        <a:srgbClr val="FFFFFF"/>
      </a:lt1>
      <a:dk2>
        <a:srgbClr val="889597"/>
      </a:dk2>
      <a:lt2>
        <a:srgbClr val="EBEEEA"/>
      </a:lt2>
      <a:accent1>
        <a:srgbClr val="BCF6A7"/>
      </a:accent1>
      <a:accent2>
        <a:srgbClr val="18A88D"/>
      </a:accent2>
      <a:accent3>
        <a:srgbClr val="11606D"/>
      </a:accent3>
      <a:accent4>
        <a:srgbClr val="1A4EB9"/>
      </a:accent4>
      <a:accent5>
        <a:srgbClr val="9E87D8"/>
      </a:accent5>
      <a:accent6>
        <a:srgbClr val="E498C6"/>
      </a:accent6>
      <a:hlink>
        <a:srgbClr val="11606D"/>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381</TotalTime>
  <Words>1348</Words>
  <Application>Microsoft Office PowerPoint</Application>
  <PresentationFormat>On-screen Show (16:9)</PresentationFormat>
  <Paragraphs>142</Paragraphs>
  <Slides>14</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Oxygen Light</vt:lpstr>
      <vt:lpstr>Arial</vt:lpstr>
      <vt:lpstr>Calibri</vt:lpstr>
      <vt:lpstr>Zilla Slab SemiBold</vt:lpstr>
      <vt:lpstr>Times New Roman</vt:lpstr>
      <vt:lpstr>Noto Sans Symbols</vt:lpstr>
      <vt:lpstr>Whitmore template</vt:lpstr>
      <vt:lpstr>PowerPoint Presentation</vt:lpstr>
      <vt:lpstr>PowerPoint Presentation</vt:lpstr>
      <vt:lpstr>Problem Inferred</vt:lpstr>
      <vt:lpstr>Objective</vt:lpstr>
      <vt:lpstr>PowerPoint Presentation</vt:lpstr>
      <vt:lpstr>PowerPoint Presentation</vt:lpstr>
      <vt:lpstr>Block Diagram</vt:lpstr>
      <vt:lpstr>PowerPoint Presentation</vt:lpstr>
      <vt:lpstr>PowerPoint Presentation</vt:lpstr>
      <vt:lpstr>PowerPoint Presentation</vt:lpstr>
      <vt:lpstr>PowerPoint Presentation</vt:lpstr>
      <vt:lpstr>PowerPoint Presentation</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Thilakavathy</dc:creator>
  <cp:lastModifiedBy>SWDeveloper</cp:lastModifiedBy>
  <cp:revision>224</cp:revision>
  <dcterms:created xsi:type="dcterms:W3CDTF">2025-04-24T11:51:04Z</dcterms:created>
  <dcterms:modified xsi:type="dcterms:W3CDTF">2025-07-27T12:38:57Z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4596D85419D340968C69A67926DFAA07_13</vt:lpwstr>
  </property>
  <property fmtid="{D5CDD505-2E9C-101B-9397-08002B2CF9AE}" pid="3" name="KSOProductBuildVer">
    <vt:lpwstr>1033-12.2.0.20795</vt:lpwstr>
  </property>
</Properties>
</file>