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5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5790" y="2429510"/>
            <a:ext cx="8440420" cy="924560"/>
          </a:xfrm>
        </p:spPr>
        <p:txBody>
          <a:bodyPr/>
          <a:lstStyle/>
          <a:p>
            <a:r>
              <a:rPr lang="en-US" sz="4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Boosting Algorithm</a:t>
            </a:r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4338955" y="3825875"/>
            <a:ext cx="3380740" cy="42926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Thanigaivel</a:t>
            </a:r>
            <a:r>
              <a:rPr lang="en-US" dirty="0"/>
              <a:t> G</a:t>
            </a:r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1514475" y="704850"/>
            <a:ext cx="9163050" cy="119951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sz="5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Hope 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Boosting Algorithm</a:t>
            </a:r>
          </a:p>
        </p:txBody>
      </p:sp>
      <p:pic>
        <p:nvPicPr>
          <p:cNvPr id="4" name="Content Placeholder 3" descr="boosting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4485" y="2277745"/>
            <a:ext cx="6463030" cy="402844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818640" y="1604645"/>
            <a:ext cx="8746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Boosting Algorithm Builds a Model by combining the outputs of several weak models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Pros and Cons of Boosting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22400"/>
            <a:ext cx="10972800" cy="2129155"/>
          </a:xfrm>
        </p:spPr>
        <p:txBody>
          <a:bodyPr/>
          <a:lstStyle/>
          <a:p>
            <a:pPr marL="0" indent="0">
              <a:buNone/>
            </a:pPr>
            <a:r>
              <a:rPr lang="en-US" sz="2200" u="sng" dirty="0"/>
              <a:t>Advantages :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000" dirty="0"/>
              <a:t>Improved Accuracy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Robustness to Overfitting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Better Handling of Imbalanced Data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Better Interpretability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09600" y="4258945"/>
            <a:ext cx="10972800" cy="196723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u="sng" dirty="0"/>
              <a:t>Disadvantages :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000" dirty="0"/>
              <a:t>Boosting Algorithms are vulnerable to the outliers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It is difficult to use boosting algorithms for Real-Time applications.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It is computationally expensive for large datasets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 of Boosting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2552700"/>
            <a:ext cx="10972800" cy="29000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Gradient Boosting	</a:t>
            </a:r>
          </a:p>
          <a:p>
            <a:pPr>
              <a:lnSpc>
                <a:spcPct val="150000"/>
              </a:lnSpc>
            </a:pPr>
            <a:r>
              <a:rPr lang="en-US" sz="2800" dirty="0" err="1"/>
              <a:t>XGBoost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AdaBoost</a:t>
            </a:r>
          </a:p>
          <a:p>
            <a:pPr>
              <a:lnSpc>
                <a:spcPct val="150000"/>
              </a:lnSpc>
            </a:pPr>
            <a:r>
              <a:rPr lang="en-US" sz="2800" dirty="0" err="1"/>
              <a:t>CatBoost</a:t>
            </a:r>
            <a:endParaRPr lang="en-US" sz="2800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850900" y="1645920"/>
            <a:ext cx="10972800" cy="53530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There are several types of boosting algorithm available, they are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Gradient Boosting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955"/>
            <a:ext cx="10972800" cy="97663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Gradient Boosting is a machine learning technique used for regression and classification tasks and it is an ensemble learning method that </a:t>
            </a:r>
            <a:r>
              <a:rPr lang="en-US" sz="1600" b="1" dirty="0"/>
              <a:t>sequentially adds models to correct errors </a:t>
            </a:r>
            <a:r>
              <a:rPr lang="en-US" sz="1600" dirty="0"/>
              <a:t>made by previous models</a:t>
            </a:r>
          </a:p>
        </p:txBody>
      </p:sp>
      <p:pic>
        <p:nvPicPr>
          <p:cNvPr id="4" name="Picture 3" descr="boosting3"/>
          <p:cNvPicPr>
            <a:picLocks noChangeAspect="1"/>
          </p:cNvPicPr>
          <p:nvPr/>
        </p:nvPicPr>
        <p:blipFill>
          <a:blip r:embed="rId2"/>
          <a:srcRect r="42407"/>
          <a:stretch>
            <a:fillRect/>
          </a:stretch>
        </p:blipFill>
        <p:spPr>
          <a:xfrm>
            <a:off x="3392170" y="2489835"/>
            <a:ext cx="5122545" cy="39897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XGBoost</a:t>
            </a:r>
            <a:r>
              <a:rPr lang="en-US" sz="4000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940" y="1369060"/>
            <a:ext cx="10972800" cy="141160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 err="1"/>
              <a:t>XGBoost</a:t>
            </a:r>
            <a:r>
              <a:rPr lang="en-US" sz="1600" dirty="0"/>
              <a:t> (Extreme Gradient Boosting) is an advanced implementation of the gradient boosting technique which combines </a:t>
            </a:r>
            <a:r>
              <a:rPr lang="en-US" sz="1600" b="1" dirty="0"/>
              <a:t>multiple weak learners to improve prediction accuracy </a:t>
            </a:r>
            <a:r>
              <a:rPr lang="en-US" sz="1600" dirty="0"/>
              <a:t>by correcting the errors of previous models, utilizing gradient descent optimization to minimize a loss function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4" name="Picture 3" descr="boosting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585" y="2607945"/>
            <a:ext cx="8529320" cy="41230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Adaboosting</a:t>
            </a:r>
            <a:r>
              <a:rPr lang="en-US" sz="4000" dirty="0"/>
              <a:t> Algorithm</a:t>
            </a:r>
          </a:p>
        </p:txBody>
      </p:sp>
      <p:pic>
        <p:nvPicPr>
          <p:cNvPr id="4" name="Content Placeholder 3" descr="boosting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7305" y="2675255"/>
            <a:ext cx="6365240" cy="3582035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/>
        </p:nvSpPr>
        <p:spPr>
          <a:xfrm>
            <a:off x="707390" y="1360170"/>
            <a:ext cx="10972800" cy="103441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 err="1"/>
              <a:t>Adaboosting</a:t>
            </a:r>
            <a:r>
              <a:rPr lang="en-US" sz="1600" dirty="0"/>
              <a:t> is an ensemble learning method that works by iteratively training weak models, </a:t>
            </a:r>
            <a:r>
              <a:rPr lang="en-US" sz="1600" b="1" dirty="0"/>
              <a:t>adjusting the weights </a:t>
            </a:r>
            <a:r>
              <a:rPr lang="en-US" sz="1600" dirty="0"/>
              <a:t>of incorrectly classified instances to focus on harder cases in subsequent iterations. The final model is a </a:t>
            </a:r>
            <a:r>
              <a:rPr lang="en-US" sz="1600" b="1" dirty="0"/>
              <a:t>weighted sum </a:t>
            </a:r>
            <a:r>
              <a:rPr lang="en-US" sz="1600" dirty="0"/>
              <a:t>of all the weak models, with more weight given to those that performed well.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Catboosting Algorithm</a:t>
            </a:r>
          </a:p>
        </p:txBody>
      </p:sp>
      <p:pic>
        <p:nvPicPr>
          <p:cNvPr id="4" name="Picture 3" descr="catboost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15" y="2090420"/>
            <a:ext cx="5814060" cy="460883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/>
        </p:nvSpPr>
        <p:spPr>
          <a:xfrm>
            <a:off x="707390" y="1360170"/>
            <a:ext cx="10972800" cy="86487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 err="1"/>
              <a:t>CatBoost</a:t>
            </a:r>
            <a:r>
              <a:rPr lang="en-US" sz="1400" dirty="0"/>
              <a:t> is a gradient boosting algorithm for handling </a:t>
            </a:r>
            <a:r>
              <a:rPr lang="en-US" sz="1400" b="1" dirty="0"/>
              <a:t>categorical features </a:t>
            </a:r>
            <a:r>
              <a:rPr lang="en-US" sz="1400" dirty="0"/>
              <a:t>effectively, it uses ordered boosting to reduce overfitting and provides robust handling of categorical features, making it a powerful tool for various machine learning tasks.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260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Business Cooperate</vt:lpstr>
      <vt:lpstr>Boosting Algorithm</vt:lpstr>
      <vt:lpstr>Boosting Algorithm</vt:lpstr>
      <vt:lpstr>Pros and Cons of Boosting Algorithm</vt:lpstr>
      <vt:lpstr>Types of Boosting Algorithm</vt:lpstr>
      <vt:lpstr>Gradient Boosting</vt:lpstr>
      <vt:lpstr>XGBoost Algorithm</vt:lpstr>
      <vt:lpstr>Adaboosting Algorithm</vt:lpstr>
      <vt:lpstr>Catboosting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Algorithm</dc:title>
  <dc:creator>Thanigaivel G</dc:creator>
  <cp:lastModifiedBy>SWDeveloper</cp:lastModifiedBy>
  <cp:revision>45</cp:revision>
  <dcterms:created xsi:type="dcterms:W3CDTF">2025-01-19T04:31:46Z</dcterms:created>
  <dcterms:modified xsi:type="dcterms:W3CDTF">2025-01-20T05:30:19Z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36DA879F70624A2D9B2EA381BBB11AF2_11</vt:lpwstr>
  </property>
  <property fmtid="{D5CDD505-2E9C-101B-9397-08002B2CF9AE}" pid="3" name="KSOProductBuildVer">
    <vt:lpwstr>1033-12.2.0.17562</vt:lpwstr>
  </property>
</Properties>
</file>