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10" r:id="rId13"/>
    <p:sldId id="311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6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104867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6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6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7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4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06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7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7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598" name="TextBox 13"/>
          <p:cNvSpPr txBox="1"/>
          <p:nvPr/>
        </p:nvSpPr>
        <p:spPr>
          <a:xfrm>
            <a:off x="874296" y="1752600"/>
            <a:ext cx="11278871" cy="2934458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altLang="en-US" lang="zh-CN"/>
          </a:p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312217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asunm1661unm1661m2208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altLang="en-US" lang="zh-CN"/>
          </a:p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COMMERCE with CA</a:t>
            </a:r>
          </a:p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SRI MALOLAN COLLEGE OF ARTS &amp; SCIENCE, MADURANTAKAM</a:t>
            </a:r>
          </a:p>
        </p:txBody>
      </p:sp>
      <p:sp>
        <p:nvSpPr>
          <p:cNvPr id="1048599" name="Title 9"/>
          <p:cNvSpPr>
            <a:spLocks noGrp="1"/>
          </p:cNvSpPr>
          <p:nvPr>
            <p:ph type="ctrTitle"/>
          </p:nvPr>
        </p:nvSpPr>
        <p:spPr>
          <a:xfrm>
            <a:off x="1905000" y="597528"/>
            <a:ext cx="7543800" cy="482601"/>
          </a:xfrm>
        </p:spPr>
        <p:txBody>
          <a:bodyPr/>
          <a:p>
            <a:pPr algn="ctr"/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3" name="object 8"/>
          <p:cNvSpPr txBox="1"/>
          <p:nvPr/>
        </p:nvSpPr>
        <p:spPr>
          <a:xfrm>
            <a:off x="609600" y="0"/>
            <a:ext cx="3984625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dirty="0" sz="48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48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48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8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b="1" dirty="0" sz="4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8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800" spc="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dirty="0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4" name="TextBox 1"/>
          <p:cNvSpPr txBox="1"/>
          <p:nvPr/>
        </p:nvSpPr>
        <p:spPr>
          <a:xfrm>
            <a:off x="1721827" y="1145041"/>
            <a:ext cx="8848725" cy="4567917"/>
          </a:xfrm>
          <a:prstGeom prst="rect"/>
          <a:noFill/>
        </p:spPr>
        <p:txBody>
          <a:bodyPr rtlCol="0" wrap="square">
            <a:spAutoFit/>
          </a:bodyPr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Downloaded from </a:t>
            </a:r>
            <a:r>
              <a:rPr dirty="0" sz="2000" lang="en-IN" spc="5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 dashboard in excel sheet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Conditional formatting </a:t>
            </a:r>
          </a:p>
          <a:p>
            <a:pPr marL="12700">
              <a:spcBef>
                <a:spcPts val="105"/>
              </a:spcBef>
            </a:pPr>
            <a:r>
              <a:rPr dirty="0" sz="20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	2. Highlight important topics </a:t>
            </a:r>
            <a:endParaRPr dirty="0" sz="2000" lang="en-IN" spc="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Identified the missing values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2. Filter out missing values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Created a formula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Pivot table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b="1" dirty="0" sz="20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marL="12700">
              <a:spcBef>
                <a:spcPts val="105"/>
              </a:spcBef>
            </a:pPr>
            <a:r>
              <a:rPr dirty="0" sz="20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Graph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6642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104865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1" name="TextBox 2"/>
          <p:cNvSpPr txBox="1"/>
          <p:nvPr/>
        </p:nvSpPr>
        <p:spPr>
          <a:xfrm>
            <a:off x="1600200" y="1600200"/>
            <a:ext cx="6858000" cy="501194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While we compare the performance of the employees, the number of employees is highly performed of the </a:t>
            </a:r>
            <a:r>
              <a:rPr b="0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should motivate the employees of the other sectors by giving different kinds of tasks based on their strengths, in order to improve the standard of the organization.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9" name="object 17"/>
          <p:cNvSpPr txBox="1">
            <a:spLocks noGrp="1"/>
          </p:cNvSpPr>
          <p:nvPr>
            <p:ph type="title"/>
          </p:nvPr>
        </p:nvSpPr>
        <p:spPr>
          <a:xfrm>
            <a:off x="1339849" y="882513"/>
            <a:ext cx="4756151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dirty="0" sz="4250" spc="-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25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11" name="TextBox 22"/>
          <p:cNvSpPr txBox="1"/>
          <p:nvPr/>
        </p:nvSpPr>
        <p:spPr>
          <a:xfrm>
            <a:off x="774944" y="2435721"/>
            <a:ext cx="8750056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</a:t>
            </a:r>
          </a:p>
          <a:p>
            <a:pPr algn="ctr"/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3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5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6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009899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104862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8" name="TextBox 22"/>
          <p:cNvSpPr txBox="1"/>
          <p:nvPr/>
        </p:nvSpPr>
        <p:spPr>
          <a:xfrm>
            <a:off x="2950512" y="1001563"/>
            <a:ext cx="5029200" cy="5120640"/>
          </a:xfrm>
          <a:prstGeom prst="rect"/>
          <a:noFill/>
        </p:spPr>
        <p:txBody>
          <a:bodyPr rtlCol="0" wrap="square">
            <a:spAutoFit/>
          </a:bodyPr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8348761" y="2743200"/>
            <a:ext cx="2762250" cy="3257550"/>
            <a:chOff x="7991475" y="2933700"/>
            <a:chExt cx="2762250" cy="3257550"/>
          </a:xfrm>
        </p:grpSpPr>
        <p:sp>
          <p:nvSpPr>
            <p:cNvPr id="104862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1" name="object 7"/>
          <p:cNvSpPr txBox="1">
            <a:spLocks noGrp="1"/>
          </p:cNvSpPr>
          <p:nvPr>
            <p:ph type="title"/>
          </p:nvPr>
        </p:nvSpPr>
        <p:spPr>
          <a:xfrm>
            <a:off x="459104" y="304800"/>
            <a:ext cx="7160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dirty="0" sz="425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25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4250" lang="en-IN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425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25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2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33" name="TextBox 10"/>
          <p:cNvSpPr txBox="1"/>
          <p:nvPr/>
        </p:nvSpPr>
        <p:spPr>
          <a:xfrm>
            <a:off x="1780174" y="1076247"/>
            <a:ext cx="6705600" cy="5247641"/>
          </a:xfrm>
          <a:prstGeom prst="rect"/>
          <a:noFill/>
        </p:spPr>
        <p:txBody>
          <a:bodyPr rtlCol="0" wrap="square">
            <a:spAutoFit/>
          </a:bodyPr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is created by employee achievements, tracks the performance of the employees, to motivate employees like increments, promotions, in case low-performance employees we will motivate to do better effective manner</a:t>
            </a:r>
          </a:p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helps focus on the growth of the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as well as employee personnel growth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536404" y="2657475"/>
            <a:ext cx="3533775" cy="3810000"/>
            <a:chOff x="8658225" y="2647950"/>
            <a:chExt cx="3533775" cy="3810000"/>
          </a:xfrm>
        </p:grpSpPr>
        <p:sp>
          <p:nvSpPr>
            <p:cNvPr id="104863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6" name="object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712755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</a:t>
            </a: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38" name="TextBox 8"/>
          <p:cNvSpPr txBox="1"/>
          <p:nvPr/>
        </p:nvSpPr>
        <p:spPr>
          <a:xfrm>
            <a:off x="1066800" y="1752600"/>
            <a:ext cx="8001000" cy="2610843"/>
          </a:xfrm>
          <a:prstGeom prst="rect"/>
          <a:noFill/>
        </p:spPr>
        <p:txBody>
          <a:bodyPr rtlCol="0" wrap="square">
            <a:spAutoFit/>
          </a:bodyPr>
          <a:p>
            <a:pPr algn="just">
              <a:lnSpc>
                <a:spcPct val="150000"/>
              </a:lnSpc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by analyzing all the data like age, gender, attendance, very high to low-level skilled employees of the organization, employee status is more there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5"/>
          <p:cNvSpPr txBox="1">
            <a:spLocks noGrp="1"/>
          </p:cNvSpPr>
          <p:nvPr>
            <p:ph type="title"/>
          </p:nvPr>
        </p:nvSpPr>
        <p:spPr>
          <a:xfrm>
            <a:off x="1066800" y="922798"/>
            <a:ext cx="6158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4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41" name="TextBox 6"/>
          <p:cNvSpPr txBox="1"/>
          <p:nvPr/>
        </p:nvSpPr>
        <p:spPr>
          <a:xfrm>
            <a:off x="2708764" y="1734094"/>
            <a:ext cx="3352800" cy="422529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Employer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TL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sector 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42" name="object 6"/>
          <p:cNvSpPr txBox="1">
            <a:spLocks noGrp="1"/>
          </p:cNvSpPr>
          <p:nvPr>
            <p:ph type="title"/>
          </p:nvPr>
        </p:nvSpPr>
        <p:spPr>
          <a:xfrm>
            <a:off x="990600" y="821839"/>
            <a:ext cx="9763125" cy="50590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44" name="TextBox 7"/>
          <p:cNvSpPr txBox="1"/>
          <p:nvPr/>
        </p:nvSpPr>
        <p:spPr>
          <a:xfrm>
            <a:off x="3276600" y="2019300"/>
            <a:ext cx="5486400" cy="3903954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 formatting – missing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– summary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Chart – trends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– performance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 – data visualization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Slicer – Filtering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Text highlight colour – 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85800" y="35169"/>
            <a:ext cx="5950268" cy="758190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1048646" name="TextBox 2"/>
          <p:cNvSpPr txBox="1"/>
          <p:nvPr/>
        </p:nvSpPr>
        <p:spPr>
          <a:xfrm>
            <a:off x="1981200" y="652750"/>
            <a:ext cx="6096000" cy="612905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b="0" dirty="0" sz="2400" lang="en-IN"/>
              <a:t>Employee = Kaggle</a:t>
            </a:r>
            <a:br>
              <a:rPr b="0" dirty="0" sz="2400" lang="en-IN"/>
            </a:br>
            <a:r>
              <a:rPr b="0" dirty="0" sz="2400" lang="en-IN"/>
              <a:t>  26 – Features</a:t>
            </a:r>
            <a:br>
              <a:rPr b="0" dirty="0" sz="2400" lang="en-IN"/>
            </a:br>
            <a:r>
              <a:rPr b="0" dirty="0" sz="2400" lang="en-IN"/>
              <a:t>  9 -  Features</a:t>
            </a:r>
            <a:br>
              <a:rPr b="0" dirty="0" sz="2400" lang="en-IN"/>
            </a:br>
            <a:r>
              <a:rPr b="0" dirty="0" sz="2400" lang="en-IN"/>
              <a:t>  Employee id – numerical values</a:t>
            </a:r>
            <a:br>
              <a:rPr b="0" dirty="0" sz="2400" lang="en-IN"/>
            </a:br>
            <a:r>
              <a:rPr b="0" dirty="0" sz="2400" lang="en-IN"/>
              <a:t>  Name – text</a:t>
            </a:r>
            <a:br>
              <a:rPr b="0" dirty="0" sz="2400" lang="en-IN"/>
            </a:br>
            <a:r>
              <a:rPr b="0" dirty="0" sz="2400" lang="en-IN"/>
              <a:t>  Employee type</a:t>
            </a:r>
            <a:br>
              <a:rPr b="0" dirty="0" sz="2400" lang="en-IN"/>
            </a:br>
            <a:r>
              <a:rPr b="0" dirty="0" sz="2400" lang="en-IN"/>
              <a:t>  Performance level</a:t>
            </a:r>
            <a:br>
              <a:rPr b="0" dirty="0" sz="2400" lang="en-IN"/>
            </a:br>
            <a:r>
              <a:rPr b="0" dirty="0" sz="2400" lang="en-IN"/>
              <a:t>  Gender – male, female</a:t>
            </a:r>
            <a:br>
              <a:rPr b="0" dirty="0" sz="2400" lang="en-IN"/>
            </a:br>
            <a:r>
              <a:rPr b="0" dirty="0" sz="2400" lang="en-IN"/>
              <a:t>  Employee rating – numerical values</a:t>
            </a:r>
          </a:p>
          <a:p>
            <a:pPr>
              <a:lnSpc>
                <a:spcPct val="150000"/>
              </a:lnSpc>
            </a:pPr>
            <a:r>
              <a:rPr dirty="0" sz="2400" lang="en-IN"/>
              <a:t>  </a:t>
            </a:r>
            <a:r>
              <a:rPr dirty="0" sz="2400" lang="en-US"/>
              <a:t>Employee status – active, inactive</a:t>
            </a:r>
          </a:p>
          <a:p>
            <a:pPr>
              <a:lnSpc>
                <a:spcPct val="150000"/>
              </a:lnSpc>
            </a:pPr>
            <a:r>
              <a:rPr dirty="0" sz="2400" lang="en-US"/>
              <a:t>  Employee Classification Type -  </a:t>
            </a:r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3186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425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dirty="0" sz="425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4250" spc="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dirty="0" sz="4250" spc="-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dirty="0" sz="42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2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1" name="TextBox 9"/>
          <p:cNvSpPr txBox="1"/>
          <p:nvPr/>
        </p:nvSpPr>
        <p:spPr>
          <a:xfrm>
            <a:off x="3048000" y="2270833"/>
            <a:ext cx="5334000" cy="2068323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formula:</a:t>
            </a:r>
          </a:p>
          <a:p>
            <a:pPr>
              <a:lnSpc>
                <a:spcPct val="150000"/>
              </a:lnSpc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 Z8&gt;=4,"HIGH",Z8&gt;=3,"MED",TRUE,"LOW")</a:t>
            </a: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HomePC</cp:lastModifiedBy>
  <dcterms:created xsi:type="dcterms:W3CDTF">2024-03-29T04:07:22Z</dcterms:created>
  <dcterms:modified xsi:type="dcterms:W3CDTF">2024-09-30T09:40:43Z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6ee6fa00988a487a80dd48bb380d86d8</vt:lpwstr>
  </property>
</Properties>
</file>