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81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0239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3416856" y="451723"/>
            <a:ext cx="3878580" cy="512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39"/>
              </a:lnSpc>
              <a:buNone/>
            </a:pPr>
            <a:r>
              <a:rPr lang="en-US" sz="323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โครงสร้างของฐานข้อมูล</a:t>
            </a:r>
            <a:endParaRPr lang="en-US" sz="3231" dirty="0"/>
          </a:p>
        </p:txBody>
      </p:sp>
      <p:sp>
        <p:nvSpPr>
          <p:cNvPr id="5" name="Text 2"/>
          <p:cNvSpPr/>
          <p:nvPr/>
        </p:nvSpPr>
        <p:spPr>
          <a:xfrm>
            <a:off x="3416856" y="1292900"/>
            <a:ext cx="7796689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8"/>
              </a:lnSpc>
              <a:buNone/>
            </a:pPr>
            <a:r>
              <a:rPr lang="en-US" sz="129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สร้างฐานข้อมูล SQL ซึ่งมีโครงสร้างในรูปแบบตาราง แต่ละตารางมีความสัมพันธ์กันโดยใช้คีย์หลักและคีย์เชื่อมต่อ</a:t>
            </a:r>
            <a:endParaRPr lang="en-US" sz="129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87" y="1740098"/>
            <a:ext cx="3410426" cy="25821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16856" y="4568309"/>
            <a:ext cx="2324100" cy="307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3"/>
              </a:lnSpc>
              <a:buNone/>
            </a:pPr>
            <a:r>
              <a:rPr lang="en-US" sz="193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ตารางต่างๆในฐานข้อมูล</a:t>
            </a:r>
            <a:endParaRPr lang="en-US" sz="1939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856" y="5122188"/>
            <a:ext cx="2434828" cy="150483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416856" y="6832163"/>
            <a:ext cx="1641396" cy="256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9"/>
              </a:lnSpc>
              <a:buNone/>
            </a:pPr>
            <a:r>
              <a:rPr lang="en-US" sz="1616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ตาราง User</a:t>
            </a:r>
            <a:endParaRPr lang="en-US" sz="1616" dirty="0"/>
          </a:p>
        </p:txBody>
      </p:sp>
      <p:sp>
        <p:nvSpPr>
          <p:cNvPr id="10" name="Text 5"/>
          <p:cNvSpPr/>
          <p:nvPr/>
        </p:nvSpPr>
        <p:spPr>
          <a:xfrm>
            <a:off x="3416856" y="7252573"/>
            <a:ext cx="2434828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68"/>
              </a:lnSpc>
              <a:buNone/>
            </a:pPr>
            <a:r>
              <a:rPr lang="en-US" sz="129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บันทึกข้อมูลผู้ใช้และข้อมูลเชิงบัญชี</a:t>
            </a:r>
            <a:endParaRPr lang="en-US" sz="129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786" y="5122188"/>
            <a:ext cx="2434828" cy="150483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97786" y="6832163"/>
            <a:ext cx="1641396" cy="256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9"/>
              </a:lnSpc>
              <a:buNone/>
            </a:pPr>
            <a:r>
              <a:rPr lang="en-US" sz="1616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ตาราง topics</a:t>
            </a:r>
            <a:endParaRPr lang="en-US" sz="1616" dirty="0"/>
          </a:p>
        </p:txBody>
      </p:sp>
      <p:sp>
        <p:nvSpPr>
          <p:cNvPr id="13" name="Text 7"/>
          <p:cNvSpPr/>
          <p:nvPr/>
        </p:nvSpPr>
        <p:spPr>
          <a:xfrm>
            <a:off x="6097786" y="7252573"/>
            <a:ext cx="2434828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68"/>
              </a:lnSpc>
              <a:buNone/>
            </a:pPr>
            <a:r>
              <a:rPr lang="en-US" sz="129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บันทึกข้อมูลกระทู้ต่างๆที่ผู้ใช้ต้้ง</a:t>
            </a:r>
            <a:endParaRPr lang="en-US" sz="1292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8716" y="5122188"/>
            <a:ext cx="2434828" cy="150483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8778716" y="6832163"/>
            <a:ext cx="1641396" cy="256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9"/>
              </a:lnSpc>
              <a:buNone/>
            </a:pPr>
            <a:r>
              <a:rPr lang="en-US" sz="1616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ตาราง comments</a:t>
            </a:r>
            <a:endParaRPr lang="en-US" sz="1616" dirty="0"/>
          </a:p>
        </p:txBody>
      </p:sp>
      <p:sp>
        <p:nvSpPr>
          <p:cNvPr id="16" name="Text 9"/>
          <p:cNvSpPr/>
          <p:nvPr/>
        </p:nvSpPr>
        <p:spPr>
          <a:xfrm>
            <a:off x="8778716" y="7252573"/>
            <a:ext cx="2434828" cy="5253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68"/>
              </a:lnSpc>
              <a:buNone/>
            </a:pPr>
            <a:r>
              <a:rPr lang="en-US" sz="129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บันทึกข้อมูลการคอมเมนต์ในแต่ละกระทู้</a:t>
            </a:r>
            <a:endParaRPr lang="en-US" sz="129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4532"/>
            <a:ext cx="14630400" cy="831881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5684" y="-245322"/>
            <a:ext cx="14630400" cy="8810399"/>
          </a:xfrm>
          <a:prstGeom prst="rect">
            <a:avLst/>
          </a:prstGeom>
          <a:solidFill>
            <a:srgbClr val="FFFFFF">
              <a:alpha val="75000"/>
            </a:srgbClr>
          </a:solidFill>
          <a:ln w="9644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3621167" y="322249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ความสัมพันธ์ของตาราง</a:t>
            </a:r>
            <a:endParaRPr lang="en-US" sz="1225" dirty="0"/>
          </a:p>
        </p:txBody>
      </p:sp>
      <p:sp>
        <p:nvSpPr>
          <p:cNvPr id="6" name="Shape 2"/>
          <p:cNvSpPr/>
          <p:nvPr/>
        </p:nvSpPr>
        <p:spPr>
          <a:xfrm>
            <a:off x="3838932" y="3112717"/>
            <a:ext cx="31075" cy="4734878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4029373" y="3417814"/>
            <a:ext cx="0" cy="31075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3679448" y="3258449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9644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3804821" y="3287501"/>
            <a:ext cx="9906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1837" dirty="0"/>
          </a:p>
        </p:txBody>
      </p:sp>
      <p:sp>
        <p:nvSpPr>
          <p:cNvPr id="10" name="Text 6"/>
          <p:cNvSpPr/>
          <p:nvPr/>
        </p:nvSpPr>
        <p:spPr>
          <a:xfrm>
            <a:off x="4165402" y="3268212"/>
            <a:ext cx="186642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83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ตาราง users</a:t>
            </a:r>
            <a:endParaRPr lang="en-US" sz="1837" dirty="0"/>
          </a:p>
        </p:txBody>
      </p:sp>
      <p:sp>
        <p:nvSpPr>
          <p:cNvPr id="11" name="Text 7"/>
          <p:cNvSpPr/>
          <p:nvPr/>
        </p:nvSpPr>
        <p:spPr>
          <a:xfrm>
            <a:off x="4165402" y="3715411"/>
            <a:ext cx="684383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id_user เป็น คีย์หลัก( </a:t>
            </a:r>
            <a:r>
              <a:rPr lang="en-US" sz="1225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Primary Key ) </a:t>
            </a:r>
            <a:endParaRPr lang="en-US" sz="1225" dirty="0"/>
          </a:p>
        </p:txBody>
      </p:sp>
      <p:sp>
        <p:nvSpPr>
          <p:cNvPr id="12" name="Shape 8"/>
          <p:cNvSpPr/>
          <p:nvPr/>
        </p:nvSpPr>
        <p:spPr>
          <a:xfrm>
            <a:off x="4029373" y="4817513"/>
            <a:ext cx="0" cy="31075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9"/>
          <p:cNvSpPr/>
          <p:nvPr/>
        </p:nvSpPr>
        <p:spPr>
          <a:xfrm>
            <a:off x="3679448" y="4658148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9644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3789581" y="4687199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1837" dirty="0"/>
          </a:p>
        </p:txBody>
      </p:sp>
      <p:sp>
        <p:nvSpPr>
          <p:cNvPr id="15" name="Text 11"/>
          <p:cNvSpPr/>
          <p:nvPr/>
        </p:nvSpPr>
        <p:spPr>
          <a:xfrm>
            <a:off x="4165402" y="4667911"/>
            <a:ext cx="186642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83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ตาราง topics</a:t>
            </a:r>
            <a:endParaRPr lang="en-US" sz="1837" dirty="0"/>
          </a:p>
        </p:txBody>
      </p:sp>
      <p:sp>
        <p:nvSpPr>
          <p:cNvPr id="16" name="Text 12"/>
          <p:cNvSpPr/>
          <p:nvPr/>
        </p:nvSpPr>
        <p:spPr>
          <a:xfrm>
            <a:off x="4165402" y="5115110"/>
            <a:ext cx="684383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topic_id เป็น คีย์หลัก( </a:t>
            </a:r>
            <a:r>
              <a:rPr lang="en-US" sz="1225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Primary Key ) </a:t>
            </a:r>
            <a:endParaRPr lang="en-US" sz="1225" dirty="0"/>
          </a:p>
        </p:txBody>
      </p:sp>
      <p:sp>
        <p:nvSpPr>
          <p:cNvPr id="17" name="Text 13"/>
          <p:cNvSpPr/>
          <p:nvPr/>
        </p:nvSpPr>
        <p:spPr>
          <a:xfrm>
            <a:off x="4165402" y="5503730"/>
            <a:ext cx="684383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id_user เป็น( </a:t>
            </a:r>
            <a:r>
              <a:rPr lang="en-US" sz="1225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Foreign Key ) ที่เชื่อมมาจากตาราง users</a:t>
            </a:r>
            <a:endParaRPr lang="en-US" sz="1225" dirty="0"/>
          </a:p>
        </p:txBody>
      </p:sp>
      <p:sp>
        <p:nvSpPr>
          <p:cNvPr id="18" name="Shape 14"/>
          <p:cNvSpPr/>
          <p:nvPr/>
        </p:nvSpPr>
        <p:spPr>
          <a:xfrm>
            <a:off x="4029373" y="6368540"/>
            <a:ext cx="0" cy="31075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5"/>
          <p:cNvSpPr/>
          <p:nvPr/>
        </p:nvSpPr>
        <p:spPr>
          <a:xfrm>
            <a:off x="3679448" y="6209175"/>
            <a:ext cx="349925" cy="349925"/>
          </a:xfrm>
          <a:prstGeom prst="roundRect">
            <a:avLst>
              <a:gd name="adj" fmla="val 20002"/>
            </a:avLst>
          </a:prstGeom>
          <a:solidFill>
            <a:srgbClr val="E8E8E3"/>
          </a:solidFill>
          <a:ln w="9644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6"/>
          <p:cNvSpPr/>
          <p:nvPr/>
        </p:nvSpPr>
        <p:spPr>
          <a:xfrm>
            <a:off x="3789581" y="6238226"/>
            <a:ext cx="1295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1837" dirty="0"/>
          </a:p>
        </p:txBody>
      </p:sp>
      <p:sp>
        <p:nvSpPr>
          <p:cNvPr id="21" name="Text 17"/>
          <p:cNvSpPr/>
          <p:nvPr/>
        </p:nvSpPr>
        <p:spPr>
          <a:xfrm>
            <a:off x="4165402" y="6218938"/>
            <a:ext cx="186642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83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ตาราง comments</a:t>
            </a:r>
            <a:endParaRPr lang="en-US" sz="1837" dirty="0"/>
          </a:p>
        </p:txBody>
      </p:sp>
      <p:sp>
        <p:nvSpPr>
          <p:cNvPr id="22" name="Text 18"/>
          <p:cNvSpPr/>
          <p:nvPr/>
        </p:nvSpPr>
        <p:spPr>
          <a:xfrm>
            <a:off x="4165402" y="6666137"/>
            <a:ext cx="684383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comment_id เป็น คีย์หลัก( </a:t>
            </a:r>
            <a:r>
              <a:rPr lang="en-US" sz="1225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Primary Key ) </a:t>
            </a:r>
            <a:endParaRPr lang="en-US" sz="1225" dirty="0"/>
          </a:p>
        </p:txBody>
      </p:sp>
      <p:sp>
        <p:nvSpPr>
          <p:cNvPr id="23" name="Text 19"/>
          <p:cNvSpPr/>
          <p:nvPr/>
        </p:nvSpPr>
        <p:spPr>
          <a:xfrm>
            <a:off x="4165402" y="7054757"/>
            <a:ext cx="684383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topic_id เป็น( </a:t>
            </a:r>
            <a:r>
              <a:rPr lang="en-US" sz="1225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Foreign Key ) ที่เชื่อมมาจากตาราง topics</a:t>
            </a:r>
            <a:endParaRPr lang="en-US" sz="1225" dirty="0"/>
          </a:p>
        </p:txBody>
      </p:sp>
      <p:sp>
        <p:nvSpPr>
          <p:cNvPr id="24" name="Text 20"/>
          <p:cNvSpPr/>
          <p:nvPr/>
        </p:nvSpPr>
        <p:spPr>
          <a:xfrm>
            <a:off x="4165402" y="7443377"/>
            <a:ext cx="684383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id_user เป็น( </a:t>
            </a:r>
            <a:r>
              <a:rPr lang="en-US" sz="1225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Foreign Key ) ที่เชื่อมมาจากตาราง users</a:t>
            </a:r>
            <a:endParaRPr lang="en-US" sz="1225" dirty="0"/>
          </a:p>
        </p:txBody>
      </p:sp>
      <p:sp>
        <p:nvSpPr>
          <p:cNvPr id="25" name="Text 21"/>
          <p:cNvSpPr/>
          <p:nvPr/>
        </p:nvSpPr>
        <p:spPr>
          <a:xfrm>
            <a:off x="3621167" y="8022497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910F3A2C-8CAC-5D5D-E7E1-5832F0679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547" y="974501"/>
            <a:ext cx="5284508" cy="3249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06" y="790337"/>
            <a:ext cx="5233988" cy="483286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587311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1.ความสัมพันธ์ของตาราง users กับ topics คือ 1 to M เช่น user 1 คน สามารถตั้งกระทู้ได้หลายกระทู้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2037993" y="647842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2.</a:t>
            </a: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ความสัมพันธ์ของตาราง users กับ comments คือ 1 to M เช่น user 1 คน สามารถคอมเมนท์ได้หลายคอมเมนท์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2037993" y="708374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3.ความสัมพันธ์ของตาราง topics กับ comments คือ 1 to M เช่น  1 topic สามารถมีคอมเมนท์ได้หลายคอมเมนท์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212</Words>
  <Application>Microsoft Office PowerPoint</Application>
  <PresentationFormat>Custom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Gelasio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Thanit Saengjinda</cp:lastModifiedBy>
  <cp:revision>2</cp:revision>
  <dcterms:created xsi:type="dcterms:W3CDTF">2023-09-27T20:42:48Z</dcterms:created>
  <dcterms:modified xsi:type="dcterms:W3CDTF">2023-09-27T20:47:30Z</dcterms:modified>
</cp:coreProperties>
</file>