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CB20349-B18B-4C4B-9E79-686921AA44C0}" type="datetimeFigureOut">
              <a:rPr lang="en-US" smtClean="0"/>
              <a:t>8/27/2023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257FF1C-EA0A-48A7-A1AB-1E0AA6DF32B5}"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20349-B18B-4C4B-9E79-686921AA44C0}"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7FF1C-EA0A-48A7-A1AB-1E0AA6DF32B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257FF1C-EA0A-48A7-A1AB-1E0AA6DF32B5}"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20349-B18B-4C4B-9E79-686921AA44C0}"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CB20349-B18B-4C4B-9E79-686921AA44C0}"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2257FF1C-EA0A-48A7-A1AB-1E0AA6DF32B5}"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CB20349-B18B-4C4B-9E79-686921AA44C0}" type="datetimeFigureOut">
              <a:rPr lang="en-US" smtClean="0"/>
              <a:t>8/27/2023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257FF1C-EA0A-48A7-A1AB-1E0AA6DF32B5}"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CB20349-B18B-4C4B-9E79-686921AA44C0}"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7FF1C-EA0A-48A7-A1AB-1E0AA6DF32B5}"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CB20349-B18B-4C4B-9E79-686921AA44C0}" type="datetimeFigureOut">
              <a:rPr lang="en-US" smtClean="0"/>
              <a:t>8/27/2023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257FF1C-EA0A-48A7-A1AB-1E0AA6DF32B5}"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B20349-B18B-4C4B-9E79-686921AA44C0}" type="datetimeFigureOut">
              <a:rPr lang="en-US" smtClean="0"/>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2257FF1C-EA0A-48A7-A1AB-1E0AA6DF32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CB20349-B18B-4C4B-9E79-686921AA44C0}" type="datetimeFigureOut">
              <a:rPr lang="en-US" smtClean="0"/>
              <a:t>8/27/2023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257FF1C-EA0A-48A7-A1AB-1E0AA6DF32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257FF1C-EA0A-48A7-A1AB-1E0AA6DF32B5}"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CB20349-B18B-4C4B-9E79-686921AA44C0}" type="datetimeFigureOut">
              <a:rPr lang="en-US" smtClean="0"/>
              <a:t>8/27/2023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257FF1C-EA0A-48A7-A1AB-1E0AA6DF32B5}"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CB20349-B18B-4C4B-9E79-686921AA44C0}" type="datetimeFigureOut">
              <a:rPr lang="en-US" smtClean="0"/>
              <a:t>8/27/2023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CB20349-B18B-4C4B-9E79-686921AA44C0}" type="datetimeFigureOut">
              <a:rPr lang="en-US" smtClean="0"/>
              <a:t>8/27/2023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257FF1C-EA0A-48A7-A1AB-1E0AA6DF32B5}"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Car Make Counts</a:t>
            </a:r>
            <a:endParaRPr lang="en-US" dirty="0"/>
          </a:p>
        </p:txBody>
      </p:sp>
      <p:pic>
        <p:nvPicPr>
          <p:cNvPr id="7" name="Content Placeholder 6" descr="Car_make_counts.png"/>
          <p:cNvPicPr>
            <a:picLocks noGrp="1" noChangeAspect="1"/>
          </p:cNvPicPr>
          <p:nvPr>
            <p:ph sz="half" idx="1"/>
          </p:nvPr>
        </p:nvPicPr>
        <p:blipFill>
          <a:blip r:embed="rId2"/>
          <a:stretch>
            <a:fillRect/>
          </a:stretch>
        </p:blipFill>
        <p:spPr>
          <a:xfrm>
            <a:off x="0" y="1371600"/>
            <a:ext cx="6172200" cy="4876800"/>
          </a:xfrm>
        </p:spPr>
      </p:pic>
      <p:pic>
        <p:nvPicPr>
          <p:cNvPr id="8" name="Content Placeholder 7" descr="Carmakecounts.png"/>
          <p:cNvPicPr>
            <a:picLocks noGrp="1" noChangeAspect="1"/>
          </p:cNvPicPr>
          <p:nvPr>
            <p:ph sz="half" idx="2"/>
          </p:nvPr>
        </p:nvPicPr>
        <p:blipFill>
          <a:blip r:embed="rId3"/>
          <a:stretch>
            <a:fillRect/>
          </a:stretch>
        </p:blipFill>
        <p:spPr>
          <a:xfrm>
            <a:off x="6096000" y="1905000"/>
            <a:ext cx="2590800" cy="38100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868362"/>
          </a:xfrm>
        </p:spPr>
        <p:txBody>
          <a:bodyPr>
            <a:normAutofit fontScale="90000"/>
          </a:bodyPr>
          <a:lstStyle/>
          <a:p>
            <a:r>
              <a:rPr lang="en-US" sz="3200" dirty="0" smtClean="0"/>
              <a:t>Pair plot relationship between all the columns</a:t>
            </a:r>
            <a:endParaRPr lang="en-US" sz="3200" dirty="0"/>
          </a:p>
        </p:txBody>
      </p:sp>
      <p:pic>
        <p:nvPicPr>
          <p:cNvPr id="7" name="Content Placeholder 6" descr="pairplot_relationship.png"/>
          <p:cNvPicPr>
            <a:picLocks noGrp="1" noChangeAspect="1"/>
          </p:cNvPicPr>
          <p:nvPr>
            <p:ph sz="quarter" idx="1"/>
          </p:nvPr>
        </p:nvPicPr>
        <p:blipFill>
          <a:blip r:embed="rId2" cstate="print"/>
          <a:stretch>
            <a:fillRect/>
          </a:stretch>
        </p:blipFill>
        <p:spPr>
          <a:xfrm>
            <a:off x="2267744" y="1527175"/>
            <a:ext cx="4572000" cy="4572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11162"/>
          </a:xfrm>
        </p:spPr>
        <p:txBody>
          <a:bodyPr>
            <a:normAutofit fontScale="90000"/>
          </a:bodyPr>
          <a:lstStyle/>
          <a:p>
            <a:r>
              <a:rPr lang="en-US" sz="2400" dirty="0" smtClean="0"/>
              <a:t>Correlation between the whole columns in heat map view</a:t>
            </a:r>
            <a:endParaRPr lang="en-US" sz="2400" dirty="0"/>
          </a:p>
        </p:txBody>
      </p:sp>
      <p:pic>
        <p:nvPicPr>
          <p:cNvPr id="4" name="Content Placeholder 3" descr="Corr_heatmap.png"/>
          <p:cNvPicPr>
            <a:picLocks noGrp="1" noChangeAspect="1"/>
          </p:cNvPicPr>
          <p:nvPr>
            <p:ph sz="quarter" idx="1"/>
          </p:nvPr>
        </p:nvPicPr>
        <p:blipFill>
          <a:blip r:embed="rId2"/>
          <a:stretch>
            <a:fillRect/>
          </a:stretch>
        </p:blipFill>
        <p:spPr>
          <a:xfrm>
            <a:off x="-838200" y="0"/>
            <a:ext cx="11353800" cy="68580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334962"/>
          </a:xfrm>
        </p:spPr>
        <p:txBody>
          <a:bodyPr>
            <a:normAutofit/>
          </a:bodyPr>
          <a:lstStyle/>
          <a:p>
            <a:r>
              <a:rPr lang="en-US" sz="1400" dirty="0" smtClean="0"/>
              <a:t>Plots showing the relationship and dependency as shown in heat map view of the correlation</a:t>
            </a:r>
            <a:endParaRPr lang="en-US" sz="1400" dirty="0"/>
          </a:p>
        </p:txBody>
      </p:sp>
      <p:pic>
        <p:nvPicPr>
          <p:cNvPr id="7" name="Content Placeholder 6" descr="corr_price_engine.png"/>
          <p:cNvPicPr>
            <a:picLocks noGrp="1" noChangeAspect="1"/>
          </p:cNvPicPr>
          <p:nvPr>
            <p:ph sz="half" idx="1"/>
          </p:nvPr>
        </p:nvPicPr>
        <p:blipFill>
          <a:blip r:embed="rId2"/>
          <a:stretch>
            <a:fillRect/>
          </a:stretch>
        </p:blipFill>
        <p:spPr>
          <a:xfrm>
            <a:off x="152400" y="304800"/>
            <a:ext cx="4038600" cy="3048000"/>
          </a:xfrm>
        </p:spPr>
      </p:pic>
      <p:pic>
        <p:nvPicPr>
          <p:cNvPr id="8" name="Content Placeholder 7" descr="enginesize_carmake (1).png"/>
          <p:cNvPicPr>
            <a:picLocks noGrp="1" noChangeAspect="1"/>
          </p:cNvPicPr>
          <p:nvPr>
            <p:ph sz="half" idx="2"/>
          </p:nvPr>
        </p:nvPicPr>
        <p:blipFill>
          <a:blip r:embed="rId3"/>
          <a:stretch>
            <a:fillRect/>
          </a:stretch>
        </p:blipFill>
        <p:spPr>
          <a:xfrm>
            <a:off x="3657600" y="609600"/>
            <a:ext cx="5120000" cy="2560000"/>
          </a:xfrm>
        </p:spPr>
      </p:pic>
      <p:pic>
        <p:nvPicPr>
          <p:cNvPr id="9" name="Picture 8" descr="price_carmake_plot.png"/>
          <p:cNvPicPr>
            <a:picLocks noChangeAspect="1"/>
          </p:cNvPicPr>
          <p:nvPr/>
        </p:nvPicPr>
        <p:blipFill>
          <a:blip r:embed="rId4"/>
          <a:stretch>
            <a:fillRect/>
          </a:stretch>
        </p:blipFill>
        <p:spPr>
          <a:xfrm>
            <a:off x="-76200" y="2895600"/>
            <a:ext cx="9144000" cy="3733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743200"/>
            <a:ext cx="8077200" cy="4343400"/>
          </a:xfrm>
        </p:spPr>
        <p:txBody>
          <a:bodyPr>
            <a:noAutofit/>
          </a:bodyPr>
          <a:lstStyle/>
          <a:p>
            <a:r>
              <a:rPr lang="en-US" sz="2000" dirty="0">
                <a:solidFill>
                  <a:schemeClr val="tx1">
                    <a:lumMod val="95000"/>
                    <a:lumOff val="5000"/>
                  </a:schemeClr>
                </a:solidFill>
              </a:rPr>
              <a:t>Starting from the 4th slide, we observe a clear positive correlation between car prices and engine size. The subsequent visualization on the right-hand side juxtaposes engine sizes with the cars, while the final image at the bottom further illustrates the comparison between car prices and models. It's evident that the car with the highest price is a Jaguar, which also boasts the largest engine size.</a:t>
            </a:r>
          </a:p>
        </p:txBody>
      </p:sp>
      <p:sp>
        <p:nvSpPr>
          <p:cNvPr id="2" name="Title 1"/>
          <p:cNvSpPr>
            <a:spLocks noGrp="1"/>
          </p:cNvSpPr>
          <p:nvPr>
            <p:ph type="ctrTitle"/>
          </p:nvPr>
        </p:nvSpPr>
        <p:spPr>
          <a:xfrm>
            <a:off x="228600" y="304800"/>
            <a:ext cx="8686800" cy="1752600"/>
          </a:xfrm>
        </p:spPr>
        <p:txBody>
          <a:bodyPr>
            <a:noAutofit/>
          </a:bodyPr>
          <a:lstStyle/>
          <a:p>
            <a:r>
              <a:rPr lang="en-US" sz="2000" dirty="0">
                <a:solidFill>
                  <a:schemeClr val="tx1"/>
                </a:solidFill>
              </a:rPr>
              <a:t>In the third slide, we observe a </a:t>
            </a:r>
            <a:r>
              <a:rPr lang="en-US" sz="2000" dirty="0" smtClean="0">
                <a:solidFill>
                  <a:schemeClr val="tx1"/>
                </a:solidFill>
              </a:rPr>
              <a:t>heat map </a:t>
            </a:r>
            <a:r>
              <a:rPr lang="en-US" sz="2000" dirty="0">
                <a:solidFill>
                  <a:schemeClr val="tx1"/>
                </a:solidFill>
              </a:rPr>
              <a:t>visualization that illustrates the relationships between all the columns and their interdependencies. If we focus on the car price, it becomes evident that the car price is influenced primarily by the engine size, followed by the curb weight, and thirdly by the horsepower.</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70</TotalTime>
  <Words>163</Words>
  <Application>Microsoft Office PowerPoint</Application>
  <PresentationFormat>On-screen Show (4:3)</PresentationFormat>
  <Paragraphs>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Civic</vt:lpstr>
      <vt:lpstr>Car Make Counts</vt:lpstr>
      <vt:lpstr>Pair plot relationship between all the columns</vt:lpstr>
      <vt:lpstr>Correlation between the whole columns in heat map view</vt:lpstr>
      <vt:lpstr>Plots showing the relationship and dependency as shown in heat map view of the correlation</vt:lpstr>
      <vt:lpstr>In the third slide, we observe a heat map visualization that illustrates the relationships between all the columns and their interdependencies. If we focus on the car price, it becomes evident that the car price is influenced primarily by the engine size, followed by the curb weight, and thirdly by the horsepower.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7</cp:revision>
  <dcterms:created xsi:type="dcterms:W3CDTF">2023-08-28T04:49:59Z</dcterms:created>
  <dcterms:modified xsi:type="dcterms:W3CDTF">2023-08-28T06:00:13Z</dcterms:modified>
</cp:coreProperties>
</file>