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0"/>
  </p:notesMasterIdLst>
  <p:handoutMasterIdLst>
    <p:handoutMasterId r:id="rId101"/>
  </p:handoutMasterIdLst>
  <p:sldIdLst>
    <p:sldId id="408" r:id="rId2"/>
    <p:sldId id="411" r:id="rId3"/>
    <p:sldId id="412" r:id="rId4"/>
    <p:sldId id="413" r:id="rId5"/>
    <p:sldId id="414" r:id="rId6"/>
    <p:sldId id="415" r:id="rId7"/>
    <p:sldId id="416" r:id="rId8"/>
    <p:sldId id="417" r:id="rId9"/>
    <p:sldId id="418" r:id="rId10"/>
    <p:sldId id="419" r:id="rId11"/>
    <p:sldId id="421" r:id="rId12"/>
    <p:sldId id="423" r:id="rId13"/>
    <p:sldId id="424" r:id="rId14"/>
    <p:sldId id="425" r:id="rId15"/>
    <p:sldId id="426" r:id="rId16"/>
    <p:sldId id="427" r:id="rId17"/>
    <p:sldId id="428" r:id="rId18"/>
    <p:sldId id="429" r:id="rId19"/>
    <p:sldId id="430" r:id="rId20"/>
    <p:sldId id="569" r:id="rId21"/>
    <p:sldId id="431" r:id="rId22"/>
    <p:sldId id="557" r:id="rId23"/>
    <p:sldId id="558" r:id="rId24"/>
    <p:sldId id="432" r:id="rId25"/>
    <p:sldId id="433" r:id="rId26"/>
    <p:sldId id="434" r:id="rId27"/>
    <p:sldId id="435" r:id="rId28"/>
    <p:sldId id="436" r:id="rId29"/>
    <p:sldId id="551" r:id="rId30"/>
    <p:sldId id="437" r:id="rId31"/>
    <p:sldId id="438" r:id="rId32"/>
    <p:sldId id="439" r:id="rId33"/>
    <p:sldId id="559" r:id="rId34"/>
    <p:sldId id="440" r:id="rId35"/>
    <p:sldId id="441" r:id="rId36"/>
    <p:sldId id="442" r:id="rId37"/>
    <p:sldId id="443" r:id="rId38"/>
    <p:sldId id="444" r:id="rId39"/>
    <p:sldId id="445" r:id="rId40"/>
    <p:sldId id="560" r:id="rId41"/>
    <p:sldId id="561" r:id="rId42"/>
    <p:sldId id="570" r:id="rId43"/>
    <p:sldId id="562" r:id="rId44"/>
    <p:sldId id="446" r:id="rId45"/>
    <p:sldId id="447" r:id="rId46"/>
    <p:sldId id="448" r:id="rId47"/>
    <p:sldId id="449" r:id="rId48"/>
    <p:sldId id="450" r:id="rId49"/>
    <p:sldId id="451" r:id="rId50"/>
    <p:sldId id="452" r:id="rId51"/>
    <p:sldId id="453" r:id="rId52"/>
    <p:sldId id="571" r:id="rId53"/>
    <p:sldId id="563" r:id="rId54"/>
    <p:sldId id="573" r:id="rId55"/>
    <p:sldId id="572" r:id="rId56"/>
    <p:sldId id="456" r:id="rId57"/>
    <p:sldId id="457" r:id="rId58"/>
    <p:sldId id="534" r:id="rId59"/>
    <p:sldId id="458" r:id="rId60"/>
    <p:sldId id="459" r:id="rId61"/>
    <p:sldId id="460" r:id="rId62"/>
    <p:sldId id="461" r:id="rId63"/>
    <p:sldId id="462" r:id="rId64"/>
    <p:sldId id="463" r:id="rId65"/>
    <p:sldId id="564" r:id="rId66"/>
    <p:sldId id="464" r:id="rId67"/>
    <p:sldId id="465" r:id="rId68"/>
    <p:sldId id="466" r:id="rId69"/>
    <p:sldId id="536" r:id="rId70"/>
    <p:sldId id="468" r:id="rId71"/>
    <p:sldId id="471" r:id="rId72"/>
    <p:sldId id="467" r:id="rId73"/>
    <p:sldId id="537" r:id="rId74"/>
    <p:sldId id="472" r:id="rId75"/>
    <p:sldId id="473" r:id="rId76"/>
    <p:sldId id="474" r:id="rId77"/>
    <p:sldId id="475" r:id="rId78"/>
    <p:sldId id="476" r:id="rId79"/>
    <p:sldId id="477" r:id="rId80"/>
    <p:sldId id="478" r:id="rId81"/>
    <p:sldId id="555" r:id="rId82"/>
    <p:sldId id="484" r:id="rId83"/>
    <p:sldId id="565" r:id="rId84"/>
    <p:sldId id="568" r:id="rId85"/>
    <p:sldId id="485" r:id="rId86"/>
    <p:sldId id="486" r:id="rId87"/>
    <p:sldId id="538" r:id="rId88"/>
    <p:sldId id="539" r:id="rId89"/>
    <p:sldId id="541" r:id="rId90"/>
    <p:sldId id="540" r:id="rId91"/>
    <p:sldId id="542" r:id="rId92"/>
    <p:sldId id="544" r:id="rId93"/>
    <p:sldId id="545" r:id="rId94"/>
    <p:sldId id="546" r:id="rId95"/>
    <p:sldId id="547" r:id="rId96"/>
    <p:sldId id="548" r:id="rId97"/>
    <p:sldId id="549" r:id="rId98"/>
    <p:sldId id="550" r:id="rId99"/>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6635" autoAdjust="0"/>
  </p:normalViewPr>
  <p:slideViewPr>
    <p:cSldViewPr>
      <p:cViewPr varScale="1">
        <p:scale>
          <a:sx n="63" d="100"/>
          <a:sy n="63" d="100"/>
        </p:scale>
        <p:origin x="119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2024/11/18</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3034 8802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3740 12188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9:06:13.571"/>
    </inkml:context>
    <inkml:brush xml:id="br0">
      <inkml:brushProperty name="width" value="0.05" units="cm"/>
      <inkml:brushProperty name="height" value="0.05" units="cm"/>
      <inkml:brushProperty name="color" value="#E71224"/>
    </inkml:brush>
  </inkml:definitions>
  <inkml:trace contextRef="#ctx0" brushRef="#br0">1302 434 352,'-2'0'62,"1"0"0,-1 0 0,1 0 0,-1 0 0,1-1 0,0 1 0,-1 0 0,1-1 0,-1 1 0,1-1 0,0 1 0,-1-1-1,1 1 1,0-1 0,0 0 0,0 0 0,-1 0 0,1 0 0,0 0 0,0 0 0,0 0 0,0 0 0,1 0 0,-3-3 0,3 3 43,-1 0 1,1 0-1,-1 0 1,0 0-1,1 1 1,-1-1-1,0 0 0,0 0 1,0 0-1,0 1 1,0-1-1,0 0 1,0 1-1,0-1 1,0 1-1,0-1 1,0 1-1,0 0 1,0-1-1,0 1 1,0 0-1,-1 0 1,1 0-1,-2-1 1,-2 1 2221,0 0-1398,-46 0-1815,51 0 881,0 0 1,0 0 0,0 0-1,-1 0 1,1 0-1,0 0 1,0 0 0,0 0-1,0 0 1,-1 0-1,1 0 1,0 0 0,0 0-1,0 0 1,0 0-1,-1 0 1,1 0 0,0 0-1,0 0 1,0 0-1,0 1 1,0-1 0,-1 0-1,1 0 1,0 0-1,0 0 1,0 0 0,0 0-1,0 0 1,0 0-1,-1 1 1,1-1 0,0 0-1,0 0 1,0 0-1,0 0 1,0 0 0,0 1-1,0-1 1,0 0-1,0 0 1,0 0 0,0 0-1,0 1 1,0-1-1,0 0 1,0 0 0,0 0-1,0 0 1,0 1-1,0-1 1,0 0 0,0 0-1,0 0 1,0 0-1,0 1 1,0 0 7,0 0-1,0 0 1,1 0 0,-2 0-1,1 0 1,0 0 0,0 0-1,0 0 1,0 0 0,-1 0-1,1 0 1,0 0 0,-1 0-1,1 0 1,-1 0 0,1-1-1,-1 1 1,1 0 0,-1 0-1,0 0 1,1-1 0,-1 1-1,0 0 1,0-1 0,0 1-1,1 0 1,-1-1 0,0 1-1,0-1 1,0 0 0,0 1-1,0-1 1,0 0 0,0 1-1,0-1 1,0 0 0,0 0-1,0 0 1,0 0 0,0 0-1,-2 0 1,3 0 8,0 0-1,0 0 1,0-1-1,-1 1 1,1 0-1,0 0 0,0 0 1,0 0-1,0 0 1,-1 0-1,1 0 1,0 0-1,0 0 1,0 0-1,0 0 1,-1 0-1,1 0 1,0 0-1,0 0 1,0 0-1,0 1 1,0-1-1,-1 0 1,1 0-1,0 0 1,0 0-1,0 0 1,0 0-1,0 0 1,-1 0-1,1 1 1,0-1-1,0 0 1,0 0-1,0 0 1,0 0-1,0 0 1,0 1-1,0-1 1,0 0-1,0 0 1,0 0-1,-1 0 1,1 1-1,0-1 1,0 0-1,0 0 1,0 0-1,0 0 1,0 1-1,0-1 1,0 0-1,1 0 1,-1 0-1,0 0 0,0 1 1,0 0 38,0 0 0,0 1 0,-1-1-1,1 0 1,0 0 0,-1 0 0,1 1 0,0-1 0,-1 0 0,0 0 0,1 0 0,-1 0-1,0 0 1,1 0 0,-1 0 0,0 0 0,0 0 0,0 0 0,0 0 0,0 0 0,0-1-1,-1 2 1,1-1-22,-1-1 0,1 1 0,0 0 0,0 0 0,1-1 0,-1 1 0,0 0 0,0 0 0,0 0 0,0 0 0,1 0 0,-1 0 0,1 0 0,-1 1 0,1-1 1,-1 0-1,1 0 0,-1 0 0,1 1 0,0-1 0,0 0 0,-1 2 0,2-2-30,-1-1 0,0 1 0,0-1 1,-1 0-1,1 1 0,0-1 0,0 1 0,0-1 1,0 1-1,0-1 0,0 1 0,-1-1 1,1 1-1,0-1 0,0 0 0,0 1 0,-1-1 1,1 0-1,0 1 0,-1-1 0,1 0 1,0 1-1,-1-1 0,0 1 0,-19 25-226,12-8 95,6-13 121,0 0 0,-1 0 0,1 0 0,-1-1 0,0 0 0,0 1 0,-1-1 0,-3 4 0,-29 27 18,34-33 11,0 1 0,-1-1 0,1 1 0,0 0 0,0-1 0,1 1 0,-1 0 0,1 0 0,-1 0 0,1 0 0,0 0 0,0 0 0,0 1 0,0-1 0,1 0 0,-1 0 0,1 5 0,0-5-13,0-1 0,0 1 0,0-1-1,0 1 1,-1-1 0,1 1 0,-1-1-1,1 1 1,-1-1 0,0 0 0,0 1-1,0-1 1,0 0 0,-1 0 0,1 1-1,-1-1 1,1 0 0,-1 0 0,1-1-1,-1 1 1,0 0 0,-2 1 0,-9 10-147,10-10 140,1 0-1,-1 0 1,1 0-1,0 0 0,0 0 1,0 0-1,0 1 1,1-1-1,-1 1 1,1-1-1,0 1 0,0 0 1,-1 5-1,2-8-1,0-1 0,0 1 0,0-1 0,0 1-1,0-1 1,0 1 0,0-1 0,0 0 0,0 1 0,0-1-1,0 1 1,0-1 0,-1 0 0,1 1 0,0-1 0,0 1 0,-1-1-1,1 0 1,0 1 0,0-1 0,-1 0 0,1 0 0,0 1-1,-1-1 1,0 1 0,-19 24-154,10 2 144,-10-17 85,9 15-42,-10 0-75,20-24 46,1-1 0,0 0 1,-1 0-1,1 1 0,0-1 0,-1 0 1,1 1-1,0-1 0,-1 0 0,1 1 0,0-1 1,0 0-1,-1 1 0,1-1 0,0 0 1,0 1-1,0-1 0,0 1 0,-1-1 0,1 1 1,0-1-1,0 0 0,0 1 0,0-1 0,0 1 1,0 0-1,0 0 4,1 0 1,-1-1-1,0 1 0,0 0 1,0 0-1,0 0 1,-1 0-1,1 0 0,0-1 1,0 1-1,0 0 1,-1 0-1,1 0 0,0 0 1,-1-1-1,1 1 1,-1 0-1,1 0 0,-1-1 1,1 1-1,-1 0 1,0-1-1,1 1 0,-1-1 1,0 1-1,1-1 1,-1 1-1,0-1 0,-1 1 1,-11 9 96,12-9-94,0 1 1,1-1 0,-1 1 0,1-1-1,-1 1 1,1-1 0,-1 1 0,1 0-1,0-1 1,0 1 0,0 0-1,0-1 1,0 4 0,0-5-6,0 4-19,0-1 0,-1 1 0,0-1 0,1 1 0,-1-1 0,0 1 1,0-1-1,-1 0 0,1 1 0,-1-1 0,-3 5 0,3-5 17,0 0 1,0 0-1,1 1 1,-1-1-1,1 0 1,0 1-1,0-1 1,0 1-1,0-1 0,0 1 1,1 6-1,0-7 30,-1 0 0,1 1 1,0-1-1,-1 0 0,0 0 0,0 0 0,0 0 0,0 0 0,0 0 0,-1 0 0,1 0 0,-1-1 1,0 1-1,1 0 0,-1-1 0,-1 1 0,1-1 0,-3 3 0,4-5-28,1 0-1,0 1 0,-1-1 1,1 0-1,0 0 1,-1 1-1,1-1 0,0 0 1,-1 1-1,1-1 1,0 0-1,0 1 0,-1-1 1,1 1-1,0-1 1,0 0-1,0 1 0,0-1 1,-1 1-1,1-1 1,0 0-1,0 1 0,0-1 1,0 1-1,0-1 1,0 1-1,0 2-21,0 0 1,-1 0-1,1 0 0,-1-1 0,0 1 1,0 0-1,0 0 0,0-1 1,0 1-1,0-1 0,-4 5 0,3-4 12,0 1 0,0 0-1,0-1 1,0 1 0,1 0-1,-1 0 1,1 0 0,0 0-1,0 0 1,1 0 0,-1 0-1,1 6 1,0-3 22,1-3 8,-1-1 1,0 1 0,0 0 0,0 0 0,0-1-1,-1 1 1,0 0 0,1 0 0,-1-1-1,-2 5 1,-10 1 105,12-9-121,0 1 0,1-1 0,-1 1 0,0-1 0,0 1 0,0-1 0,1 1 0,-1 0 0,0-1 1,1 1-1,-1 0 0,1 0 0,-1-1 0,1 1 0,-1 0 0,1 0 0,-1 0 0,1 0 0,0 0 0,-1 0 1,1-1-1,0 1 0,0 0 0,0 0 0,0 0 0,0 0 0,0 0 0,0 0 0,0 0 0,0 0 0,1 1 1,-2 5-14,1-1 1,-1 0 0,0 0-1,0 0 1,-1 0 0,0 0-1,0 0 1,0 0-1,-1-1 1,-5 9 0,4-5-3,3-8 11,0 0 0,0 0 0,0 0 1,1 1-1,-1-1 0,0 0 0,1 1 0,-1-1 1,1 0-1,0 1 0,-1-1 0,1 0 0,0 1 0,0-1 1,0 1-1,0-1 0,0 1 0,0-1 0,0 2 1,1-2-1,-1-1 1,0 0 0,0 1-1,0-1 1,0 0 0,0 0 0,0 1-1,0-1 1,0 0 0,0 1-1,0-1 1,0 0 0,0 1-1,0-1 1,0 0 0,0 0 0,-1 1-1,1-1 1,0 0 0,0 0-1,0 1 1,0-1 0,0 0 0,-1 0-1,1 1 1,0-1 0,0 0-1,0 0 1,-1 0 0,1 1-1,0-1 1,-1 0 0,-12 9 130,13-9-119,-1 1-1,0-1 1,0 1-1,0-1 0,0 1 1,1 0-1,-1-1 0,0 1 1,1 0-1,-1-1 1,0 1-1,1 0 0,-1 0 1,1-1-1,-1 1 0,1 0 1,0 0-1,-1 0 1,1 0-1,0 0 0,-1 0 1,1 0-1,0 0 0,0-1 1,0 1-1,0 0 0,0 0 1,0 0-1,0 0 1,0 0-1,1 2 0,-1 22 506,0-25-506,0 0 0,0 0 0,0 0-1,0 1 1,0-1 0,0 0 0,0 0 0,0 0-1,0 0 1,0 1 0,0-1 0,0 0 0,0 0-1,0 0 1,0 0 0,0 1 0,0-1 0,0 0-1,0 0 1,0 0 0,0 0 0,0 0 0,0 1-1,0-1 1,0 0 0,0 0 0,-1 0 0,1 0-1,0 0 1,0 0 0,0 1 0,0-1 0,0 0-1,0 0 1,-1 0 0,1 0 0,0 0 0,0 0-1,0 0 1,0 0 0,-1 0 0,1 0 0,0 0-1,0 0 1,0 0 0,0 0 0,0 0 0,-1 0-1,1 0 1,0 0 0,0 0 0,0 0 0,0 0-1,-1 0 1,1 0 0,0 0 0,-1 0 2,0 0-1,0 0 1,0 0 0,0 0-1,0 0 1,1 0 0,-1 0-1,0 0 1,0 0 0,0 0-1,0 1 1,0-1 0,0 0-1,1 1 1,-1-1 0,0 1-1,0-1 1,1 1 0,-1-1-1,0 1 1,1 0 0,-1-1 0,0 1-1,1 0 1,-1-1 0,1 1-1,-1 0 1,1 0 0,-1-1-1,1 1 1,0 0 0,-1 0-1,1 0 1,0 0 0,0 1-1,-7 12-35,-13 11-85,20-24 110,0-1 0,-1 0 1,1 0-1,-1 1 0,1-1 1,0 0-1,0 1 0,-1-1 0,1 0 1,0 1-1,0-1 0,-1 0 1,1 1-1,0-1 0,0 1 0,0-1 1,-1 0-1,1 1 0,0-1 1,0 1-1,0-1 0,0 1 0,0-1 1,0 0-1,0 1 0,0 3 9,-1-1 0,1 0 0,-1 0 0,0 1-1,0-1 1,-1 0 0,1 0 0,-1 0 0,1 0 0,-1 0-1,-3 3 1,-5 10-63,0 10-125,-3-18 98,12-7 77,0-1 0,1 1 0,-1-1 0,0 1 0,0-1 0,0 1 0,1 0 1,-1-1-1,0 1 0,1 0 0,-1-1 0,1 1 0,-1 0 0,0 0 1,1 0-1,0 0 0,-1-1 0,1 1 0,0 0 0,-1 0 0,1 0 1,0 0-1,0 0 0,0 0 0,-1 0 0,1 0 0,0 0 0,1 0 1,-1 0-1,0 0 0,0 0 0,0 1 0,1-1 3,-1 0-1,0 0 1,0 0 0,0 0-1,0 0 1,0 0-1,0 0 1,0 0 0,0 0-1,0 0 1,0 0 0,0 0-1,-1 0 1,1 0-1,0 0 1,-1 0 0,1-1-1,-1 1 1,1 0 0,-1 0-1,0 0 1,1 0-1,-1-1 1,0 1 0,1 0-1,-1 0 1,0-1 0,0 1-1,0-1 1,-1 2-1,-11 7 2,3 16 8,0-10 12,8-12-3,0-1 0,0 1 0,1 0 1,-1 0-1,1-1 0,-1 1 0,1 0 0,0 0 0,0 1 0,0-1 0,1 0 0,-1 0 0,1 6 0,0-6 1,-1 1 0,1-1 0,-1 0 0,1 1 0,-1-1 0,0 0 0,0 1 0,0-1 0,-1 0-1,1 0 1,-1 0 0,-3 5 0,-5 7-15,2 5-90,6-16 46,0 0 1,0 1-1,0-1 1,-1 0-1,1 0 1,-1 0-1,0 0 1,-5 4-1,4-4 45,1 0 0,-1 0-1,1 1 1,0-1-1,0 0 1,1 1 0,-4 8-1,-3 7 267,-12 15 341,11 12-54,10-46-547,-1 0 1,1 0-1,-1-1 0,0 1 0,1 0 0,-1 0 0,0-1 0,1 1 1,-1 0-1,0-1 0,0 1 0,0-1 0,0 1 0,0-1 0,-1 1 0,-5 3 60,-3 22-14,-12 5-171,21-28 105,0-1 0,0 1 0,0 0 0,1-1 0,-1 1 0,1 0 0,0-1 0,0 1 0,0 4 1,0 18 91,0-24-81,0-1-1,0 1 1,0-1-1,0 1 1,0-1 0,0 0-1,-1 1 1,1-1 0,0 1-1,0-1 1,0 1-1,0-1 1,-1 1 0,1-1-1,0 0 1,0 1 0,-1-1-1,1 0 1,0 1 0,-1-1-1,1 0 1,0 1-1,-1-1 1,1 1 0,-21 20 22,21-21-28,0 1 1,-1-1-1,1 0 0,0 1 0,-1-1 0,1 0 0,0 1 0,-1-1 0,1 0 0,0 1 0,0-1 0,-1 1 0,1-1 0,0 0 1,0 1-1,0-1 0,0 1 0,-1-1 0,1 1 0,0-1 0,0 1 0,0-1 0,0 1 0,0 0 0,0 51-72,0-47 42,0 0-49,0 2 70,1-3 23,-1 0-1,0 0 0,0 0 0,0 0 1,-1 0-1,1 0 0,-1-1 0,0 1 1,-2 4-1,2-7-15,0 0 0,0-1 0,0 1 1,-1-1-1,1 1 0,0-1 0,0 1 0,-1-1 1,1 0-1,0 0 0,-1 0 0,1 1 0,-3-2 1,4 1 1,0 0 1,0 0-1,-1 0 1,1 0-1,0 0 1,0 0-1,0 0 1,0 0-1,-1 0 1,1 0-1,0 0 1,0 0-1,0 0 1,0 0-1,-1 0 1,1 0-1,0 0 1,0 0-1,0 0 1,0 0-1,0 0 1,-1 1-1,1-1 1,0 0-1,0 0 1,0 0-1,0 0 1,0 0-1,-1 0 1,1 0-1,0 1 1,0-1-1,0 0 1,0 0-1,0 0 1,0 0-1,0 0 1,0 1-1,0-1 1,0 0-1,0 0 1,0 0-1,-1 0 1,1 1-1,0-1 1,0 0-1,0 0 1,0 0-1,1 0 1,-1 1-1,0-1 1,0 0-1,0 0 1,0 0-1,0 0 1,0 1-1,0 113 45,0-109-118,0 0 22,0-2 24,1 1 65,-1 0 0,0 0 0,0 0 0,0 0 0,0 1 0,-1-1 0,0 0 0,0 0 0,-2 7 0,-10-3 194,4 0-5,6 18 163,3-13-361,1 26-22,-1-36-4,0-1 0,0 0 0,0 0 0,0 1 0,-1-1 0,1 0 0,-1 0-1,1 0 1,-1 1 0,0-1 0,-2 3 0,-10 4 27,12-9-28,0 1 1,0-1-1,0 0 1,1 1-1,-1 0 1,0-1-1,0 1 0,1-1 1,-1 1-1,0 0 1,1-1-1,-1 1 1,0 0-1,1 0 0,-1 0 1,1-1-1,-1 1 1,1 0-1,0 0 1,-1 0-1,1 0 0,0 0 1,0 0-1,-1 0 1,1 0-1,0 0 1,0 0-1,0 0 0,0-1 1,0 1-1,1 0 1,-1 0-1,0 1 1,1 12-19,-1-10 31,1 0 1,-1 1-1,0-1 1,-1 0-1,1 1 1,-1-1-1,0 0 1,1 0-1,-4 6 1,-5 6 134,7-13-95,0 0-1,0-1 1,1 1 0,-1 1-1,1-1 1,0 0 0,0 0-1,0 0 1,0 1 0,0-1-1,1 0 1,-1 7 0,1 0 132,1-5-145,-1-1-1,0 1 0,0 0 0,0-1 0,-1 1 0,1 0 0,-1-1 0,0 1 0,-2 4 0,-6 6-46,7-12 4,0 0-1,0 0 1,0 0 0,1 0 0,0 0 0,-1 0 0,1 1 0,0-1 0,0 0 0,1 0 0,-1 1-1,1 5 1,0 16-23,0-25 24,0 1 1,0-1 0,0 1 0,0-1-1,0 1 1,-1-1 0,1 1 0,0-1 0,0 1-1,0-1 1,0 0 0,0 1 0,-1-1-1,1 1 1,0-1 0,0 0 0,-1 1-1,1-1 1,0 0 0,-1 1 0,1-1-1,0 0 1,-1 1 0,1-1 0,-1 0 0,-1 3 11,-1-1 0,1 0 0,0 0 0,0 1 1,0-1-1,0 1 0,1-1 0,-1 1 0,1-1 0,-1 1 0,1 0 1,0 0-1,0 0 0,0 0 0,0 0 0,1 0 0,-1 0 1,1 0-1,0 0 0,0 6 0,0-6 22,-1 1 0,0 0 0,0-1 0,0 1 0,0-1 0,-1 1 0,1-1 0,-1 1 0,0-1 0,0 0 0,0 0 0,0 0 1,-5 5-1,7-8-34,-1 0 0,1 0 0,-1 1 1,1-1-1,0 0 0,-1 1 1,1-1-1,0 0 0,0 1 0,-1-1 1,1 1-1,0-1 0,0 0 1,0 1-1,-1-1 0,1 1 0,0-1 1,0 1-1,0-1 0,0 1 1,0-1-1,0 1 0,0-1 1,0 1-1,0 51-148,0-52 152,0 0 0,0 1 0,0-1 0,0 0 0,0 0 0,-1 0-1,1 0 1,0 1 0,0-1 0,0 0 0,0 0 0,0 0 0,0 0 0,0 1-1,0-1 1,0 0 0,0 0 0,1 0 0,-1 0 0,0 0 0,0 1 0,0-1-1,0 0 1,0 0 0,0 0 0,0 0 0,0 0 0,0 1 0,0-1 0,1 0-1,-1 0 1,0 0 0,0 0 0,0 0 0,0 0 0,0 0 0,1 1 0,-1-1-1,0 0 1,0 0 0,0 0 0,0 0 0,1 0 0,-1 0 0,0 0 0,0 0-1,0 0 1,0 0 0,1 0 0,-1 0 0,0 0 0,0 0 0,0 0-1,0 0 1,1 0 0,-1-1 0,1 1 3,0 0 0,0 0 0,0 0 0,0 0 0,0 0-1,0 0 1,0 0 0,0 1 0,0-1 0,1 0 0,-1 1 0,-1-1 0,1 0 0,0 1-1,0-1 1,0 1 0,1 0 0,-1 1 54,0 0 1,0 0-1,0 0 0,-1 0 1,1-1-1,-1 1 0,1 0 1,-1 0-1,0 1 0,1-1 0,-1 0 1,0 0-1,-1 3 0,1 20 432,6-20-362,15 17-33,10 8-278,-26-25 81,0 0 138,15 16 294,-15-16-32,-5 0-166,0 16-116,0-20-15,0-1 0,0 1 0,0-1 0,0 1 0,0-1 1,0 1-1,0-1 0,0 0 0,1 1 0,-1-1 0,0 1 1,0-1-1,0 0 0,0 1 0,1-1 0,-1 1 0,0-1 1,0 0-1,1 1 0,-1-1 0,0 0 0,1 1 1,-1-1-1,0 0 0,1 0 0,0 1 0,20 19-7,-15-15-113,-7-4 114,1 0-1,0 0 0,0 0 0,0 0 1,0 0-1,0 0 0,0-1 0,0 1 1,0 0-1,0 0 0,0 0 0,0 0 0,0 0 1,1 0-1,-1 0 0,0 0 0,1-1 1,-1 1-1,1 0 0,-1 0 0,1 0 1,-1-1-1,1 1 0,0 0 0,-1-1 1,1 1-1,0 0 0,-1-1 0,1 1 0,0-1 1,0 1-1,1 0 0,11 8 34,-12-8-26,-1 0-1,1 1 0,0-1 0,-1 0 1,1 1-1,-1-1 0,0 1 1,1-1-1,-1 0 0,0 1 0,0-1 1,0 1-1,0 1 0,0-2 3,0-1-1,0 1 1,0-1-1,0 0 1,0 1-1,0-1 1,0 1-1,0-1 1,0 1 0,0-1-1,1 0 1,-1 1-1,0-1 1,0 1-1,0-1 1,1 0-1,-1 1 1,0-1-1,0 0 1,1 1-1,-1-1 1,0 0-1,1 1 1,-1-1-1,1 1 1,19 19 176,-19-20-174,-1 0 0,0 0 0,1 1 0,-1-1 0,0 0 0,1 1 0,-1-1 0,0 0 0,1 1 0,-1-1 0,0 0 0,0 1 0,0-1 0,1 1 0,-1-1 0,0 0 0,0 1 0,0-1 0,0 1 0,0-1 0,0 0 0,0 1 0,0-1 0,0 1 0,0 0 0,0 19 121,0-20-126,0 1 0,0-1 0,0 1 0,0-1 1,0 1-1,0-1 0,1 1 0,-1-1 0,0 1 0,0-1 0,0 0 1,0 1-1,1-1 0,-1 1 0,0-1 0,0 1 0,1-1 0,-1 0 0,0 1 1,1-1-1,-1 0 0,0 1 0,1-1 0,-1 0 0,21 22-55,-16-17-65,-5 0 12,0 15 90,0-19 17,0-1 0,0 1 0,0-1 0,0 1 0,0-1 0,0 1 0,0-1 0,0 1 0,0-1 0,0 0 0,0 1 0,1-1 0,-1 1 0,0-1 0,0 0 0,1 1 0,-1-1 0,0 1 0,0-1 0,1 0 0,-1 0 0,0 1 0,1-1 0,-1 0 0,1 1 0,21 20 37,-17-15 42,-5 29 443,0-34-523,0 0 0,0 0 0,0 1 0,1-1 0,-1 0 0,0 0 0,0 0 1,1 0-1,-1 0 0,1 0 0,-1 1 0,1-1 0,-1 0 0,1 0 0,0-1 0,0 1 0,-1 0 0,1 0 0,0 0 0,0 0 0,0-1 0,0 1 1,1 0-1,-1 0-5,0 0 1,1 0-1,-1 0 1,0 0-1,0 0 0,0 0 1,0 0-1,0 1 1,0-1-1,0 0 1,-1 0-1,1 1 1,0-1-1,-1 1 1,1-1-1,-1 0 1,1 1-1,-1-1 1,0 1-1,0-1 1,0 1-1,1-1 1,-2 3-1,1 8 6,0-8 16,-1-1 0,1 1 1,0 0-1,0-1 1,1 1-1,-1-1 1,1 1-1,0-1 1,0 1-1,1 4 0,19 2 26,-20-8-40,-1-1-1,1 1 1,0 0 0,-1 0-1,1-1 1,-1 1 0,1 0-1,-1 0 1,0 0 0,0-1-1,0 1 1,0 0 0,0 2-1,0 88 399,0-90-402,-1-1 0,1 0 0,0 1 0,0-1 0,1 0 0,-1 0 0,0 1 0,0-1 0,1 0 0,-1 0 1,0 0-1,1 1 0,-1-1 0,1 0 0,0 0 0,-1 0 0,1 0 0,0 0 0,0 0 0,-1 0 0,1 0 0,0 0 0,0-1 0,0 1 0,0 0 0,0 0 1,2 0-1,-2 0-6,0-1 1,0 1 0,0 0-1,0-1 1,0 1 0,0 0-1,0 0 1,0 0 0,0 0 0,0 0-1,-1 0 1,1 0 0,0 0-1,-1 0 1,1 0 0,-1 0-1,1 0 1,-1 1 0,1-1-1,-1 0 1,0 0 0,0 1 0,0-1-1,0 0 1,0 0 0,0 1-1,0 1 1,0 5-41,-1-4 58,1 0 0,0 0 0,0 0 0,0 0 0,0-1 0,0 1 0,1 0 1,0 0-1,0 0 0,2 6 0,10-1 14,-12-8-28,0-1 1,0 0-1,-1 1 0,1-1 1,0 1-1,-1-1 1,1 1-1,0 0 0,-1-1 1,1 1-1,0-1 0,-1 1 1,1 0-1,-1 0 1,0-1-1,1 1 0,-1 0 1,1 0-1,-1 0 1,0-1-1,0 1 0,0 0 1,1 0-1,-1 0 0,0 0 1,0 0-1,0 0 1,0-1-1,-1 3 0,1 2-87,5 0 42,16 15 85,-21-20-36,0 1 0,1-1 0,-1 0 0,1 0 0,-1 1 0,0-1 0,0 0 0,1 1 0,-1-1 0,0 0 0,0 1 0,1-1 0,-1 1 0,0-1 0,0 0 0,0 1 0,0-1 0,1 1 0,-1-1 0,0 0 1,0 1-1,0-1 0,0 1 0,0-1 0,0 1 0,0 0-3,0 0 0,-1 0 1,1-1-1,0 1 0,1 0 0,-1 0 1,0 0-1,0 0 0,0-1 1,0 1-1,1 0 0,-1 0 0,0-1 1,0 1-1,1 0 0,-1 0 1,1-1-1,-1 1 0,1 0 0,-1-1 1,1 1-1,-1-1 0,1 1 1,0-1-1,-1 1 0,1-1 1,0 1-1,-1-1 0,1 1 0,0-1 1,1 1-1,12 8-50,-4 17 14,-9-23 38,1-1 0,-1 0-1,1 0 1,-1 0-1,1 0 1,0 0 0,0 0-1,0 0 1,0-1-1,0 1 1,0-1 0,2 2-1,27 7 1,-4 10 11,-27-20-9,1 1 0,-1-1 0,0 0 0,1 0 0,-1 1 0,0-1 0,1 0 0,-1 1 0,0-1 0,0 0 0,1 1 0,-1-1 0,0 0 0,0 1-1,0-1 1,1 1 0,-1-1 0,0 0 0,0 1 0,0-1 0,0 1 0,0-1 0,0 1 0,0-1 0,0 0 0,0 2 0,0-2 2,0 1 0,0 0 0,0 0 0,0 0 0,0 0 0,0 0 0,0 0 0,0 0 0,0 0 0,1 0 0,-1 0-1,0 0 1,1 0 0,-1 0 0,1 0 0,-1 0 0,1-1 0,-1 1 0,1 0 0,-1 0 0,1 0 0,0-1 0,-1 1 0,1 0 0,0-1 0,0 1 0,0-1 0,-1 1-1,1-1 1,0 1 0,0-1 0,0 0 0,0 1 0,0-1 0,0 0 0,0 0 0,0 0 0,0 1 0,0-1 0,0 0 0,1-1 0,-1 1-5,-1 0 1,0 0-1,0 0 1,0 0-1,0 0 1,1 0-1,-1 0 1,0 0-1,0 0 1,0 0 0,0 0-1,1 0 1,-1 0-1,0 0 1,0 0-1,0 0 1,0 0-1,0 0 1,1 0-1,-1 0 1,0 0-1,0 0 1,0 0-1,0 1 1,0-1 0,1 0-1,-1 0 1,0 0-1,0 0 1,0 0-1,0 0 1,0 0-1,0 1 1,0-1-1,1 0 1,-1 0-1,0 0 1,0 0-1,0 0 1,0 1-1,0-1 1,0 0 0,0 0-1,0 0 1,0 0-1,0 1 1,0-1-1,0 0 1,0 0-1,0 0 1,0 0-1,0 1 1,0-1-1,0 0 1,0 0-1,0 0 1,0 2-9,0-1 0,0 0-1,0 0 1,0 1 0,1-1 0,-1 0 0,0 0-1,1 0 1,-1 1 0,1-1 0,0 0 0,-1 0-1,1 0 1,0 0 0,0 0 0,-1 0-1,1 0 1,0 0 0,0 0 0,0-1 0,0 1-1,2 1 1,-2-2 8,0 1-1,0 0 0,0-1 0,0 1 1,0 0-1,0 0 0,0 0 1,-1 0-1,1 0 0,0 0 1,0 0-1,-1 0 0,1 0 0,-1 0 1,1 0-1,-1 1 0,1-1 1,-1 0-1,0 0 0,1 1 0,-1-1 1,0 2-1,0-3 6,0 1 0,0-1 0,0 1 0,0-1 0,0 1 0,0-1 0,0 1 1,0-1-1,0 0 0,1 1 0,-1-1 0,0 1 0,0-1 0,0 1 0,1-1 0,-1 0 0,0 1 0,0-1 0,1 0 0,-1 1 0,0-1 0,1 0 0,-1 1 0,1-1 1,30 32-5,1-2-235,-12-4 176,-10 0 86,3-17 25,-12-8-49,-1-1 0,1 1 0,0-1 0,0 1 0,0-1 0,-1 1 0,1 0 0,0-1 0,0 1 0,-1 0 0,1-1 0,-1 1 0,1 0 0,-1 0 0,1 0 0,-1 0 0,1-1 1,-1 1-1,0 0 0,1 0 0,-1 0 0,0 0 0,0 0 0,0 0 0,0 0 0,0 0 0,0 0 0,0 0 0,0 0 0,0 0 0,-1 1 0,1-2-3,0 2 4,0 0 0,0-1 0,0 1-1,0 0 1,0 0 0,0-1 0,1 1 0,-1 0-1,0-1 1,1 1 0,0 0 0,-1-1 0,3 4-1,23 5 8,-23-8-11,-1-1 0,0 0 0,0 1 0,0-1 0,0 1 0,0 0 0,0 0 0,0 0 0,-1 0 0,1 0 0,-1 0 0,2 2 0,6 18 0,-8-19 0,-1-1 1,1 0-1,0 0 0,0 0 1,0 0-1,0 1 0,0-1 1,1-1-1,-1 1 0,1 0 0,-1 0 1,1 0-1,-1-1 0,1 1 1,0-1-1,0 1 0,3 1 0,21 7 38,-15 15 37,2-7-45,4 0-60,3 8-45,-10 0 27,11-16-22,-11 15-36,-9-22 102,1-1 0,-1 1 0,0-1-1,1 0 1,0 0 0,-1 0 0,1 0 0,4 3 0,8 9 105,16 17 187,-9-6-277,-11 7-70,3-16 12,6 4-29,-16-18 71,-1 1 0,1 0 0,-1 0 0,0 0 0,0 0 0,0 1 0,0-1 1,-1 0-1,1 1 0,-1 0 0,0-1 0,0 1 0,0 6 0,-1-10 3,0 1 0,0-1 0,0 0 0,0 1 1,0-1-1,1 1 0,-1-1 0,0 1 0,0-1 0,0 0 0,0 1 1,0-1-1,1 1 0,-1-1 0,0 0 0,0 1 0,0-1 0,1 0 1,-1 1-1,0-1 0,1 0 0,-1 1 0,0-1 0,1 0 1,0 1-1,24 24-9,7 7 22,-28-28-2,0 0 1,0 0 0,0 1-1,5 8 1,2 13 27,9-16-16,-10 12-42,12-12-11,-12 10 11,11-10 47,-11 10 44,15-9 37,2 12-59,-23-20-48,22 23-70,-26-26 67,1 1 0,-1-1-1,0 0 1,1 1 0,-1-1-1,0 0 1,1 1 0,-1-1-1,1 0 1,-1 0 0,0 1-1,1-1 1,-1 0 0,1 0-1,-1 0 1,1 0 0,-1 1-1,0-1 1,1 0 0,-1 0-1,1 0 1,-1 0 0,2 0-1,0 0 9,1 0-1,-1 0 1,1 1 0,-1-1-1,1 1 1,-1 0 0,1 0-1,-1-1 1,0 1 0,0 1-1,1-1 1,-1 0 0,0 1-1,0-1 1,0 1-1,0-1 1,0 1 0,-1 0-1,1 0 1,0 0 0,-1 0-1,2 3 1,8 22 75,15-17-117,-24-9 28,0 0-7,1 1-1,-1-1 1,1 1-1,-1-1 1,0 1-1,1 0 1,-1 0 0,0 0-1,0 0 1,2 3-1,3 3-71,24 24 136,-1-15 14,-26-15-58,1 0 0,-1 0-1,0 0 1,1 0 0,-1 1-1,0 0 1,-1 0 0,1 0 0,0 0-1,-1 1 1,5 6 0,1 10 2,-8-18-3,-1 1-1,1-1 1,0 0-1,0 0 1,0 0-1,0 0 0,0 0 1,1 0-1,-1 0 1,1 0-1,-1 0 1,1 0-1,-1-1 1,1 1-1,0-1 1,0 1-1,0-1 1,2 2-1,6 1 7,-9-3-8,1-1 0,-1 0 0,0 1 0,0 0 0,0-1 0,1 1 0,-1-1 0,0 1 1,0 0-1,0 0 0,0 0 0,-1 0 0,1 0 0,0 0 0,0 0 0,0 0 0,-1 0 0,1 0 0,0 0 0,-1 0 0,1 0 0,0 3 0,3 5-2,-2-6 1,-1-1-1,0 0 1,1 1 0,0-1-1,0 0 1,0 0-1,0 0 1,0 0-1,0 0 1,0-1-1,3 3 1,21 6-27,-16 15 22,-8-22 17,-1-1 0,1 0 0,0 1 0,-1-1 0,1 0 0,0 0 0,1-1 0,-1 1 0,0 0 0,0-1 0,4 3 0,19 6 351,-14 11 118,14-10-54,7 9-161,-12-11-165,-15-7-93,-1 0 1,0 0-1,1 0 1,-1 1-1,0-1 1,6 6 0,-10-7-7,0-1 0,1 0 0,-1 1 0,0-1 0,0 0 0,1 1 0,-1-1 0,1 0 0,-1 1 0,0-1 0,1 0 0,-1 0 0,0 0 0,1 1 0,-1-1 0,1 0 1,-1 0-1,1 0 0,-1 0 0,0 0 0,1 0 0,-1 0 0,1 0 0,-1 0 0,1 0 0,2 0 5,0 1 0,-1-1 0,1 1 0,0-1 0,-1 1 0,1 0 0,0 0 0,-1 0 0,1 0 0,-1 1 0,0-1 0,4 3 0,-3-2-9,1 1 1,-1-1-1,0 0 0,1-1 0,0 1 0,-1-1 0,1 1 0,0-1 0,0 0 0,0-1 0,0 1 0,0-1 0,4 1 0,8-2-37,-9 0 59,0 0 0,0 1 0,0 0-1,-1 0 1,1 1 0,0 0-1,0 0 1,10 4 0,-7 1 35,-9-5-45,1 0 0,-1 0 0,1 0 0,-1 0 0,1-1 0,0 1 0,-1 0 0,1-1 0,0 1 0,3 0 0,21-11 92,-15 20-75,3-16-49,-11 4 19,0 0 0,0 0 1,1 0-1,-1 1 1,1 0-1,0 0 0,-1 0 1,1 0-1,7 0 0,169 1 729,-179 0-721,-1 0 0,1 0 0,-1 0-1,1 0 1,-1 0 0,0-1 0,1 1-1,-1 0 1,1 0 0,-1 0 0,1 0-1,-1 0 1,0-1 0,1 1 0,-1 0-1,0 0 1,1 0 0,-1-1 0,0 1-1,1 0 1,-1-1 0,0 1 0,1 0-1,-1-1 1,0 1 0,1-1 0,19-20-80,-20 20 72,0 1 1,0 0-1,1-1 1,-1 1-1,0 0 0,1-1 1,-1 1-1,0 0 1,1-1-1,-1 1 1,0 0-1,1 0 0,-1-1 1,0 1-1,1 0 1,-1 0-1,1 0 1,-1 0-1,1-1 0,-1 1 1,0 0-1,1 0 1,-1 0-1,1 0 1,-1 0-1,1 0 0,2 0 5,1-1 0,-1 1 0,0-1 0,0 0 0,0 0 0,0 0-1,0 0 1,0-1 0,0 1 0,-1-1 0,1 0 0,3-2 0,29-28 549,-29 26-401,-6 6-127,1-1-1,-1 1 1,0 0-1,1 0 0,-1-1 1,0 1-1,1 0 1,-1-1-1,0 1 0,0 0 1,1-1-1,-1 1 0,0-1 1,0 1-1,0 0 1,1-1-1,-1 1 0,0-1 1,0 1-1,0-1 0,0 1 1,0-1-1,0 1 1,0 0-1,0-2 0,0 1 3,0 0 0,0 0-1,0 0 1,0 0 0,0 0-1,0 0 1,0 0 0,0 0-1,0 0 1,1 0 0,-1 0-1,0 1 1,1-1 0,-1 0-1,1 0 1,-1 0 0,1 0-1,-1 0 1,1 0 0,0 1-1,-1-1 1,1 0-1,0 1 1,0-1 0,0 0-1,-1 1 1,1-1 0,0 1-1,0-1 1,0 1 0,0 0-1,0-1 1,0 1 0,0 0-1,0 0 1,0-1 0,0 1-1,0 0 1,0 0 0,0 0-1,2 1 1,-3-1-20,0 0 0,0 0 1,0 0-1,1 0 0,-1 0 0,0 0 1,0 0-1,0 0 0,0 0 0,1 0 1,-1 0-1,0 0 0,0 0 0,0 0 1,0 0-1,1 0 0,-1 0 0,0 0 1,0 0-1,0 0 0,0 0 0,1 0 1,-1 0-1,0 0 0,0-1 0,0 1 1,0 0-1,0 0 0,1 0 0,-1 0 1,0 0-1,0 0 0,0 0 0,0-1 1,0 1-1,0 0 0,0 0 0,0 0 1,0 0-1,0-1 0,1 1 0,-1 0 1,0 0-1,0 0 0,0 0 0,0 0 0,0-1 1,0 1-1,0 0 0,0 0 0,0 0 1,0 0-1,0-1 0,0 1 0,-1 0 1,1 0-1,0-3 3,1 0-1,-1 0 1,1 0 0,-1 0 0,1 0-1,0 1 1,0-1 0,0 0 0,1 1-1,-1-1 1,3-3 0,-1 2-41,-1 1 1,0-1-1,0 0 0,-1 0 1,1 0-1,-1 0 1,0 0-1,0 0 0,0 0 1,0 0-1,-1 0 1,1-5-1,-1 6 20,0-1 1,1 1-1,0 0 1,0 0-1,0 0 1,0-1-1,0 1 1,0 0-1,1 0 1,3-4-1,-3 4 19,0-1 0,0 1 0,0-1 1,-1 1-1,1-1 0,-1 0 0,0 0 0,0 0 0,0 1 1,-1-1-1,1-4 0,-1-364 1056,0 369-1044,0 0 0,-1-1-1,1 1 1,-1 0-1,0-1 1,0 1 0,0 0-1,0 0 1,-1-1 0,1 1-1,-1 0 1,-3-4-1,-4-9 5,8 14-26,0-1 0,0 0 0,0 0 0,1 1-1,-1-1 1,1 0 0,0 0 0,0-5 0,0 3-1,-1-1 0,1 1 0,-1 0 0,1 0 0,-1 0 0,-1 0 0,1 0 0,-1 0 0,0 0 0,-4-7 0,4 8-1,0-1 0,0 0 0,0 0-1,0 0 1,1 0 0,0 0 0,0 0 0,0 0-1,1 0 1,-1-8 0,1 10 3,0-1-1,-1 1 0,1 0 1,-1-1-1,0 1 1,0 0-1,0 0 1,0-1-1,0 1 1,-1 0-1,0 0 1,-3-5-1,3 6-3,0-1-1,0 0 1,1 0-1,-1 0 0,1 0 1,0 0-1,0 0 1,0 0-1,0-1 1,0 1-1,1 0 0,-1-7 1,1 7-1,0 0 0,-1-1 0,1 1-1,-1 0 1,0 0 0,0-1 0,0 1 0,0 0 0,0 0 0,-1 0 0,1 0 0,-3-3-1,1 2 9,1 1-1,1 0 1,-1-1-1,0 1 1,1-1-1,0 0 1,0 1-1,0-1 1,0 0-1,0 0 1,1 0-1,0-5 1,0 9 0,0-8 8,0 0 1,-1 1-1,0-1 1,-3-12-1,-16-17 3,10 6-22,2 20-4,-6-13-12,7-4 16,6 23 5,0 0 0,0 0 0,-1 0 1,1 0-1,-1 0 0,0 1 0,0-1 0,-1 1 1,1 0-1,-4-5 0,5 9 3,1-1 1,-1 1-1,1 0 1,0-1-1,-1 1 1,1 0-1,0-1 1,-1 1-1,1 0 0,0-1 1,0 1-1,0-1 1,-1 1-1,1 0 1,0-1-1,0 1 0,0-1 1,0 1-1,0-1 1,-1 1-1,1-1 1,0 1-1,0-1 1,0 0-1,0-2 0,0 0 0,-1 0 0,0 0 1,0 0-1,0 0 0,0 0 0,0 0 0,-1 0 0,1 0 1,-5-5-1,-4-9 34,0-15 33,-10-4-11,9-15-42,-3 26-12,7 14-3,-4-20-23,-9 5-5,20 26 31,-1-1 0,1 1 0,0 0 1,-1-1-1,1 1 0,0 0 0,-1-1 0,1 1 0,0 0 0,0-1 1,-1 1-1,1-1 0,0 1 0,0-1 0,0 1 0,-1 0 1,1-1-1,0 1 0,0-1 0,0 1 0,0-1 0,0 1 0,0-1 1,0 0-1,0-2 3,-1 0-1,1 0 1,-1 0 0,0 0 0,0 0 0,0-1 0,-1 2 0,1-1 0,-1 0 0,-3-5 0,-5-9-2,-1-15-11,8 27 3,-1 0 0,1 0 0,-1 1 0,-7-7 0,6 7 6,1-1-1,0 1 1,0-1 0,1 1 0,-4-6 0,-3-21 2,7 26 0,-1 0 0,1 1 0,-1-1 0,-8-7 0,12 12 0,-4-4 0,-1-1 0,1 1 0,0-1 0,-5-8 0,-2-13 0,-9 16 0,10-15 0,7 20 0,-1 0 0,1 0 0,-1 0 0,0 1 0,-5-5 0,4 5 0,1-1 0,0 1 0,0-1 0,-4-6 0,-3-15 0,-9 16 0,10-11 0,-10 10 0,10-14-5,-11-6-22,11 5-5,-17 15 11,26 11 21,-2-1 6,1-1 1,-1 1-1,1-1 0,-1 1 1,1-1-1,0 0 1,0 0-1,0 0 0,0 0 1,-2-3-1,-3-3 9,-14-19 38,11 2-42,-12 15-22,12-16-42,9 25 49,0-2-4,-1 0 0,1 0 0,-1 0 0,0 1 0,0-1 0,0 1 0,0-1 0,-1 1 0,-2-3 0,-3-2 7,-22-23 54,26 27-49,1 0 1,0-1-1,0 1 1,0-1-1,-3-4 1,-4-24 11,-10 1 16,19 29-37,0 0 0,0 0 0,0-1 1,1 1-1,-1 0 0,1-1 0,0 1 1,-1-5-1,2 7 3,-1-1 0,0 1 0,0-1-1,-1 1 1,1-1 0,0 1 0,0-1 0,0 1 0,0 0 0,0-1-1,0 1 1,-1-1 0,1 1 0,0-1 0,0 1 0,0 0 0,-1-1 0,1 1-1,0 0 1,-1-1 0,1 1 0,0 0 0,-1-1 0,0 1 0,-1-3 3,0 1 0,-1-1 0,1 1 1,0-1-1,0 0 0,0 0 0,1 0 1,-1 0-1,1 0 0,0-1 0,0 1 1,0 0-1,0 0 0,0-1 0,1 1 1,-1-6-1,1-146-1,0 152-3,0 1 0,0 0-1,0-1 1,0 1 0,0 0 0,-1 0 0,1-1-1,-1 1 1,1 0 0,-1 0 0,0 0 0,0 0 0,0 0-1,0 0 1,0 0 0,-3-2 0,3 1-1,-1 1 0,0 0 0,1-1 0,0 1 0,-1-1 0,1 0 0,-1-3 0,0-4 2,0 1 0,1-1 0,0 1 0,1-14 0,0 20 4,0-1 1,1 1 0,-1-1-1,1 1 1,0-1-1,0 1 1,0-1-1,1 1 1,-1 0 0,1 0-1,3-6 1,-3 6 2,0 0 1,0 0-1,-1 0 0,1 0 1,-1-1-1,0 1 1,0-1-1,0 1 1,0-1-1,-1 0 1,1-5-1,-1-116-90,0 122 84,0-1 0,1 1 0,-1 0 0,1-1 0,0 1 0,0 0 1,0 0-1,0-1 0,1 1 0,-1 0 0,1 0 0,3-4 0,4-9-3,2-15-23,-2 16 12,-7 12 15,0 0-1,-1 0 1,1 0-1,0 0 1,-1 0-1,0 0 1,0 0-1,0-1 1,0 1-1,0 0 1,-1-1-1,1-5 0,-1 6 7,0 0 0,0 0-1,1 0 1,-1 0 0,1 0-1,0 0 1,0 0 0,0 1-1,0-1 1,1 0 0,-1 0-1,1 1 1,-1-1 0,4-2-1,5-11 17,0-11-16,3 19-19,-4 0 13,-5-17 18,-5 21-15,1-1 0,0 1-1,0-1 1,0 1 0,1-1 0,0 1 0,0-1-1,0 1 1,0-1 0,1 1 0,-1 0 0,1-1-1,0 1 1,1 0 0,-1 0 0,1 1 0,-1-1-1,7-6 1,-5 7-7,-1-1 1,0 0-1,0 0 0,0 0 0,0 0 0,-1 0 0,1 0 1,2-9-1,3-5-15,13-13-2,-11-5 37,-7 27-15,2 0 1,-1 1-1,12-16 1,8-14-14,-14 7-30,11 1 36,-12 9 25,-8 17-8,1 0 0,0-1 0,0 1 0,1 0 0,-1 0 0,1 0 0,0 1 0,5-6 0,-4 5-2,0 0 1,0 0 0,-1-1 0,1 1 0,2-6-1,5-22-9,10 2-53,-10-1-6,-2 16 41,-7 12 19,0 0 0,0 0 1,-1 0-1,1 0 1,-1 0-1,0 0 1,0 0-1,0-1 0,0 1 1,0 0-1,-1-1 1,1-5-1,-1 6 5,0 0 0,0 0-1,0 0 1,0 0 0,1 0-1,0 1 1,-1-1-1,1 0 1,0 0 0,1-2-1,2 0 11,0-1-1,0 2 1,0-1-1,0 0 1,6-3-1,-7 5-11,1-1-1,-1 1 1,0-1-1,0 1 1,2-6-1,6-22-24,-2 14 5,-7 15 14,0-1-1,0 1 0,-1-1 1,1 0-1,-1 0 0,0 0 1,0 0-1,0 0 0,0 0 0,0 0 1,-1 0-1,1-1 0,-1-3 1,0 4 6,1-1 0,-1 1 1,1-1-1,-1 1 0,1-1 1,0 1-1,1 0 0,-1-1 1,0 1-1,1 0 0,3-5 1,-3 5 7,0 0 1,0-1-1,-1 1 1,1 0 0,-1-1-1,0 1 1,0-1-1,0 1 1,0-1-1,0 1 1,-1-7 0,0 9-11,0 0 1,0 0 0,0 0 0,-1 0 0,1 0 0,0 0 0,0 0 0,1 0 0,-1 0 0,0 0 0,0 0 0,0 0 0,1 0 0,-1 0 0,0 0 0,1 0 0,-1 0 0,1 0 0,-1 0 0,1 0-1,-1 1 1,1-1 0,0 0 0,-1 0 0,1 1 0,0-1 0,0 0 0,0 1 0,-1-1 0,1 1 0,0-1 0,1 0 0,11-7 22,-2-17-41,9-11-16,-19 32 29,0-1 0,-1 1 0,1 0 0,-1-1 0,-1-6 0,1 6 6,0 0 1,0 0-1,0 0 1,0 0-1,1 0 0,0 0 1,0 0-1,0 0 1,3-6-1,6-5 48,-8 13-29,0 1 0,-1-1 0,1 0 0,-1 0 0,1 0 0,-1 0 0,0 0 0,0 0-1,0 0 1,-1 0 0,1 0 0,-1 0 0,0-4 0,1 4-2,-1-1 0,0 1 0,1 0 0,-1-1 1,1 1-1,0 0 0,0 0 0,1 0 0,-1 0 0,0 0 0,1 0 1,4-5-1,-4 5-17,-1 1-1,1-1 1,0 0 0,-1 0 0,1 0 0,-1-1 0,0 1 0,0 0-1,0 0 1,0-1 0,-1 1 0,1-7 0,-1 7-8,0-1 0,1 1-1,-1-1 1,1 1 0,0-1 0,0 1 0,0-1-1,1 1 1,-1 0 0,1 0 0,3-6 0,-3 6-4,0 0 1,0 0 0,-1 0 0,1 0 0,-1-1 0,0 1 0,0-1-1,0 1 1,0-1 0,-1 0 0,1-5 0,-1 5 3,1 0-1,-1 1 1,1-1 0,-1 1 0,1-1-1,0 1 1,1 0 0,-1-1 0,0 1 0,1 0-1,3-5 1,-3 5 5,0 0 0,0-1 0,0 1 0,-1 0 0,0-1-1,1 1 1,-1-1 0,-1 1 0,1-1 0,0 1 0,-1-7 0,0-4 0,0 10 1,-1-1 0,1 1 0,0 0 0,0-1 0,1 1 0,0 0 0,-1-1 0,1 1 0,3-6 0,5-5 21,-7 12-14,0 0 0,-1 0 0,1 0 1,0 0-1,-1 0 0,0 0 0,0 0 0,0-1 1,0 1-1,0 0 0,-1-1 0,1-5 0,-2-10 84,0 12-88,1 0 0,-1 0 0,1 0 0,1 0 1,-1 0-1,1 0 0,0 0 0,4-10 0,4 4-15,-7 11 11,-1 1 0,1 0 0,-1-1 0,0 1 0,0-1 0,0 1 0,0-1 0,0 1 0,0-1 0,0 0 0,-1 1 0,1-1 0,-1 0 0,1 0 0,-1 0 0,1 1 0,-1-1 0,0 0 0,0 0 0,0 0 0,0 0 0,0 0 0,-1 1 0,1-1 0,0 0 0,-1 0 0,0-2 0,-9-12 0,8 14 0,0 0 0,0-1 0,1 1 0,-1-1 0,1 0 0,-1 0 0,1 1 0,0-1 0,0 0 0,1 0 0,-1 0 0,1 0 0,-1 0 0,1-4 0,0-179 246,0 182-246,0 1 1,-1 0-1,1 0 1,-1 0-1,0 0 1,1-1 0,-1 1-1,-1 0 1,1 1-1,0-1 1,-1 0 0,1 0-1,-1 0 1,0 1-1,0-1 1,0 1 0,-4-4-1,5 6 0,1-1-1,-1 1 1,1 0 0,0-1-1,-1 1 1,1 0-1,0-1 1,0 1-1,-1 0 1,1-1 0,0 1-1,0 0 1,-1-1-1,1 1 1,0-1 0,0 1-1,0 0 1,0-1-1,0 1 1,-1-1 0,1 1-1,0-1 1,0 1-1,0-1 1,0 0 0,1-6 19,-1 2 9,1 0-1,-1 1 1,0-1-1,-1 1 0,1-1 1,-1 0-1,0 1 1,-3-9-1,-5-2 64,7 12-77,0 0 1,1 0-1,-1 0 1,0 0-1,1 0 0,0 0 1,0 0-1,0-1 1,0 1-1,0 0 0,1-1 1,-1-5-1,1 8-14,0 0 1,0-1-1,0 1 1,0 0-1,0-1 1,0 1-1,0 0 0,-1-1 1,1 1-1,0 0 1,-1 0-1,1-1 0,-1 1 1,1 0-1,-1 0 1,0 0-1,0 0 1,1 0-1,-1 0 0,0 0 1,0 0-1,0 0 1,0 0-1,0 0 0,-2 0 1,2 0-3,0 0 1,0 0 0,0 1-1,0-1 1,0 0-1,0 0 1,0 0-1,0 0 1,0 0-1,0 0 1,1 0 0,-1 0-1,1-1 1,-1 1-1,0 0 1,1 0-1,0-1 1,-1 1-1,1 0 1,0 0 0,0-1-1,0 1 1,0 0-1,0-1 1,0-1-1,0 2 1,0 0 0,1 0 0,-1 0 0,0 0-1,0 0 1,0 0 0,0 0 0,0 0 0,0 0 0,-1 0-1,1 0 1,0 0 0,0 0 0,-1 0 0,1 0 0,0 0-1,-1 0 1,1 0 0,-1 1 0,0-1 0,1 0-1,-1 0 1,1 0 0,-1 1 0,0-1 0,0 0 0,1 1-1,-1-1 1,0 1 0,0-1 0,0 1 0,-1-1 0,-11-8-25,2-11-22,-9 10 43,10-10 42,-10 9 38,9-10-43,-15 10-59,21 9 20,1-1 0,-1-1 0,1 1 0,0-1 0,-5-5 0,-16-18 23,25 27-16,-1 0 1,1-1 0,0 1 0,0-1 0,-1 1-1,1 0 1,0 0 0,-1-1 0,1 1 0,0 0-1,-1-1 1,1 1 0,-1 0 0,1 0-1,0 0 1,-1-1 0,1 1 0,-1 0 0,1 0-1,0 0 1,-1 0 0,1 0 0,-1 0 0,1 0-1,-1 0 1,0 0 0,-3 0 5,-1 1-20,0-1 0,0 0 1,-1 0-1,1 0 0,0-1 1,0 0-1,0 0 0,-7-2 1,-13-17-46,24 19 58,1 1 0,0 0 0,0-1 0,-1 1 0,1 0 0,0-1 0,-1 1 0,1 0 0,0-1 0,-1 1 0,1 0-1,0 0 1,-1 0 0,1-1 0,-1 1 0,1 0 0,-1 0 0,1 0 0,0 0 0,-1 0 0,1 0 0,-1 0 0,1 0 0,-1 0 0,0 0 0,-5 0 2,0 0 0,0 0 0,0-1 0,1 0 0,-1 0 0,-8-2 0,14 3-1,-1-1 1,0 1 0,1 0 0,-1-1 0,0 1-1,1-1 1,-1 1 0,0-1 0,1 1 0,-1-1-1,1 1 1,-1-1 0,1 0 0,-1 1-1,1-1 1,-1 0 0,1 1 0,0-1 0,-1-1-1,-6-7 16,5 8-14,-1 1 0,1-1-1,0 0 1,-1 1 0,1 0-1,-1-1 1,1 1 0,-4 0 0,2 1 1,0 0 0,0-1 0,1 1 0,-1 1 0,0-1 0,1 0 0,0 1 0,-1 0 0,1 0 0,0 0 0,0 0 0,0 0 0,-5 5 0,8-7-1,0 0 0,-1 1 0,1-1-1,0 1 1,0-1 0,-1 0 0,1 0-1,-1 1 1,1-1 0,0 0 0,-1 0 0,1 1-1,-1-1 1,1 0 0,-1 0 0,1 0-1,0 0 1,-1 1 0,1-1 0,-1 0 0,1 0-1,-1 0 1,0 0 0,-50 0-141,14 0 96,34 0 43,1 0 0,-1 0 0,0 0 0,0 0 0,0 1 0,0-1 0,1 1 0,-1 0 0,-2 1 0,-26 18 0,4-10 0,19 4 3,7-13-1,1-1 0,-1 1-1,1 0 1,-1 0 0,1 0-1,-1 0 1,1-1 0,-1 1 0,0 0-1,1-1 1,-1 1 0,0 0-1,1-1 1,-1 1 0,0-1-1,0 1 1,0-1 0,0 0-1,0 1 1,1-1 0,-1 0 0,0 1-1,0-1 1,0 0 0,0 0-1,0 0 1,0 0 0,0 0-1,0 0 1,0 0 0,0 0-1,-2-1 1,-9 1 16,9-1-14,0 1 0,0 0-1,-1 0 1,1 0 0,0 0 0,0 0 0,0 1 0,-1-1 0,1 1-1,0 0 1,-5 2 0,-3 17 2,10-19-6,-1 0 0,0 0 0,1-1 0,-1 1 0,0-1 0,0 1 0,1-1 0,-1 1 0,0-1 0,0 0 0,0 0 0,-3-1 0,2 1 0,0 1 1,-1-1-1,1 0 1,0 1-1,0 0 1,0 0-1,0 0 1,0 0 0,1 0-1,-1 0 1,0 1-1,0-1 1,1 1-1,-1 0 1,1 0 0,-1 0-1,1 0 1,-3 4-1,5-5 2,-1-1-1,1 0 1,0 1 0,0-1-1,-1 0 1,1 1-1,0-1 1,-1 0-1,1 1 1,0-1 0,-1 0-1,1 0 1,0 1-1,-1-1 1,1 0 0,-1 0-1,1 0 1,-1 0-1,1 1 1,0-1-1,-1 0 1,1 0 0,-1 0-1,1 0 1,-1 0-1,0 0 1,-5-1 6,2 1-14,0 0 1,1-1-1,-1 1 0,0 0 1,1 1-1,-1-1 1,0 1-1,1 0 1,-1 0-1,-5 2 1,-1 17-49,9-19 53,-1-1 1,0 1-1,1 0 0,-1-1 0,1 1 1,-1-1-1,0 1 0,1-1 0,-1 0 1,0 0-1,1 0 0,-1 0 0,-3 0 0,2 0 2,0 0 0,-1 0-1,1 1 1,0 0-1,-1-1 1,1 1 0,0 0-1,0 1 1,0-1-1,0 0 1,0 1 0,0 0-1,0 0 1,0 0-1,1 0 1,-1 0 0,-2 3-1,5-5 2,0 1 0,-1-1 0,1 1 0,0-1-1,-1 0 1,1 0 0,0 1 0,-1-1 0,1 0 0,0 1-1,-1-1 1,1 0 0,0 0 0,-1 0 0,1 1 0,-1-1 0,1 0-1,-1 0 1,1 0 0,0 0 0,-1 0 0,1 0 0,-1 0 0,1 0-1,-1 0 1,-19 0 25,19 0-28,1 0 0,-1 0 0,1 0 0,-1 0 0,1 0 0,-1 0 0,1 0 0,0 0 0,-1 1 0,1-1 0,-1 0 0,1 0 0,-1 0 0,1 1-1,0-1 1,-1 0 0,1 0 0,0 1 0,-1-1 0,1 0 0,0 1 0,-1-1 0,1 0 0,0 1 0,-1-1 0,-20 27-47,14-14 39,7-12 9,0 0 0,0 0-1,-1 0 1,1 0 0,0 0-1,-1-1 1,1 1 0,0 0-1,-1 0 1,1-1 0,-1 1-1,0 0 1,1 0-1,-1-1 1,1 1 0,-1-1-1,0 1 1,0-1 0,1 1-1,-1-1 1,0 1 0,0-1-1,0 1 1,1-1 0,-1 0-1,0 0 1,0 1 0,0-1-1,0 0 1,0 0 0,0 0-1,1 0 1,-1 0 0,0 0-1,-1 0 1,2 0-2,-1-1 0,1 1 0,-1 0 0,1 1 0,-1-1 0,1 0-1,-1 0 1,1 0 0,0 0 0,-1 0 0,1 0 0,-1 0 0,1 1 0,0-1 0,-1 0 0,1 0 0,0 1 0,-1-1 0,1 0 0,0 0 0,-1 1 0,1-1 0,0 0 0,-1 1 0,1 0-1,-20 19-39,19-20 43,1 1 1,0-1 0,0 0-1,-1 1 1,1-1 0,0 0-1,-1 0 1,1 1 0,0-1-1,-1 0 1,1 0-1,0 1 1,-1-1 0,1 0-1,-1 0 1,1 0 0,0 1-1,-1-1 1,1 0 0,-1 0-1,1 0 1,-1 0-1,1 0 1,-1 0 0,1 0-1,-4 0 7,0 1-1,1 0 1,-1 0-1,1 0 1,-1 0-1,1 1 1,0-1-1,-1 1 1,1 0-1,0 0 1,0 0-1,0 0 1,1 0-1,-5 5 1,2-2-24,0 0-22,-15 20 43,9 0-15,-1-16-20,3-1 11,5 13-18,-1-16 5,-17 15 11,22-20 22,-1 0 0,1 1 0,0-1 0,-1 0 0,1 0 0,0 1 0,-1-1 0,1 0 0,0 1 0,0-1 0,-1 0 0,1 1 0,0-1 0,0 0 0,0 1 0,-1-1 0,1 1 0,0-1 0,0 0 0,0 1 0,0-1 0,0 1 0,0-1 0,0 1 0,0-1 0,0 1 0,0 25 57,0-23-52,0 0 0,0 0 0,0 0 0,-1 0 0,1 0 0,-1 0 0,0-1 0,-1 6 0,-18 18-12,14-21-74,1 0-10,3-3 84,0 1 9,0-1 0,0 0 0,0 1 0,0-1-1,0 1 1,0 0 0,1-1 0,0 1 0,-1 0-1,1 0 1,0 0 0,0 0 0,1 0 0,-1 0 0,0 1-1,1-1 1,0 0 0,0 6 0,0 11 2,0-15-21,-5 1 32,-48 46-107,53-52 89,0 0 0,-1 1 0,1-1-1,0 0 1,-1 0 0,1 1-1,0-1 1,0 0 0,-1 1 0,1-1-1,0 0 1,0 1 0,-1-1 0,1 1-1,0-1 1,0 0 0,0 1 0,0-1-1,0 1 1,-1-1 0,1 1 0,0-1-1,0 0 1,0 1 0,0 0 0,0 24 92,1-23-83,-1 0-1,0 0 1,0 0-1,0-1 1,0 1-1,-1 0 1,1 0-1,0 0 1,-1-1-1,0 1 1,1 0-1,-1 0 1,-1 1-1,-10 6-31,11-9 23,0 1 0,0-1 0,0 1 1,0-1-1,1 1 0,-1-1 0,0 1 0,1 0 0,-1-1 0,0 1 0,1 0 0,-1 0 1,1-1-1,-1 1 0,1 0 0,-1 0 0,1 0 0,-1 0 0,1 0 0,0 0 0,0-1 1,-1 1-1,1 0 0,0 0 0,0 0 0,0 0 0,0 0 0,0 0 0,0 0 0,0 0 1,1 2-1,-1-2 1,0 1 1,1-1 0,-1 1-1,-1-1 1,1 1 0,0-1-1,0 1 1,0-1-1,-1 1 1,1-1 0,-1 1-1,1-1 1,-1 1 0,-1 2-1,-20 6 1,12 17 0,-11 3 0,11-5 0,-10-14 0,19-10 0,0 1 0,1 0 0,-1-1 0,0 1 0,1 0 0,0 0 0,-1-1 0,1 1 0,0 0 0,0 0 0,0 0 0,0 0 0,0 1 0,0-2 1,1 0 0,-1 0 0,0 0 0,0 0 0,0 0 0,0 0 0,0 0 0,0 0 0,0 0-1,0 0 1,-1 0 0,1 0 0,0 0 0,0 0 0,-1 0 0,1-1 0,-1 1 0,1 0 0,-1 0 0,1 0-1,-1 0 1,1-1 0,-1 1 0,0 0 0,1-1 0,-1 1 0,0 0 0,0-1 0,1 1 0,-1-1 0,-2 1 0,-9 8 28,1 13 8,-10-12-10,20-8-27,0-1 0,0 0 0,1 1 0,-1-1 0,1 1 0,-1-1 0,1 1 0,0-1 0,-1 1 0,1-1 0,0 1 0,0-1 0,0 1 0,0 2 0,0 22-27,0-26 26,0 1 0,0-1 0,0 0-1,0 1 1,0-1 0,0 1-1,0-1 1,0 1 0,0-1 0,0 1-1,0-1 1,-1 1 0,1-1-1,0 0 1,0 1 0,-1-1 0,1 0-1,0 1 1,-1-1 0,1 1-1,0-1 1,-1 0 0,1 0 0,-1 1-1,-19 20-19,20-20 22,-1-1 0,1 0 0,0 1-1,-1-1 1,1 0 0,0 1 0,-1-1 0,1 0 0,0 1 0,-1-1-1,1 1 1,0-1 0,0 0 0,0 1 0,-1-1 0,1 1 0,0-1-1,0 1 1,0-1 0,0 1 0,0-1 0,0 0 0,0 1-1,0 0 1,0 0 1,0 0 0,0 0-1,0 0 1,0 0 0,0 0-1,0 0 1,-1 0 0,1 0-1,0 0 1,-1 0 0,1-1-1,0 1 1,-1 0 0,1 0-1,-1 0 1,1 0 0,-1 0-1,0-1 1,1 1 0,-1 0-1,0-1 1,0 1 0,1 0-1,-1-1 1,0 1-1,-1 0 1,1-1-4,-1 1 0,1 0 1,0 0-1,0 0 0,0 0 0,0 1 0,-1-1 0,2 0 0,-1 0 1,0 1-1,0-1 0,0 0 0,0 1 0,1-1 0,-1 1 0,1-1 1,-1 1-1,1-1 0,0 1 0,-1-1 0,1 1 0,0 0 0,0-1 1,0 1-1,0-1 0,1 3 0,-2-1-2,1 1 0,-1-1 0,0 0 0,0 1 0,0-1 0,0 0 0,-1 0 0,1 0 0,-1 0 0,0 0 0,0 0 0,0 0 0,0-1 0,0 1 0,-4 3 0,0-1-23,5-3 24,0 0-1,0 0 1,0-1-1,-1 1 1,1 0-1,0-1 1,-1 1-1,-2 2 1,-7 8 13,10-7 1,0-1 1,0 1-1,0 0 1,1-1-1,-1 1 1,1-1-1,1 9 0,-1-11-13,1 1 0,-1 0 0,0 0 0,0 0 0,0 0 0,0 0 0,-1 0 0,1 0-1,-1 0 1,0 0 0,0 0 0,-2 5 0,-23 2-9,-5 12 11,5-12 0,20 5 0,2 1 0,-16 35 11,18-47-8,-6 19 29,-4-15-13,-2-2-20,11-5-1,1 1 0,0-1 0,-1 1 0,1-1 0,0 1 0,0 0 0,0-1 0,-3 5 0,-9 8-108,-6 6-13,19-19 120,1-1 0,-1 0 0,1 0 0,0 1 0,-1-1 0,1 0 0,0 1 0,0-1 0,-1 0 0,1 1 0,0-1 0,0 0-1,-1 1 1,1-1 0,0 1 0,0-1 0,0 0 0,0 1 0,0-1 0,0 1 0,-1-1 0,1 1 0,0-1 0,0 0-1,0 1 1,0 3 6,-1-1-1,1 1 0,-1-1 1,0 1-1,0-1 1,-1 0-1,1 0 0,-1 1 1,1-1-1,-4 4 0,-5 9 4,2 3-27,5-14-7,1 0 1,-1 0-1,0 0 0,0 0 0,0-1 0,-1 1 0,1-1 0,-7 6 0,-11 11-63,21-21 90,0 1-1,-1-1 0,1 0 1,0 1-1,-1-1 0,1 0 0,0 1 1,-1-1-1,1 0 0,0 1 1,0-1-1,-1 1 0,1-1 0,0 0 1,0 1-1,0-1 0,0 1 1,0-1-1,-1 1 0,1-1 1,0 1-1,0-1 0,0 1 0,0 0 1,0 2-4,0 0 1,-1 0 0,0 0-1,0 0 1,0 0 0,0 0-1,0 0 1,-1 0 0,1 0-1,-5 5 1,-4 9-18,9-14 16,0-1 0,0 1 1,1-1-1,-1 1 0,1-1 0,-1 1 0,1-1 0,0 5 0,0-7 5,0 1-1,0-1 1,0 1-1,0-1 1,0 0 0,0 1-1,0-1 1,0 1-1,0-1 1,0 1 0,-1-1-1,1 0 1,0 1 0,0-1-1,0 1 1,-1-1-1,1 0 1,0 1 0,0-1-1,-1 0 1,1 1-1,0-1 1,-1 0 0,1 0-1,0 1 1,-1-1 0,-1 2 0,0 0 0,0 0-1,-1 0 1,1 0 0,0 0 0,1 1-1,-1-1 1,0 1 0,1-1 0,-1 1 0,1 0-1,0-1 1,0 1 0,0 0 0,0 0-1,1 0 1,-1 0 0,1 0 0,-1 0-1,1 0 1,1 6 0,-1 11 60,0-20-58,0 0 0,0 0 0,0 0 0,0 1 0,0-1 0,0 0 0,0 0 0,0 0 0,0 0 0,0 1 0,0-1 0,0 0 0,0 0 0,0 0 0,0 0 0,0 1 0,0-1 0,0 0 0,0 0 0,0 0 0,0 0 0,0 0 0,0 1 0,0-1 0,-1 0 0,1 0 0,0 0 0,0 0 0,0 0 0,0 0 0,0 1 1,0-1-1,0 0 0,-1 0 0,1 0 0,0 0 0,0 0 0,0 0 0,0 0 0,0 0 0,-1 0 0,1 0 0,0 0 0,0 0 0,0 0 0,0 0 0,-1 0 0,1 0 0,0 0 0,0 0 0,0 0 0,0 0 0,-1 0 0,1 0 0,0 0 0,0 0 0,-21 0 37,21 0-38,0 0 1,0 0-1,0 0 1,0 0-1,0 0 0,-1 0 1,1-1-1,0 1 1,0 0-1,0 0 1,0 0-1,-1 0 1,1 0-1,0 0 1,0 1-1,0-1 1,0 0-1,-1 0 1,1 0-1,0 0 1,0 0-1,0 0 0,0 0 1,0 0-1,-1 0 1,1 0-1,0 0 1,0 0-1,0 1 1,0-1-1,0 0 1,0 0-1,0 0 1,-1 0-1,1 0 1,0 1-1,0-1 0,0 0 1,0 0-1,0 0 1,0 0-1,0 0 1,0 1-1,0-1 1,0 0-1,0 0 1,0 0-1,0 0 1,0 1-1,0-1 1,0 0-1,0 0 1,0 0-1,0 0 0,0 1 1,0-1-1,0 52-26,0-47-12,0 0 1,0 16 64,0-16-33,0-6 8,0 0 0,-1 0 1,1 1-1,0-1 0,0 0 0,0 0 0,0 1 0,0-1 0,0 0 0,0 0 0,0 0 0,0 1 0,0-1 0,0 0 0,0 0 1,0 0-1,0 1 0,1-1 0,0-1 0,-2-2 10,1 30-50,0 4 97,0 84-48,0-113-13,0-1 0,0 1 0,0-1-1,0 1 1,0-1 0,0 1 0,0-1 0,0 0 0,0 1 0,0-1 0,0 1 0,0-1 0,-1 1 0,1-1 0,0 0 0,0 1 0,-1-1 0,1 0 0,0 1 0,0-1 0,-1 0 0,1 1-1,0-1 1,-1 0 0,0 1 0,-7 5-4,7-5 7,0 0-1,0-1 0,0 1 1,1 0-1,-1-1 1,0 1-1,0 0 0,1 0 1,-1 0-1,0 0 0,1 0 1,-1 0-1,1 0 1,-1 0-1,1 0 0,-1 0 1,1 2-1,-2 8 17,0 1 0,1 0 1,1 16-1,0-16-11,1-8 3,-1 0-1,0-1 1,0 1 0,0 0-1,0-1 1,-1 1 0,1 0-1,-1-1 1,0 1 0,-2 5-1,-11 0-45,13-9 33,0 0-1,0 1 1,1-1 0,-1 0 0,0 1 0,1-1 0,-1 1-1,0-1 1,1 1 0,-1-1 0,0 1 0,1-1 0,-1 1-1,1 0 1,-1-1 0,1 1 0,0 0 0,-1 0 0,1-1-1,0 1 1,-1 0 0,1 0 0,0-1 0,0 1 0,0 0-1,-1 0 1,1 0 0,0-1 0,0 1 0,0 0 0,1 1-1,-1 3-48,0 0 96,0-4-40,0 1 1,0-1 0,-1 0 0,1 0 0,0 0-1,0 0 1,-1 0 0,1 1 0,0-1 0,-1 0-1,0 0 1,1 0 0,-1 0 0,1 0-1,-1 0 1,0 0 0,0-1 0,1 1 0,-1 0-1,0 0 1,0 0 0,0-1 0,-1 1 0,1 0-3,-1 0 0,1 0 0,0 0 0,0 0 0,0 0 0,0 0 0,0 1 0,0-1 1,0 0-1,0 0 0,0 1 0,1-1 0,-1 0 0,1 1 0,-1-1 0,1 1 0,-1-1 0,1 1 1,0-1-1,-1 1 0,1-1 0,0 1 0,0 1 0,0 23-140,0-46 139,0 70 128,0-45-170,0 0-17,0 48 86,0-53-27,0 0 1,0 1 0,0-1 0,0 1 0,0-1 0,0 1-1,0-1 1,0 0 0,0 1 0,0-1 0,0 1 0,-1-1-1,1 0 1,0 1 0,0-1 0,0 1 0,-1-1-1,1 0 1,0 1 0,-1-1 0,1 0 0,0 1 0,-1-1-1,1 0 1,-1 1 0,-19 19-22,15-15-17,5 0-10,0 2 42,1-4 6,-1 1 1,0 0 0,0-1-1,0 1 1,0 0-1,-1-1 1,1 1-1,-1-1 1,0 1 0,-2 5-1,-10-1 30,4-1 1,6 19 10,3 43-1347,0-19-2721,0-48 3759,0-1 1,0 1-1,0-1 1,0 1-1,0-1 1,-1 0-1,1 1 1,0-1 0,-1 1-1,1-1 1,-1 0-1,1 1 1,-1-1-1,1 0 1,-1 0-1,-1 2 1,1-2-61,0 0 0,0-1 1,0 1-1,-1-1 0,1 1 0,0-1 1,0 1-1,0-1 0,0 0 0,-1 1 1,1-1-1,0 0 0,0 0 1,-1 0-1,0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12665 8008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1251 819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499 1365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1205 4751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45:18.445"/>
    </inkml:context>
    <inkml:brush xml:id="br0">
      <inkml:brushProperty name="width" value="0.05292" units="cm"/>
      <inkml:brushProperty name="height" value="0.05292" units="cm"/>
      <inkml:brushProperty name="color" value="#FF0000"/>
    </inkml:brush>
  </inkml:definitions>
  <inkml:trace contextRef="#ctx0" brushRef="#br0">4516 8996 7 0,'-18'0'2'0,"1"0"0"16,17 0 8-16,0 0 10 15,-18 0 15-15,18 0 6 16,-18 0-2-16,18 0-6 16,-17 0-18-16,17 17-10 15,0-17-7-15,0 0 6 16,0 18 11-16,0 0 8 16,-18-18 3-16,18 0-2 15,0 17-12-15,0 1-8 16,0 0-6-16,-18-18 2 15,18-18 2-15,0 36 0 16,0-18 14-16,-17 0 16 16,17 0 9-16,0 0-4 15,0 17-13-15,-18-17-6 16,18 0-10-16,0 18-2 16,-17-18-8-16,17 0-4 15,0 18 0-15,-18-18 6 0,18 0 0 16,0 17-4-16,0-17-2 15,-18 0 6-15,18 18 4 16,0-18 0-16,0 0-4 16,-17 18-2-16,17-18-4 15,0 17 0-15,0-17 3 16,-18 18 4-16,18-18 4 16,0 17 2-16,-18 1-3 15,18-18-4-15,-17 18-4 0,17-18 0 16,-18 17 1-16,18-17 2 15,0 18-1-15,-18 0 0 16,1-18 0-16,-1 0 4 16,18 35 0-16,-18-17 0 15,1-18-2-15,-1 0 0 16,18 17-1-16,-17 1 0 16,-1-1 2-16,18-17 4 15,-18 18-2-15,18-18-4 16,-17 18-4-16,-1-1 2 15,18-17 3-15,-18 0 4 16,18 18-1-16,-17 17-2 16,17-35-4-16,-18 0 0 15,18 18 3-15,-18 0 6 16,1-1-3-16,17 1-6 16,-18-18-3-16,18 17 6 15,-17 1 0-15,17 0-4 0,-18-18 0 16,0 17 6-16,18 1 2 15,-17 0 0-15,17-1-3 16,-18-17 0-16,18 18-1 16,-18 0 0-16,1-1 1 15,-1 1 2-15,18-1-3 16,-18 1-2-16,1 17 0 16,-1-17 6-16,18 0-2 15,-18-18-6-15,1 0-2 16,17 17 6-16,-18 1 0 0,18 0-2 15,0-1-3-15,-17 1 2 16,-1 0 3-16,18-1 2 16,0-17 0-16,-18 0-2 15,18 18-1-15,0-18 2 16,-17 17 0-16,17 1 0 16,-18-18 1-16,18 0 2 15,0 18-3-15,-18-18-4 16,18 17-4-16,0-17 2 15,-17 18 3-15,17-18 2 16,0 18 1-16,-18-18 0 16,18 17 1-16,0-17 4 15,-18 18-1-15,18-18-2 16,0 18-5-16,-17-18 0 16,17 17 0-16,0-17 4 15,0 18 0-15,-18-1-2 16,18 1-2-16,0-18 0 15,-17 18 0-15,17-1 2 0,0 1 0 16,-18 0 0-16,18-18-1 16,0 35 0-16,0-35-1 15,-18 18 2-15,18-1 1 16,0 1 2-16,0-18-1 16,0 0 0-16,0 18-5 15,0-1-2-15,-17 1-1 16,17-18 4-16,0 17 3 0,-18-17 2 15,18 18 0-15,0 0 0 16,-18-1-3-16,18 1-2 16,0-18-1-16,0 18 2 15,0-1 3-15,0 1 2 16,0 0-2-16,0-18-2 16,0 17-2-16,-17 18 2 15,17-17 1-15,17 0 0 16,-17-1-3-16,-17 1-2 15,17 0 0-15,0-1 4 16,17 1 3-16,-34 0 2 16,17-1-3-16,17-17-2 15,-17 18-2-15,0-1 2 16,0 1 2-16,18 0 0 16,-18-18-3-16,0 35-2 15,18-35-1-15,-18 18 2 16,0-18 0-16,17 17 0 15,-17 1 0-15,18-18 4 0,-18 18 1 16,18-1 0-16,-18-17-1 16,17 18 0-16,-17-1 0 15,0-17 0-15,0 18-1 16,18-18 0-16,-18 18-5 16,17-1-2-16,-17 1 0 15,0 0 4-15,18-1 0 16,-18 1-2-16,18 0 3 15,-18-18 8-15,0 17 3 0,17 19-2 16,-17-19-9-16,18-17-4 16,-18 18-3-16,18 17 4 15,-18-17 2-15,17-1 0 16,-17 1 3-16,18 0 4 16,-18-1-2-16,0-17-4 15,18 18-3-15,-1 0 2 16,1-1 3-16,-18 1 2 15,17-1-1-15,1 1 0 16,0 0-3-16,-1-1 0 16,-17 1 1-16,18 0 2 15,0-1 1-15,-1 1 0 16,1 17-5-16,0-17-4 16,-1 0 0-16,-17-1 6 15,18-17 4-15,0 18 0 16,-1-18 1-16,1 17 2 15,-1 19-1-15,1-19 0 0,-18 1-2 16,18-18 0-16,-1 18-4 16,1-18-2-16,0 17-3 15,-18 19 2-15,17-19 1 16,1-17 0-16,0 0 3 16,-1 18 4-16,1-18-1 15,-1 17-2-15,-17 1-6 16,18 0 0-16,0-18 1 15,-1 17 4-15,1 1 0 0,0 0-2 16,-18-1-1-16,17 1 2 16,19-18 1-16,-19 18 0 15,-17-18-1-15,18 17 2 16,-18 1-2-16,18-18 0 16,-1 17-2-16,1-17 2 15,-1 18 0-15,-17 0 2 16,18-1-3-16,-18 1-2 15,18 0-1-15,-1-18 4 16,1 17 0-16,-18 1 0 16,18 0-2-16,-1-18 0 15,-17 17 0-15,18-17 0 16,0 0 2-16,-1 18 2 16,1-1 0-16,-1 1 0 15,1-18-2-15,0 18 2 16,-1-18-2-16,-17 17 0 15,18-17-2-15,0 18 2 0,-1 0 0 16,1-18 2-16,0 17 1 16,-18-17 2-16,17 18-2 15,1 0-2-15,-1-18-3 16,1 17 0-16,0-17 2 16,-18 0 2-16,17 18 3 15,1 0 2-15,0-1-3 16,-18-17-2-16,17 18 2 15,-17-18 6-15,18 17-1 16,-18 1-6-16,18 0-6 0,-18-18 2 16,17 17-1-16,-17-17 0 15,18 18-2-15,-18 0 2 16,17-1 3-16,-17-17 4 16,18 18-2-16,-18 0-4 15,18-18-4-15,-18 17 2 16,17 1 1-16,-17-18 2 15,18 0 0-15,-18 0 0 16,18 17 0-16,-18 1 0 16,17-18 1-16,1 18 2 15,-18-1 3-15,18-17 2 16,-1 0-2-16,1 0-4 16,0 18-6-16,-1-18 0 15,1 18 0-15,-1-1 4 16,1-17 1-16,-18 0 0 15,18 0 0-15,-1 0 2 16,1 18 2-16,0-18 2 0,-1 0-4 16,19 0-4-16,-19 0-2 15,1 0 4-15,-1 18-1 16,1-18-4-16,0-18 0 16,-1 18 4-16,1 0 2 15,0-18-2-15,-1 18 3 16,19 0 6-16,-19 0 1 15,1-17-2-15,0 17-8 16,17 0-2-16,-35-18-2 0,35 18 4 16,-17-18 2-16,-1 18 2 15,1-17-1-15,0 34 0 16,-1-17-3-16,1 0 0 16,-18-17-1-16,18 17 2 15,-1 0-2-15,1-18-2 16,-1 18 1-16,-17 18 4 15,18-18 4-15,0-18 0 16,-18 18 2-16,17 0 2 16,1-18-1-16,-18 18-2 15,0 0-4-15,18 0 0 16,-1 0 1-16,-17 0 4 16,18-17 1-16,0-1 0 15,-18 18-4-15,17 0-2 16,1-17-1-16,-18 17 2 15</inkml:trace>
  <inkml:trace contextRef="#ctx0" brushRef="#br0" timeOffset="3393.93">6103 12700 391 0,'18'0'97'0,"-18"-18"8"15,18 1 7-15,-1-19-100 16,1 19-8-16,0-1-9 16,-1-17 2-16,1 35 4 15,-18-18 4-15,17 1 3 16,-17-1 0-16,0 0-2 15,0 18-2-15,0-17-4 16,18-1-2-16,-18 18 0 16,0 0 2-16,18-18 3 15,-18 18 2-15,0-17 1 16,0-1 0-16,17 18-1 0,-17-18 0 16,0 1-2-16,0-1 0 15,0 18-3-15,0-17-2 16,0-1-1-16,18 0 2 15,-18 18 1-15,0-17 0 16,0-1 0-16,18 18 0 16,-18-18 0-16,-18 1 0 15,18-1 0-15,18 0 0 16,-18 1 0-16,-18 17 2 16,18-18-1-16,0 1 0 15,0-1-3-15,0 0 0 16,0 1-1-16,0 17 2 15,0-18 0-15,0 0 0 16,-18 1 1-16,18-1 2 16,0 18 0-16,0-18 0 15,0 1-2-15,-17-1 0 0,17 18 0 16,0-17 2-16,-18-1-2 16,18 18 0-16,0-18-3 15,-18 1 0-15,18 17 2 16,0-18 4-16,-17 0-1 15,-1 1-4-15,18-1-2 16,-17 0 4-16,-1 1 0 16,18-1 0-16,-18 1-2 15,1 17 2-15,-1-18-2 0,0 0 0 16,18 1 1-16,-17-1 4 16,-1 0 1-16,0 18-2 15,18-17-2-15,-17-1 0 16,-1 18-1-16,18-18 0 15,-17 18-1-15,-1-17 2 16,0-1 1-16,18 18 2 16,-17-18-1-16,-1 18 0 15,18-17-4-15,-18-1-2 16,18 18 0-16,-17-17 4 16,-1 17 2-16,18-18 0 15,-18 0-2-15,18 18 0 16,-17-17-2-16,-1 17 2 15,18-18 0-15,-17 18 2 16,-1-18-1-16,18 18 0 16,-18-17 3-16,18 17 4 0,-17-18-3 15,17 0-6-15,-18 1-5 16,18 17 4-16,-18-18 1 16,18 18 0-16,-17-17 0 15,-1-1 2-15,18 0-1 16,-18 18 0-16,18-17-2 15,-17-1 2-15,17 0 0 16,-18 18 2-16,18-17-2 16,-17-1 0-16,17 18-2 15,0 0 2-15,0-18 0 16,-18 1 2-16,18-1-3 0,-18 18-2 16,18-18 0-16,-17 1 4 15,17-1 1-15,0 1 0 16,-18 17-2-16,18-18 0 15,-18 0 0-15,18 1 0 16,0-1 0-16,-17 18 0 16,17-18 0-16,0 18 0 15,-18-17 0-15,18-19 0 16,0 19-1-16,-18 17 0 16,18-18-1-16,0 1 2 15,-17 17 0-15,17-18 0 16,0 0 0-16,-18 1 2 15,18-1-3-15,0 18-2 16,0-18 1-16,-18 1 4 16,18-1 1-16,0 18-2 15,0-18-3-15,-17 18 2 0,17-17 0 16,0 17 0-16,0-18-1 16,0 18 0-16,-18-17-1 15,18-1 2-15,0 18 0 16,0-18 0-16,-17 18-1 15,17-17 0-15,0 17-1 16,0 0 2-16,0-18-1 16,0 0 0-16,0 1 0 15,0 17 2-15,0-18 0 0,0 18 0 16,0 0-1-16,0-18 0 16,0 1-1-16,0 17 0 15,0-18 0-15,0 18 2 16,0-17 0-16,17 17 0 15,-17-18-1-15,0 0 2 16,0 18-3-16,0-17-2 16,18 17 0-16,-18 0 4 15,0 0 1-15,0-18-2 16,17 0-1-16,-17 18 2 16,18-17-1-16,-18-1 0 15,0 18 0-15,18 0 2 16,-18-18-1-16,17 18-2 15,-17-17-3-15,18-1 2 16,-18 18 1-16,18-18 2 16,-18 18-1-16,17-17 0 15,-17 17 1-15,18-18 4 16,-18 18-1-16,18-17-4 0,-1 17-3 16,-17-18 2-16,18 0-1 15,-18 18 0-15,18 0 0 16,-1-17 4-16,1-1 0 15,-18 18-2-15,17-18 0 16,1 18 4-16,-18-17-2 16,18 17-2-16,-1-18-4 15,1 18 2-15,-18-18 1 16,18 18 2-16,-1-17 1 0,-17-1 2 16,18 18-2-16,0-17-2 15,-18 17-1-15,17-18 2 16,1 18-1-16,-18-18-2 15,17 1-2-15,1-1 2 16,0 18 2-16,-18-18 2 16,17 18 0-16,-17-17 0 15,18-1-3-15,0 0 0 16,-1 1 0-16,-17-1 2 16,18 0 0-16,0 18 0 15,-1-17-1-15,1-1 2 16,-1 1 0-16,-17-19 2 15,18 36 0-15,0-17 0 16,-1-1-2-16,1-17 0 16,0 17-3-16,-18 0 0 15,17 1-1-15,1-1 2 16,0 1 1-16,-18-1 2 16,17-17 0-16,1 17 0 0,-18 0-2 15,17 1 0-15,-17-1-1 16,18 0 0-16,-18-17 0 15,18 18 0-15,-18-1 0 16,17 0 0-16,-17 1 1 16,0-1 2-16,0 0-1 15,0-17-2-15,0 17-1 16,0 1 2-16,18-1-1 16,-18 1-2-16,0-1-1 0,0 0 2 15,0-17 2-15,0 17 2 16,0 1-2-16,0-1-2 15,-18 0-1-15,18 1 2 16,0-1 0-16,0 0 0 16,0 1-1-16,-17-1 2 15,17 1-1-15,0-1 0 16,-18 0-1-16,18 1 2 16,-18-1-1-16,18 0-2 15,0 1 0-15,-17-1 4 16,17 0 0-16,-18 18-2 15,18-17-1-15,-17-1 2 16,17 1 1-16,-18-1 0 16,18 18-2-16,-18-18 0 15,18 18-2-15,-17-17 0 16,17-1 0-16,-18 0 0 16,18 18 1-16,-18-17 2 0,18 17-1 15,-17-18 0 1,17 18-2-16,-18-18 2 0,0 18-1 15,18-17 0-15,-17-1-1 16,17 18 0-16,-18 0 0 16,18 0 0-16,-17-18 0 15,17 1 2-15,-18 17 0 16,18-18 2-16,-18 18-2 16,1 0 0-16,17-17-4 15,-18-1 0-15,18 18-1 0,-18 0 2 16,18-18 1-16,-17 18 2 15,17 0 0-15,-18 0 0 16,18-17-1-16,-18 17 0 16,18 0-1-16,-17-18 0 15,-1 18 0-15,18 0 0 16,-17 0-1-16,17-18 0 16,-18 18-1-16,0 0 2 15,18 0 0-15,-17-17 0 16,-1 34 0-16,18-17 2 15,-18-17 0-15,1 17 2 16,17 0-2-16,-18 0 0 16,0 0-2-16,18 0 2 15,-17 0 0-15,-1 0 2 16,1 0-4-16,-1 0-2 16,18 0-3-16,-18 0 2 15,1 0 0-15,-1 0 0 0,0 0 1 16,1 0 2-16,17 0-1 15,-18 0-2-15,0 0-2 16,1 0 2-16,-1 0-3 16,0 17-4-16,1-17 0 15,17 0 4-15,-18 0 5 16,-17 0 2-16,17 0 2 16,1 0 2-16,-1 18-1 15,0-18-2-15,1 0-2 0,-1 18 0 16,0-18-3-16,1 0-2 15,-1 0-1-15,1 17 4 16,-19-17 2-16,19 18 2 16,-1-18 1-16,0 18 2 15,1-18-2-15,-1 17-2 16,0-17-6-16,1 0-2 16,-1 18 3-16,0-1 6 15,1-17 4-15,-1 18-2 16,1-18-3-16,-1 18 0 15,0-18 2-15,1 0 4 16,-1 17-2-16,0-17-4 16,1 18-8-16,-1-18-2 15,18 0 2-15,-18 0 6 16,1 18 5-16,17-18 2 16,-18 17-1-16,1-17 0 15,-1 18-3-15,18-18 0 0,-18 18-2 16,1-18 2-16,17 17 0 15,-18-17 0-15,0 18 0 16,18-18 2-16,-17 18 0 16,-1-18 0-16,18 17-2 15,-18-17-2-15,1 18 2 16,17-18 6-16,-18 17-3 16,18-17-6-16,-17 18-3 15,17 0 6-15,-18-18 0 16,18 17-2-16,-18-17-1 0,18 18 4 15,-17 0 3-15,17-1 2 16,-18-17-3-16,0 18-2 16,18 0-5-16,-17-18 0 15,17 17 1-15,-18-17 4 16,18 18 1-16,-18-1-2 16,18 1-2-16,-17-18 2 15,-1 18-16-15,18-1-14 16,-17-17-82-16,-1 36-64 15,0-19 14-15,1 1 82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0:02.133"/>
    </inkml:context>
    <inkml:brush xml:id="br0">
      <inkml:brushProperty name="width" value="0.05292" units="cm"/>
      <inkml:brushProperty name="height" value="0.05292" units="cm"/>
      <inkml:brushProperty name="color" value="#FF0000"/>
    </inkml:brush>
  </inkml:definitions>
  <inkml:trace contextRef="#ctx0" brushRef="#br0">14429 10513 11 0,'0'0'0'15,"0"0"43"-15,18 0 44 16,-18 0 8-16,0 17-34 16,17-17-46-16,-17 0-10 15,0 0-7-15,0 0 6 16,0 0 12-16,0 0 10 15,18 0 10-15,-18 0 4 16,0 0-8-16,0 0-8 16,0 0-14-16,0 0-2 15,0 0-6-15,0 0 0 16,0 0 4-16,0 0 8 16,0 0 3-16,0 0-2 15,0 0-4-15,0 0 0 0,0 0-7 16,0 0-6-16,0 0 0 15,0 0 8-15,0 0 6 16,0 0 0-16,18 0 1 16,-18-17 2-16,0 17-6 15,0 0-6-15,17 0-7 16,-17-18 0-16,0 18 2 16,18 0 2-16,-18 0 6 15,0 0 6-15,0-17 8 16,0 17 4-16,0 17-1 0,0-17-4 15,0-17-9-15,0 17-4 16,0 0-7-16,0 17-2 16,0-17-1-16,0 0 2 15,0-17 4-15,0 17 2 16,0 0 3-16,0 17 2 16,0-34-3-16,0 17-2 15,0 0-6-15,0 0 0 16,0 0 0-16,0 0 2 15,0 0 0-15,0 17-2 16,0-17 0-16,0 0 2 16,-18 18 1-16,18-18 0 15,0 0-2-15,0 17 0 16,0-17-1-16,-17 18 0 16,17-18 1-16,0 18 2 15,-18-18 1-15,18 17 2 0,-18-17-3 16,18 18-2-16,-17-18-1 15,-1 0 4-15,18 18-1 16,0-18-2-16,-18 17-1 16,18-17 2-16,0 0 1 15,-17 18 0-15,-1-18-1 16,18 18 0-16,-18-18-1 16,1 17 0-16,17-17-2 15,-18 18 0-15,18-1 1 0,-18-17 4 16,18 18 1-16,-17-18 0 15,17 0-3-15,-18 18-2 16,18-1 0-16,-17-17 2 16,17 18 2-16,-18 0 0 15,18-18-1-15,0 17 0 16,-18-17-3-16,18 18-2 16,-17 0 0-16,-1-18 4 15,18 17 2-15,-18 1 0 16,18-1-1-16,-17 1 0 15,-1 0-1-15,0-1 2 16,18 1-2-16,-17 0 0 16,-1-1-2-16,1-17 2 15,-1 18-1-15,18 0 0 16,-18-1 0-16,1 18 2 16,-1-17-1-16,0 0-2 15,1-1 0-15,17 1 4 16,-18 0 0-16,0-1 0 0,1 1-2 15,-1 0 0-15,0-1-1 16,1 1 0-16,-1 17-1 16,1-17 2-16,-1-1 0 15,0 1 0-15,18 0 0 16,-17-1 2-16,17-17-2 16,-18 18 0-16,0 0-1 15,1-1 2-15,-1 1-1 16,0 0-2-16,1-1 0 0,-1 1 4 15,1-1 3-15,17 1 2 16,-18 0-3-16,0-1-4 16,1 1-3-16,-1 0 2 15,0-1 1-15,18 1 0 16,-17 0-1-16,-1-1 0 16,0 1 2-16,1 0 4 15,-1-1 1-15,1 18-2 16,-1-17-4-16,18 0-2 15,-18-1 0-15,1 1 2 16,-1 17 1-16,0-17 0 16,1-18-2-16,17 18 0 15,-18-1 1-15,0 1 2 16,1-1 0-16,-1 1 0 16,18 0-4-16,-17-1-2 15,-1 1 0-15,0 17 4 16,1-17 2-16,17 0 2 15,-18-1-3-15,0 1-2 16,1-1-2-16,17 1 2 0,-18 0 1 16,0-1 2-16,1 1-2 15,-1 0-2-15,18-1 0 16,-18 1 4-16,1 0 0 16,17-1 0-16,-18 1-4 15,18-1 0-15,-17 1 0 16,-1 0 4-16,0-1 0 15,1 19 0-15,17-19-4 0,-18-17 0 16,0 18 0-16,1 0 2 16,-1 17 1-16,0-17 0 15,18-1-1-15,-17 1 0 16,-1-1-1-16,1 1 0 16,-1 0 0-16,0-1 2 15,18 19 0-15,-17-19 0 16,-1 1-1-16,0 17 0 15,18-17 0-15,-17-1 2 16,-1 1-3-16,18 0-2 16,-18-1 0-16,1 1 4 15,17 0 1-15,-18-1 0 16,18 1-2-16,-18 0 2 16,1-1-1-16,17 1 0 15,-18 17-1-15,18-17 0 16,-17-1-1-16,17 1 0 15,-18 0-1-15,0-1 2 16,18 1 0-16,-17 0 0 0,17-1 0 16,0 1 0-16,-18 0 0 15,18-1 0-15,0 1 0 16,0-1 0-16,0-17-1 16,0 18 0-16,0 0 0 15,0-1 2-15,0 1 1 16,0 0 0-16,-18-18-2 15,36 17-2-15,-18 1 1 16,0 0 4-16,0-1-1 0,0 1-2 16,0-1-4-16,0-17 2 15,0 18 1-15,0 0 2 16,18-18 0-16,-18 17 0 16,0 1-1-16,0-18 0 15,17 18 0-15,-17-1 2 16,0-17-2-16,0 18-2 15,18-18 0-15,-18 18 2 16,0-1 1-16,0-17 0 16,0 18-1-16,0-18 0 15,18 0 0-15,-18 17 2 16,0-17-1-16,0 18 0 16,17-18-2-16,-17 18 0 15,0-1-1-15,0 1 0 16,0-18 1-16,18 18 2 15,-18-18 0-15,0 0 0 16,0 17-1-16,0 1 0 16,17-18 0-16,-17 18 2 0,0-1 0 15,0-17 2-15,18 18-4 16,-18 0-2-16,0-1-2 16,0-17 4-16,18 18 1 15,-18-1 0-15,17-17 1 16,-17 18 2-16,0-18 4 15,18 18 2-15,-18-18-2 16,18 17-4-16,-18-17-6 0,17 18 0 16,1-18 0-16,-18 18 2 15,0-18 0-15,0 0 0 16,18 17-1-16,-1-17 2 16,-17 0 0-16,18 0 0 15,-18 18-1-15,18-18 2 16,-1 18-1-16,-17-18 0 15,18 17-2-15,-18-17 0 16,17 0-1-16,1 18 0 16,0-18 0-16,-18 0 2 15,17 0 2-15,-17 17 2 16,18-17 0-16,0 0-2 16,-18 0-1-16,17 0 2 15,1 18-1-15,-18-18-2 16,18 0-3-16,-1 0 0 15,-17 0 1-15,18 0 4 16,-1 0 1-16,1 0 0 16,-18 0-3-16,18 0 0 0,-1 0-2 15,-17 0 2-15,18 0 0 16,0 0 0-16,-1 0 0 16,-17-18 0-16,18 18-1 15,0 18 0-15,-1-18-1 16,-17 0 0-16,18 0 0 15,0 0 2-15,-1 0 0 16,-17 0 2-16,18 0 0 16,-1 0 0-16,-17 0-2 0,18 0-2 15,0 0 0-15,-1 0 4 16,1 0 1-16,0 18 0 16,-1-36-3-16,1 18 0 15,-18 0-2-15,18 0 2 16,-1 0 1-16,1 18 2 15,-1-18-1-15,1-18 0 16,0 18-3-16,-1 0 0 16,-17 0-1-16,18 0 0 15,0 0 2-15,-1-18 2 16,1 18 1-16,0-17 0 16,-1 17-2-16,1 0 0 15,-18 0-1-15,17-18 0 16,1 18-1-16,0-17 0 15,-1 17-1-15,1-18 2 16,0 18-1-16,-1 0 0 16,1-18 1-16,0 18 2 0,-1-17 0 15,1 17 0-15,-1-18-2 16,1 18 0-16,0-18 0 16,-1 18 2-16,1 0-1 15,0-17 0-15,-1 17-1 16,1 0 2-16,0-18 2 15,-1 18 2-15,1-18 0 16,-18 18-2-16,18-17-2 16,-1 17 2-16,1 0-2 0,-1-18 0 15,1 18-3-15,0-17 0 16,-18 17-1-16,17 0 2 16,1-18 0-16,0 18 2 15,-1-18 0-15,-17 18 0 16,18-17-2-16,0-1 0 15,-1 18-1-15,-17 0 2 16,18 0 0-16,-1-18 0 16,1 18-2-16,0 0 0 15,-18-17-1-15,17-1 2 16,1 18 0-16,0-18 2 16,-1 18 0-16,-17 0 2 15,18-17-3-15,0 17-2 16,-1-18-1-16,1 0 2 15,0 18 0-15,-1-17-2 16,-17-1 0-16,18 18 2 16,-1-17 1-16,1-1 0 15,17 0-1-15,-17 1 2 0,0-1-1 16,-1 0 0-16,1 1-2 16,17-1 0-16,-17 0 0 15,-1 1 2-15,1-1 0 16,0 1 0-16,-1-1-1 15,19 0 2-15,-19-17 0 16,1 17 2-16,0-17-2 16,17 17 0-16,-18-17-2 0,1 18 0 15,0-19-1 1,17 19 0-16,-17-19-1 0,-1 1 2 16,19 0 0-16,-1 0 0 15,-18-1 0-15,19 1 0 16,-19 0-1-16,1 17 0 15,0-17 0-15,17-1 2 16,-17 1 0-16,-1 18 0 16,1-19-3-16,0 19 0 15,-1-19 0-15,1 1 4 16,-1 17-1-16,-17-17-2 16,18 18-2-16,0-1 2 15,-1-17 1-15,1-1 2 16,0 19-1-16,-18-1 0 15,17 0-1-15,1-17 0 16,-18 17 0-16,18-17 2 16,-1 18-2-16,1-1 0 15,-1 0-2-15,-17 1 0 0,18-19 2 16,0 19 2-16,-1-1-1 16,-17 0-2-16,18 1-2 15,0-1 2-15,-1 1 1 16,-17-1 2-16,18 0 0 15,-18-17 0-15,18 17-2 16,-1 18-2-16,1-17 0 16,0-1 2-16,-1 0 0 15,-17 1 0-15,18-18-1 16,-1 17 2-16,1 0 0 0,0 1 0 16,-1-1-2-16,-17-17 0 15,18 17-1-15,0 0 2 16,-18 1 0-16,17-1 2 15,1 1-1-15,0-19 0 16,-1 19-1-16,-17-1 2 16,18 0-1-16,-1-17 0 15,1 17-1-15,-18 1 2 16,18-19-1-16,-1 19 0 16,1-1-2-16,-18 1 0 15,18-1 1-15,-1 0 2 16,1 1 0-16,-18-1 0 15,18-17-2-15,-1 17 0 16,1 18-1-16,-18-18 0 16,17-17 0-16,-17 18 2 15,18-19 1-15,0 19 0 0,-18-1 0 16,17 0 2-16,1 1-2 16,-18-1-2-16,18-17-1 15,-1 17 2-15,-17 0-1 16,18 1 0-16,-18-1 0 15,18 1 4-15,-1-1 0 16,1 0-2-16,-18 1-3 16,17-1 0-16,1 0-1 15,0-17 2-15,-18 17-1 16,17 1 0-16,1-1 0 0,0 1 2 16,-1-19-1-16,-17 19 0 15,18-1-1-15,0 0 2 16,-1-17-1-16,1 17 0 15,0 1-2-15,-18-1 2 16,17 1 0-16,1-1 0 16,-1 0-1-16,-17 1 0 15,18-1 0-15,0-17 2 16,-1 17-1-16,-17 18 0 16,18-35 0-16,0 17 2 15,-18 1 0-15,17-19-2 16,1 19-2-16,-18 17 2 15,18-36-1-15,-18 19 0 16,17-1 0-16,1-17 2 16,-18 17 0-16,17 0 0 15,-17 1-2-15,18-1 0 16,-18-17 0-16,0 17 2 0,18 1-1 16,-18-1 0-16,0 0-1 15,0 1 2-15,17-1-1 16,-17 0 0-16,0-17-2 15,0 18 2-15,18-1 0 16,-18 0 2-16,0 1-1 16,0-1 0-16,0 0-2 15,0 1 0-15,0-1-3 16,0 0 0-16,0 1 0 16,0-1 4-16,0 0 0 0,0 1 0 15,0-1-2-15,0 1 2 16,-18-1-2-16,18 18 0 15,0-18-1-15,0 18 2 16,0-17 0-16,0-1 0 16,-17 18-1-16,17-18 0 15,0 18 0-15,-18-17 0 16,18 17 1-16,0-18 2 16,-18 18 0-16,18 0 0 15,-17-18-1-15,17 18 2 16,-18 0-2-16,18-17-2 15,0 17-1-15,-17-18 2 16,17 18 1-16,-18 0 0 16,18 0-1-16,-18-17 0 15,18 17 0-15,0-18 2 16,-17 18-1-16,-1-18 0 16,18 18 0-16,-18 0 2 0,18-17-1 15,-17 17-2-15,17 0-1 16,-18-18 2-16,18 18 1 15,-18 0 0-15,18 0-1 16,-17-18 0-16,17 1-1 16,-18 17 0-16,1 0 0 15,-1 0 2-15,18 0 1 16,-18-18 0-16,18 18-1 16,-17-18 0-16,-1 1-2 0,18-1 0 15,-18 18 0-15,1-17 2 16,-1 17-1-16,0 0 0 15,1-18-1-15,17 0 2 16,-18 18-1-16,0 0 0 16,1-17-2-16,17 17 2 15,-18 0 0-15,1-18 0 16,-1 18 0-16,0 0 0 16,1-18 0-16,-1 18 0 15,18 0 0-15,-18 0 0 16,1 0 0-16,-1 0 0 15,0 0 0-15,1 0 0 16,-1 0 0-16,1 0 0 16,-19 0 0-16,19 18 2 15,-1-18-2-15,0 0-2 16,1 0 0-16,-1 18 2 16,0-18 0-16,1 17 0 0,-18-17-2 15,17 0 0-15,0 18 0 16,1-18 2-16,-1 18-1 15,-17-18 0-15,17 17 0 16,0-17 2-16,-17 18-2 16,18-1-2-16,-1-17-3 15,0 18 2-15,-17 0 2 16,17-1 2-16,1-17 1 16,-19 18 0-16,19 0-1 15,-1-18 0-15,0 17 0 0,1-17 0 16,-1 18 0-16,1 0 0 15,-1-18-1-15,0 17 0 16,-17 1 0-16,17-1 2 16,1-17-1-16,-1 18 0 15,0 0-2-15,1-1 2 16,-1 1 0-16,1 0 2 16,-1-1-1-16,0 1 0 15,-17 0-2-15,17-1 0 16,1 1-3-16,-1-18 0 15,0 17-1-15,1 1 2 16,-1 0 3-16,-17-1 2 16,17 1 0-16,1 0-2 15,-1-1 0-15,0-17 2 16,1 18-4-16,-1 0-4 16,0-1-4-16,1 1 4 0,-1-18 4 15,0 18 2-15,1-1 0 16,17-17 0-16,-18 18-1 15,1-1 2-15,-1-17 0 16,0 18 0-16,1 0-3 16,-1-1 0-16,0-17 1 15,1 18 4-15,-1-18 0 16,18 18-2-16,-18-1-3 16,1 1 0-16,-1-18 1 15,1 18 2-15,-1-1 0 0,0 1 0 16,1-1-2-16,-1-17 0 15,0 18-1-15,18 0 2 16,-17-1 0-16,-1 1 0 16,0 0 0-16,1-1 0 15,17 1 1-15,-18-18 2 16,1 18-1-16,-1-1 0 16,0 1-3-16,1 0 0 15,-1-1 0-15,18 1 2 16,-18-1-1-16,1 1-2 15,-1 17 0-15,0-17 4 16,-17 17-10-16,17-17-12 16,-17 17-44-16,0 18-30 15,17-18-75-15,-17 1-42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6:16.362"/>
    </inkml:context>
    <inkml:brush xml:id="br0">
      <inkml:brushProperty name="width" value="0.05292" units="cm"/>
      <inkml:brushProperty name="height" value="0.05292" units="cm"/>
      <inkml:brushProperty name="color" value="#FF0000"/>
    </inkml:brush>
  </inkml:definitions>
  <inkml:trace contextRef="#ctx0" brushRef="#br0">19509 13441 11 0,'0'0'0'16,"0"0"0"-16,-18 17 0 15,18-17 9-15,0 0 10 16,0 0 33-16,-17 0 24 16,17 0 12-16,0 0-10 15,-18 0-22-15,18 0-10 16,0 18-20-16,-18-18-10 16,18 0-8-16,0 0 4 15,0 0 2-15,0 0 2 16,0 0 2-16,0 0 2 15,0 0-4-15,0 0-4 16,0 0-3-16,0 0 4 16,0 0 5-16,0 0 4 0,0 0-1 15,0 0-2-15,0 0-5 16,18 0-2-16,-18 18 0 16,0-18 4-16,18 0-4 15,-18 0-6-15,0 0-4 16,17 0 2-16,-17 0 1 15,0 0 0-15,0 0-1 16,0 0 0-16,18 0 1 16,-18 0 2-16,0 17-1 0,0-17 0 15,0 0-2-15,0 0 2 16,18 0-2-16,-18 0-2 16,0 18-2-16,0-18 2 15,0 0 2-15,0 18 2 16,0-18 0-16,17 0-2 15,-17 0-1-15,0 17 2 16,0-17 1-16,0 0 0 16,18 0-2-16,-18 18 0 15,0-18-3-15,0 18 0 16,0-18-2-16,0 0 0 16,18 17 1-16,-18-17 4 15,0 18 0-15,0-18-2 16,0 0-1-16,17 17 2 15,-17-17-1-15,0 0 0 16,0 18-2-16,18-18 2 16,-18 0-2-16,0 0 0 15,0 0-2-15,0 0 2 0,0 0-1 16,0 0 0-16,0 0 1 16,0 0 2-16,0 0 0 15,0 0-2-15,0 0-1 16,0 0 2-16,0 0-1 15,0 0 0-15,0 0-1 16,0 0 2-16,0 0-1 16,0 0 0-16,0 0-2 15,0 0 0-15,0 0 2 0,0 0 4 16,0 0-2-16,0 0-2 16,0 0-4-16,0 0 2 15,0 0 1-15,0 0 2 16,0 0 0-16,0 0 0 15,0 0-1-15,0 0 0 16,0 0-1-16,0 0 0 16,0 0 0-16,0 0 2 15,0 0 0-15,0 0 0 16,0 0-1-16,0 0 0 16,0 0 0-16,0 0 0 15,0 0 0-15,0 0 0 16,0 0-1-16,0 0 0 15,0 0 0-15,0 0 2 16,0 0-1-16,0 0-2 16,0 0 0-16,0 0 2 15,0 0 2-15,0 0 0 0,0 0-1 16,0 0 0 0,0 0-1-16,0 0 0 0,0 0-2 15,0 0 0-15,0 0 0 16,0 0 4-16,0 0 0 15,0 0-2-15,0 0-1 16,0 0 2-16,0 0 1 16,0 0 2-16</inkml:trace>
  <inkml:trace contextRef="#ctx0" brushRef="#br0" timeOffset="224.22">20179 14199 503 0,'0'-17'134'0,"0"17"0"0,0 17-2 16,0-34-135-16,0 17 2 15,0-18-1-15,0 18 0 16,-17 0-1-16,17-18 2 15,-18 18 0-15,0 0 0 16,18-17-3-16,-17-19 0 16,17 36-1-16,-18 0 2 15,18-17 1-15,0-1 0 16,0 18-3-16,-18-17-2 16,18 17-11-16,-17-18-6 15,-1 18-32-15,18-18-24 16,-18 18-59-16,1 0-34 15,-1 0 9-15,1 0 46 16</inkml:trace>
  <inkml:trace contextRef="#ctx0" brushRef="#br0" timeOffset="10478.06">22208 14058 483 0,'0'0'128'0,"0"-17"-120"0,0 17-120 15,0 0-146-15,0 0 102 16,0 0 134-16,0 0 32 15,0 0 42-15,0 0 12 16,17-18 0-16,-17 18-8 16,0 0-31-16,0 0-20 15,0 0-17-15,0 0 6 16,0 0 4-16,-17 0 2 16,17 0 6-16,0-18 6 15,0 18 6-15,0 0 2 16,0 0-4-16,0 0-2 15,0 0-10-15,0 0-4 16,0 0-2-16,0 0 6 16,0 0 12-16,0 0 8 15,0 0 12-15,0 0 6 16,0 0 1-16,0 0-2 16,0 0-9-16,0 0-6 0,0 0-9 15,0 0-2-15,0 0-5 16,0 0 0-16,0 0 0 15,0 0 2-15,-18 0-2 16,18-17-2-16,0 17-3 16,0 0 2-16,-18 0 1 15,18 0 0-15,0-18-2 16,-17 18 0-16,17 0-2 16,0 0 2-16,0 0-2 15,0 0-2-15,-18 0-2 0,18 0 2 16,0 0-1-16,0 0 0 15,-35-18 0-15,17 1 2 16,18 17 3-16,-17-18 2 16,-1 0 0-16,0 18 0 15,1-17-4-15,17 17 0 16,-18-18-4-16,18 18 0 16,0-17-2-16,-18 17 2 15,18-18 2-15,-17 0 4 16,17 18-1-16,-18-17-2 15,18 17-1-15,0-18 4 16,-18 0-3-16,18 18-4 16,0-17-3-16,-17 17 4 15,17-18 1-15,0 18 0 16,0-18-1-16,-18 18 0 16,18-17 0-16,0 17 2 0,0 0-1 15,0-18 0-15,-17 18-1 16,17 0 0-16,0-18 0 15,0 18 0-15,0-17 1 16,0-1 2-16,-18 18 0 16,18-17 0-16,0 17-3 15,0-18 0-15,0 18-2 16,-18-18 0-16,18 18 1 16,0-17 2-16,0 17 0 15,-17 0 0-15,17-18 0 0,0 18 2 16,0-18 0-16,0 18 0 15,-18-17-3-15,18 17 0 16,0 0-2-16,0-18 2 16,0 18-1-16,-18 0 0 15,18-18-1-15,0 18 2 16,-17 0 0-16,17 0 2 16,0-17-2-16,-18 17 0 15,18 0-2-15,0 0 2 16,0-18 0-16,-18 18 2 15,18 0-2-15,-17-17-2 16,17 17 0-16,0 0 2 16,-18 0 1-16,18 0 0 15,0-18-2-15,0 18 0 16,-17 0-1-16,17 0 2 16,-18-18 0-16,18 18 0 0,-18 0 0 15,18 0 0-15,0 0-2 16,-17 0 0-1,-1-17-1-15,18 17 2 0,0 0 1 16,-18 0 2-16,18 0-1 16,-17-18 0-16,17 18-2 15,0 0 0-15,-18 0-1 16,18-18 0-16,-18 18 0 16,18 0 0-16,-17-17 0 15,17 17 2-15,0-18 0 16,-18 0 2-16,18 18 0 0,-18 0 0 15,18-17-2-15,-17 17 0 16,17-18-2-16,-18 18 0 16,18-17 1-16,0 17 2 15,-17 0 0-15,-1-18 0 16,18 0-1-16,0 18 2 16,-18-17-1-16,18 17 0 15,-17 0-1-15,17-18 2 16,-18 18-1-16,0-18 0 15,18 18-2-15,-17-17 0 16,-1 17 0-16,18-18 2 16,-18 0-1-16,1 18 0 15,-1-17-2-15,18-1 0 16,-17 18 3-16,-1-17 4 16,0-1 1-16,18 18-2 15,-17-18-4-15,-1 1-2 16,0 17-1-16,18-18 2 0,-17 0 2 15,-1 18 2-15,0-17 0 16,18-1 0-16,-17 18-1 16,-1-18 2-16,18 1-2 15,-17 17 0-15,-1-18-5 16,0 0-2-16,18 1-2 16,-17-1 2-16,-1 18 3 15,0-17 2-15,18 17 1 16,-17-18 0-16,-1 0-1 0,18 18 2 15,-18-17 0-15,1-1 0 16,-1 18-2-16,18-18-2 16,-17 18-1-16,-1-17 2 15,0 17 1-15,1-18 0 16,17 0 0-16,-18 18 0 16,0-17 0-16,1 17 2 15,-1-18 0-15,18 18 2 16,-18-17-2-16,1-1 0 15,17 18-3-15,-18-18 0 16,0 18-1-16,1-17 2 16,17 17 0-16,-18-18 0 15,1 18 0-15,-1-18 0 16,18 18-1-16,-18-17 0 16,18 17 1-16,-17-18 4 15,-1 18-2-15,18-18-2 16,-18 18-2-16,1-17 2 15,17 17 2-15,-18-18 0 0,18 18-2 16,-18-18-2-16,1 18 0 16,17-17 2-16,-18 17 1 15,18-18 0-15,-17 18-1 16,-1-17 0-16,18 17 0 16,-18 0 2-16,1-18-2 15,17 0 0-15,-18 18-2 16,18 0 2-16,-18-17 0 15,1 17 0-15,17 0 0 0,-18 0 0 16,18-18 0-16,0 18 0 16,-18 0 0-16,1-18 0 15,-1 18 0-15,18-17 0 16,-18 17 0-16,1 0 0 16,17 0 0-16,-18-18 2 15,1 18-2-15,17-18 0 16,-18 18-1-16,0-17 2 15,1 17 0-15,17 0 0 16,-18-18-1-16,0 18 2 16,1 0-2-16,-1-17 0 15,0 17-2-15,1 0 2 16,-1-18 0-16,18 18 0 16,-17 0 0-16,-1 0 0 15,0-18 0-15,1 18 0 16,-1 0 0-16,0 0 0 15,1 0 0-15,-1-17 0 0,0 17-1 16,1 0 0-16,-1 0 0 16,1 17 2-16,-1-17 0 15,0 0 0-15,18 0-1 16,-17 0 0-16,-1 0 0 16,0 0 0-16,18 0 0 15,-17 0 2-15,-1 18-2 16,0-18 0-16,18 0-2 15,-17 0 2-15,-1 18-1 0,18-18 0 16,-17 0 0 0,-1 0 2-16,0 17 0 0,18 1 0 15,-17-18-1-15,-1 0 0 16,18 17 0-16,-18-17 0 16,1 0 0-16,17 18 2 15,-18 0-1-15,0-18 0 16,18 0-2-16,-17 17 0 15,-1-17-1-15,18 18 2 16,-18-18 0-16,18 18 0 16,-17-18 0-16,-1 17 2 15,18-17-2-15,-17-17 0 16,17 34-1-16,-18 1 2 16,18 0 0-16,-18-18 0 15,18 0-2-15,-17 17 0 16,17 1 0-16,0-18 2 15,-18 0 1-15,18 0 0 16,0 17-3-16,-18-17-2 0,18 18 0 16,0-18 4-16,-17 0 1 15,17 18-2-15,0-18-1 16,0 0 2-16,-18 17 1 16,18-17 0-16,0 0-1 15,0 18 0-15,-18 0-2 16,18-18 0-16,0 0-1 15,0 17 0-15,-17-17 1 16,17 18 2-16,0-18-1 0,0 18 0 16,-18-18-1-16,18 17 2 15,0-17 0-15,0 18 0 16,-17 0-1-16,17-18 0 16,0 17 0-16,0-17 2 15,-18 18-1-15,18-18 0 16,0 17-2-16,0 1 0 15,-18-18 0-15,18 18 2 16,0-1 0-16,0-17 0 16,0 18-1-16,0 0 0 15,0-18 0-15,-17 17 0 16,17 1 0-16,0 0 2 16,0-1-2-16,0-17 0 15,0 18-2-15,0-1 2 16,0-17 0-16,0 18 0 15,0 0 0-15,0-1 0 0,0 1-1 16,0-18 0-16,0 18 0 16,0-1 2-16,17 1-1 15,-17-18 0-15,0 18-2 16,0-1 2-16,0 1 0 16,18 0 2-16,-18-18-1 15,0 17 0-15,18 1-1 16,-18-18 0-16,17 17-1 15,-17 1 0-15,18 0 0 16,-18-18 2-16,17 17-1 0,-17 1 0 16,18-18-2-16,-18 18 2 15,0-1-1-15,18 1 0 16,-1-18 1-16,-17 18 4 16,0-1-1-16,18-17-2 15,0 18-3-15,-18-18 0 16,17 17 1-16,-17-17 2 15,18 18-1-15,-18-18 0 16,18 18-2-16,-18-18 2 16,17 17 0-16,-17-17 0 15,18 18 0-15,-18-18 0 16,17 18 0-16,-17-18 0 16,18 17 0-16,-18-17 0 15,18 0 0-15,-18 18 0 16,17-18 0-16,-17 18 0 15,0-18 0-15,18 0 2 16,-18 17-2-16,18-17 0 16,-18 0-1-16,0 0 2 0,17 18-1 15,-17-18 0-15,0 0-1 16,18 17 2-16,-18-17-1 16,0 0 0-16,0 0-1 15,18 18 2-15,-18-18 0 16,0 0 0-16,0 18-1 15,17-18 0-15,-17 0-1 16,0 0 0-16,0 17 0 16,18-17 2-16,-18 0-1 0,0 0 0 15,0 18-2-15,0-18 2 16,0 0 0-16,18 18 0 16,-18-18 0-16,0 17 0 15,0-17 0-15,17 0 0 16,-17 18-21-16,0 0-20 15,0-18-133-15,18 17-110 16</inkml:trace>
  <inkml:trace contextRef="#ctx0" brushRef="#br0" timeOffset="15252.12">19632 13617 11 0,'0'0'0'0,"0"0"48"15,18 0 50-15,-18 0 13 16,0 0-34-16,0 0-51 15,0 0-14-15,0 0-18 16,0 0 0-16,-18 0 8 16,18 0 12-16,0 0 15 15,0 0 6-15,0 0 8 16,18 0 4-16,-18 0-7 16,0 0-8-16,0 0-17 15,0 0-6-15,0-17-6 0,0 17 2 16,0 0 4-16,0 0 4 15,0 0 5-15,0-18 4 16,0 18-3-16,18 0-4 16,-18 0-7-16,0 0 0 15,0 0-2-15,0 0 2 16,17 18-2-16,-17-18 0 16,0 0 1-16,18 17 4 15,-18-17 2-15,18 18 0 16,-18-18-5-16,17 17-2 15,-17-17-2-15,18 18 2 16,-18-18 0-16,0 18 0 16,18-1-4-16,-18-17-2 15,17 18-2-15,-17 0 2 16,18-18 0-16,-18 17 0 16,17-17 1-16,-17 18 2 15,18 0 0-15,0-18 0 0,-1 0-3 16,-17 17 0-16,18-17 0 15,0 0 2-15,-18 18 1 16,17-18 0-16,-17 0-1 16,18 18 2-16,0-18-2 15,-18 0-2-15,17 17-2 16,-17-17 2-16,18 18-1 16,-1-18 0-16,-17 0 0 0,18 17 2 15,0-17 1-15,-18 18 2 16,17-18 0-16,1 0 0 15,0 0-1-15,-18 18 0 16,17-1-2-16,1-17 0 16,-18 18-2-16,18 0 0 15,-1-1-1-15,-17-17 2 16,18 18 0-16,-1 0 0 16,-17-18 0-16,18 17 0 15,0 1 0-15,-1-1 0 16,-17 1-1-16,18-18 0 15,0 18-1-15,-18-1 2 16,17 1 0-16,1 0 0 16,0-1 0-16,-1-17 0 15,1 18 0-15,0-18 0 16,-1 18 0-16,1-1 0 16,-1 1 0-16,1 0 0 15,-18-1 0-15,35-17 0 0,-17 18 0 16,0-1 0-16,-18 1 0 15,17 0 0-15,1-1 0 16,0 1 0-16,-1 0 0 16,1-1 0-16,-1 1 0 15,1 17 0-15,0-17 0 16,-18-1 2-16,17 19-1 16,1-19 0-16,0 1-1 15,-1 0 0-15,1 17 0 0,-18-17 0 16,18-1 1-16,-1 1 2 15,1-1-1-15,0 1 0 16,-1-18-3-16,1 18 0 16,-1-18-1-16,1 17 0 15,0 1 1-15,-1 0 2 16,1-18 0-16,0 17 0 16,-1 1-1-16,-17-18 0 15,18 18 0-15,0-1 2 16,-1-17-2-16,1 18 0 15,-1-1-2-15,-17-17 0 16,18 18 0-16,0-18 2 16,-1 18 0-16,-17-18 0 15,18 17 0-15,0-17 0 16,-1 18 0-16,-17 0 0 16,18-18 0-16,0 17 2 15,-18 1-1-15,17-18 0 0,-17 18-1 16,18-18 0-16,-18 0 0 15,0 17 0-15,17-17-1 16,1 18 0-16,-18-18 0 16,18 18 2-16,-18-1 0 15,17 1 0-15,1-18-3 16,-18 17 0-16,18 1 0 16,-18-18 4-16,17 18 0 15,-17-1-2-15,18 1-2 0,0-18 2 16,-1 18 0-16,-17-1 0 15,18 1 0-15,-1 0 2 16,-17-1-2-16,18 1 0 16,0-18-2-16,-18 17 2 15,17 1-1-15,1-18 0 16,-18 18 0-16,18-1 2 16,-1 1 0-16,-17 0 0 15,18-18-1-15,0 17 0 16,-18 1-1-16,17 0 0 15,1-1 0-15,0-17 2 16,-18 18-1-16,17 0 0 16,1-18-2-16,-1 17 2 15,-17 1 0-15,18-1 2 16,0 1 0-16,-1-18 0 16,1 18-2-16,0-18 0 15,-18 17-2-15,17 1 0 0,1 0 1 16,0-18 2-16,-1 17 0 15,1-17 0-15,-1 18-3 16,1 0 0-16,-18-18 0 16,18 17 2-16,-1 1 1 15,1-18 0-15,0 17-1 16,-18 1 0-16,17-18 0 16,1 18 2-16,0-1-1 15,-1 1 0-15,1-18-2 16,0 18 0-16,-18-1-1 0,17 1 2 15,1 0 0-15,-1-1 0 16,1 1 0-16,0-18 0 16,-1 17 0-16,1 1 0 15,0-18 0-15,-1 18 0 16,1-1 0-16,-18 1 0 16,18 0 0-16,-1-18 0 15,1 17 0-15,-1 1 0 16,-17 0 0-16,18-1 0 15,0-17 0-15,-1 18 0 16,1-1 0-16,0-17 2 16,-1 18-2-16,-17-18 0 15,18 18-2-15,0-1 2 16,-1-17 0-16,1 18 2 16,-1 0 0-16,1-18 0 15,0 17-2-15,-1-17-2 16,1 0 0-16,0 18 2 0,-1-18 1 15,19 18 0-15,-19-18-1 16,-17 17 0-16,18-17-1 16,-1 18 0-16,1-18 0 15,0 0 2-15,17 18-1 16,-17-18 0-16,-1 17-2 16,1-17 2-16,0 0 0 15,-1 0 2-15,1 18 0 16,17-18 0-16,-17 0-2 0,-1 0-2 15,1 0-1-15,0 0 2 16,17 0 1-16,-17 0 0 16,-1-18 0-16,1 18 2 15,17 0-1-15,-17 0 0 16,-1-17-2-16,1 17 0 16,0-18-1-16,-1 18 2 15,1-18 0-15,0 18 0 16,-1-17 0-16,1-1 2 15,0 0-1-15,-1 1 0 16,1 17-1-16,-18-18 0 16,18 0-1-16,-1 1 0 15,-17-1 0-15,18 0 2 16,-18 1 0-16,17-1 0 16,-17 1-1-16,0-1 0 15,18-17 0-15,-18 17 2 16,0 0-1-16,0-17 0 15,0 17 0-15,0-17 2 0,0 18-2 16,0-1-2-16,0 0-1 16,0-17 2-16,0 17 2 15,0-17 2-15,0 17-2 16,0 1 0-16,0-18-1 16,0 17 2-16,-18 0 0 15,18 1 0-15,0-19-3 16,0 19 0-16,-17-1-1 15,17-17 2-15,0 17-1 0,0-17 0 16,-18 17 0-16,18 1 4 16,-17-1 0-16,17 0 0 15,0-17-2-15,-18 17 0 16,18 1-3-16,-18-1-2 16,18-17 0-16,-17 17 4 15,17 1 1-15,-18-1 0 16,18 0-2-16,-18-17 2 15,1 17 0-15,17 1 0 16,-18-1-2-16,0-17-2 16,1 17-2-16,17 1 2 15,-18-19 1-15,0 19 2 16,1-1 1-16,17-17 0 16,-18 17-2-16,1 0 0 15,-1 1-1-15,0-1 2 16,1-17 1-16,-1 17 0 15,0 1-2-15,18-1-2 0,-35 0-1 16,17-17 2-16,1 17 1 16,-1 1 0-16,1-1 0 15,-1 0 0-15,0 1 0 16,1-1 0-16,-1-17 0 16,0 17 0-16,-17 1 0 15,17-1 0-15,1-17 0 16,-1 17 0-16,0 0 0 15,1 1 0-15,-1-1 0 16,-17 1 2-16,17-1-1 0,1 0 0 16,-1-17-2-16,0 17 0 15,1 18 0-15,-19-17 2 16,19-1 0-16,-1 0 0 16,1-17-1-16,-1 18 0 15,0-1-1-15,1 18 0 16,-1-18 0-16,0 1 2 15,1-1 0-15,-19 0 0 16,19 1 0-16,-1-1 2 16,1 0-1-16,17 1-2 15,-18-1-1-15,0 18 2 16,1-18-1-16,-1 1-2 16,-17-1 0-16,17 1 4 15,0-1 0-15,1 0-2 16,-18 1-4-16,17-1 0 15,0 0-8-15,-17-17-6 16,0 17-82-16,-1-34-74 0,19 34-56 16,-1 0 20-16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05:57.578"/>
    </inkml:context>
    <inkml:brush xml:id="br0">
      <inkml:brushProperty name="width" value="0.05292" units="cm"/>
      <inkml:brushProperty name="height" value="0.05292" units="cm"/>
      <inkml:brushProperty name="color" value="#FF0000"/>
    </inkml:brush>
  </inkml:definitions>
  <inkml:trace contextRef="#ctx0" brushRef="#br0">17816 12965 37 0,'0'0'52'0,"0"0"17"0,0 0-8 15,0 0-10-15,0 0 0 16,0 0-3-16,-18 0 0 15,18-18-7-15,0 18-4 16,0 0-14-16,0 0-8 16,0 0-8-16,0 0 2 15,0 0 1-15,0 0 2 16,0 0-5-16,0 0-4 16,0 0-1-16,0 0 6 15,0 0 6-15,0 0 2 16,0 0 0-16,0 0 0 15,18 0-4-15,-18 18-2 16,0-18-2-16,0 0 2 16,0 0 2-16,0 0 4 15,17 0 1-15,-17 0 0 16,0 17-5-16,0-17-4 0,0 0-4 16,18 0 0-16,-18 0 1 15,0 0 2-15,18 0 1 16,-18 0 0-16,0 18 0 15,17-18 2-15,-17 0-2 16,18 0-2-16,-18 0-4 16,0 0-2-16,0 0-2 15,17 0 2-15,-17 0 0 0,0 0 0 16,18 18 3-16,-18-18 4 16,0 0-1-16,18 0-2 15,-18 0-6-15,17 17 0 16,-17-17-1-16,18 0 2 15,0 0 1-15,-18 0 2 16,17 18 0-16,-17-18 0 16,18 0 2-16,0 0 2 15,-18 17-1-15,17-17-2 16,-17 0-5-16,18 18 0 16,-1-18-1-16,-17 0 2 15,18 18 1-15,-18-18 0 16,18 0 0-16,-18 0 2 15,17 17-2-15,-17-17 0 16,18 0-2-16,-18 18 2 16,18-18-1-16,-18 0 0 15,17 0-1-15,1 0 2 16,-18 18 1-16,18-18 2 0,-1 0-3 16,-17 0-2-16,18 0 0 15,0 0 4-15,-18 17 2 16,17-17-2-16,1 0-2 15,-18 0 2-15,17 18 0 16,-17-18 0-16,18 0 0 16,-18 18 2-16,18-18-2 15,-1 0 0-15,-17 0-2 16,18 0 2-16,-18 0-2 0,18 17-2 16,-18-17 0-16,17 0 2 15,-17 0 2-15,18 0 0 16,0 0 0-16,-18 18 0 15,17-18-1-15,-17 0 0 16,18 17-2-16,-18-17 0 16,0 0-1-16,17 0 2 15,-17 0 0-15,18 18 0 16,-18-18-2-16,0 0 0 16,18 18 0-16,-18-18 4 15,17 17 2-15,-17-17 0 16,0 0-3-16,18 18-2 15,-18-18-3-15,18 18 2 16,-18-18 1-16,0 0 2 16,17 17-1-16,-17-17 0 15,0 18-2-15,18-18 2 16,-18 0 0-16,0 18 0 0,18-18 0 16,-18 0 0-16,0 17 0 15,17-17 2-15,-17 0-2 16,0 18 0-16,18-18-1 15,-18 0 2-15,0 17 1 16,17-17 2-16,-17 0-2 16,0 18 0-16,0-18-2 15,18 0 2-15,-18 18-2 16,0-18-2-16,0 0-1 16,0 17 2-16,18-17 1 0,-18 0 0 15,0 0 0-15,0 18 0 16,0-18 0-16,0 18 2 15,17-18-2-15,-17 0 0 16,0 17-2-16,0-17 2 16,0 0 0-16,0 18 0 15,0-18 0-15,0 0 0 16,18 18 0-16,-18-1 2 16,0-17-2-16,0 0 0 15,0 18-3-15,0-18 0 16,0 0 1-16,0 17 4 15,0-17 0-15,18 0 0 16,-18 18-2-16,0-18 0 16,0 0 0-16,0 18 0 15,0-18 0-15,0 17 0 16,0-17-1-16,0 18 0 16,0-18 0-16,0 0 2 0,0 18-1 15,0-18 0-15,0 17-1 16,0-17 2-16,0 0 0 15,0 18 0-15,0-18-1 16,0 18 0-16,-18-18 0 16,18 0 0-16,0 17 0 15,0 1 2-15,-18-18-2 16,18 18 0-16,0-18-2 16,-17 17 2-16,17-17-1 0,0 18 0 15,-18-1 0-15,18 1 2 16,-18-18 1-16,18 18 0 15,0-18-3-15,-17 17-2 16,17 1-1-16,0 0 4 16,-18-18 2-16,18 0 0 15,-17 17-2-15,17 1 0 16,-18-18-1-16,18 18 2 16,-18-1-1-16,18-17 0 15,-17 18-1-15,17-18 2 16,0 17-1-16,-18 1 0 15,0-18-2-15,18 0 0 16,-17 18 2-16,17-1 2 16,0-17 0-16,-18 18 0 15,0-18-3-15,18 0 0 16,-17 18-1-16,17-18 2 16,-18 17-1-16,18 1 0 15,-17-18-1-15,-1 18 2 0,18-18 0 16,-18 0 2-1,1 17-1-15,-1 1 0 0,18-18-1 16,-18 18 0-16,1-1 0 16,17-17 0-16,-18 18 0 15,0-18 0-15,1 17 0 16,-1-17 2-16,1 18-2 16,-1 0 0-16,18-1-2 15,-18-17 2-15,1 18 0 16,-1 0 2-16,-17-1-2 0,17-17 0 15,18 18-2-15,-35 0 2 16,17-1-1-16,0 1 0 16,1-1 0-16,-1 1 2 15,1 0 1-15,-1-1 0 16,0 1-2-16,1 0-2 16,-1-1-1-16,0 1 2 15,1 0 1-15,-19-1 2 16,36 1-2-16,-17-1 0 15,-1 1-2-15,1 0 2 16,-1 17 0-16,0-17 0 16,1-1-1-16,-1 1 0 15,0 0 1-15,18-1 2 16,-17 1 0-16,-1 17 0 16,0-17-2-16,18-1 0 15,-17 1 0-15,-1 17 0 0,18-17-1 16,-18 0 0-16,18-1 1 15,-17 19 2-15,17-19 0 16,-18 1-2-16,18-1-2 16,0 1 0-16,-17 0 1 15,17 17 2-15,0-17-1 16,0-1 0-16,-18 1-2 16,18 0 0-16,0-1 1 15,0 1 2-15,0-1 0 16,0 1 0-16,0 0-1 0,0-1 2 15,0 1-2-15,0 0 0 16,18-1-1-16,-18 1 2 16,0 0-1-16,0-1 0 15,17 1-1-15,-17 0 2 16,0-1-1-16,18 1 0 16,-18-1-2-16,17 1 2 15,-17 0-1-15,0-1 0 16,18 1 1-16,-18 0 2 15,18-1 0-15,-18-17-2 16,17 18-2-16,1 0 2 16,-18-1-1-16,18 1 0 15,-18-1-1-15,17 1 2 16,1-18 1-16,-18 18 2 16,18-1-3-16,-18 1-2 15,17-18-1-15,1 18 4 16,-18-1 2-16,18-17 0 15,-1 18-3-15,1 0 0 0,-1-18-2 16,-17 17 2-16,18-17-1 16,0 18 0-16,-1-18 1 15,1 17 2-15,0 1 0 16,-1-18-2-16,1 0-2 16,0 0 2-16,-1 18 0 15,1-18 0-15,-1 17 0 16,1-17 2-16,0 0-3 0,-1 0-2 15,1 0 0-15,0 0 4 16,-1 0 1-16,1 0 0 16,0 18-3-16,-1-18 0 15,1 0 0-15,0 0 2 16,-1-18 1-16,1 18 0 16,-1 0-2-16,1 0 0 15,17 0-2-15,-17 0 0 16,0-17 1-16,-1 17 2 15,1 0 1-15,17-18 0 16,-17 18-2-16,-1 0 0 16,1-18-2-16,0 18 2 15,17 0 0-15,-17-17 0 16,-1 17-1-16,1-18 0 16,17 18 1-16,-17-17 2 15,-1 17 0-15,19 0-2 16,-19-18-2-16,19 18 2 0,-19-18 0 15,1 1 2-15,17 17-2 16,-17 0 0-16,-1-18-1 16,19 0 2-16,-19 18-1 15,19-17 0-15,-19-1-1 16,1 18 2-16,17-18 0 16,-17 1 0-16,17 17-1 15,-17-18 0-15,17 18 0 16,-17-17 0-16,-1-1 1 15,19 18 2-15,-19-18-1 0,19 1 0 16,-1-1-2-16,-18 0 0 16,19 1-1-16,-19 17 0 15,1-18 0-15,17 0 2 16,-17 1 1-16,0-1 2 16,17 1-4-16,-17-1-2 15,17 0-1-15,-18 1 4 16,19-1 3-16,-19 0 0 15,1 1-1-15,17-19 0 16,-17 19-3-16,17-1 0 16,-17 0-2-16,-1 1 2 15,19-1 0-15,-19-17 0 16,19 17 0-16,-19 1 2 16,19-19 0-16,-19 19 0 15,1-19 0-15,-1 19 0 16,19-18-2-16,-19 17 0 15,1-17-2-15,-18 17 2 0,35-17 0 16,-17 17 2-16,0 0 0 16,-1-17 0-16,1 17-2 15,-1-17 0-15,1 18-2 16,0-1 2-16,-1-17 0 16,1-1 0-16,-18 19-1 15,18-1 0-15,-1 0 0 16,1-17 2-16,0 0 0 15,-18 17 0-15,17 1-1 0,1-1 0 16,0-17 0-16,-18 17 2 16,17-17-1-16,1 17 0 15,-18-17-2-15,17 17 0 16,-17 1 1-16,18-1 2 16,-18 0 0-16,18-17 0 15,-18 17-2-15,0 1 0 16,17-1-1-16,-17 1 0 15,18-1 1-15,-18-17 2 16,0 17 0-16,0 0-2 16,0 1 0-16,0-1 2 15,0 0 0-15,0 1-2 16,0-19-2-16,0 19 2 16,0-1-1-16,0 1 0 15,0-1-1-15,0 0 2 16,0-17 0-16,-18 17 0 15,18-17 0-15,0 17 2 0,0 1-2 16,-17-1 0-16,17 18-1 16,0-17 2-16,-18-19 0 15,18 19 0-15,-18-1-1 16,18 0 0-16,0 1 0 16,-17-1 2-16,17 0-2 15,-18-17-2-15,18 17 0 16,-17 1 2-16,17-1 1 15,-18 1 0-15,18-1-2 0,-18 0 0 16,18 18-1-16,-17-35 2 16,17 35-1-16,0-18 0 15,-18 1 0-15,18-1 2 16,-18 0-1-16,18 18 0 16,0-17-2-16,-17-1 2 15,17 18 0-15,0-17 2 16,-18-1-1-16,18 18 0 15,0 0-1-15,0-18 0 16,0 1 0-16,-18 17 2 16,18-18-2-16,0 18-2 15,-17-18 0-15,17 18 2 16,0-17 0-16,-18-1 0 16,18 18-2-16,0-18 2 15,-18 18 1-15,18-17 2 16,0 17-2-16,0-18-2 15,-17 18-1-15,17-17 2 16,-18-1 1-16,18 18 0 0,0-18-2 16,0 18 0-16,-17-17 1 15,17-1 2-15,0 0 0 16,-18 18-2-16,18-17-2 16,0 17 2-16,-18-18 0 15,18 18 2-15,0-18-2 16,-17 1 0-16,17-1-2 15,-18 1 2-15,18 17 0 16,-18-18 0-16,18 18-1 0,0-18 0 16,-17 1 1-16,-1-1 2 15,18 0 0-15,0 1 0 16,-18 17-3-16,1-18 0 16,17 18-1-16,-18-18 2 15,18 1 0-15,-17 17 0 16,-1-18 1-16,18 0 2 15,-18 1-1-15,18 17-2 16,-17-18-2-16,-1 1 2 16,18 17-1-16,-18-18 0 15,18 0-1-15,-17 18 2 16,-1-17 0-16,18-1 2 16,-18 0-2-16,18 18 0 15,-17-17-2-15,17-1 0 16,-18 18 1-16,18-18 2 15,-17 1 0-15,17-1 0 16,-18 18-2-16,18-17 0 16,-18 17 0-16,1-18 2 0,17 0-1 15,0 18 0-15,-18-17-2 16,18 17 2-16,-18-18 0 16,18 0 0-16,-17 18 0 15,17 0 2-15,0-17-1 16,-18-1 0-16,18 18-1 15,-18-18 0-15,18 18 0 16,-17-17 0-16,17 17 0 16,-18-18 0-16,18 18 0 0,-17-18 0 15,17 18-1-15,0-17 0 16,-18-1 0-16,18 18 2 16,-18-17-1-16,18 17 0 15,-17-18-1-15,17 0 2 16,-18 18 0-16,18-17 0 15,0 17-2-15,-18-18 0 16,18 18 0-16,-17 0 2 16,17-18 0-16,-18 1 0 15,18 17-1-15,-18-18 0 16,18 18 0-16,-17-18 0 16,17 18 0-16,-18-17 0 15,18 17-1-15,-18-18 0 16,1 18-1-16,17-17 2 15,-18 17 0-15,18-18 2 16,-17 18-3-16,-1-18-2 16,18 18 1-16,-18-17 4 15,1-1 1-15,17 18-2 0,-18-18-3 16,18 18 2-16,-18-17 0 16,1 17 0-16,17 0 0 15,-18-18 0-15,0 18-1 16,18 0 0-16,-17-18 1 15,-1 18 2-15,18-17 0 16,-17 17 0-16,-1-18-2 16,18 18 0-16,-18-17 0 15,18 17 0-15,-17 0 0 0,-1-18 0 16,18 18-2-16,-18-18 0 16,18 1 0-16,-17 17 4 15,-1-18 0-15,18 18 0 16,-18 0-3-16,1-18 0 15,-1 18 0-15,18-17 2 16,-18 17-1-16,1-18 0 16,17 18-2-16,-18-18 2 15,1 18 0-15,-1-17 0 16,0 17 0-16,18 0 0 16,-17-18-2-16,-1 1 0 15,0 17 0-15,18 0 2 16,-17-18 2-16,-1 18 0 15,0-18-2-15,1 18-2 16,-1-17-1-16,1 17 2 16,17 0 1-16,-18-18 2 15,0 18-2-15,1 0 0 0,-1 0-1 16,0-18 2-16,1 18 0 16,-1 0 0-16,0 0-2 15,1-17 0-15,-1 17-1 16,1 0 0-16,-1 0 0 15,0 0 2-15,1-18 0 16,-1 18 0-16,0 0 0 16,1 0 0-16,-1 0 0 15,0 0 0-15,1 0 0 0,-1 0 0 16,18 0 0-16,-17-18 0 16,-1 18 0-16,0 0 2 15,1 0-2-15,17 18 0 16,-18-18-2-16,0 0 2 15,1 0 0-15,-1 0 2 16,18 0-2-16,-18 0-2 16,1 18 1-16,-1-18 4 15,0 0 1-15,1 0-2 16,17 17-4-16,-18-17 0 16,1 0 0-16,-1 18 2 15,0-18 0-15,18 0 0 16,-17 18-1-16,-1-18 2 15,0 0-1-15,1 17 0 16,17-17-2-16,-18 0 2 16,0 18 0-16,18-18 2 15,-17 0-2-15,-1 18 0 0,18-18-2 16,-17 17 2-16,17-17 0 16,-18 0 0-16,0 18 0 15,18-1 0-15,-17-17 0 16,-1 0 2-16,18 18-2 15,0-18-2-15,-18 18 0 16,18-18 2-16,-17 17 2 16,-1-17 0-16,18 18-2 15,-18-18 0-15,18 18-2 0,0-18 2 16,-17 17-1-16,-1-17 0 16,18 18 0-16,-18-18 2 15,18 18 1-15,-17-18 0 16,17 17-2-16,-18 1 0 15,18-18-2-15,-17 17 2 16,17-17 0-16,-18 18 2 16,18 0-2-16,0-18 0 15,-18 17-2-15,18 1 2 16,0 0 0-16,-17-18 0 16,17 17 0-16,-18 1 0 15,18 0 0-15,0-1 2 16,0-17-2-16,0 18 0 15,-18-1-1-15,18 1 2 16,0-18 0-16,0 18 0 16,-17-1-2-16,17 1 0 15,0 0-1-15,0-18 2 16,0 17 0-16,0 1 2 16,0 0-2-16,-18-18 0 0,18 17-1 15,0-17 2-15,0 18 0 16,0-1 0-16,0-17-1 15,0 18 0-15,0-18-1 16,0 18 0-16,0-18 0 16,0 17 2-16,0-17-1 15,18 18 0-15,-18-18-1 16,0 0 2-16,0 18-1 16,0-18 0-16,0 17 0 0,0-17 2 15,17 18-2-15,-17-18-2 16,0 0-2-16,0 18 4 15,0-18 2-15,0 17 0 16,18-17-2-16,-18 0 0 16,0 18-2-16,0-18 2 15,18 18 0-15,-18-18 0 16,0 0 0-16,0 17 0 16,17-17 0-16,-17 0 0 15,0 18 0-15,0-18 0 16,0 0 0-16,18 17 0 15,-18-17 0-15,0 18 0 16,18-18 0-16,-18 18 0 16,0-18-1-16,0 0 0 15,17 0 0-15,-17 17 2 16,0-17 0-16,0 18 0 0,0-18-1 16,18 18 0-16,-18-18-2 15,0 0 0-15,0 0 0 16,17 0 2-16,-17 17 2 15,0-17 0-15,0 18-1 16,0-18 0-16,18 0 0 16,-18 0 2-16,0 0-1 15,0 18-2-15,0-18-2 16,0 0 0-16,18 0 0 16,-18 0 2-16,0 0 0 0,0 17 0 15,0-17-1-15,0 18 0 16,17-18 1-16,-17 0 2 15,0 0 0-15,0 0-2 16,0 0-2-16,0 17 2 16,18-17 0-16,-18 18 2 15,0-18-1-15,0 0 0 16,0 18-2-16,0-18 0 16,18 0 0-16,-18 0 2 15,0 0-1-15,0 0 0 16,0 17-1-16,0-17 2 15,0 0-1-15,0 18 0 16,17-18-2-16,-17 0 2 16,0 0 0-16,0 0 0 15,0 0-1-15,0 18 0 16,0-18 0-16,0 0 2 0,18 0 0 16,-18 17 0-1,0-17-1-15,0 0 0 16,0 0 0-16,0 0 0 0,18 18 0 15,-18-18 0-15,0 0-1 16,17 0 0-16,-17 0-1 16,0 18 2-16,18-18 0 15,-18 0 2-15,0 0-1 16,18 0 0-16,-18 0-4 16,17 17-2-16,-17-17-17 0,0 0-12 15,18 0-92-15,-18 18-76 16,17-18-24-16,-17 0 54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20:07.234"/>
    </inkml:context>
    <inkml:brush xml:id="br0">
      <inkml:brushProperty name="width" value="0.05292" units="cm"/>
      <inkml:brushProperty name="height" value="0.05292" units="cm"/>
      <inkml:brushProperty name="color" value="#FF0000"/>
    </inkml:brush>
  </inkml:definitions>
  <inkml:trace contextRef="#ctx0" brushRef="#br0">9578 14393 11 0,'0'0'0'0,"0"0"37"16,0 0 38-16,0 0 8 16,0 0-28-16,0 0-37 15,0 0-6-15,0 0-6 16,0 18 2-16,0-18-6 0,0 0-6 15,-17 18 3-15,17-18 12 16,0 0 17-16,0 0 6 16,0 17-4-16,0-17-8 15,0 0-11-15,0 18 0 16,0-18-2-16,0 18 0 16,-18-18-2-16,18 0 0 15,0 17 1-15,0-17 2 16,0 0 2-16,0 18 0 15,0-18 2-15,0 17 2 16,0-17-2-16,0 0-4 16,0 18-9-16,0-18-4 15,0 0 1-15,0 0 6 16,0 18 5-16,0-18 0 16,0 0 0-16,-18 0 2 15,18 17-1-15,0-17-2 16,0 0-5-16,0 18-2 15,-17-18-4-15,17 18 0 0,0-18 2 16,0 17 4-16,-18-17 3 16,18 18 2-16,0-18-1 15,0 0 0-15,0 18-3 16,-18-18-2-16,18 0-4 16,0 17 0-16,0 1 0 15,0-18 2-15,0 17 0 16,-17 1-2-16,17-18 1 15,0 18 4-15,-18-1 1 0,18-17 0 16,0 18-4-16,0-18 0 16,0 18-1-16,-17-18 2 15,17 17 1-15,0-17 0 16,0 0-2-16,0 18-2 16,-18-18 2-16,18 18 4 15,0-18 2-15,0 17-2 16,-18-17-5-16,18 18-2 15,0-1 0-15,-17-17 4 16,17 18 2-16,0 0 0 16,-18-18-3-16,18 17-2 15,0 1 0-15,0-18 4 16,-18 18 0-16,18-1 0 16,0 1-3-16,-17-18 0 15,17 18 0-15,0-1 2 16,0-17-1-16,-18 18-2 15,18 0 0-15,0-18 2 0,0 0 2 16,-18 17 2 0,18-17-2-16,0 18 0 0,0-1-3 15,-17-17 0-15,17 18-1 16,0 0 2-16,0-18-1 16,-18 17 0-16,18 1-1 15,0-18 2-15,0 18 0 16,-18-1 0-16,18-17 0 15,0 18 0-15,-17-18-2 0,17 18 0 16,0-1-2-16,-18 1 0 16,18-18 4-16,0 17 4 15,-17 1 0-15,17 0-2 16,0-1-2-16,-18 1 2 16,18 0 0-16,0-1-2 15,-18-17-1-15,18 18 2 16,0 0 0-16,-17-1 0 15,17 1-5-15,0 0-2 16,-18-18 2-16,18 17 8 16,-18 1 1-16,18-1-4 15,-17 1-4-15,17 0 2 16,-18-1 2-16,18-17 2 16,0 18-1-16,-18 0-2 15,18-1-2-15,-17 1 2 16,17-18-3-16,0 18-2 15,-18-1 1-15,18 1 6 16,0-1 2-16,-17 1 0 0,17 0-5 16,-18-1-2-16,18 1 0 15,0-18 4-15,0 18 1 16,-18-1 0-16,18 1-3 16,0 0 0-16,0-18-1 15,-17 17 2-15,17-17 2 16,0 18 4-16,0-1 2 15,-18 1 0-15,18-18-7 16,0 18-6-16,0-1-3 16,-18 1 6-16,18-18 4 0,0 18 0 15,0-1 0-15,-17 1 0 16,17 0 0-16,0-1 0 16,0 1 1-16,-18-1 2 15,18 1-3-15,0 0-2 16,0-1-4-16,-18 1 2 15,18 0 2-15,0-1 2 16,0 1 2-16,0 0 2 16,-17-1-4-16,17 1-2 15,0 0-2-15,0-1 4 16,0 1 1-16,0 17 0 16,0-17-3-16,0-1-2 15,0 1 0-15,-18 17 4 16,18-35-2-16,0 18-2 15,18 0-2-15,-18-1 4 16,0 18 0-16,0-17-2 16,0 0 2-16,0-1 6 0,0-17-2 15,0 18-6-15,0 0-2 16,0 17 4-16,0-17 2 16,0-1-2-16,0 1-2 15,0 0 2-15,0-1-2 16,0 1 0-16,0-1 0 15,0 1 4-15,0-18 0 0,0 18 0 16,0-1-3 0,17 1 0-16,-17 0-1 0,0-1 2 15,0-17 1-15,0 18 2 16,0 0 0-16,18-1 0 16,-18-17-3-16,0 18 0 15,0-18-3-15,18 17 0 16,-18-17 3-16,0 18 6 15,0-18 0-15,0 18-4 16,17-18-5-16,-17 0 0 16,18 17 1-16,-18 1 4 15,18-18-1-15,-18 18-2 16,0-18-1-16,17 17 4 16,1-17 2-16,-18 18 0 15,18-18-4-15,-1 18-2 16,-17-1-2-16,0-17 2 15,18 18 2-15,-1-1 2 16,-17-17-2-16,18 18 0 16,0 0-2-16,-18-18 0 0,17 17 2 15,1 1 2-15,-18 0 4 16,18-18 2-16,-18 17 1 16,17 1 0-16,1 0-7 15,-18-1-4-15,18 1-4 16,-1-1 4-16,-17 1 3 15,18 0 2-15,-18-18 1 16,17 35 0-16,1-17-2 16,-18-18 0-16,18 17 0 0,-18 1 2 15,17 0-2-15,-17-1-2 16,18 1-3-16,0 0 2 16,-18-18 1-16,17 17 0 15,-17 1 0-15,18-1 2 16,0-17-3-16,-18 18-2 15,17 0 1-15,1-1 6 16,-18 1 0-16,18-18-2 16,-1 18-5-16,1-1 0 15,-18-17 2-15,17 18 4 16,1 0 1-16,-18-18-2 16,18 17-3-16,-1-17 0 15,1 18 0-15,0-18 2 16,-1 17-1-16,1-17-2 15,-18 18 0-15,18 0 2 16,-1-18 2-16,1 0 2 16,-1 17-2-16,1-17 0 0,0 18-1 15,-1 0 2-15,1-18 0 16,0 17 0-16,-1-17-5 16,1 18-2-16,0-18 0 15,-1 18 4-15,1-18 2 16,-1 17 0-16,1 1-2 15,0-18 0-15,-1 18-1 16,1-18 0-16,0 17-1 16,17-17 0-16,-17 18 1 15,-1-1 2-15,-17-17 1 0,18 18 0 16,-1-18-1-16,1 18 0 16,0-18-2-16,-1 17 0 15,1-17 0-15,0 18 2 16,-18 0-1-16,17-18 0 15,1 17-1-15,0-17 2 16,-1 18-1-16,-17-18-2 16,18 18 0-16,0-18 4 15,-1 17 0-15,-17-17-2 16,18 18-2-16,-1-18 2 16,1 0 0-16,-18 17 2 15,18-17-2-15,-1 18-2 16,1-18 0-16,-18 18 4 15,18-18 0-15,-1 0 0 16,1 17-4-16,-18-17 0 16,18 18 0-16,-1-18 2 15,1 18 2-15,-18-18 0 0,17 17-2 16,1-17-2-16,0 0-1 16,-1 0 2-16,1 18 1 15,0-18 0-15,-1 0 0 16,1 0 2-16,0 0 0 15,-1 18 0-15,1-18-2 16,0-18 0-16,-1 36-2 16,1-18 0-16,17 0 2 15,-17 0 4-15,-1 0-2 16,1 0-2-16,0 0-2 0,17 0 2 16,-17 0 2-16,-1 0 2 15,1-18-2-15,17 18 0 16,-17 0-2-16,-1 0 0 15,1 0-1-15,0 0 0 16,-1 0 0-16,-17 0 2 16,18 0-1-16,0 0 0 15,-1 0 1-15,-17 0 4 16,18-18 2-16,-18 18 0 16,17 0-2-16,-17 0 0 15,18-17-2-15,-18 17 0 16,18 0-1-16,-18 0 2 15,17 0-1-15,-17-18 0 16,0 18-1-16,18-18 2 16,-18 1-2-16,0-1-2 15,0 18-2-15,18-18 2 0,-18 1 0 16,0-1 0-16,17-17 0 16,-17 17 0-16,18 1 0 15,-18-1 0-15,18 0 0 16,-18-17 0-16,0 17 0 15,17 1 2-15,-17-1 0 16,18 1 0-16,-18-1 0 16,0 0 0-16,0 1-2 15,17-1 0-15,-17 0-2 16,0 1 2-16,0 17 0 0,0-18 0 16,0-17-1-16,0 17 0 15,18 0 0-15,-18 1 2 16,0 17 1-16,0-18 0 15,0 1 0-15,-18-1 0 16,18 0-2-16,0 1 0 16,0-1-2-16,0 0 2 15,0 1 0-15,0-1 0 16,-17 18 0-16,17-35 0 16,0 17 0-16,0 1 2 15,-18-1-1-15,18 0 0 16,0 1-2-16,0-1 0 15,-17 0-1-15,17 1 2 16,0-1 0-16,-18 0 2 16,18 18-2-16,-18-17-2 15,18-1 0-15,0 0 2 16,-17-17 2-16,17 35 2 0,-18-17-2 16,18-1-2-16,-18 0 0 15,18 18 2-15,-17-17 0 16,17-1 0-16,-18 0-2 15,18 1 2-15,-18-1-2 16,1 18 0-16,17-18 0 16,-18 1 2-16,18-1 0 15,-17 18-2-15,-1-17-1 16,0-1 2-16,1 18-1 16,17-18 0-16,-18 1 0 0,0 17 2 15,1-18 0-15,-1 0-2 16,0 18-2-16,1-17 0 15,-1-1 0-15,1 18 2 16,-1-18 2-16,18 18 2 16,-18-17 0-16,1-1-2 15,-1 1-3-15,0 17 0 16,1-18-1-16,-1 0 2 16,0 18-2-16,1-17 0 15,-1-1 0-15,1 0 2 16,17 18 0-16,-18-17 0 15,0-1-2-15,18 18 2 16,-17-18 0-16,-1 1 2 16,18-1-2-16,-18 18 0 15,1-17-2-15,17-1 2 16,-18 0 0-16,18 18 2 16,0-17-2-16,-18-1-2 0,18 0-1 15,-17 1 2-15,17 17 1 16,0-18 2-16,-18 18-2 15,18-18 0-15,-18 1-2 16,18-1 2-16,0 0 0 16,-17-17 2-16,17 35-2 15,0-17-2-15,0-1-2 16,-18 0 2-16,18 1 1 16,0-1 2-16,0 0 0 0,0 1 0 15,0-1 0-15,0 0 2 16,-17 1-3-16,17-1-2 15,0 1-3-15,0-1 2 16,0 0 3-16,0 18 2 16,0-17-1-16,0-1-2 15,0 0-1-15,0 1 4 16,0-1 0-16,0 0-2 16,0 18-2-16,0-17 0 15,0 17 1-15,0-18 2 16,0 0 0-16,0 18 0 15,0-17-3-15,0-1 0 16,0 18 0-16,0-17 4 16,0-1 0-16,0 0 0 15,0 1-2-15,0 17 0 16,0-18-1-16,0 0 0 16,0 1 0-16,0-1 2 0,0 0 1 15,0 1 0-15,0 17-3 16,0-18-2-16,0 1-1 15,0-1 4-15,0 0 1 16,0 1 0-16,17-1-2 16,-17 0 0-16,0 1 0 15,0-1 2-15,0 0 0 16,18 1 0-16,-18 17-1 16,0-18 0-16,17 1 0 0,-17-19 0 15,18 19 0-15,-18-1 0 16,0 18-1-16,0-18 0 15,18 1 0-15,-18-1 2 16,0 0 1-16,17 1 0 16,-17-1-2-16,18 1-2 15,-18-1-1-15,0 0 2 16,0 1 1-16,0 17 0 16,18-18 0-16,-18 0 2 15,17 1-2-15,-17-1 0 16,0 0-2-16,0 1 2 15,18-1 0-15,-18 0 0 16,0 1 1-16,18-1 2 16,-18 1-1-16,0-1-2 15,17 0-1-15,-17 1 2 16,0-1-1-16,0 0-2 16,18 1 0-16,-18-1 2 15,0 0 0-15,0 1-2 0,0-1 0 16,18 1 4-16,-18-1 0 15,0 0 0-15,0 1-4 16,0-1-2-16,0-17 1 16,17 17 4-16,-17 0 1 15,0 1 0-15,0-1-2 16,0 0 0-16,0-17 0 16,18 18 0-16,-18-1 0 15,0 0 2-15,0 1-2 0,0-1 0 16,0 18-1-16,0-18 2 15,0-17 0-15,0 17 0 16,0 1-2-16,0 17 0 16,0-18-1-16,0 1 2 15,0-1 0-15,0 0 0 16,0 1 0-16,0-1 2 16,0 0-1-16,0 1 0 15,0 17-3-15,0-18 0 16,0 0 0-16,0 1 2 15,0-1 2-15,-18 1 0 16,18 17-1-16,0-18 0 16,0 0-1-16,0 1 0 15,0-1-1-15,-17 18 0 16,17-18-1-16,0 1 2 16,0 17-2-16,0-18 0 15,-18 0 0-15,18 1 2 0,0 17 1 16,0-18 0-16,-18 1-1 15,18 17 0-15,0-18-1 16,0 0 0-16,-17 18 1 16,17-17 2-16,0 17 0 15,0-18-2-15,0 0-2 16,-18 18 2-16,18-17 1 16,0-1 2-16,-18 0-3 15,18 18-4-15,0-17-1 0,-17 17 4 16,17-18 3-16,0 18 2 15,-18-18-2-15,18 1-2 16,-18 17-1-16,18-18 2 16,0 18-1-16,0-17-2 15,-17 17 0-15,17-18 2 16,-18 18 1-16,18 0 0 16,0-18-1-16,-18 18 0 15,18 0 0-15,0-17 2 16,-17 17-2-16,17-18-2 15,-18 18-1-15,18 0 2 16,-17 0 1-16,17 0 2 16,-18-18-2-16,0 18-2 15,18 0-2-15,-17 0 0 16,-1 0-2-16,18 0-2 16,-18 0 0-16,1 0 4 0,17 0 1 15,-18 0 0-15,0 0-1 16,1 0 2-16,-1 18 3 15,18-18 4-15,-17 0 0 16,-1 0-2-16,0 18-5 16,1-18 0-16,-1 0 0 15,0 0 4-15,18 17 0 16,-17-17 0-16,-1 0-4 16,18 0-2-16,-18 18 2 15,1-18 4-15,-1 0 0 16,0 18-2-16,18-18-2 0,-17 0 2 15,17 0 0-15,-18 17-2 16,1-17 1-16,17 0 4 16,-18 18 0-16,18-18-2 15,-18 0-3-15,18 0 2 16,-17 17 0-16,17-17 0 16,-18 0 0-16,18 18 2 15,-18-18-2-15,18 0-2 16,-17 0 0-16,17 18 4 15,-18-18 0-15,18 17 0 16,-18-17-3-16,18 0 0 16,-17 18-1-16,17-18 0 15,-18 0 2-15,18 18 2 16,-17-18 0-16,17 0-2 16,-18 17-2-16,18-17 0 15,-18 18 0-15,18-18 0 0,-17 18 0 16,17-18 0-16,-18 17 2 15,18-17 4-15,0 18-1 16,-18 0-2-16,18-18-2 16,0 17 2-16,-17 1-1 15,17-18 0-15,0 17-1 16,-18 1 2-16,18 0 0 16,-18-1 0-16,18 1-2 15,0 0 0-15,-17-1 0 16,17 1 2-16,-18 0-1 0,1-1-2 15,-1 1-2-15,0-1 2 16,18 1-11-16,-17 17-10 16</inkml:trace>
  <inkml:trace contextRef="#ctx0" brushRef="#br0" timeOffset="29.91">9455 14746 413 0,'0'18'104'16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2024/11/18</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1 + 2*2 + 3*2^2 + … + (h-1)*2^(h-2) + h*2^(h-1)</a:t>
            </a:r>
          </a:p>
          <a:p>
            <a:r>
              <a:rPr lang="en-US" altLang="zh-CN" dirty="0"/>
              <a:t>2S =      2   +  2*2^2 + …                           + (h-1)*2^(h-1)   + h*2^h</a:t>
            </a:r>
          </a:p>
          <a:p>
            <a:r>
              <a:rPr lang="en-US" altLang="zh-CN" dirty="0"/>
              <a:t>2S-S = -1 – 2 – 2^2 - … - 2^(h-1) + h*2^h = 1 – 2^h + h*2^h  = -n + (n+1)log(n+1)  = S</a:t>
            </a:r>
          </a:p>
          <a:p>
            <a:r>
              <a:rPr lang="en-US" altLang="zh-CN" dirty="0"/>
              <a:t>ASL = S/n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26</a:t>
            </a:fld>
            <a:endParaRPr lang="zh-CN" altLang="en-US"/>
          </a:p>
        </p:txBody>
      </p:sp>
    </p:spTree>
    <p:extLst>
      <p:ext uri="{BB962C8B-B14F-4D97-AF65-F5344CB8AC3E}">
        <p14:creationId xmlns:p14="http://schemas.microsoft.com/office/powerpoint/2010/main" val="24764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97</a:t>
            </a:fld>
            <a:endParaRPr lang="zh-CN" altLang="en-US"/>
          </a:p>
        </p:txBody>
      </p:sp>
    </p:spTree>
    <p:extLst>
      <p:ext uri="{BB962C8B-B14F-4D97-AF65-F5344CB8AC3E}">
        <p14:creationId xmlns:p14="http://schemas.microsoft.com/office/powerpoint/2010/main" val="3667201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98</a:t>
            </a:fld>
            <a:endParaRPr lang="zh-CN" altLang="en-US"/>
          </a:p>
        </p:txBody>
      </p:sp>
    </p:spTree>
    <p:extLst>
      <p:ext uri="{BB962C8B-B14F-4D97-AF65-F5344CB8AC3E}">
        <p14:creationId xmlns:p14="http://schemas.microsoft.com/office/powerpoint/2010/main" val="148274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89</a:t>
            </a:fld>
            <a:endParaRPr lang="zh-CN" altLang="en-US"/>
          </a:p>
        </p:txBody>
      </p:sp>
    </p:spTree>
    <p:extLst>
      <p:ext uri="{BB962C8B-B14F-4D97-AF65-F5344CB8AC3E}">
        <p14:creationId xmlns:p14="http://schemas.microsoft.com/office/powerpoint/2010/main" val="278042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112399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426527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92</a:t>
            </a:fld>
            <a:endParaRPr lang="zh-CN" altLang="en-US"/>
          </a:p>
        </p:txBody>
      </p:sp>
    </p:spTree>
    <p:extLst>
      <p:ext uri="{BB962C8B-B14F-4D97-AF65-F5344CB8AC3E}">
        <p14:creationId xmlns:p14="http://schemas.microsoft.com/office/powerpoint/2010/main" val="369971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93</a:t>
            </a:fld>
            <a:endParaRPr lang="zh-CN" altLang="en-US"/>
          </a:p>
        </p:txBody>
      </p:sp>
    </p:spTree>
    <p:extLst>
      <p:ext uri="{BB962C8B-B14F-4D97-AF65-F5344CB8AC3E}">
        <p14:creationId xmlns:p14="http://schemas.microsoft.com/office/powerpoint/2010/main" val="321114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94</a:t>
            </a:fld>
            <a:endParaRPr lang="zh-CN" altLang="en-US"/>
          </a:p>
        </p:txBody>
      </p:sp>
    </p:spTree>
    <p:extLst>
      <p:ext uri="{BB962C8B-B14F-4D97-AF65-F5344CB8AC3E}">
        <p14:creationId xmlns:p14="http://schemas.microsoft.com/office/powerpoint/2010/main" val="185247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95</a:t>
            </a:fld>
            <a:endParaRPr lang="zh-CN" altLang="en-US"/>
          </a:p>
        </p:txBody>
      </p:sp>
    </p:spTree>
    <p:extLst>
      <p:ext uri="{BB962C8B-B14F-4D97-AF65-F5344CB8AC3E}">
        <p14:creationId xmlns:p14="http://schemas.microsoft.com/office/powerpoint/2010/main" val="76612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96</a:t>
            </a:fld>
            <a:endParaRPr lang="zh-CN" altLang="en-US"/>
          </a:p>
        </p:txBody>
      </p:sp>
    </p:spTree>
    <p:extLst>
      <p:ext uri="{BB962C8B-B14F-4D97-AF65-F5344CB8AC3E}">
        <p14:creationId xmlns:p14="http://schemas.microsoft.com/office/powerpoint/2010/main" val="219811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5.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6.xml"/></Relationships>
</file>

<file path=ppt/slides/_rels/slide81.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NULL"/><Relationship Id="rId4" Type="http://schemas.openxmlformats.org/officeDocument/2006/relationships/customXml" Target="../ink/ink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第九章 查找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一、顺序查找实现</a:t>
            </a:r>
          </a:p>
        </p:txBody>
      </p:sp>
      <p:sp>
        <p:nvSpPr>
          <p:cNvPr id="3" name="文本框 2">
            <a:extLst>
              <a:ext uri="{FF2B5EF4-FFF2-40B4-BE49-F238E27FC236}">
                <a16:creationId xmlns:a16="http://schemas.microsoft.com/office/drawing/2014/main" id="{924A5437-0735-59F7-ECD5-F689152AD807}"/>
              </a:ext>
            </a:extLst>
          </p:cNvPr>
          <p:cNvSpPr txBox="1"/>
          <p:nvPr/>
        </p:nvSpPr>
        <p:spPr>
          <a:xfrm>
            <a:off x="542956" y="1162006"/>
            <a:ext cx="8925588" cy="5262979"/>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表长为</a:t>
            </a:r>
            <a:r>
              <a:rPr lang="en-US" altLang="zh-CN" sz="2800" b="0" i="0" dirty="0">
                <a:solidFill>
                  <a:srgbClr val="008000"/>
                </a:solidFill>
                <a:effectLst/>
                <a:latin typeface="+mn-ea"/>
                <a:ea typeface="+mn-ea"/>
              </a:rPr>
              <a:t>n</a:t>
            </a:r>
            <a:r>
              <a:rPr lang="zh-CN" altLang="en-US" sz="2800" b="0" i="0" dirty="0">
                <a:solidFill>
                  <a:srgbClr val="008000"/>
                </a:solidFill>
                <a:effectLst/>
                <a:latin typeface="+mn-ea"/>
                <a:ea typeface="+mn-ea"/>
              </a:rPr>
              <a:t>的数组</a:t>
            </a:r>
            <a:r>
              <a:rPr lang="en-US" altLang="zh-CN" sz="2800" b="0" i="0" dirty="0" err="1">
                <a:solidFill>
                  <a:srgbClr val="008000"/>
                </a:solidFill>
                <a:effectLst/>
                <a:latin typeface="+mn-ea"/>
                <a:ea typeface="+mn-ea"/>
              </a:rPr>
              <a:t>elem</a:t>
            </a:r>
            <a:r>
              <a:rPr lang="zh-CN" altLang="en-US" sz="2800" b="0" i="0" dirty="0">
                <a:solidFill>
                  <a:srgbClr val="008000"/>
                </a:solidFill>
                <a:effectLst/>
                <a:latin typeface="+mn-ea"/>
                <a:ea typeface="+mn-ea"/>
              </a:rPr>
              <a:t>中查找</a:t>
            </a:r>
            <a:r>
              <a:rPr lang="en-US" altLang="zh-CN" sz="2800" b="0" i="0" dirty="0">
                <a:solidFill>
                  <a:srgbClr val="008000"/>
                </a:solidFill>
                <a:effectLst/>
                <a:latin typeface="+mn-ea"/>
                <a:ea typeface="+mn-ea"/>
              </a:rPr>
              <a:t>key</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search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哨兵</a:t>
            </a:r>
            <a:endParaRPr lang="zh-CN" altLang="en-US" sz="2800" b="0" i="0" dirty="0">
              <a:solidFill>
                <a:srgbClr val="000000"/>
              </a:solidFill>
              <a:effectLst/>
              <a:latin typeface="+mn-ea"/>
              <a:ea typeface="+mn-ea"/>
            </a:endParaRPr>
          </a:p>
          <a:p>
            <a:br>
              <a:rPr lang="zh-CN" altLang="en-US" sz="2800" b="0" i="0" dirty="0">
                <a:solidFill>
                  <a:srgbClr val="000000"/>
                </a:solidFill>
                <a:effectLst/>
                <a:latin typeface="+mn-ea"/>
                <a:ea typeface="+mn-ea"/>
              </a:rPr>
            </a:br>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从后往前比较，查找成功，返回位置，否则返回</a:t>
            </a:r>
            <a:r>
              <a:rPr lang="en-US" altLang="zh-CN" sz="2800" b="0" i="0" dirty="0">
                <a:solidFill>
                  <a:srgbClr val="008000"/>
                </a:solidFill>
                <a:effectLst/>
                <a:latin typeface="+mn-ea"/>
                <a:ea typeface="+mn-ea"/>
              </a:rPr>
              <a:t>0</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size_t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设置哨兵目的是省略对下标越界的检查，节省</a:t>
            </a:r>
            <a:endParaRPr lang="en-US" altLang="zh-CN" sz="2800" b="0" i="0" dirty="0">
              <a:solidFill>
                <a:srgbClr val="008000"/>
              </a:solidFill>
              <a:effectLst/>
              <a:latin typeface="+mn-ea"/>
              <a:ea typeface="+mn-ea"/>
            </a:endParaRPr>
          </a:p>
          <a:p>
            <a:r>
              <a:rPr lang="en-US" altLang="zh-CN" sz="2800" b="0" i="0" dirty="0">
                <a:solidFill>
                  <a:srgbClr val="008000"/>
                </a:solidFill>
                <a:latin typeface="+mn-ea"/>
                <a:ea typeface="+mn-ea"/>
              </a:rPr>
              <a:t>// </a:t>
            </a:r>
            <a:r>
              <a:rPr lang="en-US" altLang="zh-CN" sz="2800" b="0" i="0" dirty="0">
                <a:solidFill>
                  <a:srgbClr val="008000"/>
                </a:solidFill>
                <a:effectLst/>
                <a:latin typeface="+mn-ea"/>
                <a:ea typeface="+mn-ea"/>
              </a:rPr>
              <a:t>1/3</a:t>
            </a:r>
            <a:r>
              <a:rPr lang="zh-CN" altLang="en-US" sz="2800" b="0" i="0" dirty="0">
                <a:solidFill>
                  <a:srgbClr val="008000"/>
                </a:solidFill>
                <a:effectLst/>
                <a:latin typeface="+mn-ea"/>
                <a:ea typeface="+mn-ea"/>
              </a:rPr>
              <a:t>计算量</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提高算法执行效率</a:t>
            </a:r>
            <a:endParaRPr lang="zh-CN" altLang="en-US" sz="2800" b="0" i="0" dirty="0">
              <a:solidFill>
                <a:srgbClr val="000000"/>
              </a:solidFill>
              <a:effectLst/>
              <a:latin typeface="+mn-ea"/>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矩形 1"/>
          <p:cNvSpPr>
            <a:spLocks noChangeArrowheads="1"/>
          </p:cNvSpPr>
          <p:nvPr/>
        </p:nvSpPr>
        <p:spPr bwMode="auto">
          <a:xfrm>
            <a:off x="659606" y="1248837"/>
            <a:ext cx="8341550" cy="523220"/>
          </a:xfrm>
          <a:prstGeom prst="rect">
            <a:avLst/>
          </a:prstGeom>
          <a:noFill/>
          <a:ln w="9525">
            <a:noFill/>
            <a:miter lim="800000"/>
            <a:headEnd/>
            <a:tailEnd/>
          </a:ln>
        </p:spPr>
        <p:txBody>
          <a:bodyPr wrap="square">
            <a:spAutoFit/>
          </a:bodyPr>
          <a:lstStyle/>
          <a:p>
            <a:r>
              <a:rPr lang="en-US" altLang="zh-CN" sz="2800" b="0" i="0" dirty="0">
                <a:latin typeface="+mn-ea"/>
                <a:ea typeface="+mn-ea"/>
              </a:rPr>
              <a:t>DWORD t1=</a:t>
            </a:r>
            <a:r>
              <a:rPr lang="en-US" altLang="zh-CN" sz="2800" b="0" i="0" dirty="0" err="1">
                <a:latin typeface="+mn-ea"/>
                <a:ea typeface="+mn-ea"/>
              </a:rPr>
              <a:t>GetTickCount</a:t>
            </a:r>
            <a:r>
              <a:rPr lang="en-US" altLang="zh-CN" sz="2800" b="0" i="0" dirty="0">
                <a:latin typeface="+mn-ea"/>
                <a:ea typeface="+mn-ea"/>
              </a:rPr>
              <a:t>(); //</a:t>
            </a:r>
            <a:r>
              <a:rPr lang="zh-CN" altLang="en-US" sz="2800" b="0" i="0" dirty="0">
                <a:latin typeface="+mn-ea"/>
                <a:ea typeface="+mn-ea"/>
              </a:rPr>
              <a:t>开机经过的毫秒数</a:t>
            </a:r>
            <a:endParaRPr lang="en-US" altLang="zh-CN" sz="2800" b="0" i="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692990725"/>
              </p:ext>
            </p:extLst>
          </p:nvPr>
        </p:nvGraphicFramePr>
        <p:xfrm>
          <a:off x="833937" y="2131116"/>
          <a:ext cx="7992888" cy="2663825"/>
        </p:xfrm>
        <a:graphic>
          <a:graphicData uri="http://schemas.openxmlformats.org/drawingml/2006/table">
            <a:tbl>
              <a:tblPr firstRow="1" bandRow="1">
                <a:tableStyleId>{E8B1032C-EA38-4F05-BA0D-38AFFFC7BED3}</a:tableStyleId>
              </a:tblPr>
              <a:tblGrid>
                <a:gridCol w="266429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tblGrid>
              <a:tr h="532765">
                <a:tc>
                  <a:txBody>
                    <a:bodyPr/>
                    <a:lstStyle/>
                    <a:p>
                      <a:endParaRPr lang="zh-CN" altLang="en-US" sz="2800" dirty="0">
                        <a:latin typeface="+mn-ea"/>
                        <a:ea typeface="+mn-ea"/>
                      </a:endParaRPr>
                    </a:p>
                  </a:txBody>
                  <a:tcPr marT="45712" marB="45712" anchor="ctr"/>
                </a:tc>
                <a:tc>
                  <a:txBody>
                    <a:bodyPr/>
                    <a:lstStyle/>
                    <a:p>
                      <a:r>
                        <a:rPr lang="en-US" altLang="zh-CN" sz="2800" dirty="0">
                          <a:latin typeface="+mn-ea"/>
                          <a:ea typeface="+mn-ea"/>
                        </a:rPr>
                        <a:t>  </a:t>
                      </a:r>
                      <a:r>
                        <a:rPr lang="zh-CN" altLang="en-US" sz="2800" dirty="0">
                          <a:latin typeface="+mn-ea"/>
                          <a:ea typeface="+mn-ea"/>
                        </a:rPr>
                        <a:t>哨兵算法</a:t>
                      </a:r>
                    </a:p>
                  </a:txBody>
                  <a:tcPr marT="45712" marB="45712" anchor="ctr"/>
                </a:tc>
                <a:tc>
                  <a:txBody>
                    <a:bodyPr/>
                    <a:lstStyle/>
                    <a:p>
                      <a:r>
                        <a:rPr lang="en-US" altLang="zh-CN" sz="2800" dirty="0">
                          <a:latin typeface="+mn-ea"/>
                          <a:ea typeface="+mn-ea"/>
                        </a:rPr>
                        <a:t>  </a:t>
                      </a:r>
                      <a:r>
                        <a:rPr lang="zh-CN" altLang="en-US" sz="2800" dirty="0">
                          <a:latin typeface="+mn-ea"/>
                          <a:ea typeface="+mn-ea"/>
                        </a:rPr>
                        <a:t>从头至尾查找</a:t>
                      </a:r>
                    </a:p>
                  </a:txBody>
                  <a:tcPr marT="45712" marB="45712" anchor="ctr"/>
                </a:tc>
                <a:extLst>
                  <a:ext uri="{0D108BD9-81ED-4DB2-BD59-A6C34878D82A}">
                    <a16:rowId xmlns:a16="http://schemas.microsoft.com/office/drawing/2014/main" val="10000"/>
                  </a:ext>
                </a:extLst>
              </a:tr>
              <a:tr h="532765">
                <a:tc>
                  <a:txBody>
                    <a:bodyPr/>
                    <a:lstStyle/>
                    <a:p>
                      <a:pPr algn="ctr"/>
                      <a:r>
                        <a:rPr lang="en-US" altLang="zh-CN" sz="2800" dirty="0">
                          <a:latin typeface="+mn-ea"/>
                          <a:ea typeface="+mn-ea"/>
                        </a:rPr>
                        <a:t>char, 9*10^8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2297</a:t>
                      </a:r>
                      <a:endParaRPr lang="zh-CN" altLang="en-US" sz="2800" dirty="0">
                        <a:latin typeface="+mn-ea"/>
                        <a:ea typeface="+mn-ea"/>
                      </a:endParaRPr>
                    </a:p>
                  </a:txBody>
                  <a:tcPr marT="45712" marB="45712" anchor="ctr"/>
                </a:tc>
                <a:extLst>
                  <a:ext uri="{0D108BD9-81ED-4DB2-BD59-A6C34878D82A}">
                    <a16:rowId xmlns:a16="http://schemas.microsoft.com/office/drawing/2014/main" val="10001"/>
                  </a:ext>
                </a:extLst>
              </a:tr>
              <a:tr h="532765">
                <a:tc>
                  <a:txBody>
                    <a:bodyPr/>
                    <a:lstStyle/>
                    <a:p>
                      <a:pPr algn="ctr"/>
                      <a:r>
                        <a:rPr lang="en-US" altLang="zh-CN" sz="2800" dirty="0">
                          <a:latin typeface="+mn-ea"/>
                          <a:ea typeface="+mn-ea"/>
                        </a:rPr>
                        <a:t>char, 5*10^8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1219</a:t>
                      </a:r>
                      <a:endParaRPr lang="zh-CN" altLang="en-US" sz="2800" dirty="0">
                        <a:latin typeface="+mn-ea"/>
                        <a:ea typeface="+mn-ea"/>
                      </a:endParaRPr>
                    </a:p>
                  </a:txBody>
                  <a:tcPr marT="45712" marB="45712" anchor="ctr"/>
                </a:tc>
                <a:extLst>
                  <a:ext uri="{0D108BD9-81ED-4DB2-BD59-A6C34878D82A}">
                    <a16:rowId xmlns:a16="http://schemas.microsoft.com/office/drawing/2014/main" val="10002"/>
                  </a:ext>
                </a:extLst>
              </a:tr>
              <a:tr h="532765">
                <a:tc>
                  <a:txBody>
                    <a:bodyPr/>
                    <a:lstStyle/>
                    <a:p>
                      <a:pPr algn="ctr"/>
                      <a:r>
                        <a:rPr lang="en-US" altLang="zh-CN" sz="2800" dirty="0" err="1">
                          <a:latin typeface="+mn-ea"/>
                          <a:ea typeface="+mn-ea"/>
                        </a:rPr>
                        <a:t>int</a:t>
                      </a:r>
                      <a:r>
                        <a:rPr lang="en-US" altLang="zh-CN" sz="2800" dirty="0">
                          <a:latin typeface="+mn-ea"/>
                          <a:ea typeface="+mn-ea"/>
                        </a:rPr>
                        <a:t>, 5*10^7</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109</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125</a:t>
                      </a:r>
                      <a:endParaRPr lang="zh-CN" altLang="en-US" sz="2800" dirty="0">
                        <a:latin typeface="+mn-ea"/>
                        <a:ea typeface="+mn-ea"/>
                      </a:endParaRPr>
                    </a:p>
                  </a:txBody>
                  <a:tcPr marT="45712" marB="45712" anchor="ctr"/>
                </a:tc>
                <a:extLst>
                  <a:ext uri="{0D108BD9-81ED-4DB2-BD59-A6C34878D82A}">
                    <a16:rowId xmlns:a16="http://schemas.microsoft.com/office/drawing/2014/main" val="10003"/>
                  </a:ext>
                </a:extLst>
              </a:tr>
              <a:tr h="532765">
                <a:tc>
                  <a:txBody>
                    <a:bodyPr/>
                    <a:lstStyle/>
                    <a:p>
                      <a:pPr algn="ct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5*10^6</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15</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16</a:t>
                      </a:r>
                      <a:endParaRPr lang="zh-CN" altLang="en-US" sz="2800" dirty="0">
                        <a:latin typeface="+mn-ea"/>
                        <a:ea typeface="+mn-ea"/>
                      </a:endParaRPr>
                    </a:p>
                  </a:txBody>
                  <a:tcPr marT="45712" marB="45712" anchor="ctr"/>
                </a:tc>
                <a:extLst>
                  <a:ext uri="{0D108BD9-81ED-4DB2-BD59-A6C34878D82A}">
                    <a16:rowId xmlns:a16="http://schemas.microsoft.com/office/drawing/2014/main" val="10004"/>
                  </a:ext>
                </a:extLst>
              </a:tr>
            </a:tbl>
          </a:graphicData>
        </a:graphic>
      </p:graphicFrame>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一、顺序查找性能测试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Line 5"/>
          <p:cNvSpPr>
            <a:spLocks noChangeShapeType="1"/>
          </p:cNvSpPr>
          <p:nvPr/>
        </p:nvSpPr>
        <p:spPr bwMode="auto">
          <a:xfrm flipV="1">
            <a:off x="73135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38" name="Text Box 6"/>
          <p:cNvSpPr txBox="1">
            <a:spLocks noChangeArrowheads="1"/>
          </p:cNvSpPr>
          <p:nvPr/>
        </p:nvSpPr>
        <p:spPr bwMode="auto">
          <a:xfrm>
            <a:off x="70801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i=11</a:t>
            </a:r>
          </a:p>
        </p:txBody>
      </p:sp>
      <p:sp>
        <p:nvSpPr>
          <p:cNvPr id="18439" name="AutoShape 7"/>
          <p:cNvSpPr>
            <a:spLocks noChangeArrowheads="1"/>
          </p:cNvSpPr>
          <p:nvPr/>
        </p:nvSpPr>
        <p:spPr bwMode="auto">
          <a:xfrm>
            <a:off x="4611614" y="1345778"/>
            <a:ext cx="1622425" cy="369888"/>
          </a:xfrm>
          <a:prstGeom prst="wedgeEllipseCallout">
            <a:avLst>
              <a:gd name="adj1" fmla="val -43736"/>
              <a:gd name="adj2" fmla="val 7017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sp>
        <p:nvSpPr>
          <p:cNvPr id="18440" name="AutoShape 8"/>
          <p:cNvSpPr>
            <a:spLocks noChangeArrowheads="1"/>
          </p:cNvSpPr>
          <p:nvPr/>
        </p:nvSpPr>
        <p:spPr bwMode="auto">
          <a:xfrm>
            <a:off x="1041326" y="2831677"/>
            <a:ext cx="914400" cy="609600"/>
          </a:xfrm>
          <a:prstGeom prst="cloudCallout">
            <a:avLst>
              <a:gd name="adj1" fmla="val -47292"/>
              <a:gd name="adj2" fmla="val -99533"/>
            </a:avLst>
          </a:prstGeom>
          <a:solidFill>
            <a:srgbClr val="FFCCFF"/>
          </a:solidFill>
          <a:ln w="9525">
            <a:solidFill>
              <a:srgbClr val="003366"/>
            </a:solidFill>
            <a:round/>
            <a:headEnd/>
            <a:tailEnd/>
          </a:ln>
          <a:effectLst/>
        </p:spPr>
        <p:txBody>
          <a:bodyPr wrap="none" anchor="ctr"/>
          <a:lstStyle/>
          <a:p>
            <a:pPr algn="ctr" eaLnBrk="1" hangingPunct="1">
              <a:buFont typeface="Arial" pitchFamily="34" charset="0"/>
              <a:buNone/>
            </a:pPr>
            <a:r>
              <a:rPr lang="zh-CN" altLang="en-US" sz="2000" b="1" i="0" dirty="0">
                <a:solidFill>
                  <a:srgbClr val="3333FF"/>
                </a:solidFill>
                <a:latin typeface="Times New Roman" pitchFamily="18" charset="0"/>
              </a:rPr>
              <a:t>哨兵</a:t>
            </a:r>
          </a:p>
        </p:txBody>
      </p:sp>
      <p:sp>
        <p:nvSpPr>
          <p:cNvPr id="18441" name="Line 9"/>
          <p:cNvSpPr>
            <a:spLocks noChangeShapeType="1"/>
          </p:cNvSpPr>
          <p:nvPr/>
        </p:nvSpPr>
        <p:spPr bwMode="auto">
          <a:xfrm flipV="1">
            <a:off x="49513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2" name="Text Box 10"/>
          <p:cNvSpPr txBox="1">
            <a:spLocks noChangeArrowheads="1"/>
          </p:cNvSpPr>
          <p:nvPr/>
        </p:nvSpPr>
        <p:spPr bwMode="auto">
          <a:xfrm>
            <a:off x="46417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i=7</a:t>
            </a:r>
          </a:p>
        </p:txBody>
      </p:sp>
      <p:sp>
        <p:nvSpPr>
          <p:cNvPr id="18443" name="Line 11"/>
          <p:cNvSpPr>
            <a:spLocks noChangeShapeType="1"/>
          </p:cNvSpPr>
          <p:nvPr/>
        </p:nvSpPr>
        <p:spPr bwMode="auto">
          <a:xfrm flipV="1">
            <a:off x="554188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4" name="Text Box 12"/>
          <p:cNvSpPr txBox="1">
            <a:spLocks noChangeArrowheads="1"/>
          </p:cNvSpPr>
          <p:nvPr/>
        </p:nvSpPr>
        <p:spPr bwMode="auto">
          <a:xfrm>
            <a:off x="523232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i=8</a:t>
            </a:r>
          </a:p>
        </p:txBody>
      </p:sp>
      <p:sp>
        <p:nvSpPr>
          <p:cNvPr id="18445" name="Line 13"/>
          <p:cNvSpPr>
            <a:spLocks noChangeShapeType="1"/>
          </p:cNvSpPr>
          <p:nvPr/>
        </p:nvSpPr>
        <p:spPr bwMode="auto">
          <a:xfrm flipV="1">
            <a:off x="61324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6" name="Text Box 14"/>
          <p:cNvSpPr txBox="1">
            <a:spLocks noChangeArrowheads="1"/>
          </p:cNvSpPr>
          <p:nvPr/>
        </p:nvSpPr>
        <p:spPr bwMode="auto">
          <a:xfrm>
            <a:off x="58228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i=9</a:t>
            </a:r>
          </a:p>
        </p:txBody>
      </p:sp>
      <p:sp>
        <p:nvSpPr>
          <p:cNvPr id="18447" name="Line 15"/>
          <p:cNvSpPr>
            <a:spLocks noChangeShapeType="1"/>
          </p:cNvSpPr>
          <p:nvPr/>
        </p:nvSpPr>
        <p:spPr bwMode="auto">
          <a:xfrm flipV="1">
            <a:off x="67039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8" name="Text Box 16"/>
          <p:cNvSpPr txBox="1">
            <a:spLocks noChangeArrowheads="1"/>
          </p:cNvSpPr>
          <p:nvPr/>
        </p:nvSpPr>
        <p:spPr bwMode="auto">
          <a:xfrm>
            <a:off x="63943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i=10</a:t>
            </a:r>
          </a:p>
        </p:txBody>
      </p:sp>
      <p:sp>
        <p:nvSpPr>
          <p:cNvPr id="18449" name="Text Box 17"/>
          <p:cNvSpPr txBox="1">
            <a:spLocks noChangeArrowheads="1"/>
          </p:cNvSpPr>
          <p:nvPr/>
        </p:nvSpPr>
        <p:spPr bwMode="auto">
          <a:xfrm>
            <a:off x="6370564" y="3296816"/>
            <a:ext cx="1487487" cy="4064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r>
              <a:rPr lang="en-US" altLang="zh-CN" sz="2000" b="1" i="0">
                <a:solidFill>
                  <a:srgbClr val="003300"/>
                </a:solidFill>
                <a:latin typeface="Times New Roman" pitchFamily="18" charset="0"/>
              </a:rPr>
              <a:t>=5</a:t>
            </a:r>
          </a:p>
        </p:txBody>
      </p:sp>
      <p:grpSp>
        <p:nvGrpSpPr>
          <p:cNvPr id="2" name="Group 19"/>
          <p:cNvGrpSpPr>
            <a:grpSpLocks/>
          </p:cNvGrpSpPr>
          <p:nvPr/>
        </p:nvGrpSpPr>
        <p:grpSpPr bwMode="auto">
          <a:xfrm>
            <a:off x="755576" y="1772816"/>
            <a:ext cx="7162800" cy="739775"/>
            <a:chOff x="0" y="0"/>
            <a:chExt cx="4512" cy="466"/>
          </a:xfrm>
        </p:grpSpPr>
        <p:sp>
          <p:nvSpPr>
            <p:cNvPr id="18452" name="Text Box 20"/>
            <p:cNvSpPr txBox="1">
              <a:spLocks noChangeArrowheads="1"/>
            </p:cNvSpPr>
            <p:nvPr/>
          </p:nvSpPr>
          <p:spPr bwMode="auto">
            <a:xfrm>
              <a:off x="48" y="0"/>
              <a:ext cx="4464"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 0      1       2       3       4       5       6        7        8       9      10     11</a:t>
              </a:r>
            </a:p>
          </p:txBody>
        </p:sp>
        <p:grpSp>
          <p:nvGrpSpPr>
            <p:cNvPr id="3" name="Group 21"/>
            <p:cNvGrpSpPr>
              <a:grpSpLocks/>
            </p:cNvGrpSpPr>
            <p:nvPr/>
          </p:nvGrpSpPr>
          <p:grpSpPr bwMode="auto">
            <a:xfrm>
              <a:off x="0" y="211"/>
              <a:ext cx="4320" cy="255"/>
              <a:chOff x="0" y="0"/>
              <a:chExt cx="4032" cy="255"/>
            </a:xfrm>
          </p:grpSpPr>
          <p:sp>
            <p:nvSpPr>
              <p:cNvPr id="18454" name="Rectangle 22"/>
              <p:cNvSpPr>
                <a:spLocks noChangeArrowheads="1"/>
              </p:cNvSpPr>
              <p:nvPr/>
            </p:nvSpPr>
            <p:spPr bwMode="auto">
              <a:xfrm>
                <a:off x="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endParaRPr lang="en-US" altLang="zh-CN" sz="2000" b="1" i="0">
                  <a:solidFill>
                    <a:srgbClr val="003300"/>
                  </a:solidFill>
                  <a:latin typeface="Times New Roman" pitchFamily="18" charset="0"/>
                </a:endParaRPr>
              </a:p>
            </p:txBody>
          </p:sp>
          <p:sp>
            <p:nvSpPr>
              <p:cNvPr id="18455" name="Rectangle 23"/>
              <p:cNvSpPr>
                <a:spLocks noChangeArrowheads="1"/>
              </p:cNvSpPr>
              <p:nvPr/>
            </p:nvSpPr>
            <p:spPr bwMode="auto">
              <a:xfrm>
                <a:off x="33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18456" name="Rectangle 24"/>
              <p:cNvSpPr>
                <a:spLocks noChangeArrowheads="1"/>
              </p:cNvSpPr>
              <p:nvPr/>
            </p:nvSpPr>
            <p:spPr bwMode="auto">
              <a:xfrm>
                <a:off x="67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18457" name="Rectangle 25"/>
              <p:cNvSpPr>
                <a:spLocks noChangeArrowheads="1"/>
              </p:cNvSpPr>
              <p:nvPr/>
            </p:nvSpPr>
            <p:spPr bwMode="auto">
              <a:xfrm>
                <a:off x="100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18458" name="Rectangle 26"/>
              <p:cNvSpPr>
                <a:spLocks noChangeArrowheads="1"/>
              </p:cNvSpPr>
              <p:nvPr/>
            </p:nvSpPr>
            <p:spPr bwMode="auto">
              <a:xfrm>
                <a:off x="134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18459" name="Rectangle 27"/>
              <p:cNvSpPr>
                <a:spLocks noChangeArrowheads="1"/>
              </p:cNvSpPr>
              <p:nvPr/>
            </p:nvSpPr>
            <p:spPr bwMode="auto">
              <a:xfrm>
                <a:off x="168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18460" name="Rectangle 28"/>
              <p:cNvSpPr>
                <a:spLocks noChangeArrowheads="1"/>
              </p:cNvSpPr>
              <p:nvPr/>
            </p:nvSpPr>
            <p:spPr bwMode="auto">
              <a:xfrm>
                <a:off x="201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18461" name="Rectangle 29"/>
              <p:cNvSpPr>
                <a:spLocks noChangeArrowheads="1"/>
              </p:cNvSpPr>
              <p:nvPr/>
            </p:nvSpPr>
            <p:spPr bwMode="auto">
              <a:xfrm>
                <a:off x="235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18462" name="Rectangle 30"/>
              <p:cNvSpPr>
                <a:spLocks noChangeArrowheads="1"/>
              </p:cNvSpPr>
              <p:nvPr/>
            </p:nvSpPr>
            <p:spPr bwMode="auto">
              <a:xfrm>
                <a:off x="268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18463" name="Rectangle 31"/>
              <p:cNvSpPr>
                <a:spLocks noChangeArrowheads="1"/>
              </p:cNvSpPr>
              <p:nvPr/>
            </p:nvSpPr>
            <p:spPr bwMode="auto">
              <a:xfrm>
                <a:off x="302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18464" name="Rectangle 32"/>
              <p:cNvSpPr>
                <a:spLocks noChangeArrowheads="1"/>
              </p:cNvSpPr>
              <p:nvPr/>
            </p:nvSpPr>
            <p:spPr bwMode="auto">
              <a:xfrm>
                <a:off x="336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18465" name="Rectangle 33"/>
              <p:cNvSpPr>
                <a:spLocks noChangeArrowheads="1"/>
              </p:cNvSpPr>
              <p:nvPr/>
            </p:nvSpPr>
            <p:spPr bwMode="auto">
              <a:xfrm>
                <a:off x="369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4" name="Rectangle 18">
            <a:extLst>
              <a:ext uri="{FF2B5EF4-FFF2-40B4-BE49-F238E27FC236}">
                <a16:creationId xmlns:a16="http://schemas.microsoft.com/office/drawing/2014/main" id="{509AAA11-D95E-3A93-1783-1580FFA6D7B1}"/>
              </a:ext>
            </a:extLst>
          </p:cNvPr>
          <p:cNvSpPr>
            <a:spLocks noChangeArrowheads="1"/>
          </p:cNvSpPr>
          <p:nvPr/>
        </p:nvSpPr>
        <p:spPr bwMode="auto">
          <a:xfrm>
            <a:off x="3220263" y="130649"/>
            <a:ext cx="3579826" cy="769441"/>
          </a:xfrm>
          <a:prstGeom prst="rect">
            <a:avLst/>
          </a:prstGeom>
          <a:noFill/>
          <a:ln w="9525">
            <a:noFill/>
            <a:miter lim="800000"/>
            <a:headEnd/>
            <a:tailEnd/>
          </a:ln>
          <a:effectLst/>
        </p:spPr>
        <p:txBody>
          <a:bodyPr wrap="none">
            <a:spAutoFit/>
          </a:bodyPr>
          <a:lstStyle/>
          <a:p>
            <a:pPr algn="ctr" eaLnBrk="1" hangingPunct="1">
              <a:spcBef>
                <a:spcPct val="50000"/>
              </a:spcBef>
            </a:pPr>
            <a:r>
              <a:rPr lang="zh-CN" altLang="en-US" sz="4400" i="0" dirty="0">
                <a:solidFill>
                  <a:schemeClr val="tx2"/>
                </a:solidFill>
                <a:latin typeface="Tahoma" panose="020B0604030504040204" pitchFamily="34" charset="0"/>
                <a:ea typeface="隶书" pitchFamily="49" charset="-122"/>
              </a:rPr>
              <a:t>顺序查找举例</a:t>
            </a:r>
          </a:p>
        </p:txBody>
      </p:sp>
      <p:sp>
        <p:nvSpPr>
          <p:cNvPr id="6" name="文本框 5">
            <a:extLst>
              <a:ext uri="{FF2B5EF4-FFF2-40B4-BE49-F238E27FC236}">
                <a16:creationId xmlns:a16="http://schemas.microsoft.com/office/drawing/2014/main" id="{AB0D95B4-BE65-3482-C78F-415694039980}"/>
              </a:ext>
            </a:extLst>
          </p:cNvPr>
          <p:cNvSpPr txBox="1"/>
          <p:nvPr/>
        </p:nvSpPr>
        <p:spPr>
          <a:xfrm>
            <a:off x="659869" y="3622462"/>
            <a:ext cx="4572000" cy="267765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err="1">
                <a:ln>
                  <a:noFill/>
                </a:ln>
                <a:solidFill>
                  <a:srgbClr val="003300"/>
                </a:solidFill>
                <a:effectLst/>
                <a:uLnTx/>
                <a:uFillTx/>
                <a:latin typeface="Times New Roman" pitchFamily="18" charset="0"/>
                <a:ea typeface="宋体" panose="02010600030101010101" pitchFamily="2" charset="-122"/>
                <a:cs typeface="+mn-cs"/>
              </a:rPr>
              <a:t>i</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查找失败：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43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4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84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44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4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44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4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4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7" grpId="1" animBg="1"/>
      <p:bldP spid="18438" grpId="0"/>
      <p:bldP spid="18438" grpId="1"/>
      <p:bldP spid="18440" grpId="0" animBg="1"/>
      <p:bldP spid="18441" grpId="0" animBg="1"/>
      <p:bldP spid="18442" grpId="0"/>
      <p:bldP spid="18443" grpId="0" animBg="1"/>
      <p:bldP spid="18443" grpId="1" animBg="1"/>
      <p:bldP spid="18444" grpId="0"/>
      <p:bldP spid="18444" grpId="1"/>
      <p:bldP spid="18445" grpId="0" animBg="1"/>
      <p:bldP spid="18445" grpId="1" animBg="1"/>
      <p:bldP spid="18446" grpId="0"/>
      <p:bldP spid="18446" grpId="1"/>
      <p:bldP spid="18447" grpId="0" animBg="1"/>
      <p:bldP spid="18447" grpId="1" animBg="1"/>
      <p:bldP spid="18448" grpId="0"/>
      <p:bldP spid="18448" grpId="1"/>
      <p:bldP spid="184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F0BDE3-4FB0-40AC-BDC5-9AA13BF73B9A}"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4294967295"/>
          </p:nvPr>
        </p:nvSpPr>
        <p:spPr>
          <a:xfrm>
            <a:off x="542956" y="1409700"/>
            <a:ext cx="8763000" cy="4038600"/>
          </a:xfrm>
        </p:spPr>
        <p:txBody>
          <a:bodyPr/>
          <a:lstStyle/>
          <a:p>
            <a:pPr eaLnBrk="1" hangingPunct="1">
              <a:spcBef>
                <a:spcPct val="70000"/>
              </a:spcBef>
            </a:pPr>
            <a:r>
              <a:rPr lang="zh-CN" altLang="en-US" dirty="0">
                <a:latin typeface="+mn-ea"/>
              </a:rPr>
              <a:t>对顺序表而言，</a:t>
            </a:r>
            <a:r>
              <a:rPr lang="en-US" altLang="zh-CN" dirty="0" err="1">
                <a:latin typeface="+mn-ea"/>
              </a:rPr>
              <a:t>C</a:t>
            </a:r>
            <a:r>
              <a:rPr lang="en-US" altLang="zh-CN" baseline="-25000" dirty="0" err="1">
                <a:latin typeface="+mn-ea"/>
              </a:rPr>
              <a:t>i</a:t>
            </a:r>
            <a:r>
              <a:rPr lang="en-US" altLang="zh-CN" dirty="0">
                <a:latin typeface="+mn-ea"/>
              </a:rPr>
              <a:t>=n-i+1</a:t>
            </a:r>
          </a:p>
          <a:p>
            <a:pPr eaLnBrk="1" hangingPunct="1">
              <a:spcBef>
                <a:spcPct val="70000"/>
              </a:spcBef>
            </a:pPr>
            <a:r>
              <a:rPr lang="zh-CN" altLang="en-US" dirty="0">
                <a:latin typeface="+mn-ea"/>
              </a:rPr>
              <a:t>在等概率查找的情况下，</a:t>
            </a:r>
            <a:r>
              <a:rPr lang="en-US" altLang="zh-CN" dirty="0">
                <a:latin typeface="+mn-ea"/>
              </a:rPr>
              <a:t>P</a:t>
            </a:r>
            <a:r>
              <a:rPr lang="en-US" altLang="zh-CN" baseline="-25000" dirty="0">
                <a:latin typeface="+mn-ea"/>
              </a:rPr>
              <a:t>i</a:t>
            </a:r>
            <a:r>
              <a:rPr lang="en-US" altLang="zh-CN" dirty="0">
                <a:latin typeface="+mn-ea"/>
              </a:rPr>
              <a:t>=1/n</a:t>
            </a:r>
          </a:p>
          <a:p>
            <a:pPr eaLnBrk="1" hangingPunct="1">
              <a:spcBef>
                <a:spcPct val="70000"/>
              </a:spcBef>
            </a:pPr>
            <a:r>
              <a:rPr lang="en-US" altLang="zh-CN" dirty="0">
                <a:latin typeface="+mn-ea"/>
              </a:rPr>
              <a:t>ASL</a:t>
            </a:r>
            <a:r>
              <a:rPr lang="zh-CN" altLang="en-US" baseline="-25000" dirty="0">
                <a:latin typeface="+mn-ea"/>
              </a:rPr>
              <a:t>成功</a:t>
            </a:r>
            <a:r>
              <a:rPr lang="en-US" altLang="zh-CN" dirty="0">
                <a:latin typeface="+mn-ea"/>
              </a:rPr>
              <a:t>=n*P</a:t>
            </a:r>
            <a:r>
              <a:rPr lang="en-US" altLang="zh-CN" baseline="-25000" dirty="0">
                <a:latin typeface="+mn-ea"/>
              </a:rPr>
              <a:t>1</a:t>
            </a:r>
            <a:r>
              <a:rPr lang="en-US" altLang="zh-CN" dirty="0">
                <a:latin typeface="+mn-ea"/>
              </a:rPr>
              <a:t> +(n-1)P</a:t>
            </a:r>
            <a:r>
              <a:rPr lang="en-US" altLang="zh-CN" baseline="-25000" dirty="0">
                <a:latin typeface="+mn-ea"/>
              </a:rPr>
              <a:t>2</a:t>
            </a:r>
            <a:r>
              <a:rPr lang="en-US" altLang="zh-CN" dirty="0">
                <a:latin typeface="+mn-ea"/>
              </a:rPr>
              <a:t> +…+ 2P</a:t>
            </a:r>
            <a:r>
              <a:rPr lang="en-US" altLang="zh-CN" baseline="-25000" dirty="0">
                <a:latin typeface="+mn-ea"/>
              </a:rPr>
              <a:t>n-1</a:t>
            </a:r>
            <a:r>
              <a:rPr lang="en-US" altLang="zh-CN" dirty="0">
                <a:latin typeface="+mn-ea"/>
              </a:rPr>
              <a:t>+ </a:t>
            </a:r>
            <a:r>
              <a:rPr lang="en-US" altLang="zh-CN" dirty="0" err="1">
                <a:latin typeface="+mn-ea"/>
              </a:rPr>
              <a:t>P</a:t>
            </a:r>
            <a:r>
              <a:rPr lang="en-US" altLang="zh-CN" baseline="-25000" dirty="0" err="1">
                <a:latin typeface="+mn-ea"/>
              </a:rPr>
              <a:t>n</a:t>
            </a:r>
            <a:r>
              <a:rPr lang="en-US" altLang="zh-CN" dirty="0">
                <a:latin typeface="+mn-ea"/>
              </a:rPr>
              <a:t> = (n+1)/2</a:t>
            </a:r>
            <a:endParaRPr lang="zh-CN" altLang="en-US" dirty="0">
              <a:latin typeface="+mn-ea"/>
            </a:endParaRPr>
          </a:p>
        </p:txBody>
      </p:sp>
      <p:sp>
        <p:nvSpPr>
          <p:cNvPr id="18439" name="AutoShape 7"/>
          <p:cNvSpPr>
            <a:spLocks noChangeArrowheads="1"/>
          </p:cNvSpPr>
          <p:nvPr/>
        </p:nvSpPr>
        <p:spPr bwMode="auto">
          <a:xfrm>
            <a:off x="2700339" y="4797425"/>
            <a:ext cx="4391942" cy="1603375"/>
          </a:xfrm>
          <a:prstGeom prst="cloudCallout">
            <a:avLst>
              <a:gd name="adj1" fmla="val -69138"/>
              <a:gd name="adj2" fmla="val -141391"/>
            </a:avLst>
          </a:prstGeom>
          <a:solidFill>
            <a:srgbClr val="FFFF00"/>
          </a:solidFill>
          <a:ln w="9525">
            <a:solidFill>
              <a:srgbClr val="FF6600"/>
            </a:solidFill>
            <a:round/>
            <a:headEnd/>
            <a:tailEnd/>
          </a:ln>
          <a:effectLst/>
        </p:spPr>
        <p:txBody>
          <a:bodyPr/>
          <a:lstStyle/>
          <a:p>
            <a:pPr algn="ctr" eaLnBrk="1" hangingPunct="1">
              <a:buFont typeface="Arial" pitchFamily="34" charset="0"/>
              <a:buNone/>
            </a:pPr>
            <a:r>
              <a:rPr lang="zh-CN" altLang="en-US" sz="2800" b="0" i="0" dirty="0">
                <a:latin typeface="黑体" panose="02010609060101010101" pitchFamily="49" charset="-122"/>
                <a:ea typeface="黑体" panose="02010609060101010101" pitchFamily="49" charset="-122"/>
              </a:rPr>
              <a:t>此为查找成功时，查找不成功？</a:t>
            </a: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strips(downRight)">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A5AF19A-C714-488C-8F6F-E0455F0DC79F}" type="slidenum">
              <a:rPr lang="zh-CN" altLang="en-US"/>
              <a:pPr algn="r" eaLnBrk="1" hangingPunct="1">
                <a:spcBef>
                  <a:spcPct val="50000"/>
                </a:spcBef>
                <a:buFont typeface="Arial" pitchFamily="34" charset="0"/>
                <a:buNone/>
              </a:pPr>
              <a:t>14</a:t>
            </a:fld>
            <a:endParaRPr lang="en-US" altLang="zh-CN"/>
          </a:p>
        </p:txBody>
      </p:sp>
      <p:sp>
        <p:nvSpPr>
          <p:cNvPr id="20485" name="Rectangle 5"/>
          <p:cNvSpPr>
            <a:spLocks noGrp="1" noChangeArrowheads="1"/>
          </p:cNvSpPr>
          <p:nvPr>
            <p:ph type="body" idx="4294967295"/>
          </p:nvPr>
        </p:nvSpPr>
        <p:spPr>
          <a:xfrm>
            <a:off x="566710" y="1257773"/>
            <a:ext cx="8763000" cy="1617663"/>
          </a:xfrm>
        </p:spPr>
        <p:txBody>
          <a:bodyPr/>
          <a:lstStyle/>
          <a:p>
            <a:pPr eaLnBrk="1" hangingPunct="1">
              <a:spcBef>
                <a:spcPct val="70000"/>
              </a:spcBef>
            </a:pPr>
            <a:r>
              <a:rPr lang="zh-CN" altLang="en-US" dirty="0">
                <a:latin typeface="黑体" pitchFamily="49" charset="-122"/>
                <a:ea typeface="黑体" pitchFamily="49" charset="-122"/>
              </a:rPr>
              <a:t>思考：假设查找不成功和查找成功的概率相同，且每个元素查找成功的概率也相同，分析平均查找长度。</a:t>
            </a:r>
            <a:endParaRPr lang="en-US" altLang="zh-CN" dirty="0">
              <a:latin typeface="黑体" pitchFamily="49" charset="-122"/>
              <a:ea typeface="黑体" pitchFamily="49" charset="-122"/>
            </a:endParaRPr>
          </a:p>
          <a:p>
            <a:pPr eaLnBrk="1" hangingPunct="1">
              <a:spcBef>
                <a:spcPct val="70000"/>
              </a:spcBef>
            </a:pPr>
            <a:endParaRPr lang="zh-CN" altLang="en-US" b="1" dirty="0">
              <a:latin typeface="黑体" pitchFamily="49" charset="-122"/>
              <a:ea typeface="黑体" pitchFamily="49" charset="-122"/>
            </a:endParaRPr>
          </a:p>
        </p:txBody>
      </p:sp>
      <p:sp>
        <p:nvSpPr>
          <p:cNvPr id="2" name="矩形 1"/>
          <p:cNvSpPr>
            <a:spLocks noChangeArrowheads="1"/>
          </p:cNvSpPr>
          <p:nvPr/>
        </p:nvSpPr>
        <p:spPr bwMode="auto">
          <a:xfrm>
            <a:off x="1131888" y="3110452"/>
            <a:ext cx="7707312" cy="523220"/>
          </a:xfrm>
          <a:prstGeom prst="rect">
            <a:avLst/>
          </a:prstGeom>
          <a:noFill/>
          <a:ln w="9525">
            <a:noFill/>
            <a:miter lim="800000"/>
            <a:headEnd/>
            <a:tailEnd/>
          </a:ln>
        </p:spPr>
        <p:txBody>
          <a:bodyPr>
            <a:spAutoFit/>
          </a:bodyPr>
          <a:lstStyle/>
          <a:p>
            <a:pPr eaLnBrk="1" hangingPunct="1">
              <a:spcBef>
                <a:spcPct val="70000"/>
              </a:spcBef>
            </a:pPr>
            <a:r>
              <a:rPr lang="en-US" altLang="zh-CN" sz="2800" b="0" i="0" dirty="0">
                <a:latin typeface="黑体" pitchFamily="49" charset="-122"/>
                <a:ea typeface="黑体" pitchFamily="49" charset="-122"/>
              </a:rPr>
              <a:t>ASL= (n+1)/2 + (n+1)/(2*2) = 3(n+1)/4</a:t>
            </a:r>
            <a:endParaRPr lang="zh-CN" altLang="en-US" sz="2800" b="0" i="0" dirty="0">
              <a:latin typeface="黑体" pitchFamily="49" charset="-122"/>
              <a:ea typeface="黑体" pitchFamily="49" charset="-122"/>
            </a:endParaRP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CADF55E-9409-4678-880B-D397E349B395}" type="slidenum">
              <a:rPr lang="zh-CN" altLang="en-US"/>
              <a:pPr algn="r" eaLnBrk="1" hangingPunct="1">
                <a:spcBef>
                  <a:spcPct val="50000"/>
                </a:spcBef>
                <a:buFont typeface="Arial" pitchFamily="34" charset="0"/>
                <a:buNone/>
              </a:pPr>
              <a:t>15</a:t>
            </a:fld>
            <a:endParaRPr lang="en-US" altLang="zh-CN"/>
          </a:p>
        </p:txBody>
      </p:sp>
      <p:sp>
        <p:nvSpPr>
          <p:cNvPr id="19461" name="Rectangle 5"/>
          <p:cNvSpPr>
            <a:spLocks noGrp="1" noChangeArrowheads="1"/>
          </p:cNvSpPr>
          <p:nvPr>
            <p:ph type="body" idx="4294967295"/>
          </p:nvPr>
        </p:nvSpPr>
        <p:spPr>
          <a:xfrm>
            <a:off x="548094" y="1409700"/>
            <a:ext cx="8334372" cy="2739380"/>
          </a:xfrm>
        </p:spPr>
        <p:txBody>
          <a:bodyPr/>
          <a:lstStyle/>
          <a:p>
            <a:pPr eaLnBrk="1" hangingPunct="1">
              <a:spcBef>
                <a:spcPct val="70000"/>
              </a:spcBef>
            </a:pPr>
            <a:r>
              <a:rPr lang="zh-CN" altLang="en-US" dirty="0">
                <a:latin typeface="+mn-ea"/>
              </a:rPr>
              <a:t>如果被查找的记录概率不等时，取</a:t>
            </a:r>
            <a:r>
              <a:rPr lang="en-US" altLang="zh-CN" dirty="0">
                <a:latin typeface="+mn-ea"/>
              </a:rPr>
              <a:t>P</a:t>
            </a:r>
            <a:r>
              <a:rPr lang="en-US" altLang="zh-CN" baseline="-25000" dirty="0">
                <a:latin typeface="+mn-ea"/>
              </a:rPr>
              <a:t>n</a:t>
            </a:r>
            <a:r>
              <a:rPr lang="en-US" altLang="zh-CN" dirty="0">
                <a:latin typeface="+mn-ea"/>
              </a:rPr>
              <a:t>≥P</a:t>
            </a:r>
            <a:r>
              <a:rPr lang="en-US" altLang="zh-CN" baseline="-25000" dirty="0">
                <a:latin typeface="+mn-ea"/>
              </a:rPr>
              <a:t>n-1</a:t>
            </a:r>
            <a:r>
              <a:rPr lang="en-US" altLang="zh-CN" dirty="0">
                <a:latin typeface="+mn-ea"/>
              </a:rPr>
              <a:t>≥···≥P</a:t>
            </a:r>
            <a:r>
              <a:rPr lang="en-US" altLang="zh-CN" baseline="-25000" dirty="0">
                <a:latin typeface="+mn-ea"/>
              </a:rPr>
              <a:t>2</a:t>
            </a:r>
            <a:r>
              <a:rPr lang="en-US" altLang="zh-CN" dirty="0">
                <a:latin typeface="+mn-ea"/>
              </a:rPr>
              <a:t>≥P</a:t>
            </a:r>
            <a:r>
              <a:rPr lang="en-US" altLang="zh-CN" baseline="-25000" dirty="0">
                <a:latin typeface="+mn-ea"/>
              </a:rPr>
              <a:t>1</a:t>
            </a:r>
          </a:p>
          <a:p>
            <a:pPr eaLnBrk="1" hangingPunct="1">
              <a:spcBef>
                <a:spcPct val="70000"/>
              </a:spcBef>
            </a:pPr>
            <a:r>
              <a:rPr lang="zh-CN" altLang="en-US" dirty="0">
                <a:latin typeface="+mn-ea"/>
              </a:rPr>
              <a:t>若查找概率无法事先测定，则查找过程采取的改进办法是，在每次查找之后，将刚刚查找到的记录直接移至表尾的位置上</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不等概率</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7"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EE0227B-9449-4E90-9B5D-565193F5A7CB}" type="slidenum">
              <a:rPr lang="zh-CN" altLang="en-US"/>
              <a:pPr algn="r" eaLnBrk="1" hangingPunct="1">
                <a:spcBef>
                  <a:spcPct val="50000"/>
                </a:spcBef>
                <a:buFont typeface="Arial" pitchFamily="34" charset="0"/>
                <a:buNone/>
              </a:pPr>
              <a:t>16</a:t>
            </a:fld>
            <a:endParaRPr lang="en-US" altLang="zh-CN"/>
          </a:p>
        </p:txBody>
      </p:sp>
      <p:sp>
        <p:nvSpPr>
          <p:cNvPr id="20485" name="Rectangle 5"/>
          <p:cNvSpPr>
            <a:spLocks noGrp="1" noChangeArrowheads="1"/>
          </p:cNvSpPr>
          <p:nvPr>
            <p:ph type="body" idx="4294967295"/>
          </p:nvPr>
        </p:nvSpPr>
        <p:spPr>
          <a:xfrm>
            <a:off x="578182" y="1340768"/>
            <a:ext cx="7262802" cy="4038600"/>
          </a:xfrm>
        </p:spPr>
        <p:txBody>
          <a:bodyPr/>
          <a:lstStyle/>
          <a:p>
            <a:pPr eaLnBrk="1" hangingPunct="1">
              <a:lnSpc>
                <a:spcPct val="90000"/>
              </a:lnSpc>
            </a:pPr>
            <a:r>
              <a:rPr lang="zh-CN" altLang="en-US" dirty="0">
                <a:latin typeface="黑体" pitchFamily="49" charset="-122"/>
                <a:ea typeface="黑体" pitchFamily="49" charset="-122"/>
              </a:rPr>
              <a:t>优点：</a:t>
            </a:r>
          </a:p>
          <a:p>
            <a:pPr eaLnBrk="1" hangingPunct="1">
              <a:lnSpc>
                <a:spcPct val="90000"/>
              </a:lnSpc>
              <a:buFont typeface="Wingdings" pitchFamily="2" charset="2"/>
              <a:buNone/>
            </a:pPr>
            <a:r>
              <a:rPr lang="zh-CN" altLang="en-US" dirty="0">
                <a:latin typeface="黑体" pitchFamily="49" charset="-122"/>
                <a:ea typeface="黑体" pitchFamily="49" charset="-122"/>
              </a:rPr>
              <a:t>1.简单</a:t>
            </a:r>
          </a:p>
          <a:p>
            <a:pPr eaLnBrk="1" hangingPunct="1">
              <a:lnSpc>
                <a:spcPct val="90000"/>
              </a:lnSpc>
              <a:buFont typeface="Wingdings" pitchFamily="2" charset="2"/>
              <a:buNone/>
            </a:pPr>
            <a:r>
              <a:rPr lang="zh-CN" altLang="en-US" dirty="0">
                <a:latin typeface="黑体" pitchFamily="49" charset="-122"/>
                <a:ea typeface="黑体" pitchFamily="49" charset="-122"/>
              </a:rPr>
              <a:t>2.适应面广(对表的结构无任何要求)</a:t>
            </a:r>
          </a:p>
          <a:p>
            <a:pPr eaLnBrk="1" hangingPunct="1">
              <a:lnSpc>
                <a:spcPct val="90000"/>
              </a:lnSpc>
            </a:pPr>
            <a:endParaRPr lang="zh-CN" altLang="en-US" dirty="0">
              <a:latin typeface="黑体" pitchFamily="49" charset="-122"/>
              <a:ea typeface="黑体" pitchFamily="49" charset="-122"/>
            </a:endParaRPr>
          </a:p>
          <a:p>
            <a:pPr eaLnBrk="1" hangingPunct="1">
              <a:lnSpc>
                <a:spcPct val="90000"/>
              </a:lnSpc>
            </a:pPr>
            <a:r>
              <a:rPr lang="zh-CN" altLang="en-US" dirty="0">
                <a:latin typeface="黑体" pitchFamily="49" charset="-122"/>
                <a:ea typeface="黑体" pitchFamily="49" charset="-122"/>
              </a:rPr>
              <a:t>缺点：</a:t>
            </a:r>
          </a:p>
          <a:p>
            <a:pPr eaLnBrk="1" hangingPunct="1">
              <a:lnSpc>
                <a:spcPct val="90000"/>
              </a:lnSpc>
              <a:buFont typeface="Wingdings" pitchFamily="2" charset="2"/>
              <a:buNone/>
            </a:pPr>
            <a:r>
              <a:rPr lang="zh-CN" altLang="en-US" dirty="0">
                <a:latin typeface="黑体" pitchFamily="49" charset="-122"/>
                <a:ea typeface="黑体" pitchFamily="49" charset="-122"/>
              </a:rPr>
              <a:t>1.平均查找长度较大</a:t>
            </a:r>
          </a:p>
          <a:p>
            <a:pPr eaLnBrk="1" hangingPunct="1">
              <a:lnSpc>
                <a:spcPct val="90000"/>
              </a:lnSpc>
              <a:buFont typeface="Wingdings" pitchFamily="2" charset="2"/>
              <a:buNone/>
            </a:pPr>
            <a:r>
              <a:rPr lang="zh-CN" altLang="en-US" dirty="0">
                <a:latin typeface="黑体" pitchFamily="49" charset="-122"/>
                <a:ea typeface="黑体" pitchFamily="49" charset="-122"/>
              </a:rPr>
              <a:t>2.特别是当</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很大时，查找效率很低</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17" dur="500"/>
                                        <p:tgtEl>
                                          <p:spTgt spid="204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5" end="5"/>
                                            </p:txEl>
                                          </p:spTgt>
                                        </p:tgtEl>
                                        <p:attrNameLst>
                                          <p:attrName>style.visibility</p:attrName>
                                        </p:attrNameLst>
                                      </p:cBhvr>
                                      <p:to>
                                        <p:strVal val="visible"/>
                                      </p:to>
                                    </p:set>
                                    <p:animEffect transition="in" filter="blinds(horizontal)">
                                      <p:cBhvr>
                                        <p:cTn id="22" dur="500"/>
                                        <p:tgtEl>
                                          <p:spTgt spid="204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5">
                                            <p:txEl>
                                              <p:pRg st="6" end="6"/>
                                            </p:txEl>
                                          </p:spTgt>
                                        </p:tgtEl>
                                        <p:attrNameLst>
                                          <p:attrName>style.visibility</p:attrName>
                                        </p:attrNameLst>
                                      </p:cBhvr>
                                      <p:to>
                                        <p:strVal val="visible"/>
                                      </p:to>
                                    </p:set>
                                    <p:animEffect transition="in" filter="blinds(horizontal)">
                                      <p:cBhvr>
                                        <p:cTn id="2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二、折半查找</a:t>
            </a:r>
          </a:p>
        </p:txBody>
      </p:sp>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2A0321-A677-4F3D-81F1-914D0FFCBF84}" type="slidenum">
              <a:rPr lang="zh-CN" altLang="en-US"/>
              <a:pPr algn="r" eaLnBrk="1" hangingPunct="1">
                <a:spcBef>
                  <a:spcPct val="50000"/>
                </a:spcBef>
                <a:buFont typeface="Arial" pitchFamily="34" charset="0"/>
                <a:buNone/>
              </a:pPr>
              <a:t>17</a:t>
            </a:fld>
            <a:endParaRPr lang="en-US" altLang="zh-CN"/>
          </a:p>
        </p:txBody>
      </p:sp>
      <p:sp>
        <p:nvSpPr>
          <p:cNvPr id="21509" name="Rectangle 5"/>
          <p:cNvSpPr>
            <a:spLocks noGrp="1" noChangeArrowheads="1"/>
          </p:cNvSpPr>
          <p:nvPr>
            <p:ph type="body" idx="4294967295"/>
          </p:nvPr>
        </p:nvSpPr>
        <p:spPr>
          <a:xfrm>
            <a:off x="452470" y="19621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折半查找算法是</a:t>
            </a:r>
            <a:r>
              <a:rPr lang="zh-CN" altLang="en-US" dirty="0">
                <a:solidFill>
                  <a:srgbClr val="FF0000"/>
                </a:solidFill>
                <a:latin typeface="黑体" pitchFamily="49" charset="-122"/>
                <a:ea typeface="黑体" pitchFamily="49" charset="-122"/>
              </a:rPr>
              <a:t>有序表</a:t>
            </a:r>
            <a:r>
              <a:rPr lang="zh-CN" altLang="en-US" dirty="0">
                <a:latin typeface="黑体" pitchFamily="49" charset="-122"/>
                <a:ea typeface="黑体" pitchFamily="49" charset="-122"/>
              </a:rPr>
              <a:t>的查找方法</a:t>
            </a:r>
          </a:p>
          <a:p>
            <a:pPr eaLnBrk="1" hangingPunct="1">
              <a:lnSpc>
                <a:spcPct val="90000"/>
              </a:lnSpc>
              <a:spcBef>
                <a:spcPct val="50000"/>
              </a:spcBef>
            </a:pPr>
            <a:r>
              <a:rPr lang="zh-CN" altLang="en-US" dirty="0">
                <a:latin typeface="黑体" pitchFamily="49" charset="-122"/>
                <a:ea typeface="黑体" pitchFamily="49" charset="-122"/>
              </a:rPr>
              <a:t>在折半查找算法中，静态查找表按关键字大小的次序，有序地存放在</a:t>
            </a:r>
            <a:r>
              <a:rPr lang="zh-CN" altLang="en-US" dirty="0">
                <a:solidFill>
                  <a:srgbClr val="FF0000"/>
                </a:solidFill>
                <a:latin typeface="黑体" pitchFamily="49" charset="-122"/>
                <a:ea typeface="黑体" pitchFamily="49" charset="-122"/>
              </a:rPr>
              <a:t>顺序表</a:t>
            </a:r>
            <a:r>
              <a:rPr lang="zh-CN" altLang="en-US" dirty="0">
                <a:latin typeface="黑体" pitchFamily="49" charset="-122"/>
                <a:ea typeface="黑体" pitchFamily="49" charset="-122"/>
              </a:rPr>
              <a:t>中</a:t>
            </a:r>
          </a:p>
          <a:p>
            <a:pPr eaLnBrk="1" hangingPunct="1">
              <a:lnSpc>
                <a:spcPct val="90000"/>
              </a:lnSpc>
              <a:spcBef>
                <a:spcPct val="100000"/>
              </a:spcBef>
            </a:pPr>
            <a:r>
              <a:rPr lang="zh-CN" altLang="en-US" dirty="0">
                <a:latin typeface="黑体" pitchFamily="49" charset="-122"/>
                <a:ea typeface="黑体" pitchFamily="49" charset="-122"/>
              </a:rPr>
              <a:t>折半查找的原理是：</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先确定待查记录所在的范围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前部分或后部分</a:t>
            </a:r>
            <a:r>
              <a:rPr lang="en-US" altLang="zh-CN" dirty="0">
                <a:latin typeface="黑体" pitchFamily="49" charset="-122"/>
                <a:ea typeface="黑体" pitchFamily="49" charset="-122"/>
              </a:rPr>
              <a:t>)</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逐步缩小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一半</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范围直到找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到该记录为止</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76A87EC-57E3-4D05-9CDC-FD4D086026A0}" type="slidenum">
              <a:rPr lang="zh-CN" altLang="en-US"/>
              <a:pPr algn="r" eaLnBrk="1" hangingPunct="1">
                <a:spcBef>
                  <a:spcPct val="50000"/>
                </a:spcBef>
                <a:buFont typeface="Arial" pitchFamily="34" charset="0"/>
                <a:buNone/>
              </a:pPr>
              <a:t>18</a:t>
            </a:fld>
            <a:endParaRPr lang="en-US" altLang="zh-CN"/>
          </a:p>
        </p:txBody>
      </p:sp>
      <p:sp>
        <p:nvSpPr>
          <p:cNvPr id="22533" name="Rectangle 5"/>
          <p:cNvSpPr>
            <a:spLocks noGrp="1" noChangeArrowheads="1"/>
          </p:cNvSpPr>
          <p:nvPr>
            <p:ph type="body" idx="4294967295"/>
          </p:nvPr>
        </p:nvSpPr>
        <p:spPr>
          <a:xfrm>
            <a:off x="542956" y="1300009"/>
            <a:ext cx="8763000" cy="4038600"/>
          </a:xfrm>
        </p:spPr>
        <p:txBody>
          <a:bodyPr/>
          <a:lstStyle/>
          <a:p>
            <a:pPr eaLnBrk="1" hangingPunct="1">
              <a:lnSpc>
                <a:spcPct val="90000"/>
              </a:lnSpc>
              <a:spcBef>
                <a:spcPct val="30000"/>
              </a:spcBef>
              <a:buFont typeface="Wingdings" pitchFamily="2" charset="2"/>
              <a:buNone/>
            </a:pPr>
            <a:r>
              <a:rPr lang="en-US" altLang="zh-CN" sz="2800" b="1" dirty="0">
                <a:latin typeface="黑体" pitchFamily="49" charset="-122"/>
                <a:ea typeface="黑体" pitchFamily="49" charset="-122"/>
              </a:rPr>
              <a:t>1.</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个对象从小到大存放在有序顺序表</a:t>
            </a:r>
            <a:r>
              <a:rPr lang="en-US" altLang="zh-CN" sz="2800" dirty="0">
                <a:latin typeface="黑体" pitchFamily="49" charset="-122"/>
                <a:ea typeface="黑体" pitchFamily="49" charset="-122"/>
              </a:rPr>
              <a:t>ST</a:t>
            </a:r>
            <a:r>
              <a:rPr lang="zh-CN" altLang="en-US" sz="2800" dirty="0">
                <a:latin typeface="黑体" pitchFamily="49" charset="-122"/>
                <a:ea typeface="黑体" pitchFamily="49" charset="-122"/>
              </a:rPr>
              <a:t>中，</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为给定值</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2.设</a:t>
            </a:r>
            <a:r>
              <a:rPr lang="en-US" altLang="zh-CN" sz="2800" dirty="0">
                <a:latin typeface="黑体" pitchFamily="49" charset="-122"/>
                <a:ea typeface="黑体" pitchFamily="49" charset="-122"/>
              </a:rPr>
              <a:t>low</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high</a:t>
            </a:r>
            <a:r>
              <a:rPr lang="zh-CN" altLang="en-US" sz="2800" dirty="0">
                <a:latin typeface="黑体" pitchFamily="49" charset="-122"/>
                <a:ea typeface="黑体" pitchFamily="49" charset="-122"/>
              </a:rPr>
              <a:t>指向待查元素所在区间的下界、上界</a:t>
            </a:r>
            <a:endParaRPr lang="en-US" altLang="zh-CN" sz="2800"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即</a:t>
            </a:r>
            <a:r>
              <a:rPr lang="en-US" altLang="zh-CN" sz="2800" dirty="0">
                <a:latin typeface="黑体" pitchFamily="49" charset="-122"/>
                <a:ea typeface="黑体" pitchFamily="49" charset="-122"/>
              </a:rPr>
              <a:t>low=1, high=n</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3.设</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指向待区间的中点，即</a:t>
            </a:r>
            <a:r>
              <a:rPr lang="en-US" altLang="zh-CN" sz="2800" dirty="0">
                <a:latin typeface="黑体" pitchFamily="49" charset="-122"/>
                <a:ea typeface="黑体" pitchFamily="49" charset="-122"/>
              </a:rPr>
              <a:t>mid=(</a:t>
            </a:r>
            <a:r>
              <a:rPr lang="en-US" altLang="zh-CN" sz="2800" dirty="0" err="1">
                <a:latin typeface="黑体" pitchFamily="49" charset="-122"/>
                <a:ea typeface="黑体" pitchFamily="49" charset="-122"/>
              </a:rPr>
              <a:t>low+high</a:t>
            </a:r>
            <a:r>
              <a:rPr lang="en-US" altLang="zh-CN" sz="2800" dirty="0">
                <a:latin typeface="黑体" pitchFamily="49" charset="-122"/>
                <a:ea typeface="黑体" pitchFamily="49" charset="-122"/>
              </a:rPr>
              <a:t>)/2</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4.让</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与</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指向的记录比较</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k=ST[mid].key</a:t>
            </a:r>
            <a:r>
              <a:rPr lang="zh-CN" altLang="en-US" sz="2800" dirty="0">
                <a:latin typeface="黑体" pitchFamily="49" charset="-122"/>
                <a:ea typeface="黑体" pitchFamily="49" charset="-122"/>
              </a:rPr>
              <a:t>，查找成功</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k&lt;ST[mid].key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high=mid-1	[</a:t>
            </a:r>
            <a:r>
              <a:rPr lang="zh-CN" altLang="en-US" sz="2800" dirty="0">
                <a:latin typeface="黑体" pitchFamily="49" charset="-122"/>
                <a:ea typeface="黑体" pitchFamily="49" charset="-122"/>
              </a:rPr>
              <a:t>上半区间]</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k&gt;ST[mid].key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low=mid+1		[</a:t>
            </a:r>
            <a:r>
              <a:rPr lang="zh-CN" altLang="en-US" sz="2800" dirty="0">
                <a:latin typeface="黑体" pitchFamily="49" charset="-122"/>
                <a:ea typeface="黑体" pitchFamily="49" charset="-122"/>
              </a:rPr>
              <a:t>下半区间]</a:t>
            </a:r>
          </a:p>
          <a:p>
            <a:pPr eaLnBrk="1" hangingPunct="1">
              <a:lnSpc>
                <a:spcPct val="90000"/>
              </a:lnSpc>
              <a:spcBef>
                <a:spcPct val="30000"/>
              </a:spcBef>
              <a:buFont typeface="Wingdings" pitchFamily="2" charset="2"/>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重复3,4操作，直至</a:t>
            </a:r>
            <a:r>
              <a:rPr lang="en-US" altLang="zh-CN" sz="2800" dirty="0">
                <a:latin typeface="黑体" pitchFamily="49" charset="-122"/>
                <a:ea typeface="黑体" pitchFamily="49" charset="-122"/>
              </a:rPr>
              <a:t>low&gt;high</a:t>
            </a:r>
            <a:r>
              <a:rPr lang="zh-CN" altLang="en-US" sz="2800" dirty="0">
                <a:latin typeface="黑体" pitchFamily="49" charset="-122"/>
                <a:ea typeface="黑体" pitchFamily="49" charset="-122"/>
              </a:rPr>
              <a:t>时，查找失败。</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二、折半查找算法</a:t>
            </a:r>
          </a:p>
        </p:txBody>
      </p:sp>
      <p:sp>
        <p:nvSpPr>
          <p:cNvPr id="6" name="对话气泡: 圆角矩形 5">
            <a:extLst>
              <a:ext uri="{FF2B5EF4-FFF2-40B4-BE49-F238E27FC236}">
                <a16:creationId xmlns:a16="http://schemas.microsoft.com/office/drawing/2014/main" id="{2BE4CD58-9413-4FFC-BB88-E208DCC24E21}"/>
              </a:ext>
            </a:extLst>
          </p:cNvPr>
          <p:cNvSpPr/>
          <p:nvPr/>
        </p:nvSpPr>
        <p:spPr bwMode="auto">
          <a:xfrm>
            <a:off x="3187868" y="435567"/>
            <a:ext cx="5651332" cy="476726"/>
          </a:xfrm>
          <a:prstGeom prst="wedgeRoundRectCallout">
            <a:avLst>
              <a:gd name="adj1" fmla="val -10792"/>
              <a:gd name="adj2" fmla="val 1242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不能链表。需要随机访问中间元素</a:t>
            </a:r>
          </a:p>
        </p:txBody>
      </p:sp>
      <p:sp>
        <p:nvSpPr>
          <p:cNvPr id="2" name="矩形 1">
            <a:extLst>
              <a:ext uri="{FF2B5EF4-FFF2-40B4-BE49-F238E27FC236}">
                <a16:creationId xmlns:a16="http://schemas.microsoft.com/office/drawing/2014/main" id="{F6CEB656-F2C9-4864-B912-D0F127BF6F8D}"/>
              </a:ext>
            </a:extLst>
          </p:cNvPr>
          <p:cNvSpPr/>
          <p:nvPr/>
        </p:nvSpPr>
        <p:spPr bwMode="auto">
          <a:xfrm>
            <a:off x="4737240" y="1300009"/>
            <a:ext cx="1872208"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6BA78363-F371-EFA0-BFF8-110A7DE25CE2}"/>
              </a:ext>
            </a:extLst>
          </p:cNvPr>
          <p:cNvSpPr/>
          <p:nvPr/>
        </p:nvSpPr>
        <p:spPr bwMode="auto">
          <a:xfrm>
            <a:off x="1691680" y="3789040"/>
            <a:ext cx="1224136"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1" dur="500"/>
                                        <p:tgtEl>
                                          <p:spTgt spid="2253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6" dur="500"/>
                                        <p:tgtEl>
                                          <p:spTgt spid="2253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animEffect transition="in" filter="blinds(horizontal)">
                                      <p:cBhvr>
                                        <p:cTn id="31" dur="500"/>
                                        <p:tgtEl>
                                          <p:spTgt spid="2253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19</a:t>
            </a:fld>
            <a:endParaRPr lang="en-US" altLang="zh-CN"/>
          </a:p>
        </p:txBody>
      </p:sp>
      <p:sp>
        <p:nvSpPr>
          <p:cNvPr id="25606" name="AutoShape 6"/>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p:cNvGrpSpPr>
            <a:grpSpLocks/>
          </p:cNvGrpSpPr>
          <p:nvPr/>
        </p:nvGrpSpPr>
        <p:grpSpPr bwMode="auto">
          <a:xfrm>
            <a:off x="1276350" y="1772816"/>
            <a:ext cx="6591300" cy="739775"/>
            <a:chOff x="0" y="0"/>
            <a:chExt cx="4152" cy="466"/>
          </a:xfrm>
        </p:grpSpPr>
        <p:sp>
          <p:nvSpPr>
            <p:cNvPr id="25653" name="Text Box 9"/>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p:cNvGrpSpPr>
              <a:grpSpLocks/>
            </p:cNvGrpSpPr>
            <p:nvPr/>
          </p:nvGrpSpPr>
          <p:grpSpPr bwMode="auto">
            <a:xfrm>
              <a:off x="0" y="211"/>
              <a:ext cx="3960" cy="255"/>
              <a:chOff x="0" y="0"/>
              <a:chExt cx="3960" cy="255"/>
            </a:xfrm>
          </p:grpSpPr>
          <p:sp>
            <p:nvSpPr>
              <p:cNvPr id="25655" name="Rectangle 11"/>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602" name="Line 22"/>
          <p:cNvSpPr>
            <a:spLocks noChangeShapeType="1"/>
          </p:cNvSpPr>
          <p:nvPr/>
        </p:nvSpPr>
        <p:spPr bwMode="auto">
          <a:xfrm flipH="1" flipV="1">
            <a:off x="1582738" y="2515766"/>
            <a:ext cx="1587" cy="376237"/>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3" name="Text Box 23"/>
          <p:cNvSpPr txBox="1">
            <a:spLocks noChangeArrowheads="1"/>
          </p:cNvSpPr>
          <p:nvPr/>
        </p:nvSpPr>
        <p:spPr bwMode="auto">
          <a:xfrm>
            <a:off x="1047750" y="2693566"/>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Low=1</a:t>
            </a:r>
          </a:p>
        </p:txBody>
      </p:sp>
      <p:sp>
        <p:nvSpPr>
          <p:cNvPr id="23604" name="Line 24"/>
          <p:cNvSpPr>
            <a:spLocks noChangeShapeType="1"/>
          </p:cNvSpPr>
          <p:nvPr/>
        </p:nvSpPr>
        <p:spPr bwMode="auto">
          <a:xfrm flipV="1">
            <a:off x="7356475" y="2536403"/>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5" name="Text Box 25"/>
          <p:cNvSpPr txBox="1">
            <a:spLocks noChangeArrowheads="1"/>
          </p:cNvSpPr>
          <p:nvPr/>
        </p:nvSpPr>
        <p:spPr bwMode="auto">
          <a:xfrm>
            <a:off x="6838950"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606" name="Line 26"/>
          <p:cNvSpPr>
            <a:spLocks noChangeShapeType="1"/>
          </p:cNvSpPr>
          <p:nvPr/>
        </p:nvSpPr>
        <p:spPr bwMode="auto">
          <a:xfrm flipV="1">
            <a:off x="4405313" y="2515766"/>
            <a:ext cx="0" cy="347662"/>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7" name="Text Box 27"/>
          <p:cNvSpPr txBox="1">
            <a:spLocks noChangeArrowheads="1"/>
          </p:cNvSpPr>
          <p:nvPr/>
        </p:nvSpPr>
        <p:spPr bwMode="auto">
          <a:xfrm>
            <a:off x="3943350" y="2664991"/>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mid=6</a:t>
            </a:r>
          </a:p>
        </p:txBody>
      </p:sp>
      <p:grpSp>
        <p:nvGrpSpPr>
          <p:cNvPr id="4" name="Group 29"/>
          <p:cNvGrpSpPr>
            <a:grpSpLocks/>
          </p:cNvGrpSpPr>
          <p:nvPr/>
        </p:nvGrpSpPr>
        <p:grpSpPr bwMode="auto">
          <a:xfrm>
            <a:off x="1295400" y="2958678"/>
            <a:ext cx="6591300" cy="739775"/>
            <a:chOff x="0" y="0"/>
            <a:chExt cx="4152" cy="466"/>
          </a:xfrm>
        </p:grpSpPr>
        <p:sp>
          <p:nvSpPr>
            <p:cNvPr id="25640" name="Text Box 30"/>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dirty="0">
                  <a:solidFill>
                    <a:srgbClr val="003300"/>
                  </a:solidFill>
                  <a:latin typeface="Times New Roman" pitchFamily="18" charset="0"/>
                </a:rPr>
                <a:t>1       2       3       4       5       6       7        8       9      10     11</a:t>
              </a:r>
            </a:p>
          </p:txBody>
        </p:sp>
        <p:grpSp>
          <p:nvGrpSpPr>
            <p:cNvPr id="5" name="Group 31"/>
            <p:cNvGrpSpPr>
              <a:grpSpLocks/>
            </p:cNvGrpSpPr>
            <p:nvPr/>
          </p:nvGrpSpPr>
          <p:grpSpPr bwMode="auto">
            <a:xfrm>
              <a:off x="0" y="211"/>
              <a:ext cx="3960" cy="255"/>
              <a:chOff x="0" y="0"/>
              <a:chExt cx="3960" cy="255"/>
            </a:xfrm>
          </p:grpSpPr>
          <p:sp>
            <p:nvSpPr>
              <p:cNvPr id="25642" name="Rectangle 32"/>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43" name="Rectangle 33"/>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44" name="Rectangle 34"/>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45" name="Rectangle 35"/>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46" name="Rectangle 36"/>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47" name="Rectangle 37"/>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48" name="Rectangle 38"/>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49" name="Rectangle 39"/>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50" name="Rectangle 40"/>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51" name="Rectangle 41"/>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52" name="Rectangle 42"/>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82" name="Line 43"/>
          <p:cNvSpPr>
            <a:spLocks noChangeShapeType="1"/>
          </p:cNvSpPr>
          <p:nvPr/>
        </p:nvSpPr>
        <p:spPr bwMode="auto">
          <a:xfrm flipH="1" flipV="1">
            <a:off x="5029200" y="37206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3" name="Text Box 44"/>
          <p:cNvSpPr txBox="1">
            <a:spLocks noChangeArrowheads="1"/>
          </p:cNvSpPr>
          <p:nvPr/>
        </p:nvSpPr>
        <p:spPr bwMode="auto">
          <a:xfrm>
            <a:off x="4572000" y="3873078"/>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Low=7</a:t>
            </a:r>
          </a:p>
        </p:txBody>
      </p:sp>
      <p:sp>
        <p:nvSpPr>
          <p:cNvPr id="23584" name="Line 45"/>
          <p:cNvSpPr>
            <a:spLocks noChangeShapeType="1"/>
          </p:cNvSpPr>
          <p:nvPr/>
        </p:nvSpPr>
        <p:spPr bwMode="auto">
          <a:xfrm flipV="1">
            <a:off x="7375525" y="372226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5" name="Text Box 46"/>
          <p:cNvSpPr txBox="1">
            <a:spLocks noChangeArrowheads="1"/>
          </p:cNvSpPr>
          <p:nvPr/>
        </p:nvSpPr>
        <p:spPr bwMode="auto">
          <a:xfrm>
            <a:off x="6858000" y="3866728"/>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586" name="Line 47"/>
          <p:cNvSpPr>
            <a:spLocks noChangeShapeType="1"/>
          </p:cNvSpPr>
          <p:nvPr/>
        </p:nvSpPr>
        <p:spPr bwMode="auto">
          <a:xfrm flipV="1">
            <a:off x="6172200" y="37206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7" name="Text Box 48"/>
          <p:cNvSpPr txBox="1">
            <a:spLocks noChangeArrowheads="1"/>
          </p:cNvSpPr>
          <p:nvPr/>
        </p:nvSpPr>
        <p:spPr bwMode="auto">
          <a:xfrm>
            <a:off x="5791200" y="3873078"/>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mid=9</a:t>
            </a:r>
          </a:p>
        </p:txBody>
      </p:sp>
      <p:grpSp>
        <p:nvGrpSpPr>
          <p:cNvPr id="6" name="Group 50"/>
          <p:cNvGrpSpPr>
            <a:grpSpLocks/>
          </p:cNvGrpSpPr>
          <p:nvPr/>
        </p:nvGrpSpPr>
        <p:grpSpPr bwMode="auto">
          <a:xfrm>
            <a:off x="1295400" y="4330278"/>
            <a:ext cx="6591300" cy="739775"/>
            <a:chOff x="0" y="0"/>
            <a:chExt cx="4152" cy="466"/>
          </a:xfrm>
        </p:grpSpPr>
        <p:sp>
          <p:nvSpPr>
            <p:cNvPr id="25627" name="Text Box 51"/>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7" name="Group 52"/>
            <p:cNvGrpSpPr>
              <a:grpSpLocks/>
            </p:cNvGrpSpPr>
            <p:nvPr/>
          </p:nvGrpSpPr>
          <p:grpSpPr bwMode="auto">
            <a:xfrm>
              <a:off x="0" y="211"/>
              <a:ext cx="3960" cy="255"/>
              <a:chOff x="0" y="0"/>
              <a:chExt cx="3960" cy="255"/>
            </a:xfrm>
          </p:grpSpPr>
          <p:sp>
            <p:nvSpPr>
              <p:cNvPr id="25629" name="Rectangle 53"/>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30" name="Rectangle 54"/>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31" name="Rectangle 55"/>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32" name="Rectangle 56"/>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33" name="Rectangle 57"/>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34" name="Rectangle 58"/>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35" name="Rectangle 59"/>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36" name="Rectangle 60"/>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37" name="Rectangle 61"/>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38" name="Rectangle 62"/>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39" name="Rectangle 63"/>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63" name="Line 64"/>
          <p:cNvSpPr>
            <a:spLocks noChangeShapeType="1"/>
          </p:cNvSpPr>
          <p:nvPr/>
        </p:nvSpPr>
        <p:spPr bwMode="auto">
          <a:xfrm flipH="1" flipV="1">
            <a:off x="5029200" y="50922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4" name="Text Box 65"/>
          <p:cNvSpPr txBox="1">
            <a:spLocks noChangeArrowheads="1"/>
          </p:cNvSpPr>
          <p:nvPr/>
        </p:nvSpPr>
        <p:spPr bwMode="auto">
          <a:xfrm>
            <a:off x="4616450" y="5441528"/>
            <a:ext cx="946150" cy="383246"/>
          </a:xfrm>
          <a:prstGeom prst="rect">
            <a:avLst/>
          </a:prstGeom>
          <a:noFill/>
          <a:ln w="9525">
            <a:noFill/>
            <a:miter lim="800000"/>
            <a:headEnd/>
            <a:tailEnd/>
          </a:ln>
          <a:effectLst/>
        </p:spPr>
        <p:txBody>
          <a:bodyPr lIns="0" tIns="0" rIns="0" bIns="0">
            <a:spAutoFit/>
          </a:bodyPr>
          <a:lstStyle/>
          <a:p>
            <a:pPr algn="ctr" eaLnBrk="1" hangingPunct="1">
              <a:lnSpc>
                <a:spcPct val="60000"/>
              </a:lnSpc>
              <a:buFont typeface="Arial" pitchFamily="34" charset="0"/>
              <a:buNone/>
            </a:pPr>
            <a:r>
              <a:rPr lang="en-US" altLang="zh-CN" sz="2000" b="1" i="0">
                <a:solidFill>
                  <a:srgbClr val="0CDD07"/>
                </a:solidFill>
                <a:latin typeface="Times New Roman" pitchFamily="18" charset="0"/>
              </a:rPr>
              <a:t>Low=7</a:t>
            </a:r>
          </a:p>
          <a:p>
            <a:pPr algn="ctr" eaLnBrk="1" hangingPunct="1">
              <a:lnSpc>
                <a:spcPct val="60000"/>
              </a:lnSpc>
              <a:buFont typeface="Arial" pitchFamily="34" charset="0"/>
              <a:buNone/>
            </a:pPr>
            <a:r>
              <a:rPr lang="en-US" altLang="zh-CN" sz="2000" b="1" i="0">
                <a:solidFill>
                  <a:srgbClr val="0CDD07"/>
                </a:solidFill>
                <a:latin typeface="Times New Roman" pitchFamily="18" charset="0"/>
              </a:rPr>
              <a:t>mid=7</a:t>
            </a:r>
          </a:p>
        </p:txBody>
      </p:sp>
      <p:sp>
        <p:nvSpPr>
          <p:cNvPr id="23565" name="Line 66"/>
          <p:cNvSpPr>
            <a:spLocks noChangeShapeType="1"/>
          </p:cNvSpPr>
          <p:nvPr/>
        </p:nvSpPr>
        <p:spPr bwMode="auto">
          <a:xfrm flipV="1">
            <a:off x="5638800" y="5092278"/>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6" name="Text Box 67"/>
          <p:cNvSpPr txBox="1">
            <a:spLocks noChangeArrowheads="1"/>
          </p:cNvSpPr>
          <p:nvPr/>
        </p:nvSpPr>
        <p:spPr bwMode="auto">
          <a:xfrm>
            <a:off x="5486400" y="5381203"/>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High=8</a:t>
            </a:r>
          </a:p>
        </p:txBody>
      </p:sp>
      <p:sp>
        <p:nvSpPr>
          <p:cNvPr id="23567" name="Line 68"/>
          <p:cNvSpPr>
            <a:spLocks noChangeShapeType="1"/>
          </p:cNvSpPr>
          <p:nvPr/>
        </p:nvSpPr>
        <p:spPr bwMode="auto">
          <a:xfrm flipV="1">
            <a:off x="5181600" y="50922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6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5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2" grpId="0" animBg="1"/>
      <p:bldP spid="23603" grpId="0"/>
      <p:bldP spid="23604" grpId="0" animBg="1"/>
      <p:bldP spid="23605" grpId="0"/>
      <p:bldP spid="23606" grpId="0" animBg="1"/>
      <p:bldP spid="23607" grpId="0"/>
      <p:bldP spid="23582" grpId="0" animBg="1"/>
      <p:bldP spid="23583" grpId="0"/>
      <p:bldP spid="23584" grpId="0" animBg="1"/>
      <p:bldP spid="23585" grpId="0"/>
      <p:bldP spid="23586" grpId="0" animBg="1"/>
      <p:bldP spid="23587" grpId="0"/>
      <p:bldP spid="23563" grpId="0" animBg="1"/>
      <p:bldP spid="23564" grpId="0"/>
      <p:bldP spid="23565" grpId="0" animBg="1"/>
      <p:bldP spid="23566" grpId="0"/>
      <p:bldP spid="235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71472" y="1285860"/>
            <a:ext cx="5715000" cy="595322"/>
          </a:xfrm>
        </p:spPr>
        <p:txBody>
          <a:bodyPr/>
          <a:lstStyle/>
          <a:p>
            <a:pPr algn="l" eaLnBrk="1" hangingPunct="1"/>
            <a:r>
              <a:rPr lang="zh-CN" altLang="en-US" sz="3200" dirty="0">
                <a:latin typeface="黑体" pitchFamily="49" charset="-122"/>
                <a:ea typeface="黑体" pitchFamily="49" charset="-122"/>
              </a:rPr>
              <a:t>一、查找表(</a:t>
            </a:r>
            <a:r>
              <a:rPr lang="en-US" altLang="zh-CN" sz="3200" dirty="0">
                <a:latin typeface="黑体" pitchFamily="49" charset="-122"/>
                <a:ea typeface="黑体" pitchFamily="49" charset="-122"/>
              </a:rPr>
              <a:t>Search Table)</a:t>
            </a:r>
          </a:p>
        </p:txBody>
      </p:sp>
      <p:sp>
        <p:nvSpPr>
          <p:cNvPr id="61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80396-B2DB-4FF9-9E45-08DE5E3F6B51}" type="slidenum">
              <a:rPr lang="zh-CN" altLang="en-US"/>
              <a:pPr algn="r" eaLnBrk="1" hangingPunct="1">
                <a:spcBef>
                  <a:spcPct val="50000"/>
                </a:spcBef>
                <a:buFont typeface="Arial" pitchFamily="34" charset="0"/>
                <a:buNone/>
              </a:pPr>
              <a:t>2</a:t>
            </a:fld>
            <a:endParaRPr lang="en-US" altLang="zh-CN"/>
          </a:p>
        </p:txBody>
      </p:sp>
      <p:sp>
        <p:nvSpPr>
          <p:cNvPr id="6148"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6149" name="Rectangle 5"/>
          <p:cNvSpPr>
            <a:spLocks noGrp="1" noChangeArrowheads="1"/>
          </p:cNvSpPr>
          <p:nvPr>
            <p:ph type="body" idx="4294967295"/>
          </p:nvPr>
        </p:nvSpPr>
        <p:spPr>
          <a:xfrm>
            <a:off x="571472" y="2000240"/>
            <a:ext cx="8072494"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查找表是由同一类型的数据元素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或记录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构成的集合</a:t>
            </a:r>
          </a:p>
          <a:p>
            <a:pPr eaLnBrk="1" hangingPunct="1">
              <a:lnSpc>
                <a:spcPct val="90000"/>
              </a:lnSpc>
              <a:spcBef>
                <a:spcPct val="30000"/>
              </a:spcBef>
            </a:pPr>
            <a:r>
              <a:rPr lang="zh-CN" altLang="en-US" dirty="0">
                <a:latin typeface="黑体" pitchFamily="49" charset="-122"/>
                <a:ea typeface="黑体" pitchFamily="49" charset="-122"/>
              </a:rPr>
              <a:t>对查找表的操作</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查询某个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数据元素是否在查找表中；</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检索某个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数据元素的各种属性；</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在查找表中插入一个数据元素；</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从查找表中删去某个数据元素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D6FD-CBC1-9E76-6967-8AB0B947F578}"/>
            </a:ext>
          </a:extLst>
        </p:cNvPr>
        <p:cNvGrpSpPr/>
        <p:nvPr/>
      </p:nvGrpSpPr>
      <p:grpSpPr>
        <a:xfrm>
          <a:off x="0" y="0"/>
          <a:ext cx="0" cy="0"/>
          <a:chOff x="0" y="0"/>
          <a:chExt cx="0" cy="0"/>
        </a:xfrm>
      </p:grpSpPr>
      <p:sp>
        <p:nvSpPr>
          <p:cNvPr id="25603" name="Text Box 3">
            <a:extLst>
              <a:ext uri="{FF2B5EF4-FFF2-40B4-BE49-F238E27FC236}">
                <a16:creationId xmlns:a16="http://schemas.microsoft.com/office/drawing/2014/main" id="{36D969E6-B31F-E2EE-1426-99CB2A53756A}"/>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20</a:t>
            </a:fld>
            <a:endParaRPr lang="en-US" altLang="zh-CN"/>
          </a:p>
        </p:txBody>
      </p:sp>
      <p:sp>
        <p:nvSpPr>
          <p:cNvPr id="25606" name="AutoShape 6">
            <a:extLst>
              <a:ext uri="{FF2B5EF4-FFF2-40B4-BE49-F238E27FC236}">
                <a16:creationId xmlns:a16="http://schemas.microsoft.com/office/drawing/2014/main" id="{A83ECFDD-53DF-4D6F-EC96-9C17D8EA7D2E}"/>
              </a:ext>
            </a:extLst>
          </p:cNvPr>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a:extLst>
              <a:ext uri="{FF2B5EF4-FFF2-40B4-BE49-F238E27FC236}">
                <a16:creationId xmlns:a16="http://schemas.microsoft.com/office/drawing/2014/main" id="{1BBE311A-C0E2-1018-752A-D84F174C3637}"/>
              </a:ext>
            </a:extLst>
          </p:cNvPr>
          <p:cNvGrpSpPr>
            <a:grpSpLocks/>
          </p:cNvGrpSpPr>
          <p:nvPr/>
        </p:nvGrpSpPr>
        <p:grpSpPr bwMode="auto">
          <a:xfrm>
            <a:off x="1276350" y="1772816"/>
            <a:ext cx="6591300" cy="739775"/>
            <a:chOff x="0" y="0"/>
            <a:chExt cx="4152" cy="466"/>
          </a:xfrm>
        </p:grpSpPr>
        <p:sp>
          <p:nvSpPr>
            <p:cNvPr id="25653" name="Text Box 9">
              <a:extLst>
                <a:ext uri="{FF2B5EF4-FFF2-40B4-BE49-F238E27FC236}">
                  <a16:creationId xmlns:a16="http://schemas.microsoft.com/office/drawing/2014/main" id="{7A528D51-A2C4-F568-F25B-5CBF061C7B02}"/>
                </a:ext>
              </a:extLst>
            </p:cNvPr>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a:extLst>
                <a:ext uri="{FF2B5EF4-FFF2-40B4-BE49-F238E27FC236}">
                  <a16:creationId xmlns:a16="http://schemas.microsoft.com/office/drawing/2014/main" id="{A5E8DB7A-4042-1736-7D68-063B0CAD4125}"/>
                </a:ext>
              </a:extLst>
            </p:cNvPr>
            <p:cNvGrpSpPr>
              <a:grpSpLocks/>
            </p:cNvGrpSpPr>
            <p:nvPr/>
          </p:nvGrpSpPr>
          <p:grpSpPr bwMode="auto">
            <a:xfrm>
              <a:off x="0" y="211"/>
              <a:ext cx="3960" cy="255"/>
              <a:chOff x="0" y="0"/>
              <a:chExt cx="3960" cy="255"/>
            </a:xfrm>
          </p:grpSpPr>
          <p:sp>
            <p:nvSpPr>
              <p:cNvPr id="25655" name="Rectangle 11">
                <a:extLst>
                  <a:ext uri="{FF2B5EF4-FFF2-40B4-BE49-F238E27FC236}">
                    <a16:creationId xmlns:a16="http://schemas.microsoft.com/office/drawing/2014/main" id="{FC488AD9-BA77-1DE7-397A-B5CA5D506EA1}"/>
                  </a:ext>
                </a:extLst>
              </p:cNvPr>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a:extLst>
                  <a:ext uri="{FF2B5EF4-FFF2-40B4-BE49-F238E27FC236}">
                    <a16:creationId xmlns:a16="http://schemas.microsoft.com/office/drawing/2014/main" id="{78B22547-37AC-7ED0-F91E-73E8B31B822A}"/>
                  </a:ext>
                </a:extLst>
              </p:cNvPr>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a:extLst>
                  <a:ext uri="{FF2B5EF4-FFF2-40B4-BE49-F238E27FC236}">
                    <a16:creationId xmlns:a16="http://schemas.microsoft.com/office/drawing/2014/main" id="{DCE0B422-FC91-97D6-FD52-84133ABBEE9A}"/>
                  </a:ext>
                </a:extLst>
              </p:cNvPr>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a:extLst>
                  <a:ext uri="{FF2B5EF4-FFF2-40B4-BE49-F238E27FC236}">
                    <a16:creationId xmlns:a16="http://schemas.microsoft.com/office/drawing/2014/main" id="{6ED080E8-1511-2590-452B-152416BD60D4}"/>
                  </a:ext>
                </a:extLst>
              </p:cNvPr>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a:extLst>
                  <a:ext uri="{FF2B5EF4-FFF2-40B4-BE49-F238E27FC236}">
                    <a16:creationId xmlns:a16="http://schemas.microsoft.com/office/drawing/2014/main" id="{32EE5A5C-D009-11E3-A3A3-B57A9109869F}"/>
                  </a:ext>
                </a:extLst>
              </p:cNvPr>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a:extLst>
                  <a:ext uri="{FF2B5EF4-FFF2-40B4-BE49-F238E27FC236}">
                    <a16:creationId xmlns:a16="http://schemas.microsoft.com/office/drawing/2014/main" id="{633CF87A-8DAE-CA96-62B5-5641CC912CCD}"/>
                  </a:ext>
                </a:extLst>
              </p:cNvPr>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a:extLst>
                  <a:ext uri="{FF2B5EF4-FFF2-40B4-BE49-F238E27FC236}">
                    <a16:creationId xmlns:a16="http://schemas.microsoft.com/office/drawing/2014/main" id="{99EA8BB3-6D83-B29F-9FFA-CFCD46A09EDA}"/>
                  </a:ext>
                </a:extLst>
              </p:cNvPr>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a:extLst>
                  <a:ext uri="{FF2B5EF4-FFF2-40B4-BE49-F238E27FC236}">
                    <a16:creationId xmlns:a16="http://schemas.microsoft.com/office/drawing/2014/main" id="{FFAA4C9F-433B-05C7-F6AC-721A7BB335CA}"/>
                  </a:ext>
                </a:extLst>
              </p:cNvPr>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a:extLst>
                  <a:ext uri="{FF2B5EF4-FFF2-40B4-BE49-F238E27FC236}">
                    <a16:creationId xmlns:a16="http://schemas.microsoft.com/office/drawing/2014/main" id="{31E5C948-4923-CB83-6554-2529892962F4}"/>
                  </a:ext>
                </a:extLst>
              </p:cNvPr>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a:extLst>
                  <a:ext uri="{FF2B5EF4-FFF2-40B4-BE49-F238E27FC236}">
                    <a16:creationId xmlns:a16="http://schemas.microsoft.com/office/drawing/2014/main" id="{D07604D8-E269-C4B0-7F1C-2C4C863B8253}"/>
                  </a:ext>
                </a:extLst>
              </p:cNvPr>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a:extLst>
                  <a:ext uri="{FF2B5EF4-FFF2-40B4-BE49-F238E27FC236}">
                    <a16:creationId xmlns:a16="http://schemas.microsoft.com/office/drawing/2014/main" id="{8794BAF5-0A43-83E9-5768-5D76A320E160}"/>
                  </a:ext>
                </a:extLst>
              </p:cNvPr>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66" name="Text Box 4">
            <a:extLst>
              <a:ext uri="{FF2B5EF4-FFF2-40B4-BE49-F238E27FC236}">
                <a16:creationId xmlns:a16="http://schemas.microsoft.com/office/drawing/2014/main" id="{C40A08B3-21AE-1F80-2884-C5AB76669C93}"/>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
        <p:nvSpPr>
          <p:cNvPr id="8" name="文本框 7">
            <a:extLst>
              <a:ext uri="{FF2B5EF4-FFF2-40B4-BE49-F238E27FC236}">
                <a16:creationId xmlns:a16="http://schemas.microsoft.com/office/drawing/2014/main" id="{67D095FA-D14C-ADE1-6E2F-EBCF1E3EB8A0}"/>
              </a:ext>
            </a:extLst>
          </p:cNvPr>
          <p:cNvSpPr txBox="1"/>
          <p:nvPr/>
        </p:nvSpPr>
        <p:spPr>
          <a:xfrm>
            <a:off x="542956" y="2924944"/>
            <a:ext cx="8133500" cy="523220"/>
          </a:xfrm>
          <a:prstGeom prst="rect">
            <a:avLst/>
          </a:prstGeom>
          <a:noFill/>
        </p:spPr>
        <p:txBody>
          <a:bodyPr wrap="square" rtlCol="0">
            <a:spAutoFit/>
          </a:bodyPr>
          <a:lstStyle/>
          <a:p>
            <a:r>
              <a:rPr lang="en-US" altLang="zh-CN" sz="2800" b="0" i="0" dirty="0">
                <a:latin typeface="+mn-ea"/>
                <a:ea typeface="+mn-ea"/>
              </a:rPr>
              <a:t>1)low=1,high=11,mid=(1+11)/2=6,elem[6]&lt;key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6EE9F00F-9120-7985-6547-E3E3516BC358}"/>
              </a:ext>
            </a:extLst>
          </p:cNvPr>
          <p:cNvSpPr txBox="1"/>
          <p:nvPr/>
        </p:nvSpPr>
        <p:spPr>
          <a:xfrm>
            <a:off x="562400" y="3465690"/>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8054D650-F6CD-1761-D3B3-C0EAF649F2E8}"/>
              </a:ext>
            </a:extLst>
          </p:cNvPr>
          <p:cNvSpPr txBox="1"/>
          <p:nvPr/>
        </p:nvSpPr>
        <p:spPr>
          <a:xfrm>
            <a:off x="589720" y="4090566"/>
            <a:ext cx="9122168" cy="523220"/>
          </a:xfrm>
          <a:prstGeom prst="rect">
            <a:avLst/>
          </a:prstGeom>
          <a:noFill/>
        </p:spPr>
        <p:txBody>
          <a:bodyPr wrap="square" rtlCol="0">
            <a:spAutoFit/>
          </a:bodyPr>
          <a:lstStyle/>
          <a:p>
            <a:r>
              <a:rPr lang="en-US" altLang="zh-CN" sz="2800" b="0" i="0" dirty="0">
                <a:latin typeface="+mn-ea"/>
                <a:ea typeface="+mn-ea"/>
              </a:rPr>
              <a:t>3)low=7,high=mid-1=8,mid=(7+8)/2=7,elem[7]=key</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C87F2ED3-9D82-4809-5B74-A63A2010B907}"/>
              </a:ext>
            </a:extLst>
          </p:cNvPr>
          <p:cNvSpPr txBox="1"/>
          <p:nvPr/>
        </p:nvSpPr>
        <p:spPr>
          <a:xfrm>
            <a:off x="683568" y="4869160"/>
            <a:ext cx="208823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查找成功。</a:t>
            </a:r>
          </a:p>
        </p:txBody>
      </p:sp>
    </p:spTree>
    <p:extLst>
      <p:ext uri="{BB962C8B-B14F-4D97-AF65-F5344CB8AC3E}">
        <p14:creationId xmlns:p14="http://schemas.microsoft.com/office/powerpoint/2010/main" val="9088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21</a:t>
            </a:fld>
            <a:endParaRPr lang="en-US" altLang="zh-CN"/>
          </a:p>
        </p:txBody>
      </p:sp>
      <p:sp>
        <p:nvSpPr>
          <p:cNvPr id="26629" name="Rectangle 5"/>
          <p:cNvSpPr>
            <a:spLocks noGrp="1" noChangeArrowheads="1"/>
          </p:cNvSpPr>
          <p:nvPr>
            <p:ph type="body" idx="4294967295"/>
          </p:nvPr>
        </p:nvSpPr>
        <p:spPr>
          <a:xfrm>
            <a:off x="524694" y="5607520"/>
            <a:ext cx="8763000" cy="929694"/>
          </a:xfrm>
        </p:spPr>
        <p:txBody>
          <a:bodyPr/>
          <a:lstStyle/>
          <a:p>
            <a:pPr eaLnBrk="1" hangingPunct="1">
              <a:lnSpc>
                <a:spcPct val="90000"/>
              </a:lnSpc>
              <a:spcBef>
                <a:spcPct val="50000"/>
              </a:spcBef>
            </a:pPr>
            <a:r>
              <a:rPr lang="zh-CN" altLang="en-US" dirty="0">
                <a:latin typeface="黑体" pitchFamily="49" charset="-122"/>
                <a:ea typeface="黑体" pitchFamily="49" charset="-122"/>
              </a:rPr>
              <a:t>当下界</a:t>
            </a:r>
            <a:r>
              <a:rPr lang="en-US" altLang="zh-CN" dirty="0">
                <a:latin typeface="黑体" pitchFamily="49" charset="-122"/>
                <a:ea typeface="黑体" pitchFamily="49" charset="-122"/>
              </a:rPr>
              <a:t>low</a:t>
            </a:r>
            <a:r>
              <a:rPr lang="zh-CN" altLang="en-US" dirty="0">
                <a:latin typeface="黑体" pitchFamily="49" charset="-122"/>
                <a:ea typeface="黑体" pitchFamily="49" charset="-122"/>
              </a:rPr>
              <a:t>大于上界</a:t>
            </a:r>
            <a:r>
              <a:rPr lang="en-US" altLang="zh-CN" dirty="0">
                <a:latin typeface="黑体" pitchFamily="49" charset="-122"/>
                <a:ea typeface="黑体" pitchFamily="49" charset="-122"/>
              </a:rPr>
              <a:t>high</a:t>
            </a:r>
            <a:r>
              <a:rPr lang="zh-CN" altLang="en-US" dirty="0">
                <a:latin typeface="黑体" pitchFamily="49" charset="-122"/>
                <a:ea typeface="黑体" pitchFamily="49" charset="-122"/>
              </a:rPr>
              <a:t>时，说明有序表中没有关键字等于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的元素，查找不成功。</a:t>
            </a:r>
          </a:p>
        </p:txBody>
      </p:sp>
      <p:grpSp>
        <p:nvGrpSpPr>
          <p:cNvPr id="2" name="Group 7"/>
          <p:cNvGrpSpPr>
            <a:grpSpLocks/>
          </p:cNvGrpSpPr>
          <p:nvPr/>
        </p:nvGrpSpPr>
        <p:grpSpPr bwMode="auto">
          <a:xfrm>
            <a:off x="1403648" y="1772816"/>
            <a:ext cx="6591300" cy="739775"/>
            <a:chOff x="0" y="0"/>
            <a:chExt cx="4152" cy="466"/>
          </a:xfrm>
        </p:grpSpPr>
        <p:sp>
          <p:nvSpPr>
            <p:cNvPr id="26637" name="Text Box 8"/>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9"/>
            <p:cNvGrpSpPr>
              <a:grpSpLocks/>
            </p:cNvGrpSpPr>
            <p:nvPr/>
          </p:nvGrpSpPr>
          <p:grpSpPr bwMode="auto">
            <a:xfrm>
              <a:off x="0" y="211"/>
              <a:ext cx="3960" cy="255"/>
              <a:chOff x="0" y="0"/>
              <a:chExt cx="3960" cy="255"/>
            </a:xfrm>
          </p:grpSpPr>
          <p:sp>
            <p:nvSpPr>
              <p:cNvPr id="26639" name="Rectangle 10"/>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6640" name="Rectangle 11"/>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6641" name="Rectangle 12"/>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6642" name="Rectangle 13"/>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6643" name="Rectangle 14"/>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6644" name="Rectangle 15"/>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6645" name="Rectangle 16"/>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dirty="0">
                    <a:latin typeface="Times New Roman" pitchFamily="18" charset="0"/>
                  </a:rPr>
                  <a:t>64</a:t>
                </a:r>
              </a:p>
            </p:txBody>
          </p:sp>
          <p:sp>
            <p:nvSpPr>
              <p:cNvPr id="26646" name="Rectangle 17"/>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6647" name="Rectangle 18"/>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6648" name="Rectangle 19"/>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6649" name="Rectangle 20"/>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6632" name="Line 21"/>
          <p:cNvSpPr>
            <a:spLocks noChangeShapeType="1"/>
          </p:cNvSpPr>
          <p:nvPr/>
        </p:nvSpPr>
        <p:spPr bwMode="auto">
          <a:xfrm flipV="1">
            <a:off x="4527848" y="245861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3" name="Text Box 22"/>
          <p:cNvSpPr txBox="1">
            <a:spLocks noChangeArrowheads="1"/>
          </p:cNvSpPr>
          <p:nvPr/>
        </p:nvSpPr>
        <p:spPr bwMode="auto">
          <a:xfrm>
            <a:off x="3918248"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High=6</a:t>
            </a:r>
          </a:p>
        </p:txBody>
      </p:sp>
      <p:sp>
        <p:nvSpPr>
          <p:cNvPr id="26634" name="Line 23"/>
          <p:cNvSpPr>
            <a:spLocks noChangeShapeType="1"/>
          </p:cNvSpPr>
          <p:nvPr/>
        </p:nvSpPr>
        <p:spPr bwMode="auto">
          <a:xfrm flipV="1">
            <a:off x="5137448" y="2458616"/>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5" name="Text Box 24"/>
          <p:cNvSpPr txBox="1">
            <a:spLocks noChangeArrowheads="1"/>
          </p:cNvSpPr>
          <p:nvPr/>
        </p:nvSpPr>
        <p:spPr bwMode="auto">
          <a:xfrm>
            <a:off x="4832648" y="2687216"/>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Low=7</a:t>
            </a:r>
          </a:p>
        </p:txBody>
      </p:sp>
      <p:sp>
        <p:nvSpPr>
          <p:cNvPr id="26636" name="AutoShape 25"/>
          <p:cNvSpPr>
            <a:spLocks noChangeArrowheads="1"/>
          </p:cNvSpPr>
          <p:nvPr/>
        </p:nvSpPr>
        <p:spPr bwMode="auto">
          <a:xfrm>
            <a:off x="4451648" y="1391816"/>
            <a:ext cx="1622425" cy="369888"/>
          </a:xfrm>
          <a:prstGeom prst="wedgeEllipseCallout">
            <a:avLst>
              <a:gd name="adj1" fmla="val -28278"/>
              <a:gd name="adj2" fmla="val 14442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59</a:t>
            </a:r>
          </a:p>
        </p:txBody>
      </p:sp>
      <p:sp>
        <p:nvSpPr>
          <p:cNvPr id="4" name="Text Box 4">
            <a:extLst>
              <a:ext uri="{FF2B5EF4-FFF2-40B4-BE49-F238E27FC236}">
                <a16:creationId xmlns:a16="http://schemas.microsoft.com/office/drawing/2014/main" id="{917EC8BB-70CC-70C3-ED99-D37AFB98DBE5}"/>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a:t>
            </a:r>
          </a:p>
        </p:txBody>
      </p:sp>
      <p:sp>
        <p:nvSpPr>
          <p:cNvPr id="5" name="文本框 4">
            <a:extLst>
              <a:ext uri="{FF2B5EF4-FFF2-40B4-BE49-F238E27FC236}">
                <a16:creationId xmlns:a16="http://schemas.microsoft.com/office/drawing/2014/main" id="{407FFD8B-FD7E-4926-0BFA-C8668C0041B8}"/>
              </a:ext>
            </a:extLst>
          </p:cNvPr>
          <p:cNvSpPr txBox="1"/>
          <p:nvPr/>
        </p:nvSpPr>
        <p:spPr>
          <a:xfrm>
            <a:off x="505250" y="3106673"/>
            <a:ext cx="8133500" cy="523220"/>
          </a:xfrm>
          <a:prstGeom prst="rect">
            <a:avLst/>
          </a:prstGeom>
          <a:noFill/>
        </p:spPr>
        <p:txBody>
          <a:bodyPr wrap="square" rtlCol="0">
            <a:spAutoFit/>
          </a:bodyPr>
          <a:lstStyle/>
          <a:p>
            <a:r>
              <a:rPr lang="en-US" altLang="zh-CN" sz="2800" b="0" i="0" dirty="0">
                <a:latin typeface="+mn-ea"/>
                <a:ea typeface="+mn-ea"/>
              </a:rPr>
              <a:t>1)low=1,high=11,mid=(1+11)/2=6,elem[6]&lt;59</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2FEF16-0A9F-531A-BA90-3AA97B2735A7}"/>
              </a:ext>
            </a:extLst>
          </p:cNvPr>
          <p:cNvSpPr txBox="1"/>
          <p:nvPr/>
        </p:nvSpPr>
        <p:spPr>
          <a:xfrm>
            <a:off x="524694" y="3647419"/>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25DF54-866F-9C8F-7284-5FF8B26ACB68}"/>
              </a:ext>
            </a:extLst>
          </p:cNvPr>
          <p:cNvSpPr txBox="1"/>
          <p:nvPr/>
        </p:nvSpPr>
        <p:spPr>
          <a:xfrm>
            <a:off x="552014" y="4272295"/>
            <a:ext cx="9122168" cy="523220"/>
          </a:xfrm>
          <a:prstGeom prst="rect">
            <a:avLst/>
          </a:prstGeom>
          <a:noFill/>
        </p:spPr>
        <p:txBody>
          <a:bodyPr wrap="square" rtlCol="0">
            <a:spAutoFit/>
          </a:bodyPr>
          <a:lstStyle/>
          <a:p>
            <a:r>
              <a:rPr lang="en-US" altLang="zh-CN" sz="2800" b="0" i="0" dirty="0">
                <a:latin typeface="+mn-ea"/>
                <a:ea typeface="+mn-ea"/>
              </a:rPr>
              <a:t>3)low=7,high=mid-1=8,mid=(7+8)/2=7,elem[7]&gt;key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D17DD68-D66F-2189-43DE-74CCECD883D0}"/>
              </a:ext>
            </a:extLst>
          </p:cNvPr>
          <p:cNvSpPr txBox="1"/>
          <p:nvPr/>
        </p:nvSpPr>
        <p:spPr>
          <a:xfrm>
            <a:off x="542956" y="4813327"/>
            <a:ext cx="9122168" cy="523220"/>
          </a:xfrm>
          <a:prstGeom prst="rect">
            <a:avLst/>
          </a:prstGeom>
          <a:noFill/>
        </p:spPr>
        <p:txBody>
          <a:bodyPr wrap="square" rtlCol="0">
            <a:spAutoFit/>
          </a:bodyPr>
          <a:lstStyle/>
          <a:p>
            <a:r>
              <a:rPr lang="en-US" altLang="zh-CN" sz="2800" b="0" i="0" dirty="0">
                <a:latin typeface="+mn-ea"/>
                <a:ea typeface="+mn-ea"/>
              </a:rPr>
              <a:t>4)low=7,high=mid-1=6,low&gt;high, </a:t>
            </a:r>
            <a:r>
              <a:rPr lang="zh-CN" altLang="en-US" sz="2800" b="0" i="0" dirty="0">
                <a:latin typeface="+mn-ea"/>
                <a:ea typeface="+mn-ea"/>
              </a:rPr>
              <a:t>查找不成功。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P spid="26632" grpId="0" animBg="1"/>
      <p:bldP spid="26633" grpId="0"/>
      <p:bldP spid="26634" grpId="0" animBg="1"/>
      <p:bldP spid="26635"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22</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二、折半查找实现</a:t>
            </a:r>
          </a:p>
        </p:txBody>
      </p:sp>
      <p:sp>
        <p:nvSpPr>
          <p:cNvPr id="5" name="文本框 4">
            <a:extLst>
              <a:ext uri="{FF2B5EF4-FFF2-40B4-BE49-F238E27FC236}">
                <a16:creationId xmlns:a16="http://schemas.microsoft.com/office/drawing/2014/main" id="{F016F09E-6396-9933-36C5-561E6E9AC3E6}"/>
              </a:ext>
            </a:extLst>
          </p:cNvPr>
          <p:cNvSpPr txBox="1"/>
          <p:nvPr/>
        </p:nvSpPr>
        <p:spPr>
          <a:xfrm>
            <a:off x="520756" y="1268760"/>
            <a:ext cx="8216848" cy="5016758"/>
          </a:xfrm>
          <a:prstGeom prst="rect">
            <a:avLst/>
          </a:prstGeom>
          <a:noFill/>
        </p:spPr>
        <p:txBody>
          <a:bodyPr wrap="square">
            <a:spAutoFit/>
          </a:bodyPr>
          <a:lstStyle/>
          <a:p>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binary_search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370275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23</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STL</a:t>
            </a:r>
            <a:r>
              <a:rPr lang="zh-CN" altLang="en-US" sz="4400" i="0" dirty="0">
                <a:solidFill>
                  <a:schemeClr val="tx2"/>
                </a:solidFill>
                <a:latin typeface="Tahoma" panose="020B0604030504040204" pitchFamily="34" charset="0"/>
                <a:ea typeface="隶书" pitchFamily="49" charset="-122"/>
              </a:rPr>
              <a:t>中的折半查找</a:t>
            </a:r>
          </a:p>
        </p:txBody>
      </p:sp>
      <p:pic>
        <p:nvPicPr>
          <p:cNvPr id="3" name="图片 2">
            <a:extLst>
              <a:ext uri="{FF2B5EF4-FFF2-40B4-BE49-F238E27FC236}">
                <a16:creationId xmlns:a16="http://schemas.microsoft.com/office/drawing/2014/main" id="{D488B7AC-E07A-D370-314F-8179FDC8CCC9}"/>
              </a:ext>
            </a:extLst>
          </p:cNvPr>
          <p:cNvPicPr>
            <a:picLocks noChangeAspect="1"/>
          </p:cNvPicPr>
          <p:nvPr/>
        </p:nvPicPr>
        <p:blipFill>
          <a:blip r:embed="rId2"/>
          <a:stretch>
            <a:fillRect/>
          </a:stretch>
        </p:blipFill>
        <p:spPr>
          <a:xfrm>
            <a:off x="542956" y="1268760"/>
            <a:ext cx="8458200" cy="2297869"/>
          </a:xfrm>
          <a:prstGeom prst="rect">
            <a:avLst/>
          </a:prstGeom>
        </p:spPr>
      </p:pic>
      <p:sp>
        <p:nvSpPr>
          <p:cNvPr id="4" name="文本框 3">
            <a:extLst>
              <a:ext uri="{FF2B5EF4-FFF2-40B4-BE49-F238E27FC236}">
                <a16:creationId xmlns:a16="http://schemas.microsoft.com/office/drawing/2014/main" id="{E95F47C0-3FD8-B09D-A3C1-20E799EA6536}"/>
              </a:ext>
            </a:extLst>
          </p:cNvPr>
          <p:cNvSpPr txBox="1"/>
          <p:nvPr/>
        </p:nvSpPr>
        <p:spPr>
          <a:xfrm>
            <a:off x="755576" y="4365104"/>
            <a:ext cx="7416824" cy="523220"/>
          </a:xfrm>
          <a:prstGeom prst="rect">
            <a:avLst/>
          </a:prstGeom>
          <a:noFill/>
        </p:spPr>
        <p:txBody>
          <a:bodyPr wrap="square" rtlCol="0">
            <a:spAutoFit/>
          </a:bodyPr>
          <a:lstStyle/>
          <a:p>
            <a:r>
              <a:rPr lang="en-US" altLang="zh-CN" sz="2800" b="0" i="0" dirty="0"/>
              <a:t>#include &lt;algorithm&gt;</a:t>
            </a:r>
            <a:endParaRPr lang="zh-CN" altLang="en-US" sz="2800" b="0" i="0" dirty="0"/>
          </a:p>
        </p:txBody>
      </p:sp>
    </p:spTree>
    <p:extLst>
      <p:ext uri="{BB962C8B-B14F-4D97-AF65-F5344CB8AC3E}">
        <p14:creationId xmlns:p14="http://schemas.microsoft.com/office/powerpoint/2010/main" val="63618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body" idx="4294967295"/>
          </p:nvPr>
        </p:nvSpPr>
        <p:spPr>
          <a:xfrm>
            <a:off x="600075" y="1340768"/>
            <a:ext cx="8543925" cy="4038600"/>
          </a:xfrm>
        </p:spPr>
        <p:txBody>
          <a:bodyPr/>
          <a:lstStyle/>
          <a:p>
            <a:pPr eaLnBrk="1" hangingPunct="1">
              <a:lnSpc>
                <a:spcPct val="150000"/>
              </a:lnSpc>
              <a:spcBef>
                <a:spcPct val="30000"/>
              </a:spcBef>
            </a:pPr>
            <a:r>
              <a:rPr lang="zh-CN" altLang="en-US" dirty="0">
                <a:latin typeface="+mn-ea"/>
              </a:rPr>
              <a:t>给定序列和待查元素，比较次数？</a:t>
            </a:r>
            <a:endParaRPr lang="en-US" altLang="zh-CN" dirty="0">
              <a:latin typeface="+mn-ea"/>
            </a:endParaRPr>
          </a:p>
          <a:p>
            <a:pPr eaLnBrk="1" hangingPunct="1">
              <a:lnSpc>
                <a:spcPct val="150000"/>
              </a:lnSpc>
              <a:spcBef>
                <a:spcPct val="30000"/>
              </a:spcBef>
            </a:pPr>
            <a:r>
              <a:rPr lang="zh-CN" altLang="en-US" dirty="0">
                <a:latin typeface="+mn-ea"/>
              </a:rPr>
              <a:t>判定树：描述查找过程的二叉树。</a:t>
            </a:r>
          </a:p>
          <a:p>
            <a:pPr eaLnBrk="1" hangingPunct="1">
              <a:lnSpc>
                <a:spcPct val="150000"/>
              </a:lnSpc>
              <a:spcBef>
                <a:spcPct val="30000"/>
              </a:spcBef>
            </a:pPr>
            <a:r>
              <a:rPr lang="zh-CN" altLang="en-US" dirty="0">
                <a:latin typeface="+mn-ea"/>
              </a:rPr>
              <a:t>有</a:t>
            </a:r>
            <a:r>
              <a:rPr lang="en-US" altLang="zh-CN" dirty="0">
                <a:latin typeface="+mn-ea"/>
              </a:rPr>
              <a:t>n</a:t>
            </a:r>
            <a:r>
              <a:rPr lang="zh-CN" altLang="en-US" dirty="0">
                <a:latin typeface="+mn-ea"/>
              </a:rPr>
              <a:t>个结点的判定树的深度为</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r>
              <a:rPr lang="zh-CN" altLang="en-US" dirty="0">
                <a:latin typeface="+mn-ea"/>
              </a:rPr>
              <a:t>（</a:t>
            </a:r>
            <a:r>
              <a:rPr lang="zh-CN" altLang="en-US" dirty="0">
                <a:solidFill>
                  <a:schemeClr val="hlink"/>
                </a:solidFill>
                <a:latin typeface="+mn-ea"/>
              </a:rPr>
              <a:t>与含有 </a:t>
            </a:r>
            <a:r>
              <a:rPr lang="en-US" altLang="zh-CN" dirty="0">
                <a:solidFill>
                  <a:schemeClr val="hlink"/>
                </a:solidFill>
                <a:latin typeface="+mn-ea"/>
              </a:rPr>
              <a:t>n </a:t>
            </a:r>
            <a:r>
              <a:rPr lang="zh-CN" altLang="en-US" dirty="0">
                <a:solidFill>
                  <a:schemeClr val="hlink"/>
                </a:solidFill>
                <a:latin typeface="+mn-ea"/>
              </a:rPr>
              <a:t>个结点的完全二叉树的深度相同</a:t>
            </a:r>
            <a:r>
              <a:rPr lang="zh-CN" altLang="en-US" dirty="0">
                <a:latin typeface="+mn-ea"/>
              </a:rPr>
              <a:t>）</a:t>
            </a:r>
          </a:p>
          <a:p>
            <a:pPr eaLnBrk="1" hangingPunct="1">
              <a:lnSpc>
                <a:spcPct val="150000"/>
              </a:lnSpc>
              <a:spcBef>
                <a:spcPct val="30000"/>
              </a:spcBef>
            </a:pPr>
            <a:r>
              <a:rPr lang="zh-CN" altLang="en-US" dirty="0">
                <a:latin typeface="+mn-ea"/>
              </a:rPr>
              <a:t>折半查找法在查找过程中进行的比较次数最多不超过</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p>
        </p:txBody>
      </p:sp>
      <p:sp>
        <p:nvSpPr>
          <p:cNvPr id="2" name="Text Box 4">
            <a:extLst>
              <a:ext uri="{FF2B5EF4-FFF2-40B4-BE49-F238E27FC236}">
                <a16:creationId xmlns:a16="http://schemas.microsoft.com/office/drawing/2014/main" id="{77823382-09F7-4703-887F-B90E61700711}"/>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二、折半查找判定树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7" dur="500"/>
                                        <p:tgtEl>
                                          <p:spTgt spid="256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2" dur="500"/>
                                        <p:tgtEl>
                                          <p:spTgt spid="25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7" y="1253308"/>
            <a:ext cx="2392363" cy="523220"/>
          </a:xfrm>
          <a:prstGeom prst="rect">
            <a:avLst/>
          </a:prstGeom>
          <a:noFill/>
          <a:ln w="9525">
            <a:noFill/>
            <a:miter lim="800000"/>
            <a:headEnd/>
            <a:tailEnd/>
          </a:ln>
          <a:effectLst/>
        </p:spPr>
        <p:txBody>
          <a:bodyPr wrap="square">
            <a:spAutoFit/>
          </a:bodyPr>
          <a:lstStyle/>
          <a:p>
            <a:pPr eaLnBrk="1" hangingPunct="1"/>
            <a:r>
              <a:rPr lang="zh-CN" altLang="en-US" sz="2800" b="0" i="0" dirty="0">
                <a:latin typeface="+mn-ea"/>
                <a:ea typeface="+mn-ea"/>
              </a:rPr>
              <a:t>假设：</a:t>
            </a:r>
            <a:r>
              <a:rPr lang="en-US" altLang="zh-CN" sz="2800" b="0" i="0" dirty="0">
                <a:latin typeface="+mn-ea"/>
                <a:ea typeface="+mn-ea"/>
              </a:rPr>
              <a:t>n=11</a:t>
            </a:r>
            <a:r>
              <a:rPr lang="zh-CN" altLang="en-US" sz="2800" b="0" i="0" dirty="0">
                <a:latin typeface="+mn-ea"/>
                <a:ea typeface="+mn-ea"/>
              </a:rPr>
              <a:t>。</a:t>
            </a:r>
            <a:endParaRPr lang="en-US" altLang="zh-CN" sz="2800" b="0" i="0" dirty="0">
              <a:latin typeface="+mn-ea"/>
              <a:ea typeface="+mn-ea"/>
            </a:endParaRPr>
          </a:p>
        </p:txBody>
      </p:sp>
      <p:sp>
        <p:nvSpPr>
          <p:cNvPr id="26627" name="Text Box 3"/>
          <p:cNvSpPr txBox="1">
            <a:spLocks noChangeArrowheads="1"/>
          </p:cNvSpPr>
          <p:nvPr/>
        </p:nvSpPr>
        <p:spPr bwMode="auto">
          <a:xfrm>
            <a:off x="971550" y="260350"/>
            <a:ext cx="7540847" cy="769441"/>
          </a:xfrm>
          <a:prstGeom prst="rect">
            <a:avLst/>
          </a:prstGeom>
          <a:noFill/>
          <a:ln w="9525">
            <a:noFill/>
            <a:miter lim="800000"/>
            <a:headEnd/>
            <a:tailEnd/>
          </a:ln>
          <a:effectLst/>
        </p:spPr>
        <p:txBody>
          <a:bodyPr wrap="none">
            <a:spAutoFit/>
          </a:bodyPr>
          <a:lstStyle/>
          <a:p>
            <a:pPr eaLnBrk="1" hangingPunct="1"/>
            <a:r>
              <a:rPr lang="zh-CN" altLang="en-US" sz="4400" i="0" dirty="0">
                <a:solidFill>
                  <a:schemeClr val="tx2"/>
                </a:solidFill>
                <a:latin typeface="Tahoma" panose="020B0604030504040204" pitchFamily="34" charset="0"/>
                <a:ea typeface="隶书" pitchFamily="49" charset="-122"/>
              </a:rPr>
              <a:t>折半查找的平均查找长度分析</a:t>
            </a:r>
          </a:p>
        </p:txBody>
      </p:sp>
      <p:sp>
        <p:nvSpPr>
          <p:cNvPr id="26628" name="Oval 4"/>
          <p:cNvSpPr>
            <a:spLocks noChangeArrowheads="1"/>
          </p:cNvSpPr>
          <p:nvPr/>
        </p:nvSpPr>
        <p:spPr bwMode="auto">
          <a:xfrm>
            <a:off x="4617384" y="3352800"/>
            <a:ext cx="609600" cy="533400"/>
          </a:xfrm>
          <a:prstGeom prst="ellipse">
            <a:avLst/>
          </a:prstGeom>
          <a:solidFill>
            <a:srgbClr val="CCFFCC"/>
          </a:solidFill>
          <a:ln w="9525">
            <a:noFill/>
            <a:round/>
            <a:headEnd/>
            <a:tailEnd/>
          </a:ln>
          <a:effectLst/>
        </p:spPr>
        <p:txBody>
          <a:bodyPr wrap="none" anchor="ctr"/>
          <a:lstStyle/>
          <a:p>
            <a:pPr algn="ctr" eaLnBrk="1" hangingPunct="1"/>
            <a:r>
              <a:rPr lang="en-US" altLang="zh-CN" sz="2800" b="0" i="0" dirty="0">
                <a:solidFill>
                  <a:srgbClr val="006600"/>
                </a:solidFill>
                <a:latin typeface="+mn-ea"/>
                <a:ea typeface="+mn-ea"/>
              </a:rPr>
              <a:t>6</a:t>
            </a:r>
            <a:endParaRPr lang="en-US" altLang="zh-CN" sz="2800" b="0" i="0" dirty="0">
              <a:latin typeface="+mn-ea"/>
              <a:ea typeface="+mn-ea"/>
            </a:endParaRPr>
          </a:p>
        </p:txBody>
      </p:sp>
      <p:sp>
        <p:nvSpPr>
          <p:cNvPr id="26629" name="Oval 5"/>
          <p:cNvSpPr>
            <a:spLocks noChangeArrowheads="1"/>
          </p:cNvSpPr>
          <p:nvPr/>
        </p:nvSpPr>
        <p:spPr bwMode="auto">
          <a:xfrm>
            <a:off x="16455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3</a:t>
            </a:r>
            <a:endParaRPr lang="en-US" altLang="zh-CN" sz="2800" b="0" i="0">
              <a:latin typeface="+mn-ea"/>
              <a:ea typeface="+mn-ea"/>
            </a:endParaRPr>
          </a:p>
        </p:txBody>
      </p:sp>
      <p:sp>
        <p:nvSpPr>
          <p:cNvPr id="26630" name="Oval 6"/>
          <p:cNvSpPr>
            <a:spLocks noChangeArrowheads="1"/>
          </p:cNvSpPr>
          <p:nvPr/>
        </p:nvSpPr>
        <p:spPr bwMode="auto">
          <a:xfrm>
            <a:off x="67509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9</a:t>
            </a:r>
            <a:endParaRPr lang="en-US" altLang="zh-CN" sz="2800" b="0" i="0">
              <a:latin typeface="+mn-ea"/>
              <a:ea typeface="+mn-ea"/>
            </a:endParaRPr>
          </a:p>
        </p:txBody>
      </p:sp>
      <p:sp>
        <p:nvSpPr>
          <p:cNvPr id="26631" name="Oval 7"/>
          <p:cNvSpPr>
            <a:spLocks noChangeArrowheads="1"/>
          </p:cNvSpPr>
          <p:nvPr/>
        </p:nvSpPr>
        <p:spPr bwMode="auto">
          <a:xfrm>
            <a:off x="7311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a:t>
            </a:r>
            <a:endParaRPr lang="en-US" altLang="zh-CN" sz="2800" b="0" i="0">
              <a:latin typeface="+mn-ea"/>
              <a:ea typeface="+mn-ea"/>
            </a:endParaRPr>
          </a:p>
        </p:txBody>
      </p:sp>
      <p:sp>
        <p:nvSpPr>
          <p:cNvPr id="26632" name="Oval 8"/>
          <p:cNvSpPr>
            <a:spLocks noChangeArrowheads="1"/>
          </p:cNvSpPr>
          <p:nvPr/>
        </p:nvSpPr>
        <p:spPr bwMode="auto">
          <a:xfrm>
            <a:off x="2636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4</a:t>
            </a:r>
            <a:endParaRPr lang="en-US" altLang="zh-CN" sz="2800" b="0" i="0">
              <a:latin typeface="+mn-ea"/>
              <a:ea typeface="+mn-ea"/>
            </a:endParaRPr>
          </a:p>
        </p:txBody>
      </p:sp>
      <p:sp>
        <p:nvSpPr>
          <p:cNvPr id="26633" name="Rectangle 9"/>
          <p:cNvSpPr>
            <a:spLocks noChangeArrowheads="1"/>
          </p:cNvSpPr>
          <p:nvPr/>
        </p:nvSpPr>
        <p:spPr bwMode="auto">
          <a:xfrm>
            <a:off x="578784" y="54864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4" name="Rectangle 10"/>
          <p:cNvSpPr>
            <a:spLocks noChangeArrowheads="1"/>
          </p:cNvSpPr>
          <p:nvPr/>
        </p:nvSpPr>
        <p:spPr bwMode="auto">
          <a:xfrm>
            <a:off x="1416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5" name="Rectangle 11"/>
          <p:cNvSpPr>
            <a:spLocks noChangeArrowheads="1"/>
          </p:cNvSpPr>
          <p:nvPr/>
        </p:nvSpPr>
        <p:spPr bwMode="auto">
          <a:xfrm>
            <a:off x="2178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6" name="Rectangle 12"/>
          <p:cNvSpPr>
            <a:spLocks noChangeArrowheads="1"/>
          </p:cNvSpPr>
          <p:nvPr/>
        </p:nvSpPr>
        <p:spPr bwMode="auto">
          <a:xfrm>
            <a:off x="2712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7" name="Rectangle 13"/>
          <p:cNvSpPr>
            <a:spLocks noChangeArrowheads="1"/>
          </p:cNvSpPr>
          <p:nvPr/>
        </p:nvSpPr>
        <p:spPr bwMode="auto">
          <a:xfrm>
            <a:off x="3474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8" name="Rectangle 14"/>
          <p:cNvSpPr>
            <a:spLocks noChangeArrowheads="1"/>
          </p:cNvSpPr>
          <p:nvPr/>
        </p:nvSpPr>
        <p:spPr bwMode="auto">
          <a:xfrm>
            <a:off x="4236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9" name="Rectangle 15"/>
          <p:cNvSpPr>
            <a:spLocks noChangeArrowheads="1"/>
          </p:cNvSpPr>
          <p:nvPr/>
        </p:nvSpPr>
        <p:spPr bwMode="auto">
          <a:xfrm>
            <a:off x="49221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0" name="Rectangle 16"/>
          <p:cNvSpPr>
            <a:spLocks noChangeArrowheads="1"/>
          </p:cNvSpPr>
          <p:nvPr/>
        </p:nvSpPr>
        <p:spPr bwMode="auto">
          <a:xfrm>
            <a:off x="5760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1" name="Rectangle 17"/>
          <p:cNvSpPr>
            <a:spLocks noChangeArrowheads="1"/>
          </p:cNvSpPr>
          <p:nvPr/>
        </p:nvSpPr>
        <p:spPr bwMode="auto">
          <a:xfrm>
            <a:off x="6522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2" name="Rectangle 18"/>
          <p:cNvSpPr>
            <a:spLocks noChangeArrowheads="1"/>
          </p:cNvSpPr>
          <p:nvPr/>
        </p:nvSpPr>
        <p:spPr bwMode="auto">
          <a:xfrm>
            <a:off x="7284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3" name="Rectangle 19"/>
          <p:cNvSpPr>
            <a:spLocks noChangeArrowheads="1"/>
          </p:cNvSpPr>
          <p:nvPr/>
        </p:nvSpPr>
        <p:spPr bwMode="auto">
          <a:xfrm>
            <a:off x="81987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4" name="Rectangle 20"/>
          <p:cNvSpPr>
            <a:spLocks noChangeArrowheads="1"/>
          </p:cNvSpPr>
          <p:nvPr/>
        </p:nvSpPr>
        <p:spPr bwMode="auto">
          <a:xfrm>
            <a:off x="88845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5" name="Oval 21"/>
          <p:cNvSpPr>
            <a:spLocks noChangeArrowheads="1"/>
          </p:cNvSpPr>
          <p:nvPr/>
        </p:nvSpPr>
        <p:spPr bwMode="auto">
          <a:xfrm>
            <a:off x="16455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2</a:t>
            </a:r>
            <a:endParaRPr lang="en-US" altLang="zh-CN" sz="2800" b="0" i="0">
              <a:latin typeface="+mn-ea"/>
              <a:ea typeface="+mn-ea"/>
            </a:endParaRPr>
          </a:p>
        </p:txBody>
      </p:sp>
      <p:sp>
        <p:nvSpPr>
          <p:cNvPr id="26646" name="Oval 22"/>
          <p:cNvSpPr>
            <a:spLocks noChangeArrowheads="1"/>
          </p:cNvSpPr>
          <p:nvPr/>
        </p:nvSpPr>
        <p:spPr bwMode="auto">
          <a:xfrm>
            <a:off x="3702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5</a:t>
            </a:r>
            <a:endParaRPr lang="en-US" altLang="zh-CN" sz="2800" b="0" i="0">
              <a:latin typeface="+mn-ea"/>
              <a:ea typeface="+mn-ea"/>
            </a:endParaRPr>
          </a:p>
        </p:txBody>
      </p:sp>
      <p:sp>
        <p:nvSpPr>
          <p:cNvPr id="26647" name="Oval 23"/>
          <p:cNvSpPr>
            <a:spLocks noChangeArrowheads="1"/>
          </p:cNvSpPr>
          <p:nvPr/>
        </p:nvSpPr>
        <p:spPr bwMode="auto">
          <a:xfrm>
            <a:off x="5303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7</a:t>
            </a:r>
            <a:endParaRPr lang="en-US" altLang="zh-CN" sz="2800" b="0" i="0">
              <a:latin typeface="+mn-ea"/>
              <a:ea typeface="+mn-ea"/>
            </a:endParaRPr>
          </a:p>
        </p:txBody>
      </p:sp>
      <p:sp>
        <p:nvSpPr>
          <p:cNvPr id="26648" name="Oval 24"/>
          <p:cNvSpPr>
            <a:spLocks noChangeArrowheads="1"/>
          </p:cNvSpPr>
          <p:nvPr/>
        </p:nvSpPr>
        <p:spPr bwMode="auto">
          <a:xfrm>
            <a:off x="5988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8</a:t>
            </a:r>
            <a:endParaRPr lang="en-US" altLang="zh-CN" sz="2800" b="0" i="0">
              <a:latin typeface="+mn-ea"/>
              <a:ea typeface="+mn-ea"/>
            </a:endParaRPr>
          </a:p>
        </p:txBody>
      </p:sp>
      <p:sp>
        <p:nvSpPr>
          <p:cNvPr id="26649" name="Oval 25"/>
          <p:cNvSpPr>
            <a:spLocks noChangeArrowheads="1"/>
          </p:cNvSpPr>
          <p:nvPr/>
        </p:nvSpPr>
        <p:spPr bwMode="auto">
          <a:xfrm>
            <a:off x="76653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10</a:t>
            </a:r>
            <a:endParaRPr lang="en-US" altLang="zh-CN" sz="2800" b="0" i="0">
              <a:latin typeface="+mn-ea"/>
              <a:ea typeface="+mn-ea"/>
            </a:endParaRPr>
          </a:p>
        </p:txBody>
      </p:sp>
      <p:sp>
        <p:nvSpPr>
          <p:cNvPr id="26650" name="Oval 26"/>
          <p:cNvSpPr>
            <a:spLocks noChangeArrowheads="1"/>
          </p:cNvSpPr>
          <p:nvPr/>
        </p:nvSpPr>
        <p:spPr bwMode="auto">
          <a:xfrm>
            <a:off x="83511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11</a:t>
            </a:r>
            <a:endParaRPr lang="en-US" altLang="zh-CN" sz="2800" b="0" i="0">
              <a:latin typeface="+mn-ea"/>
              <a:ea typeface="+mn-ea"/>
            </a:endParaRPr>
          </a:p>
        </p:txBody>
      </p:sp>
      <p:sp>
        <p:nvSpPr>
          <p:cNvPr id="26651" name="Line 27"/>
          <p:cNvSpPr>
            <a:spLocks noChangeShapeType="1"/>
          </p:cNvSpPr>
          <p:nvPr/>
        </p:nvSpPr>
        <p:spPr bwMode="auto">
          <a:xfrm flipH="1">
            <a:off x="2255184" y="3657600"/>
            <a:ext cx="2286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2" name="Line 28"/>
          <p:cNvSpPr>
            <a:spLocks noChangeShapeType="1"/>
          </p:cNvSpPr>
          <p:nvPr/>
        </p:nvSpPr>
        <p:spPr bwMode="auto">
          <a:xfrm>
            <a:off x="5303184" y="3657600"/>
            <a:ext cx="1524000" cy="2286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53" name="Line 29"/>
          <p:cNvSpPr>
            <a:spLocks noChangeShapeType="1"/>
          </p:cNvSpPr>
          <p:nvPr/>
        </p:nvSpPr>
        <p:spPr bwMode="auto">
          <a:xfrm flipH="1">
            <a:off x="1264584" y="4267200"/>
            <a:ext cx="3810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4" name="Line 30"/>
          <p:cNvSpPr>
            <a:spLocks noChangeShapeType="1"/>
          </p:cNvSpPr>
          <p:nvPr/>
        </p:nvSpPr>
        <p:spPr bwMode="auto">
          <a:xfrm flipH="1">
            <a:off x="731184" y="4953000"/>
            <a:ext cx="152400" cy="533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5" name="Line 31"/>
          <p:cNvSpPr>
            <a:spLocks noChangeShapeType="1"/>
          </p:cNvSpPr>
          <p:nvPr/>
        </p:nvSpPr>
        <p:spPr bwMode="auto">
          <a:xfrm>
            <a:off x="1340784" y="4800600"/>
            <a:ext cx="381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6" name="Line 32"/>
          <p:cNvSpPr>
            <a:spLocks noChangeShapeType="1"/>
          </p:cNvSpPr>
          <p:nvPr/>
        </p:nvSpPr>
        <p:spPr bwMode="auto">
          <a:xfrm flipH="1">
            <a:off x="15693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7" name="Line 33"/>
          <p:cNvSpPr>
            <a:spLocks noChangeShapeType="1"/>
          </p:cNvSpPr>
          <p:nvPr/>
        </p:nvSpPr>
        <p:spPr bwMode="auto">
          <a:xfrm>
            <a:off x="217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8" name="Line 34"/>
          <p:cNvSpPr>
            <a:spLocks noChangeShapeType="1"/>
          </p:cNvSpPr>
          <p:nvPr/>
        </p:nvSpPr>
        <p:spPr bwMode="auto">
          <a:xfrm>
            <a:off x="2178984" y="4267200"/>
            <a:ext cx="457200" cy="152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9" name="Line 35"/>
          <p:cNvSpPr>
            <a:spLocks noChangeShapeType="1"/>
          </p:cNvSpPr>
          <p:nvPr/>
        </p:nvSpPr>
        <p:spPr bwMode="auto">
          <a:xfrm>
            <a:off x="2864784" y="4876800"/>
            <a:ext cx="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0" name="Line 36"/>
          <p:cNvSpPr>
            <a:spLocks noChangeShapeType="1"/>
          </p:cNvSpPr>
          <p:nvPr/>
        </p:nvSpPr>
        <p:spPr bwMode="auto">
          <a:xfrm>
            <a:off x="4160184" y="5486400"/>
            <a:ext cx="2286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1" name="Line 37"/>
          <p:cNvSpPr>
            <a:spLocks noChangeShapeType="1"/>
          </p:cNvSpPr>
          <p:nvPr/>
        </p:nvSpPr>
        <p:spPr bwMode="auto">
          <a:xfrm>
            <a:off x="3245784" y="4724400"/>
            <a:ext cx="533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2" name="Line 38"/>
          <p:cNvSpPr>
            <a:spLocks noChangeShapeType="1"/>
          </p:cNvSpPr>
          <p:nvPr/>
        </p:nvSpPr>
        <p:spPr bwMode="auto">
          <a:xfrm flipH="1">
            <a:off x="3626784" y="5486400"/>
            <a:ext cx="152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3" name="Line 39"/>
          <p:cNvSpPr>
            <a:spLocks noChangeShapeType="1"/>
          </p:cNvSpPr>
          <p:nvPr/>
        </p:nvSpPr>
        <p:spPr bwMode="auto">
          <a:xfrm flipH="1">
            <a:off x="5836584" y="4038600"/>
            <a:ext cx="914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4" name="Line 40"/>
          <p:cNvSpPr>
            <a:spLocks noChangeShapeType="1"/>
          </p:cNvSpPr>
          <p:nvPr/>
        </p:nvSpPr>
        <p:spPr bwMode="auto">
          <a:xfrm flipH="1">
            <a:off x="5074584" y="4800600"/>
            <a:ext cx="3048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5" name="Line 41"/>
          <p:cNvSpPr>
            <a:spLocks noChangeShapeType="1"/>
          </p:cNvSpPr>
          <p:nvPr/>
        </p:nvSpPr>
        <p:spPr bwMode="auto">
          <a:xfrm>
            <a:off x="5836584" y="4800600"/>
            <a:ext cx="3048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6" name="Line 42"/>
          <p:cNvSpPr>
            <a:spLocks noChangeShapeType="1"/>
          </p:cNvSpPr>
          <p:nvPr/>
        </p:nvSpPr>
        <p:spPr bwMode="auto">
          <a:xfrm flipH="1">
            <a:off x="598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7" name="Line 43"/>
          <p:cNvSpPr>
            <a:spLocks noChangeShapeType="1"/>
          </p:cNvSpPr>
          <p:nvPr/>
        </p:nvSpPr>
        <p:spPr bwMode="auto">
          <a:xfrm>
            <a:off x="6446184" y="5562600"/>
            <a:ext cx="2286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8" name="Line 44"/>
          <p:cNvSpPr>
            <a:spLocks noChangeShapeType="1"/>
          </p:cNvSpPr>
          <p:nvPr/>
        </p:nvSpPr>
        <p:spPr bwMode="auto">
          <a:xfrm>
            <a:off x="7360584" y="4114800"/>
            <a:ext cx="533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9" name="Line 45"/>
          <p:cNvSpPr>
            <a:spLocks noChangeShapeType="1"/>
          </p:cNvSpPr>
          <p:nvPr/>
        </p:nvSpPr>
        <p:spPr bwMode="auto">
          <a:xfrm flipH="1">
            <a:off x="7436784" y="4876800"/>
            <a:ext cx="3048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0" name="Line 46"/>
          <p:cNvSpPr>
            <a:spLocks noChangeShapeType="1"/>
          </p:cNvSpPr>
          <p:nvPr/>
        </p:nvSpPr>
        <p:spPr bwMode="auto">
          <a:xfrm>
            <a:off x="8274984" y="4800600"/>
            <a:ext cx="3048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1" name="Line 47"/>
          <p:cNvSpPr>
            <a:spLocks noChangeShapeType="1"/>
          </p:cNvSpPr>
          <p:nvPr/>
        </p:nvSpPr>
        <p:spPr bwMode="auto">
          <a:xfrm flipH="1">
            <a:off x="8351184" y="5638800"/>
            <a:ext cx="152400" cy="3048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72" name="Line 48"/>
          <p:cNvSpPr>
            <a:spLocks noChangeShapeType="1"/>
          </p:cNvSpPr>
          <p:nvPr/>
        </p:nvSpPr>
        <p:spPr bwMode="auto">
          <a:xfrm>
            <a:off x="8808384" y="5638800"/>
            <a:ext cx="152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3" name="Text Box 49"/>
          <p:cNvSpPr txBox="1">
            <a:spLocks noChangeArrowheads="1"/>
          </p:cNvSpPr>
          <p:nvPr/>
        </p:nvSpPr>
        <p:spPr bwMode="auto">
          <a:xfrm>
            <a:off x="7831938" y="3453825"/>
            <a:ext cx="1266693" cy="523220"/>
          </a:xfrm>
          <a:prstGeom prst="rect">
            <a:avLst/>
          </a:prstGeom>
          <a:noFill/>
          <a:ln w="9525">
            <a:noFill/>
            <a:miter lim="800000"/>
            <a:headEnd/>
            <a:tailEnd/>
          </a:ln>
          <a:effectLst/>
        </p:spPr>
        <p:txBody>
          <a:bodyPr wrap="none">
            <a:spAutoFit/>
          </a:bodyPr>
          <a:lstStyle/>
          <a:p>
            <a:pPr eaLnBrk="1" hangingPunct="1"/>
            <a:r>
              <a:rPr lang="zh-CN" altLang="en-US" sz="2800" b="0" i="0" dirty="0">
                <a:solidFill>
                  <a:srgbClr val="00006C"/>
                </a:solidFill>
                <a:latin typeface="+mn-ea"/>
                <a:ea typeface="+mn-ea"/>
              </a:rPr>
              <a:t>判定树</a:t>
            </a:r>
            <a:endParaRPr lang="zh-CN" altLang="en-US" sz="2800" b="0" i="0" dirty="0">
              <a:latin typeface="+mn-ea"/>
              <a:ea typeface="+mn-ea"/>
            </a:endParaRPr>
          </a:p>
        </p:txBody>
      </p:sp>
      <p:graphicFrame>
        <p:nvGraphicFramePr>
          <p:cNvPr id="26674" name="Object 50"/>
          <p:cNvGraphicFramePr>
            <a:graphicFrameLocks noChangeAspect="1"/>
          </p:cNvGraphicFramePr>
          <p:nvPr>
            <p:extLst>
              <p:ext uri="{D42A27DB-BD31-4B8C-83A1-F6EECF244321}">
                <p14:modId xmlns:p14="http://schemas.microsoft.com/office/powerpoint/2010/main" val="348127565"/>
              </p:ext>
            </p:extLst>
          </p:nvPr>
        </p:nvGraphicFramePr>
        <p:xfrm>
          <a:off x="520700" y="1807346"/>
          <a:ext cx="8407400" cy="1691948"/>
        </p:xfrm>
        <a:graphic>
          <a:graphicData uri="http://schemas.openxmlformats.org/presentationml/2006/ole">
            <mc:AlternateContent xmlns:mc="http://schemas.openxmlformats.org/markup-compatibility/2006">
              <mc:Choice xmlns:v="urn:schemas-microsoft-com:vml" Requires="v">
                <p:oleObj r:id="rId2" imgW="8503560" imgH="1799280" progId="Word.Document.8">
                  <p:embed/>
                </p:oleObj>
              </mc:Choice>
              <mc:Fallback>
                <p:oleObj r:id="rId2" imgW="8503560" imgH="1799280" progId="Word.Document.8">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807346"/>
                        <a:ext cx="8407400" cy="1691948"/>
                      </a:xfrm>
                      <a:prstGeom prst="rect">
                        <a:avLst/>
                      </a:prstGeom>
                      <a:noFill/>
                    </p:spPr>
                  </p:pic>
                </p:oleObj>
              </mc:Fallback>
            </mc:AlternateContent>
          </a:graphicData>
        </a:graphic>
      </p:graphicFrame>
      <p:sp>
        <p:nvSpPr>
          <p:cNvPr id="26675" name="Text Box 51"/>
          <p:cNvSpPr txBox="1">
            <a:spLocks noChangeArrowheads="1"/>
          </p:cNvSpPr>
          <p:nvPr/>
        </p:nvSpPr>
        <p:spPr bwMode="auto">
          <a:xfrm>
            <a:off x="4761886"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1"/>
                </a:solidFill>
                <a:latin typeface="+mn-ea"/>
                <a:ea typeface="+mn-ea"/>
              </a:rPr>
              <a:t>1</a:t>
            </a:r>
            <a:endParaRPr lang="en-US" altLang="zh-CN" sz="3200" b="0" i="0" dirty="0">
              <a:latin typeface="+mn-ea"/>
              <a:ea typeface="+mn-ea"/>
            </a:endParaRPr>
          </a:p>
        </p:txBody>
      </p:sp>
      <p:sp>
        <p:nvSpPr>
          <p:cNvPr id="26676" name="Text Box 52"/>
          <p:cNvSpPr txBox="1">
            <a:spLocks noChangeArrowheads="1"/>
          </p:cNvSpPr>
          <p:nvPr/>
        </p:nvSpPr>
        <p:spPr bwMode="auto">
          <a:xfrm>
            <a:off x="2727544"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7" name="Text Box 53"/>
          <p:cNvSpPr txBox="1">
            <a:spLocks noChangeArrowheads="1"/>
          </p:cNvSpPr>
          <p:nvPr/>
        </p:nvSpPr>
        <p:spPr bwMode="auto">
          <a:xfrm>
            <a:off x="6783218"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8" name="Text Box 54"/>
          <p:cNvSpPr txBox="1">
            <a:spLocks noChangeArrowheads="1"/>
          </p:cNvSpPr>
          <p:nvPr/>
        </p:nvSpPr>
        <p:spPr bwMode="auto">
          <a:xfrm>
            <a:off x="1308100"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79" name="Text Box 55"/>
          <p:cNvSpPr txBox="1">
            <a:spLocks noChangeArrowheads="1"/>
          </p:cNvSpPr>
          <p:nvPr/>
        </p:nvSpPr>
        <p:spPr bwMode="auto">
          <a:xfrm>
            <a:off x="3413344" y="2690964"/>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0" name="Text Box 56"/>
          <p:cNvSpPr txBox="1">
            <a:spLocks noChangeArrowheads="1"/>
          </p:cNvSpPr>
          <p:nvPr/>
        </p:nvSpPr>
        <p:spPr bwMode="auto">
          <a:xfrm>
            <a:off x="5442873" y="2774667"/>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FF00FF"/>
                </a:solidFill>
                <a:latin typeface="+mn-ea"/>
                <a:ea typeface="+mn-ea"/>
              </a:rPr>
              <a:t>3</a:t>
            </a:r>
            <a:endParaRPr lang="en-US" altLang="zh-CN" sz="2800" b="0" i="0" dirty="0">
              <a:latin typeface="+mn-ea"/>
              <a:ea typeface="+mn-ea"/>
            </a:endParaRPr>
          </a:p>
        </p:txBody>
      </p:sp>
      <p:sp>
        <p:nvSpPr>
          <p:cNvPr id="26681" name="Text Box 57"/>
          <p:cNvSpPr txBox="1">
            <a:spLocks noChangeArrowheads="1"/>
          </p:cNvSpPr>
          <p:nvPr/>
        </p:nvSpPr>
        <p:spPr bwMode="auto">
          <a:xfrm>
            <a:off x="7521171"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2" name="Text Box 58"/>
          <p:cNvSpPr txBox="1">
            <a:spLocks noChangeArrowheads="1"/>
          </p:cNvSpPr>
          <p:nvPr/>
        </p:nvSpPr>
        <p:spPr bwMode="auto">
          <a:xfrm>
            <a:off x="1965325" y="2787650"/>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9D9DFF"/>
                </a:solidFill>
                <a:latin typeface="+mn-ea"/>
                <a:ea typeface="+mn-ea"/>
              </a:rPr>
              <a:t>4</a:t>
            </a:r>
            <a:endParaRPr lang="en-US" altLang="zh-CN" sz="2800" b="0" i="0" dirty="0">
              <a:latin typeface="+mn-ea"/>
              <a:ea typeface="+mn-ea"/>
            </a:endParaRPr>
          </a:p>
        </p:txBody>
      </p:sp>
      <p:sp>
        <p:nvSpPr>
          <p:cNvPr id="26683" name="Text Box 59"/>
          <p:cNvSpPr txBox="1">
            <a:spLocks noChangeArrowheads="1"/>
          </p:cNvSpPr>
          <p:nvPr/>
        </p:nvSpPr>
        <p:spPr bwMode="auto">
          <a:xfrm>
            <a:off x="4051300" y="2701637"/>
            <a:ext cx="391454"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4" name="Text Box 60"/>
          <p:cNvSpPr txBox="1">
            <a:spLocks noChangeArrowheads="1"/>
          </p:cNvSpPr>
          <p:nvPr/>
        </p:nvSpPr>
        <p:spPr bwMode="auto">
          <a:xfrm>
            <a:off x="6114242" y="2699650"/>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5" name="Text Box 61"/>
          <p:cNvSpPr txBox="1">
            <a:spLocks noChangeArrowheads="1"/>
          </p:cNvSpPr>
          <p:nvPr/>
        </p:nvSpPr>
        <p:spPr bwMode="auto">
          <a:xfrm>
            <a:off x="8138205" y="2756872"/>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linds(horizontal)">
                                      <p:cBhvr>
                                        <p:cTn id="13" dur="500"/>
                                        <p:tgtEl>
                                          <p:spTgt spid="26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74"/>
                                        </p:tgtEl>
                                        <p:attrNameLst>
                                          <p:attrName>style.visibility</p:attrName>
                                        </p:attrNameLst>
                                      </p:cBhvr>
                                      <p:to>
                                        <p:strVal val="visible"/>
                                      </p:to>
                                    </p:set>
                                    <p:animEffect transition="in" filter="dissolve">
                                      <p:cBhvr>
                                        <p:cTn id="18" dur="500"/>
                                        <p:tgtEl>
                                          <p:spTgt spid="26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73"/>
                                        </p:tgtEl>
                                        <p:attrNameLst>
                                          <p:attrName>style.visibility</p:attrName>
                                        </p:attrNameLst>
                                      </p:cBhvr>
                                      <p:to>
                                        <p:strVal val="visible"/>
                                      </p:to>
                                    </p:set>
                                    <p:anim calcmode="lin" valueType="num">
                                      <p:cBhvr additive="base">
                                        <p:cTn id="23" dur="500" fill="hold"/>
                                        <p:tgtEl>
                                          <p:spTgt spid="26673"/>
                                        </p:tgtEl>
                                        <p:attrNameLst>
                                          <p:attrName>ppt_x</p:attrName>
                                        </p:attrNameLst>
                                      </p:cBhvr>
                                      <p:tavLst>
                                        <p:tav tm="0">
                                          <p:val>
                                            <p:strVal val="0-#ppt_w/2"/>
                                          </p:val>
                                        </p:tav>
                                        <p:tav tm="100000">
                                          <p:val>
                                            <p:strVal val="#ppt_x"/>
                                          </p:val>
                                        </p:tav>
                                      </p:tavLst>
                                    </p:anim>
                                    <p:anim calcmode="lin" valueType="num">
                                      <p:cBhvr additive="base">
                                        <p:cTn id="24" dur="500" fill="hold"/>
                                        <p:tgtEl>
                                          <p:spTgt spid="266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662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6651"/>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26652"/>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6630"/>
                                        </p:tgtEl>
                                        <p:attrNameLst>
                                          <p:attrName>style.visibility</p:attrName>
                                        </p:attrNameLst>
                                      </p:cBhvr>
                                      <p:to>
                                        <p:strVal val="visible"/>
                                      </p:to>
                                    </p:set>
                                  </p:childTnLst>
                                </p:cTn>
                              </p:par>
                            </p:childTnLst>
                          </p:cTn>
                        </p:par>
                        <p:par>
                          <p:cTn id="41" fill="hold" nodeType="afterGroup">
                            <p:stCondLst>
                              <p:cond delay="2500"/>
                            </p:stCondLst>
                            <p:childTnLst>
                              <p:par>
                                <p:cTn id="42" presetID="1" presetClass="entr" presetSubtype="0" fill="hold" grpId="0" nodeType="afterEffect">
                                  <p:stCondLst>
                                    <p:cond delay="0"/>
                                  </p:stCondLst>
                                  <p:childTnLst>
                                    <p:set>
                                      <p:cBhvr>
                                        <p:cTn id="43" dur="1" fill="hold">
                                          <p:stCondLst>
                                            <p:cond delay="499"/>
                                          </p:stCondLst>
                                        </p:cTn>
                                        <p:tgtEl>
                                          <p:spTgt spid="26653"/>
                                        </p:tgtEl>
                                        <p:attrNameLst>
                                          <p:attrName>style.visibility</p:attrName>
                                        </p:attrNameLst>
                                      </p:cBhvr>
                                      <p:to>
                                        <p:strVal val="visible"/>
                                      </p:to>
                                    </p:set>
                                  </p:childTnLst>
                                </p:cTn>
                              </p:par>
                            </p:childTnLst>
                          </p:cTn>
                        </p:par>
                        <p:par>
                          <p:cTn id="44" fill="hold" nodeType="afterGroup">
                            <p:stCondLst>
                              <p:cond delay="3000"/>
                            </p:stCondLst>
                            <p:childTnLst>
                              <p:par>
                                <p:cTn id="45" presetID="1" presetClass="entr" presetSubtype="0" fill="hold" grpId="0" nodeType="after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26658"/>
                                        </p:tgtEl>
                                        <p:attrNameLst>
                                          <p:attrName>style.visibility</p:attrName>
                                        </p:attrNameLst>
                                      </p:cBhvr>
                                      <p:to>
                                        <p:strVal val="visible"/>
                                      </p:to>
                                    </p:set>
                                  </p:childTnLst>
                                </p:cTn>
                              </p:par>
                            </p:childTnLst>
                          </p:cTn>
                        </p:par>
                        <p:par>
                          <p:cTn id="50" fill="hold" nodeType="afterGroup">
                            <p:stCondLst>
                              <p:cond delay="4000"/>
                            </p:stCondLst>
                            <p:childTnLst>
                              <p:par>
                                <p:cTn id="51" presetID="1" presetClass="entr" presetSubtype="0" fill="hold" grpId="0" nodeType="afterEffect">
                                  <p:stCondLst>
                                    <p:cond delay="0"/>
                                  </p:stCondLst>
                                  <p:childTnLst>
                                    <p:set>
                                      <p:cBhvr>
                                        <p:cTn id="52" dur="1" fill="hold">
                                          <p:stCondLst>
                                            <p:cond delay="499"/>
                                          </p:stCondLst>
                                        </p:cTn>
                                        <p:tgtEl>
                                          <p:spTgt spid="26632"/>
                                        </p:tgtEl>
                                        <p:attrNameLst>
                                          <p:attrName>style.visibility</p:attrName>
                                        </p:attrNameLst>
                                      </p:cBhvr>
                                      <p:to>
                                        <p:strVal val="visible"/>
                                      </p:to>
                                    </p:set>
                                  </p:childTnLst>
                                </p:cTn>
                              </p:par>
                            </p:childTnLst>
                          </p:cTn>
                        </p:par>
                        <p:par>
                          <p:cTn id="53" fill="hold" nodeType="afterGroup">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6663"/>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ntr" presetSubtype="0" fill="hold" grpId="0" nodeType="afterEffect">
                                  <p:stCondLst>
                                    <p:cond delay="0"/>
                                  </p:stCondLst>
                                  <p:childTnLst>
                                    <p:set>
                                      <p:cBhvr>
                                        <p:cTn id="58" dur="1" fill="hold">
                                          <p:stCondLst>
                                            <p:cond delay="499"/>
                                          </p:stCondLst>
                                        </p:cTn>
                                        <p:tgtEl>
                                          <p:spTgt spid="26647"/>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26668"/>
                                        </p:tgtEl>
                                        <p:attrNameLst>
                                          <p:attrName>style.visibility</p:attrName>
                                        </p:attrNameLst>
                                      </p:cBhvr>
                                      <p:to>
                                        <p:strVal val="visible"/>
                                      </p:to>
                                    </p:set>
                                  </p:childTnLst>
                                </p:cTn>
                              </p:par>
                            </p:childTnLst>
                          </p:cTn>
                        </p:par>
                        <p:par>
                          <p:cTn id="62" fill="hold" nodeType="afterGroup">
                            <p:stCondLst>
                              <p:cond delay="6000"/>
                            </p:stCondLst>
                            <p:childTnLst>
                              <p:par>
                                <p:cTn id="63" presetID="1" presetClass="entr" presetSubtype="0" fill="hold" grpId="0" nodeType="afterEffect">
                                  <p:stCondLst>
                                    <p:cond delay="0"/>
                                  </p:stCondLst>
                                  <p:childTnLst>
                                    <p:set>
                                      <p:cBhvr>
                                        <p:cTn id="64" dur="1" fill="hold">
                                          <p:stCondLst>
                                            <p:cond delay="499"/>
                                          </p:stCondLst>
                                        </p:cTn>
                                        <p:tgtEl>
                                          <p:spTgt spid="26649"/>
                                        </p:tgtEl>
                                        <p:attrNameLst>
                                          <p:attrName>style.visibility</p:attrName>
                                        </p:attrNameLst>
                                      </p:cBhvr>
                                      <p:to>
                                        <p:strVal val="visible"/>
                                      </p:to>
                                    </p:set>
                                  </p:childTnLst>
                                </p:cTn>
                              </p:par>
                            </p:childTnLst>
                          </p:cTn>
                        </p:par>
                        <p:par>
                          <p:cTn id="65" fill="hold" nodeType="afterGroup">
                            <p:stCondLst>
                              <p:cond delay="6500"/>
                            </p:stCondLst>
                            <p:childTnLst>
                              <p:par>
                                <p:cTn id="66" presetID="1" presetClass="entr" presetSubtype="0" fill="hold" grpId="0" nodeType="afterEffect">
                                  <p:stCondLst>
                                    <p:cond delay="0"/>
                                  </p:stCondLst>
                                  <p:childTnLst>
                                    <p:set>
                                      <p:cBhvr>
                                        <p:cTn id="67" dur="1" fill="hold">
                                          <p:stCondLst>
                                            <p:cond delay="499"/>
                                          </p:stCondLst>
                                        </p:cTn>
                                        <p:tgtEl>
                                          <p:spTgt spid="26654"/>
                                        </p:tgtEl>
                                        <p:attrNameLst>
                                          <p:attrName>style.visibility</p:attrName>
                                        </p:attrNameLst>
                                      </p:cBhvr>
                                      <p:to>
                                        <p:strVal val="visible"/>
                                      </p:to>
                                    </p:set>
                                  </p:childTnLst>
                                </p:cTn>
                              </p:par>
                            </p:childTnLst>
                          </p:cTn>
                        </p:par>
                        <p:par>
                          <p:cTn id="68" fill="hold" nodeType="afterGroup">
                            <p:stCondLst>
                              <p:cond delay="7000"/>
                            </p:stCondLst>
                            <p:childTnLst>
                              <p:par>
                                <p:cTn id="69" presetID="1" presetClass="entr" presetSubtype="0" fill="hold" grpId="0" nodeType="afterEffect">
                                  <p:stCondLst>
                                    <p:cond delay="0"/>
                                  </p:stCondLst>
                                  <p:childTnLst>
                                    <p:set>
                                      <p:cBhvr>
                                        <p:cTn id="70" dur="1" fill="hold">
                                          <p:stCondLst>
                                            <p:cond delay="499"/>
                                          </p:stCondLst>
                                        </p:cTn>
                                        <p:tgtEl>
                                          <p:spTgt spid="26655"/>
                                        </p:tgtEl>
                                        <p:attrNameLst>
                                          <p:attrName>style.visibility</p:attrName>
                                        </p:attrNameLst>
                                      </p:cBhvr>
                                      <p:to>
                                        <p:strVal val="visible"/>
                                      </p:to>
                                    </p:set>
                                  </p:childTnLst>
                                </p:cTn>
                              </p:par>
                            </p:childTnLst>
                          </p:cTn>
                        </p:par>
                        <p:par>
                          <p:cTn id="71" fill="hold" nodeType="afterGroup">
                            <p:stCondLst>
                              <p:cond delay="7500"/>
                            </p:stCondLst>
                            <p:childTnLst>
                              <p:par>
                                <p:cTn id="72" presetID="1" presetClass="entr" presetSubtype="0" fill="hold" grpId="0" nodeType="afterEffect">
                                  <p:stCondLst>
                                    <p:cond delay="0"/>
                                  </p:stCondLst>
                                  <p:childTnLst>
                                    <p:set>
                                      <p:cBhvr>
                                        <p:cTn id="73" dur="1" fill="hold">
                                          <p:stCondLst>
                                            <p:cond delay="499"/>
                                          </p:stCondLst>
                                        </p:cTn>
                                        <p:tgtEl>
                                          <p:spTgt spid="26645"/>
                                        </p:tgtEl>
                                        <p:attrNameLst>
                                          <p:attrName>style.visibility</p:attrName>
                                        </p:attrNameLst>
                                      </p:cBhvr>
                                      <p:to>
                                        <p:strVal val="visible"/>
                                      </p:to>
                                    </p:set>
                                  </p:childTnLst>
                                </p:cTn>
                              </p:par>
                            </p:childTnLst>
                          </p:cTn>
                        </p:par>
                        <p:par>
                          <p:cTn id="74" fill="hold" nodeType="afterGroup">
                            <p:stCondLst>
                              <p:cond delay="8000"/>
                            </p:stCondLst>
                            <p:childTnLst>
                              <p:par>
                                <p:cTn id="75" presetID="1" presetClass="entr" presetSubtype="0" fill="hold" grpId="0" nodeType="afterEffect">
                                  <p:stCondLst>
                                    <p:cond delay="0"/>
                                  </p:stCondLst>
                                  <p:childTnLst>
                                    <p:set>
                                      <p:cBhvr>
                                        <p:cTn id="76" dur="1" fill="hold">
                                          <p:stCondLst>
                                            <p:cond delay="499"/>
                                          </p:stCondLst>
                                        </p:cTn>
                                        <p:tgtEl>
                                          <p:spTgt spid="266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26661"/>
                                        </p:tgtEl>
                                        <p:attrNameLst>
                                          <p:attrName>style.visibility</p:attrName>
                                        </p:attrNameLst>
                                      </p:cBhvr>
                                      <p:to>
                                        <p:strVal val="visible"/>
                                      </p:to>
                                    </p:set>
                                  </p:childTnLst>
                                </p:cTn>
                              </p:par>
                            </p:childTnLst>
                          </p:cTn>
                        </p:par>
                        <p:par>
                          <p:cTn id="80" fill="hold" nodeType="afterGroup">
                            <p:stCondLst>
                              <p:cond delay="9000"/>
                            </p:stCondLst>
                            <p:childTnLst>
                              <p:par>
                                <p:cTn id="81" presetID="1" presetClass="entr" presetSubtype="0" fill="hold" grpId="0" nodeType="afterEffect">
                                  <p:stCondLst>
                                    <p:cond delay="0"/>
                                  </p:stCondLst>
                                  <p:childTnLst>
                                    <p:set>
                                      <p:cBhvr>
                                        <p:cTn id="82" dur="1" fill="hold">
                                          <p:stCondLst>
                                            <p:cond delay="499"/>
                                          </p:stCondLst>
                                        </p:cTn>
                                        <p:tgtEl>
                                          <p:spTgt spid="26646"/>
                                        </p:tgtEl>
                                        <p:attrNameLst>
                                          <p:attrName>style.visibility</p:attrName>
                                        </p:attrNameLst>
                                      </p:cBhvr>
                                      <p:to>
                                        <p:strVal val="visible"/>
                                      </p:to>
                                    </p:set>
                                  </p:childTnLst>
                                </p:cTn>
                              </p:par>
                            </p:childTnLst>
                          </p:cTn>
                        </p:par>
                        <p:par>
                          <p:cTn id="83" fill="hold" nodeType="afterGroup">
                            <p:stCondLst>
                              <p:cond delay="9500"/>
                            </p:stCondLst>
                            <p:childTnLst>
                              <p:par>
                                <p:cTn id="84" presetID="1" presetClass="entr" presetSubtype="0" fill="hold" grpId="0" nodeType="afterEffect">
                                  <p:stCondLst>
                                    <p:cond delay="0"/>
                                  </p:stCondLst>
                                  <p:childTnLst>
                                    <p:set>
                                      <p:cBhvr>
                                        <p:cTn id="85" dur="1" fill="hold">
                                          <p:stCondLst>
                                            <p:cond delay="499"/>
                                          </p:stCondLst>
                                        </p:cTn>
                                        <p:tgtEl>
                                          <p:spTgt spid="26664"/>
                                        </p:tgtEl>
                                        <p:attrNameLst>
                                          <p:attrName>style.visibility</p:attrName>
                                        </p:attrNameLst>
                                      </p:cBhvr>
                                      <p:to>
                                        <p:strVal val="visible"/>
                                      </p:to>
                                    </p:set>
                                  </p:childTnLst>
                                </p:cTn>
                              </p:par>
                            </p:childTnLst>
                          </p:cTn>
                        </p:par>
                        <p:par>
                          <p:cTn id="86" fill="hold" nodeType="afterGroup">
                            <p:stCondLst>
                              <p:cond delay="10000"/>
                            </p:stCondLst>
                            <p:childTnLst>
                              <p:par>
                                <p:cTn id="87" presetID="1" presetClass="entr" presetSubtype="0" fill="hold" grpId="0" nodeType="afterEffect">
                                  <p:stCondLst>
                                    <p:cond delay="0"/>
                                  </p:stCondLst>
                                  <p:childTnLst>
                                    <p:set>
                                      <p:cBhvr>
                                        <p:cTn id="88" dur="1" fill="hold">
                                          <p:stCondLst>
                                            <p:cond delay="499"/>
                                          </p:stCondLst>
                                        </p:cTn>
                                        <p:tgtEl>
                                          <p:spTgt spid="26665"/>
                                        </p:tgtEl>
                                        <p:attrNameLst>
                                          <p:attrName>style.visibility</p:attrName>
                                        </p:attrNameLst>
                                      </p:cBhvr>
                                      <p:to>
                                        <p:strVal val="visible"/>
                                      </p:to>
                                    </p:set>
                                  </p:childTnLst>
                                </p:cTn>
                              </p:par>
                            </p:childTnLst>
                          </p:cTn>
                        </p:par>
                        <p:par>
                          <p:cTn id="89" fill="hold" nodeType="afterGroup">
                            <p:stCondLst>
                              <p:cond delay="10500"/>
                            </p:stCondLst>
                            <p:childTnLst>
                              <p:par>
                                <p:cTn id="90" presetID="1" presetClass="entr" presetSubtype="0" fill="hold" grpId="0" nodeType="afterEffect">
                                  <p:stCondLst>
                                    <p:cond delay="0"/>
                                  </p:stCondLst>
                                  <p:childTnLst>
                                    <p:set>
                                      <p:cBhvr>
                                        <p:cTn id="91" dur="1" fill="hold">
                                          <p:stCondLst>
                                            <p:cond delay="499"/>
                                          </p:stCondLst>
                                        </p:cTn>
                                        <p:tgtEl>
                                          <p:spTgt spid="26648"/>
                                        </p:tgtEl>
                                        <p:attrNameLst>
                                          <p:attrName>style.visibility</p:attrName>
                                        </p:attrNameLst>
                                      </p:cBhvr>
                                      <p:to>
                                        <p:strVal val="visible"/>
                                      </p:to>
                                    </p:set>
                                  </p:childTnLst>
                                </p:cTn>
                              </p:par>
                            </p:childTnLst>
                          </p:cTn>
                        </p:par>
                        <p:par>
                          <p:cTn id="92" fill="hold" nodeType="afterGroup">
                            <p:stCondLst>
                              <p:cond delay="11000"/>
                            </p:stCondLst>
                            <p:childTnLst>
                              <p:par>
                                <p:cTn id="93" presetID="1" presetClass="entr" presetSubtype="0" fill="hold" grpId="0" nodeType="afterEffect">
                                  <p:stCondLst>
                                    <p:cond delay="0"/>
                                  </p:stCondLst>
                                  <p:childTnLst>
                                    <p:set>
                                      <p:cBhvr>
                                        <p:cTn id="94" dur="1" fill="hold">
                                          <p:stCondLst>
                                            <p:cond delay="499"/>
                                          </p:stCondLst>
                                        </p:cTn>
                                        <p:tgtEl>
                                          <p:spTgt spid="26669"/>
                                        </p:tgtEl>
                                        <p:attrNameLst>
                                          <p:attrName>style.visibility</p:attrName>
                                        </p:attrNameLst>
                                      </p:cBhvr>
                                      <p:to>
                                        <p:strVal val="visible"/>
                                      </p:to>
                                    </p:set>
                                  </p:childTnLst>
                                </p:cTn>
                              </p:par>
                            </p:childTnLst>
                          </p:cTn>
                        </p:par>
                        <p:par>
                          <p:cTn id="95" fill="hold" nodeType="afterGroup">
                            <p:stCondLst>
                              <p:cond delay="11500"/>
                            </p:stCondLst>
                            <p:childTnLst>
                              <p:par>
                                <p:cTn id="96" presetID="1" presetClass="entr" presetSubtype="0" fill="hold" grpId="0" nodeType="afterEffect">
                                  <p:stCondLst>
                                    <p:cond delay="0"/>
                                  </p:stCondLst>
                                  <p:childTnLst>
                                    <p:set>
                                      <p:cBhvr>
                                        <p:cTn id="97" dur="1" fill="hold">
                                          <p:stCondLst>
                                            <p:cond delay="499"/>
                                          </p:stCondLst>
                                        </p:cTn>
                                        <p:tgtEl>
                                          <p:spTgt spid="26670"/>
                                        </p:tgtEl>
                                        <p:attrNameLst>
                                          <p:attrName>style.visibility</p:attrName>
                                        </p:attrNameLst>
                                      </p:cBhvr>
                                      <p:to>
                                        <p:strVal val="visible"/>
                                      </p:to>
                                    </p:set>
                                  </p:childTnLst>
                                </p:cTn>
                              </p:par>
                            </p:childTnLst>
                          </p:cTn>
                        </p:par>
                        <p:par>
                          <p:cTn id="98" fill="hold" nodeType="afterGroup">
                            <p:stCondLst>
                              <p:cond delay="12000"/>
                            </p:stCondLst>
                            <p:childTnLst>
                              <p:par>
                                <p:cTn id="99" presetID="1" presetClass="entr" presetSubtype="0" fill="hold" grpId="0" nodeType="afterEffect">
                                  <p:stCondLst>
                                    <p:cond delay="0"/>
                                  </p:stCondLst>
                                  <p:childTnLst>
                                    <p:set>
                                      <p:cBhvr>
                                        <p:cTn id="100" dur="1" fill="hold">
                                          <p:stCondLst>
                                            <p:cond delay="499"/>
                                          </p:stCondLst>
                                        </p:cTn>
                                        <p:tgtEl>
                                          <p:spTgt spid="26650"/>
                                        </p:tgtEl>
                                        <p:attrNameLst>
                                          <p:attrName>style.visibility</p:attrName>
                                        </p:attrNameLst>
                                      </p:cBhvr>
                                      <p:to>
                                        <p:strVal val="visible"/>
                                      </p:to>
                                    </p:set>
                                  </p:childTnLst>
                                </p:cTn>
                              </p:par>
                            </p:childTnLst>
                          </p:cTn>
                        </p:par>
                        <p:par>
                          <p:cTn id="101" fill="hold" nodeType="afterGroup">
                            <p:stCondLst>
                              <p:cond delay="12500"/>
                            </p:stCondLst>
                            <p:childTnLst>
                              <p:par>
                                <p:cTn id="102" presetID="1" presetClass="entr" presetSubtype="0" fill="hold" grpId="0" nodeType="afterEffect">
                                  <p:stCondLst>
                                    <p:cond delay="0"/>
                                  </p:stCondLst>
                                  <p:childTnLst>
                                    <p:set>
                                      <p:cBhvr>
                                        <p:cTn id="103" dur="1" fill="hold">
                                          <p:stCondLst>
                                            <p:cond delay="499"/>
                                          </p:stCondLst>
                                        </p:cTn>
                                        <p:tgtEl>
                                          <p:spTgt spid="26656"/>
                                        </p:tgtEl>
                                        <p:attrNameLst>
                                          <p:attrName>style.visibility</p:attrName>
                                        </p:attrNameLst>
                                      </p:cBhvr>
                                      <p:to>
                                        <p:strVal val="visible"/>
                                      </p:to>
                                    </p:set>
                                  </p:childTnLst>
                                </p:cTn>
                              </p:par>
                            </p:childTnLst>
                          </p:cTn>
                        </p:par>
                        <p:par>
                          <p:cTn id="104" fill="hold" nodeType="afterGroup">
                            <p:stCondLst>
                              <p:cond delay="13000"/>
                            </p:stCondLst>
                            <p:childTnLst>
                              <p:par>
                                <p:cTn id="105" presetID="1" presetClass="entr" presetSubtype="0" fill="hold" grpId="0" nodeType="afterEffect">
                                  <p:stCondLst>
                                    <p:cond delay="0"/>
                                  </p:stCondLst>
                                  <p:childTnLst>
                                    <p:set>
                                      <p:cBhvr>
                                        <p:cTn id="106" dur="1" fill="hold">
                                          <p:stCondLst>
                                            <p:cond delay="499"/>
                                          </p:stCondLst>
                                        </p:cTn>
                                        <p:tgtEl>
                                          <p:spTgt spid="26657"/>
                                        </p:tgtEl>
                                        <p:attrNameLst>
                                          <p:attrName>style.visibility</p:attrName>
                                        </p:attrNameLst>
                                      </p:cBhvr>
                                      <p:to>
                                        <p:strVal val="visible"/>
                                      </p:to>
                                    </p:set>
                                  </p:childTnLst>
                                </p:cTn>
                              </p:par>
                            </p:childTnLst>
                          </p:cTn>
                        </p:par>
                        <p:par>
                          <p:cTn id="107" fill="hold" nodeType="afterGroup">
                            <p:stCondLst>
                              <p:cond delay="13500"/>
                            </p:stCondLst>
                            <p:childTnLst>
                              <p:par>
                                <p:cTn id="108" presetID="1" presetClass="entr" presetSubtype="0" fill="hold" grpId="0" nodeType="afterEffect">
                                  <p:stCondLst>
                                    <p:cond delay="0"/>
                                  </p:stCondLst>
                                  <p:childTnLst>
                                    <p:set>
                                      <p:cBhvr>
                                        <p:cTn id="109" dur="1" fill="hold">
                                          <p:stCondLst>
                                            <p:cond delay="499"/>
                                          </p:stCondLst>
                                        </p:cTn>
                                        <p:tgtEl>
                                          <p:spTgt spid="26662"/>
                                        </p:tgtEl>
                                        <p:attrNameLst>
                                          <p:attrName>style.visibility</p:attrName>
                                        </p:attrNameLst>
                                      </p:cBhvr>
                                      <p:to>
                                        <p:strVal val="visible"/>
                                      </p:to>
                                    </p:set>
                                  </p:childTnLst>
                                </p:cTn>
                              </p:par>
                            </p:childTnLst>
                          </p:cTn>
                        </p:par>
                        <p:par>
                          <p:cTn id="110" fill="hold" nodeType="afterGroup">
                            <p:stCondLst>
                              <p:cond delay="14000"/>
                            </p:stCondLst>
                            <p:childTnLst>
                              <p:par>
                                <p:cTn id="111" presetID="1" presetClass="entr" presetSubtype="0" fill="hold" grpId="0" nodeType="afterEffect">
                                  <p:stCondLst>
                                    <p:cond delay="0"/>
                                  </p:stCondLst>
                                  <p:childTnLst>
                                    <p:set>
                                      <p:cBhvr>
                                        <p:cTn id="112" dur="1" fill="hold">
                                          <p:stCondLst>
                                            <p:cond delay="499"/>
                                          </p:stCondLst>
                                        </p:cTn>
                                        <p:tgtEl>
                                          <p:spTgt spid="26660"/>
                                        </p:tgtEl>
                                        <p:attrNameLst>
                                          <p:attrName>style.visibility</p:attrName>
                                        </p:attrNameLst>
                                      </p:cBhvr>
                                      <p:to>
                                        <p:strVal val="visible"/>
                                      </p:to>
                                    </p:set>
                                  </p:childTnLst>
                                </p:cTn>
                              </p:par>
                            </p:childTnLst>
                          </p:cTn>
                        </p:par>
                        <p:par>
                          <p:cTn id="113" fill="hold" nodeType="afterGroup">
                            <p:stCondLst>
                              <p:cond delay="14500"/>
                            </p:stCondLst>
                            <p:childTnLst>
                              <p:par>
                                <p:cTn id="114" presetID="1" presetClass="entr" presetSubtype="0" fill="hold" grpId="0" nodeType="afterEffect">
                                  <p:stCondLst>
                                    <p:cond delay="0"/>
                                  </p:stCondLst>
                                  <p:childTnLst>
                                    <p:set>
                                      <p:cBhvr>
                                        <p:cTn id="115" dur="1" fill="hold">
                                          <p:stCondLst>
                                            <p:cond delay="499"/>
                                          </p:stCondLst>
                                        </p:cTn>
                                        <p:tgtEl>
                                          <p:spTgt spid="26666"/>
                                        </p:tgtEl>
                                        <p:attrNameLst>
                                          <p:attrName>style.visibility</p:attrName>
                                        </p:attrNameLst>
                                      </p:cBhvr>
                                      <p:to>
                                        <p:strVal val="visible"/>
                                      </p:to>
                                    </p:set>
                                  </p:childTnLst>
                                </p:cTn>
                              </p:par>
                            </p:childTnLst>
                          </p:cTn>
                        </p:par>
                        <p:par>
                          <p:cTn id="116" fill="hold" nodeType="afterGroup">
                            <p:stCondLst>
                              <p:cond delay="15000"/>
                            </p:stCondLst>
                            <p:childTnLst>
                              <p:par>
                                <p:cTn id="117" presetID="1" presetClass="entr" presetSubtype="0" fill="hold" grpId="0" nodeType="afterEffect">
                                  <p:stCondLst>
                                    <p:cond delay="0"/>
                                  </p:stCondLst>
                                  <p:childTnLst>
                                    <p:set>
                                      <p:cBhvr>
                                        <p:cTn id="118" dur="1" fill="hold">
                                          <p:stCondLst>
                                            <p:cond delay="499"/>
                                          </p:stCondLst>
                                        </p:cTn>
                                        <p:tgtEl>
                                          <p:spTgt spid="26667"/>
                                        </p:tgtEl>
                                        <p:attrNameLst>
                                          <p:attrName>style.visibility</p:attrName>
                                        </p:attrNameLst>
                                      </p:cBhvr>
                                      <p:to>
                                        <p:strVal val="visible"/>
                                      </p:to>
                                    </p:set>
                                  </p:childTnLst>
                                </p:cTn>
                              </p:par>
                            </p:childTnLst>
                          </p:cTn>
                        </p:par>
                        <p:par>
                          <p:cTn id="119" fill="hold" nodeType="afterGroup">
                            <p:stCondLst>
                              <p:cond delay="15500"/>
                            </p:stCondLst>
                            <p:childTnLst>
                              <p:par>
                                <p:cTn id="120" presetID="1" presetClass="entr" presetSubtype="0" fill="hold" grpId="0" nodeType="afterEffect">
                                  <p:stCondLst>
                                    <p:cond delay="0"/>
                                  </p:stCondLst>
                                  <p:childTnLst>
                                    <p:set>
                                      <p:cBhvr>
                                        <p:cTn id="121" dur="1" fill="hold">
                                          <p:stCondLst>
                                            <p:cond delay="499"/>
                                          </p:stCondLst>
                                        </p:cTn>
                                        <p:tgtEl>
                                          <p:spTgt spid="26671"/>
                                        </p:tgtEl>
                                        <p:attrNameLst>
                                          <p:attrName>style.visibility</p:attrName>
                                        </p:attrNameLst>
                                      </p:cBhvr>
                                      <p:to>
                                        <p:strVal val="visible"/>
                                      </p:to>
                                    </p:set>
                                  </p:childTnLst>
                                </p:cTn>
                              </p:par>
                            </p:childTnLst>
                          </p:cTn>
                        </p:par>
                        <p:par>
                          <p:cTn id="122" fill="hold" nodeType="afterGroup">
                            <p:stCondLst>
                              <p:cond delay="16000"/>
                            </p:stCondLst>
                            <p:childTnLst>
                              <p:par>
                                <p:cTn id="123" presetID="1" presetClass="entr" presetSubtype="0" fill="hold" grpId="0" nodeType="afterEffect">
                                  <p:stCondLst>
                                    <p:cond delay="0"/>
                                  </p:stCondLst>
                                  <p:childTnLst>
                                    <p:set>
                                      <p:cBhvr>
                                        <p:cTn id="124" dur="1" fill="hold">
                                          <p:stCondLst>
                                            <p:cond delay="499"/>
                                          </p:stCondLst>
                                        </p:cTn>
                                        <p:tgtEl>
                                          <p:spTgt spid="2667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633"/>
                                        </p:tgtEl>
                                        <p:attrNameLst>
                                          <p:attrName>style.visibility</p:attrName>
                                        </p:attrNameLst>
                                      </p:cBhvr>
                                      <p:to>
                                        <p:strVal val="visible"/>
                                      </p:to>
                                    </p:set>
                                    <p:anim calcmode="lin" valueType="num">
                                      <p:cBhvr additive="base">
                                        <p:cTn id="129" dur="500" fill="hold"/>
                                        <p:tgtEl>
                                          <p:spTgt spid="26633"/>
                                        </p:tgtEl>
                                        <p:attrNameLst>
                                          <p:attrName>ppt_x</p:attrName>
                                        </p:attrNameLst>
                                      </p:cBhvr>
                                      <p:tavLst>
                                        <p:tav tm="0">
                                          <p:val>
                                            <p:strVal val="#ppt_x"/>
                                          </p:val>
                                        </p:tav>
                                        <p:tav tm="100000">
                                          <p:val>
                                            <p:strVal val="#ppt_x"/>
                                          </p:val>
                                        </p:tav>
                                      </p:tavLst>
                                    </p:anim>
                                    <p:anim calcmode="lin" valueType="num">
                                      <p:cBhvr additive="base">
                                        <p:cTn id="130" dur="500" fill="hold"/>
                                        <p:tgtEl>
                                          <p:spTgt spid="26633"/>
                                        </p:tgtEl>
                                        <p:attrNameLst>
                                          <p:attrName>ppt_y</p:attrName>
                                        </p:attrNameLst>
                                      </p:cBhvr>
                                      <p:tavLst>
                                        <p:tav tm="0">
                                          <p:val>
                                            <p:strVal val="1+#ppt_h/2"/>
                                          </p:val>
                                        </p:tav>
                                        <p:tav tm="100000">
                                          <p:val>
                                            <p:strVal val="#ppt_y"/>
                                          </p:val>
                                        </p:tav>
                                      </p:tavLst>
                                    </p:anim>
                                  </p:childTnLst>
                                </p:cTn>
                              </p:par>
                            </p:childTnLst>
                          </p:cTn>
                        </p:par>
                        <p:par>
                          <p:cTn id="131" fill="hold" nodeType="afterGroup">
                            <p:stCondLst>
                              <p:cond delay="500"/>
                            </p:stCondLst>
                            <p:childTnLst>
                              <p:par>
                                <p:cTn id="132" presetID="2" presetClass="entr" presetSubtype="4" fill="hold" grpId="0" nodeType="afterEffect">
                                  <p:stCondLst>
                                    <p:cond delay="0"/>
                                  </p:stCondLst>
                                  <p:childTnLst>
                                    <p:set>
                                      <p:cBhvr>
                                        <p:cTn id="133" dur="1" fill="hold">
                                          <p:stCondLst>
                                            <p:cond delay="0"/>
                                          </p:stCondLst>
                                        </p:cTn>
                                        <p:tgtEl>
                                          <p:spTgt spid="26634"/>
                                        </p:tgtEl>
                                        <p:attrNameLst>
                                          <p:attrName>style.visibility</p:attrName>
                                        </p:attrNameLst>
                                      </p:cBhvr>
                                      <p:to>
                                        <p:strVal val="visible"/>
                                      </p:to>
                                    </p:set>
                                    <p:anim calcmode="lin" valueType="num">
                                      <p:cBhvr additive="base">
                                        <p:cTn id="134" dur="500" fill="hold"/>
                                        <p:tgtEl>
                                          <p:spTgt spid="26634"/>
                                        </p:tgtEl>
                                        <p:attrNameLst>
                                          <p:attrName>ppt_x</p:attrName>
                                        </p:attrNameLst>
                                      </p:cBhvr>
                                      <p:tavLst>
                                        <p:tav tm="0">
                                          <p:val>
                                            <p:strVal val="#ppt_x"/>
                                          </p:val>
                                        </p:tav>
                                        <p:tav tm="100000">
                                          <p:val>
                                            <p:strVal val="#ppt_x"/>
                                          </p:val>
                                        </p:tav>
                                      </p:tavLst>
                                    </p:anim>
                                    <p:anim calcmode="lin" valueType="num">
                                      <p:cBhvr additive="base">
                                        <p:cTn id="135" dur="500" fill="hold"/>
                                        <p:tgtEl>
                                          <p:spTgt spid="26634"/>
                                        </p:tgtEl>
                                        <p:attrNameLst>
                                          <p:attrName>ppt_y</p:attrName>
                                        </p:attrNameLst>
                                      </p:cBhvr>
                                      <p:tavLst>
                                        <p:tav tm="0">
                                          <p:val>
                                            <p:strVal val="1+#ppt_h/2"/>
                                          </p:val>
                                        </p:tav>
                                        <p:tav tm="100000">
                                          <p:val>
                                            <p:strVal val="#ppt_y"/>
                                          </p:val>
                                        </p:tav>
                                      </p:tavLst>
                                    </p:anim>
                                  </p:childTnLst>
                                </p:cTn>
                              </p:par>
                            </p:childTnLst>
                          </p:cTn>
                        </p:par>
                        <p:par>
                          <p:cTn id="136" fill="hold" nodeType="afterGroup">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26635"/>
                                        </p:tgtEl>
                                        <p:attrNameLst>
                                          <p:attrName>style.visibility</p:attrName>
                                        </p:attrNameLst>
                                      </p:cBhvr>
                                      <p:to>
                                        <p:strVal val="visible"/>
                                      </p:to>
                                    </p:set>
                                    <p:anim calcmode="lin" valueType="num">
                                      <p:cBhvr additive="base">
                                        <p:cTn id="139" dur="500" fill="hold"/>
                                        <p:tgtEl>
                                          <p:spTgt spid="26635"/>
                                        </p:tgtEl>
                                        <p:attrNameLst>
                                          <p:attrName>ppt_x</p:attrName>
                                        </p:attrNameLst>
                                      </p:cBhvr>
                                      <p:tavLst>
                                        <p:tav tm="0">
                                          <p:val>
                                            <p:strVal val="#ppt_x"/>
                                          </p:val>
                                        </p:tav>
                                        <p:tav tm="100000">
                                          <p:val>
                                            <p:strVal val="#ppt_x"/>
                                          </p:val>
                                        </p:tav>
                                      </p:tavLst>
                                    </p:anim>
                                    <p:anim calcmode="lin" valueType="num">
                                      <p:cBhvr additive="base">
                                        <p:cTn id="140" dur="500" fill="hold"/>
                                        <p:tgtEl>
                                          <p:spTgt spid="26635"/>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1500"/>
                            </p:stCondLst>
                            <p:childTnLst>
                              <p:par>
                                <p:cTn id="142" presetID="2" presetClass="entr" presetSubtype="4" fill="hold" grpId="0" nodeType="afterEffect">
                                  <p:stCondLst>
                                    <p:cond delay="0"/>
                                  </p:stCondLst>
                                  <p:childTnLst>
                                    <p:set>
                                      <p:cBhvr>
                                        <p:cTn id="143" dur="1" fill="hold">
                                          <p:stCondLst>
                                            <p:cond delay="0"/>
                                          </p:stCondLst>
                                        </p:cTn>
                                        <p:tgtEl>
                                          <p:spTgt spid="26636"/>
                                        </p:tgtEl>
                                        <p:attrNameLst>
                                          <p:attrName>style.visibility</p:attrName>
                                        </p:attrNameLst>
                                      </p:cBhvr>
                                      <p:to>
                                        <p:strVal val="visible"/>
                                      </p:to>
                                    </p:set>
                                    <p:anim calcmode="lin" valueType="num">
                                      <p:cBhvr additive="base">
                                        <p:cTn id="144" dur="500" fill="hold"/>
                                        <p:tgtEl>
                                          <p:spTgt spid="26636"/>
                                        </p:tgtEl>
                                        <p:attrNameLst>
                                          <p:attrName>ppt_x</p:attrName>
                                        </p:attrNameLst>
                                      </p:cBhvr>
                                      <p:tavLst>
                                        <p:tav tm="0">
                                          <p:val>
                                            <p:strVal val="#ppt_x"/>
                                          </p:val>
                                        </p:tav>
                                        <p:tav tm="100000">
                                          <p:val>
                                            <p:strVal val="#ppt_x"/>
                                          </p:val>
                                        </p:tav>
                                      </p:tavLst>
                                    </p:anim>
                                    <p:anim calcmode="lin" valueType="num">
                                      <p:cBhvr additive="base">
                                        <p:cTn id="145" dur="500" fill="hold"/>
                                        <p:tgtEl>
                                          <p:spTgt spid="26636"/>
                                        </p:tgtEl>
                                        <p:attrNameLst>
                                          <p:attrName>ppt_y</p:attrName>
                                        </p:attrNameLst>
                                      </p:cBhvr>
                                      <p:tavLst>
                                        <p:tav tm="0">
                                          <p:val>
                                            <p:strVal val="1+#ppt_h/2"/>
                                          </p:val>
                                        </p:tav>
                                        <p:tav tm="100000">
                                          <p:val>
                                            <p:strVal val="#ppt_y"/>
                                          </p:val>
                                        </p:tav>
                                      </p:tavLst>
                                    </p:anim>
                                  </p:childTnLst>
                                </p:cTn>
                              </p:par>
                            </p:childTnLst>
                          </p:cTn>
                        </p:par>
                        <p:par>
                          <p:cTn id="146" fill="hold" nodeType="afterGroup">
                            <p:stCondLst>
                              <p:cond delay="2000"/>
                            </p:stCondLst>
                            <p:childTnLst>
                              <p:par>
                                <p:cTn id="147" presetID="2" presetClass="entr" presetSubtype="4" fill="hold" grpId="0" nodeType="afterEffect">
                                  <p:stCondLst>
                                    <p:cond delay="0"/>
                                  </p:stCondLst>
                                  <p:childTnLst>
                                    <p:set>
                                      <p:cBhvr>
                                        <p:cTn id="148" dur="1" fill="hold">
                                          <p:stCondLst>
                                            <p:cond delay="0"/>
                                          </p:stCondLst>
                                        </p:cTn>
                                        <p:tgtEl>
                                          <p:spTgt spid="26637"/>
                                        </p:tgtEl>
                                        <p:attrNameLst>
                                          <p:attrName>style.visibility</p:attrName>
                                        </p:attrNameLst>
                                      </p:cBhvr>
                                      <p:to>
                                        <p:strVal val="visible"/>
                                      </p:to>
                                    </p:set>
                                    <p:anim calcmode="lin" valueType="num">
                                      <p:cBhvr additive="base">
                                        <p:cTn id="149" dur="500" fill="hold"/>
                                        <p:tgtEl>
                                          <p:spTgt spid="26637"/>
                                        </p:tgtEl>
                                        <p:attrNameLst>
                                          <p:attrName>ppt_x</p:attrName>
                                        </p:attrNameLst>
                                      </p:cBhvr>
                                      <p:tavLst>
                                        <p:tav tm="0">
                                          <p:val>
                                            <p:strVal val="#ppt_x"/>
                                          </p:val>
                                        </p:tav>
                                        <p:tav tm="100000">
                                          <p:val>
                                            <p:strVal val="#ppt_x"/>
                                          </p:val>
                                        </p:tav>
                                      </p:tavLst>
                                    </p:anim>
                                    <p:anim calcmode="lin" valueType="num">
                                      <p:cBhvr additive="base">
                                        <p:cTn id="150" dur="500" fill="hold"/>
                                        <p:tgtEl>
                                          <p:spTgt spid="26637"/>
                                        </p:tgtEl>
                                        <p:attrNameLst>
                                          <p:attrName>ppt_y</p:attrName>
                                        </p:attrNameLst>
                                      </p:cBhvr>
                                      <p:tavLst>
                                        <p:tav tm="0">
                                          <p:val>
                                            <p:strVal val="1+#ppt_h/2"/>
                                          </p:val>
                                        </p:tav>
                                        <p:tav tm="100000">
                                          <p:val>
                                            <p:strVal val="#ppt_y"/>
                                          </p:val>
                                        </p:tav>
                                      </p:tavLst>
                                    </p:anim>
                                  </p:childTnLst>
                                </p:cTn>
                              </p:par>
                            </p:childTnLst>
                          </p:cTn>
                        </p:par>
                        <p:par>
                          <p:cTn id="151" fill="hold" nodeType="afterGroup">
                            <p:stCondLst>
                              <p:cond delay="2500"/>
                            </p:stCondLst>
                            <p:childTnLst>
                              <p:par>
                                <p:cTn id="152" presetID="2" presetClass="entr" presetSubtype="4" fill="hold" grpId="0" nodeType="afterEffect">
                                  <p:stCondLst>
                                    <p:cond delay="0"/>
                                  </p:stCondLst>
                                  <p:childTnLst>
                                    <p:set>
                                      <p:cBhvr>
                                        <p:cTn id="153" dur="1" fill="hold">
                                          <p:stCondLst>
                                            <p:cond delay="0"/>
                                          </p:stCondLst>
                                        </p:cTn>
                                        <p:tgtEl>
                                          <p:spTgt spid="26638"/>
                                        </p:tgtEl>
                                        <p:attrNameLst>
                                          <p:attrName>style.visibility</p:attrName>
                                        </p:attrNameLst>
                                      </p:cBhvr>
                                      <p:to>
                                        <p:strVal val="visible"/>
                                      </p:to>
                                    </p:set>
                                    <p:anim calcmode="lin" valueType="num">
                                      <p:cBhvr additive="base">
                                        <p:cTn id="154" dur="500" fill="hold"/>
                                        <p:tgtEl>
                                          <p:spTgt spid="26638"/>
                                        </p:tgtEl>
                                        <p:attrNameLst>
                                          <p:attrName>ppt_x</p:attrName>
                                        </p:attrNameLst>
                                      </p:cBhvr>
                                      <p:tavLst>
                                        <p:tav tm="0">
                                          <p:val>
                                            <p:strVal val="#ppt_x"/>
                                          </p:val>
                                        </p:tav>
                                        <p:tav tm="100000">
                                          <p:val>
                                            <p:strVal val="#ppt_x"/>
                                          </p:val>
                                        </p:tav>
                                      </p:tavLst>
                                    </p:anim>
                                    <p:anim calcmode="lin" valueType="num">
                                      <p:cBhvr additive="base">
                                        <p:cTn id="155" dur="500" fill="hold"/>
                                        <p:tgtEl>
                                          <p:spTgt spid="26638"/>
                                        </p:tgtEl>
                                        <p:attrNameLst>
                                          <p:attrName>ppt_y</p:attrName>
                                        </p:attrNameLst>
                                      </p:cBhvr>
                                      <p:tavLst>
                                        <p:tav tm="0">
                                          <p:val>
                                            <p:strVal val="1+#ppt_h/2"/>
                                          </p:val>
                                        </p:tav>
                                        <p:tav tm="100000">
                                          <p:val>
                                            <p:strVal val="#ppt_y"/>
                                          </p:val>
                                        </p:tav>
                                      </p:tavLst>
                                    </p:anim>
                                  </p:childTnLst>
                                </p:cTn>
                              </p:par>
                            </p:childTnLst>
                          </p:cTn>
                        </p:par>
                        <p:par>
                          <p:cTn id="156" fill="hold" nodeType="afterGroup">
                            <p:stCondLst>
                              <p:cond delay="3000"/>
                            </p:stCondLst>
                            <p:childTnLst>
                              <p:par>
                                <p:cTn id="157" presetID="2" presetClass="entr" presetSubtype="4" fill="hold" grpId="0" nodeType="afterEffect">
                                  <p:stCondLst>
                                    <p:cond delay="0"/>
                                  </p:stCondLst>
                                  <p:childTnLst>
                                    <p:set>
                                      <p:cBhvr>
                                        <p:cTn id="158" dur="1" fill="hold">
                                          <p:stCondLst>
                                            <p:cond delay="0"/>
                                          </p:stCondLst>
                                        </p:cTn>
                                        <p:tgtEl>
                                          <p:spTgt spid="26639"/>
                                        </p:tgtEl>
                                        <p:attrNameLst>
                                          <p:attrName>style.visibility</p:attrName>
                                        </p:attrNameLst>
                                      </p:cBhvr>
                                      <p:to>
                                        <p:strVal val="visible"/>
                                      </p:to>
                                    </p:set>
                                    <p:anim calcmode="lin" valueType="num">
                                      <p:cBhvr additive="base">
                                        <p:cTn id="159" dur="500" fill="hold"/>
                                        <p:tgtEl>
                                          <p:spTgt spid="26639"/>
                                        </p:tgtEl>
                                        <p:attrNameLst>
                                          <p:attrName>ppt_x</p:attrName>
                                        </p:attrNameLst>
                                      </p:cBhvr>
                                      <p:tavLst>
                                        <p:tav tm="0">
                                          <p:val>
                                            <p:strVal val="#ppt_x"/>
                                          </p:val>
                                        </p:tav>
                                        <p:tav tm="100000">
                                          <p:val>
                                            <p:strVal val="#ppt_x"/>
                                          </p:val>
                                        </p:tav>
                                      </p:tavLst>
                                    </p:anim>
                                    <p:anim calcmode="lin" valueType="num">
                                      <p:cBhvr additive="base">
                                        <p:cTn id="160" dur="500" fill="hold"/>
                                        <p:tgtEl>
                                          <p:spTgt spid="26639"/>
                                        </p:tgtEl>
                                        <p:attrNameLst>
                                          <p:attrName>ppt_y</p:attrName>
                                        </p:attrNameLst>
                                      </p:cBhvr>
                                      <p:tavLst>
                                        <p:tav tm="0">
                                          <p:val>
                                            <p:strVal val="1+#ppt_h/2"/>
                                          </p:val>
                                        </p:tav>
                                        <p:tav tm="100000">
                                          <p:val>
                                            <p:strVal val="#ppt_y"/>
                                          </p:val>
                                        </p:tav>
                                      </p:tavLst>
                                    </p:anim>
                                  </p:childTnLst>
                                </p:cTn>
                              </p:par>
                            </p:childTnLst>
                          </p:cTn>
                        </p:par>
                        <p:par>
                          <p:cTn id="161" fill="hold" nodeType="afterGroup">
                            <p:stCondLst>
                              <p:cond delay="3500"/>
                            </p:stCondLst>
                            <p:childTnLst>
                              <p:par>
                                <p:cTn id="162" presetID="2" presetClass="entr" presetSubtype="4" fill="hold" grpId="0" nodeType="afterEffect">
                                  <p:stCondLst>
                                    <p:cond delay="0"/>
                                  </p:stCondLst>
                                  <p:childTnLst>
                                    <p:set>
                                      <p:cBhvr>
                                        <p:cTn id="163" dur="1" fill="hold">
                                          <p:stCondLst>
                                            <p:cond delay="0"/>
                                          </p:stCondLst>
                                        </p:cTn>
                                        <p:tgtEl>
                                          <p:spTgt spid="26640"/>
                                        </p:tgtEl>
                                        <p:attrNameLst>
                                          <p:attrName>style.visibility</p:attrName>
                                        </p:attrNameLst>
                                      </p:cBhvr>
                                      <p:to>
                                        <p:strVal val="visible"/>
                                      </p:to>
                                    </p:set>
                                    <p:anim calcmode="lin" valueType="num">
                                      <p:cBhvr additive="base">
                                        <p:cTn id="164" dur="500" fill="hold"/>
                                        <p:tgtEl>
                                          <p:spTgt spid="26640"/>
                                        </p:tgtEl>
                                        <p:attrNameLst>
                                          <p:attrName>ppt_x</p:attrName>
                                        </p:attrNameLst>
                                      </p:cBhvr>
                                      <p:tavLst>
                                        <p:tav tm="0">
                                          <p:val>
                                            <p:strVal val="#ppt_x"/>
                                          </p:val>
                                        </p:tav>
                                        <p:tav tm="100000">
                                          <p:val>
                                            <p:strVal val="#ppt_x"/>
                                          </p:val>
                                        </p:tav>
                                      </p:tavLst>
                                    </p:anim>
                                    <p:anim calcmode="lin" valueType="num">
                                      <p:cBhvr additive="base">
                                        <p:cTn id="165" dur="500" fill="hold"/>
                                        <p:tgtEl>
                                          <p:spTgt spid="26640"/>
                                        </p:tgtEl>
                                        <p:attrNameLst>
                                          <p:attrName>ppt_y</p:attrName>
                                        </p:attrNameLst>
                                      </p:cBhvr>
                                      <p:tavLst>
                                        <p:tav tm="0">
                                          <p:val>
                                            <p:strVal val="1+#ppt_h/2"/>
                                          </p:val>
                                        </p:tav>
                                        <p:tav tm="100000">
                                          <p:val>
                                            <p:strVal val="#ppt_y"/>
                                          </p:val>
                                        </p:tav>
                                      </p:tavLst>
                                    </p:anim>
                                  </p:childTnLst>
                                </p:cTn>
                              </p:par>
                            </p:childTnLst>
                          </p:cTn>
                        </p:par>
                        <p:par>
                          <p:cTn id="166" fill="hold" nodeType="afterGroup">
                            <p:stCondLst>
                              <p:cond delay="4000"/>
                            </p:stCondLst>
                            <p:childTnLst>
                              <p:par>
                                <p:cTn id="167" presetID="2" presetClass="entr" presetSubtype="4" fill="hold" grpId="0" nodeType="afterEffect">
                                  <p:stCondLst>
                                    <p:cond delay="0"/>
                                  </p:stCondLst>
                                  <p:childTnLst>
                                    <p:set>
                                      <p:cBhvr>
                                        <p:cTn id="168" dur="1" fill="hold">
                                          <p:stCondLst>
                                            <p:cond delay="0"/>
                                          </p:stCondLst>
                                        </p:cTn>
                                        <p:tgtEl>
                                          <p:spTgt spid="26641"/>
                                        </p:tgtEl>
                                        <p:attrNameLst>
                                          <p:attrName>style.visibility</p:attrName>
                                        </p:attrNameLst>
                                      </p:cBhvr>
                                      <p:to>
                                        <p:strVal val="visible"/>
                                      </p:to>
                                    </p:set>
                                    <p:anim calcmode="lin" valueType="num">
                                      <p:cBhvr additive="base">
                                        <p:cTn id="169" dur="500" fill="hold"/>
                                        <p:tgtEl>
                                          <p:spTgt spid="26641"/>
                                        </p:tgtEl>
                                        <p:attrNameLst>
                                          <p:attrName>ppt_x</p:attrName>
                                        </p:attrNameLst>
                                      </p:cBhvr>
                                      <p:tavLst>
                                        <p:tav tm="0">
                                          <p:val>
                                            <p:strVal val="#ppt_x"/>
                                          </p:val>
                                        </p:tav>
                                        <p:tav tm="100000">
                                          <p:val>
                                            <p:strVal val="#ppt_x"/>
                                          </p:val>
                                        </p:tav>
                                      </p:tavLst>
                                    </p:anim>
                                    <p:anim calcmode="lin" valueType="num">
                                      <p:cBhvr additive="base">
                                        <p:cTn id="170" dur="500" fill="hold"/>
                                        <p:tgtEl>
                                          <p:spTgt spid="26641"/>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4500"/>
                            </p:stCondLst>
                            <p:childTnLst>
                              <p:par>
                                <p:cTn id="172" presetID="2" presetClass="entr" presetSubtype="4" fill="hold" grpId="0" nodeType="afterEffect">
                                  <p:stCondLst>
                                    <p:cond delay="0"/>
                                  </p:stCondLst>
                                  <p:childTnLst>
                                    <p:set>
                                      <p:cBhvr>
                                        <p:cTn id="173" dur="1" fill="hold">
                                          <p:stCondLst>
                                            <p:cond delay="0"/>
                                          </p:stCondLst>
                                        </p:cTn>
                                        <p:tgtEl>
                                          <p:spTgt spid="26642"/>
                                        </p:tgtEl>
                                        <p:attrNameLst>
                                          <p:attrName>style.visibility</p:attrName>
                                        </p:attrNameLst>
                                      </p:cBhvr>
                                      <p:to>
                                        <p:strVal val="visible"/>
                                      </p:to>
                                    </p:set>
                                    <p:anim calcmode="lin" valueType="num">
                                      <p:cBhvr additive="base">
                                        <p:cTn id="174" dur="500" fill="hold"/>
                                        <p:tgtEl>
                                          <p:spTgt spid="26642"/>
                                        </p:tgtEl>
                                        <p:attrNameLst>
                                          <p:attrName>ppt_x</p:attrName>
                                        </p:attrNameLst>
                                      </p:cBhvr>
                                      <p:tavLst>
                                        <p:tav tm="0">
                                          <p:val>
                                            <p:strVal val="#ppt_x"/>
                                          </p:val>
                                        </p:tav>
                                        <p:tav tm="100000">
                                          <p:val>
                                            <p:strVal val="#ppt_x"/>
                                          </p:val>
                                        </p:tav>
                                      </p:tavLst>
                                    </p:anim>
                                    <p:anim calcmode="lin" valueType="num">
                                      <p:cBhvr additive="base">
                                        <p:cTn id="175" dur="500" fill="hold"/>
                                        <p:tgtEl>
                                          <p:spTgt spid="26642"/>
                                        </p:tgtEl>
                                        <p:attrNameLst>
                                          <p:attrName>ppt_y</p:attrName>
                                        </p:attrNameLst>
                                      </p:cBhvr>
                                      <p:tavLst>
                                        <p:tav tm="0">
                                          <p:val>
                                            <p:strVal val="1+#ppt_h/2"/>
                                          </p:val>
                                        </p:tav>
                                        <p:tav tm="100000">
                                          <p:val>
                                            <p:strVal val="#ppt_y"/>
                                          </p:val>
                                        </p:tav>
                                      </p:tavLst>
                                    </p:anim>
                                  </p:childTnLst>
                                </p:cTn>
                              </p:par>
                            </p:childTnLst>
                          </p:cTn>
                        </p:par>
                        <p:par>
                          <p:cTn id="176" fill="hold" nodeType="afterGroup">
                            <p:stCondLst>
                              <p:cond delay="5000"/>
                            </p:stCondLst>
                            <p:childTnLst>
                              <p:par>
                                <p:cTn id="177" presetID="2" presetClass="entr" presetSubtype="4" fill="hold" grpId="0" nodeType="afterEffect">
                                  <p:stCondLst>
                                    <p:cond delay="0"/>
                                  </p:stCondLst>
                                  <p:childTnLst>
                                    <p:set>
                                      <p:cBhvr>
                                        <p:cTn id="178" dur="1" fill="hold">
                                          <p:stCondLst>
                                            <p:cond delay="0"/>
                                          </p:stCondLst>
                                        </p:cTn>
                                        <p:tgtEl>
                                          <p:spTgt spid="26643"/>
                                        </p:tgtEl>
                                        <p:attrNameLst>
                                          <p:attrName>style.visibility</p:attrName>
                                        </p:attrNameLst>
                                      </p:cBhvr>
                                      <p:to>
                                        <p:strVal val="visible"/>
                                      </p:to>
                                    </p:set>
                                    <p:anim calcmode="lin" valueType="num">
                                      <p:cBhvr additive="base">
                                        <p:cTn id="179" dur="500" fill="hold"/>
                                        <p:tgtEl>
                                          <p:spTgt spid="26643"/>
                                        </p:tgtEl>
                                        <p:attrNameLst>
                                          <p:attrName>ppt_x</p:attrName>
                                        </p:attrNameLst>
                                      </p:cBhvr>
                                      <p:tavLst>
                                        <p:tav tm="0">
                                          <p:val>
                                            <p:strVal val="#ppt_x"/>
                                          </p:val>
                                        </p:tav>
                                        <p:tav tm="100000">
                                          <p:val>
                                            <p:strVal val="#ppt_x"/>
                                          </p:val>
                                        </p:tav>
                                      </p:tavLst>
                                    </p:anim>
                                    <p:anim calcmode="lin" valueType="num">
                                      <p:cBhvr additive="base">
                                        <p:cTn id="180" dur="500" fill="hold"/>
                                        <p:tgtEl>
                                          <p:spTgt spid="26643"/>
                                        </p:tgtEl>
                                        <p:attrNameLst>
                                          <p:attrName>ppt_y</p:attrName>
                                        </p:attrNameLst>
                                      </p:cBhvr>
                                      <p:tavLst>
                                        <p:tav tm="0">
                                          <p:val>
                                            <p:strVal val="1+#ppt_h/2"/>
                                          </p:val>
                                        </p:tav>
                                        <p:tav tm="100000">
                                          <p:val>
                                            <p:strVal val="#ppt_y"/>
                                          </p:val>
                                        </p:tav>
                                      </p:tavLst>
                                    </p:anim>
                                  </p:childTnLst>
                                </p:cTn>
                              </p:par>
                            </p:childTnLst>
                          </p:cTn>
                        </p:par>
                        <p:par>
                          <p:cTn id="181" fill="hold" nodeType="afterGroup">
                            <p:stCondLst>
                              <p:cond delay="5500"/>
                            </p:stCondLst>
                            <p:childTnLst>
                              <p:par>
                                <p:cTn id="182" presetID="2" presetClass="entr" presetSubtype="4" fill="hold" grpId="0" nodeType="afterEffect">
                                  <p:stCondLst>
                                    <p:cond delay="0"/>
                                  </p:stCondLst>
                                  <p:childTnLst>
                                    <p:set>
                                      <p:cBhvr>
                                        <p:cTn id="183" dur="1" fill="hold">
                                          <p:stCondLst>
                                            <p:cond delay="0"/>
                                          </p:stCondLst>
                                        </p:cTn>
                                        <p:tgtEl>
                                          <p:spTgt spid="26644"/>
                                        </p:tgtEl>
                                        <p:attrNameLst>
                                          <p:attrName>style.visibility</p:attrName>
                                        </p:attrNameLst>
                                      </p:cBhvr>
                                      <p:to>
                                        <p:strVal val="visible"/>
                                      </p:to>
                                    </p:set>
                                    <p:anim calcmode="lin" valueType="num">
                                      <p:cBhvr additive="base">
                                        <p:cTn id="184" dur="500" fill="hold"/>
                                        <p:tgtEl>
                                          <p:spTgt spid="26644"/>
                                        </p:tgtEl>
                                        <p:attrNameLst>
                                          <p:attrName>ppt_x</p:attrName>
                                        </p:attrNameLst>
                                      </p:cBhvr>
                                      <p:tavLst>
                                        <p:tav tm="0">
                                          <p:val>
                                            <p:strVal val="#ppt_x"/>
                                          </p:val>
                                        </p:tav>
                                        <p:tav tm="100000">
                                          <p:val>
                                            <p:strVal val="#ppt_x"/>
                                          </p:val>
                                        </p:tav>
                                      </p:tavLst>
                                    </p:anim>
                                    <p:anim calcmode="lin" valueType="num">
                                      <p:cBhvr additive="base">
                                        <p:cTn id="185"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667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26676"/>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6677"/>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26678"/>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26679"/>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266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66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26682"/>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266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2668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26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nimBg="1" autoUpdateAnimBg="0"/>
      <p:bldP spid="26630" grpId="0" animBg="1" autoUpdateAnimBg="0"/>
      <p:bldP spid="26631" grpId="0" animBg="1" autoUpdateAnimBg="0"/>
      <p:bldP spid="26632" grpId="0" animBg="1" autoUpdateAnimBg="0"/>
      <p:bldP spid="26633" grpId="0" animBg="1" autoUpdateAnimBg="0"/>
      <p:bldP spid="26634" grpId="0" animBg="1" autoUpdateAnimBg="0"/>
      <p:bldP spid="26635" grpId="0" animBg="1" autoUpdateAnimBg="0"/>
      <p:bldP spid="26636" grpId="0" animBg="1" autoUpdateAnimBg="0"/>
      <p:bldP spid="26637" grpId="0" animBg="1" autoUpdateAnimBg="0"/>
      <p:bldP spid="26638" grpId="0" animBg="1" autoUpdateAnimBg="0"/>
      <p:bldP spid="26639" grpId="0" animBg="1" autoUpdateAnimBg="0"/>
      <p:bldP spid="26640"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P spid="26646" grpId="0" animBg="1" autoUpdateAnimBg="0"/>
      <p:bldP spid="26647" grpId="0" animBg="1" autoUpdateAnimBg="0"/>
      <p:bldP spid="26648" grpId="0" animBg="1" autoUpdateAnimBg="0"/>
      <p:bldP spid="26649" grpId="0" animBg="1" autoUpdateAnimBg="0"/>
      <p:bldP spid="26650" grpId="0" animBg="1" autoUpdateAnimBg="0"/>
      <p:bldP spid="26651" grpId="0" animBg="1"/>
      <p:bldP spid="26652" grpId="0" animBg="1"/>
      <p:bldP spid="26653" grpId="0" animBg="1"/>
      <p:bldP spid="26654" grpId="0" animBg="1"/>
      <p:bldP spid="26655"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5" grpId="0" animBg="1"/>
      <p:bldP spid="26666" grpId="0" animBg="1"/>
      <p:bldP spid="26667" grpId="0" animBg="1"/>
      <p:bldP spid="26668" grpId="0" animBg="1"/>
      <p:bldP spid="26669" grpId="0" animBg="1"/>
      <p:bldP spid="26670" grpId="0" animBg="1"/>
      <p:bldP spid="26671" grpId="0" animBg="1"/>
      <p:bldP spid="26672" grpId="0" animBg="1"/>
      <p:bldP spid="26673" grpId="0" autoUpdateAnimBg="0"/>
      <p:bldP spid="26675" grpId="0" autoUpdateAnimBg="0"/>
      <p:bldP spid="26676" grpId="0" autoUpdateAnimBg="0"/>
      <p:bldP spid="26677" grpId="0" autoUpdateAnimBg="0"/>
      <p:bldP spid="26678" grpId="0" autoUpdateAnimBg="0"/>
      <p:bldP spid="26679" grpId="0" autoUpdateAnimBg="0"/>
      <p:bldP spid="26680" grpId="0" autoUpdateAnimBg="0"/>
      <p:bldP spid="26681" grpId="0" autoUpdateAnimBg="0"/>
      <p:bldP spid="26682" grpId="0" autoUpdateAnimBg="0"/>
      <p:bldP spid="26683" grpId="0" autoUpdateAnimBg="0"/>
      <p:bldP spid="26684" grpId="0" autoUpdateAnimBg="0"/>
      <p:bldP spid="266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p:cNvSpPr>
            <a:spLocks noGrp="1" noChangeArrowheads="1"/>
          </p:cNvSpPr>
          <p:nvPr>
            <p:ph type="body" idx="4294967295"/>
          </p:nvPr>
        </p:nvSpPr>
        <p:spPr>
          <a:xfrm>
            <a:off x="52569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设有序表的长度</a:t>
            </a:r>
            <a:r>
              <a:rPr lang="en-US" altLang="zh-CN" dirty="0">
                <a:latin typeface="黑体" pitchFamily="49" charset="-122"/>
                <a:ea typeface="黑体" pitchFamily="49" charset="-122"/>
              </a:rPr>
              <a:t>n=2</a:t>
            </a:r>
            <a:r>
              <a:rPr lang="en-US" altLang="zh-CN" baseline="30000" dirty="0">
                <a:latin typeface="黑体" pitchFamily="49" charset="-122"/>
                <a:ea typeface="黑体" pitchFamily="49" charset="-122"/>
              </a:rPr>
              <a:t>h</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（即</a:t>
            </a:r>
            <a:r>
              <a:rPr lang="en-US" altLang="zh-CN" dirty="0">
                <a:latin typeface="黑体" pitchFamily="49" charset="-122"/>
                <a:ea typeface="黑体" pitchFamily="49" charset="-122"/>
              </a:rPr>
              <a:t>h=</a:t>
            </a:r>
            <a:r>
              <a:rPr lang="en-US" altLang="zh-CN" dirty="0">
                <a:latin typeface="黑体" pitchFamily="49" charset="-122"/>
                <a:ea typeface="黑体" pitchFamily="49" charset="-122"/>
                <a:sym typeface="Symbol" pitchFamily="18" charset="2"/>
              </a:rPr>
              <a:t>log</a:t>
            </a:r>
            <a:r>
              <a:rPr lang="en-US" altLang="zh-CN" baseline="-25000" dirty="0">
                <a:latin typeface="黑体" pitchFamily="49" charset="-122"/>
                <a:ea typeface="黑体" pitchFamily="49" charset="-122"/>
                <a:sym typeface="Symbol" pitchFamily="18" charset="2"/>
              </a:rPr>
              <a:t>2</a:t>
            </a:r>
            <a:r>
              <a:rPr lang="en-US" altLang="zh-CN"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则描述折半查找的判定树是深度为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的满二叉树</a:t>
            </a:r>
          </a:p>
          <a:p>
            <a:pPr eaLnBrk="1" hangingPunct="1">
              <a:lnSpc>
                <a:spcPct val="90000"/>
              </a:lnSpc>
              <a:spcBef>
                <a:spcPct val="30000"/>
              </a:spcBef>
            </a:pPr>
            <a:r>
              <a:rPr lang="zh-CN" altLang="en-US" dirty="0">
                <a:latin typeface="黑体" pitchFamily="49" charset="-122"/>
                <a:ea typeface="黑体" pitchFamily="49" charset="-122"/>
              </a:rPr>
              <a:t>树中层次为1的结点有1个，层次为2的结点有2个，层次为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的结点有2</a:t>
            </a:r>
            <a:r>
              <a:rPr lang="en-US" altLang="zh-CN" baseline="30000" dirty="0">
                <a:latin typeface="黑体" pitchFamily="49" charset="-122"/>
                <a:ea typeface="黑体" pitchFamily="49" charset="-122"/>
              </a:rPr>
              <a:t>h-1</a:t>
            </a:r>
            <a:r>
              <a:rPr lang="zh-CN" altLang="en-US" dirty="0">
                <a:latin typeface="黑体" pitchFamily="49" charset="-122"/>
                <a:ea typeface="黑体" pitchFamily="49" charset="-122"/>
              </a:rPr>
              <a:t>个</a:t>
            </a:r>
          </a:p>
          <a:p>
            <a:pPr eaLnBrk="1" hangingPunct="1">
              <a:lnSpc>
                <a:spcPct val="90000"/>
              </a:lnSpc>
              <a:spcBef>
                <a:spcPct val="30000"/>
              </a:spcBef>
            </a:pPr>
            <a:r>
              <a:rPr lang="zh-CN" altLang="en-US" dirty="0">
                <a:latin typeface="黑体" pitchFamily="49" charset="-122"/>
                <a:ea typeface="黑体" pitchFamily="49" charset="-122"/>
              </a:rPr>
              <a:t>假设表中每个记录的查找概率相等，则查找成功时折半查找的平均查找长度</a:t>
            </a:r>
          </a:p>
        </p:txBody>
      </p:sp>
      <p:graphicFrame>
        <p:nvGraphicFramePr>
          <p:cNvPr id="27654" name="Object 6"/>
          <p:cNvGraphicFramePr>
            <a:graphicFrameLocks noChangeAspect="1"/>
          </p:cNvGraphicFramePr>
          <p:nvPr>
            <p:extLst>
              <p:ext uri="{D42A27DB-BD31-4B8C-83A1-F6EECF244321}">
                <p14:modId xmlns:p14="http://schemas.microsoft.com/office/powerpoint/2010/main" val="639141114"/>
              </p:ext>
            </p:extLst>
          </p:nvPr>
        </p:nvGraphicFramePr>
        <p:xfrm>
          <a:off x="906692" y="4255780"/>
          <a:ext cx="8001000" cy="1054100"/>
        </p:xfrm>
        <a:graphic>
          <a:graphicData uri="http://schemas.openxmlformats.org/presentationml/2006/ole">
            <mc:AlternateContent xmlns:mc="http://schemas.openxmlformats.org/markup-compatibility/2006">
              <mc:Choice xmlns:v="urn:schemas-microsoft-com:vml" Requires="v">
                <p:oleObj r:id="rId3" imgW="3313262" imgH="482391" progId="">
                  <p:embed/>
                </p:oleObj>
              </mc:Choice>
              <mc:Fallback>
                <p:oleObj r:id="rId3" imgW="3313262" imgH="48239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92" y="4255780"/>
                        <a:ext cx="8001000" cy="1054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94FF817-26B0-41C0-95EA-5D26A246A4AE}"/>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wipe(left)">
                                      <p:cBhvr>
                                        <p:cTn id="14"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body" idx="4294967295"/>
          </p:nvPr>
        </p:nvSpPr>
        <p:spPr>
          <a:xfrm>
            <a:off x="522920" y="1254223"/>
            <a:ext cx="84582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折半查找的效率比顺序查找高(特别是在静态查找表的长度很长时)</a:t>
            </a:r>
            <a:endParaRPr lang="en-US" altLang="zh-CN" dirty="0">
              <a:latin typeface="黑体" pitchFamily="49" charset="-122"/>
              <a:ea typeface="黑体" pitchFamily="49" charset="-122"/>
            </a:endParaRPr>
          </a:p>
          <a:p>
            <a:pPr eaLnBrk="1" hangingPunct="1">
              <a:lnSpc>
                <a:spcPct val="90000"/>
              </a:lnSpc>
              <a:spcBef>
                <a:spcPct val="70000"/>
              </a:spcBef>
            </a:pPr>
            <a:r>
              <a:rPr lang="zh-CN" altLang="en-US" dirty="0">
                <a:latin typeface="黑体" pitchFamily="49" charset="-122"/>
                <a:ea typeface="黑体" pitchFamily="49" charset="-122"/>
              </a:rPr>
              <a:t>折半查找只能适用于有序表，并且以顺序存储结构存储</a:t>
            </a:r>
          </a:p>
        </p:txBody>
      </p:sp>
      <p:sp>
        <p:nvSpPr>
          <p:cNvPr id="2" name="Text Box 4">
            <a:extLst>
              <a:ext uri="{FF2B5EF4-FFF2-40B4-BE49-F238E27FC236}">
                <a16:creationId xmlns:a16="http://schemas.microsoft.com/office/drawing/2014/main" id="{D8C363FF-821D-4AB6-BD4A-1289747823F6}"/>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二、折半查找特点</a:t>
            </a:r>
          </a:p>
        </p:txBody>
      </p:sp>
      <p:sp>
        <p:nvSpPr>
          <p:cNvPr id="3" name="矩形 2">
            <a:extLst>
              <a:ext uri="{FF2B5EF4-FFF2-40B4-BE49-F238E27FC236}">
                <a16:creationId xmlns:a16="http://schemas.microsoft.com/office/drawing/2014/main" id="{ECF2345F-B942-F9FC-14C3-5F73496DD5C2}"/>
              </a:ext>
            </a:extLst>
          </p:cNvPr>
          <p:cNvSpPr/>
          <p:nvPr/>
        </p:nvSpPr>
        <p:spPr bwMode="auto">
          <a:xfrm>
            <a:off x="4211960" y="2348880"/>
            <a:ext cx="122413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7EE21650-150D-5B91-BCEE-8D2975AD8E16}"/>
              </a:ext>
            </a:extLst>
          </p:cNvPr>
          <p:cNvSpPr/>
          <p:nvPr/>
        </p:nvSpPr>
        <p:spPr bwMode="auto">
          <a:xfrm>
            <a:off x="6732240" y="2348880"/>
            <a:ext cx="149275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三、分块查找</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28</a:t>
            </a:fld>
            <a:endParaRPr lang="en-US" altLang="zh-CN"/>
          </a:p>
        </p:txBody>
      </p:sp>
      <p:sp>
        <p:nvSpPr>
          <p:cNvPr id="29701" name="Rectangle 5"/>
          <p:cNvSpPr>
            <a:spLocks noGrp="1" noChangeArrowheads="1"/>
          </p:cNvSpPr>
          <p:nvPr>
            <p:ph type="body" idx="4294967295"/>
          </p:nvPr>
        </p:nvSpPr>
        <p:spPr>
          <a:xfrm>
            <a:off x="489520" y="1772816"/>
            <a:ext cx="8763000" cy="5085184"/>
          </a:xfrm>
        </p:spPr>
        <p:txBody>
          <a:bodyPr/>
          <a:lstStyle/>
          <a:p>
            <a:pPr eaLnBrk="1" hangingPunct="1">
              <a:spcBef>
                <a:spcPct val="50000"/>
              </a:spcBef>
            </a:pPr>
            <a:r>
              <a:rPr lang="zh-CN" altLang="en-US" dirty="0">
                <a:latin typeface="+mn-ea"/>
              </a:rPr>
              <a:t>分块查找是一种索引顺序表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查找方法，是折半查找和顺序查找的简单结合</a:t>
            </a:r>
          </a:p>
          <a:p>
            <a:pPr eaLnBrk="1" hangingPunct="1">
              <a:spcBef>
                <a:spcPct val="50000"/>
              </a:spcBef>
            </a:pPr>
            <a:r>
              <a:rPr lang="zh-CN" altLang="en-US" dirty="0">
                <a:latin typeface="+mn-ea"/>
              </a:rPr>
              <a:t>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将整个表分成几块，块内无序，块间有序</a:t>
            </a:r>
          </a:p>
          <a:p>
            <a:pPr eaLnBrk="1" hangingPunct="1">
              <a:spcBef>
                <a:spcPct val="50000"/>
              </a:spcBef>
            </a:pPr>
            <a:r>
              <a:rPr lang="zh-CN" altLang="en-US" dirty="0">
                <a:latin typeface="+mn-ea"/>
              </a:rPr>
              <a:t>所谓块间有序是指后一块表中所有记录的关键字均大于前一块表中的最大关键字</a:t>
            </a:r>
            <a:endParaRPr lang="en-US" altLang="zh-CN" dirty="0">
              <a:latin typeface="+mn-ea"/>
            </a:endParaRPr>
          </a:p>
          <a:p>
            <a:pPr eaLnBrk="1" hangingPunct="1">
              <a:spcBef>
                <a:spcPct val="50000"/>
              </a:spcBef>
            </a:pPr>
            <a:r>
              <a:rPr lang="zh-CN" altLang="en-US" dirty="0">
                <a:solidFill>
                  <a:srgbClr val="FF0000"/>
                </a:solidFill>
                <a:latin typeface="+mn-ea"/>
              </a:rPr>
              <a:t>分块查找是折半查找和顺序查找的一种改进方法，分块查找由于只要求索引表是有序的，对块内节点没有排序要求，因此特别适合于节点动态变化的情况。</a:t>
            </a:r>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1" dur="500"/>
                                        <p:tgtEl>
                                          <p:spTgt spid="297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25236" y="2349360"/>
            <a:ext cx="8349524" cy="653579"/>
          </a:xfrm>
        </p:spPr>
        <p:txBody>
          <a:bodyPr/>
          <a:lstStyle/>
          <a:p>
            <a:pPr eaLnBrk="1" hangingPunct="1"/>
            <a:r>
              <a:rPr lang="zh-CN" altLang="en-US" sz="2800" kern="100" dirty="0">
                <a:effectLst/>
                <a:latin typeface="+mn-ea"/>
                <a:ea typeface="+mn-ea"/>
              </a:rPr>
              <a:t>职场，生活中：</a:t>
            </a:r>
            <a:r>
              <a:rPr lang="zh-CN" altLang="zh-CN" sz="2800" kern="100" dirty="0">
                <a:effectLst/>
                <a:latin typeface="+mn-ea"/>
                <a:ea typeface="+mn-ea"/>
              </a:rPr>
              <a:t>性能与成本之间</a:t>
            </a:r>
            <a:r>
              <a:rPr lang="zh-CN" altLang="en-US" sz="2800" kern="100" dirty="0">
                <a:effectLst/>
                <a:latin typeface="+mn-ea"/>
                <a:ea typeface="+mn-ea"/>
              </a:rPr>
              <a:t>寻找</a:t>
            </a:r>
            <a:r>
              <a:rPr lang="zh-CN" altLang="zh-CN" sz="2800" kern="100" dirty="0">
                <a:effectLst/>
                <a:latin typeface="+mn-ea"/>
                <a:ea typeface="+mn-ea"/>
              </a:rPr>
              <a:t>平衡</a:t>
            </a:r>
            <a:r>
              <a:rPr lang="zh-CN" altLang="en-US" sz="2800" kern="100" dirty="0">
                <a:effectLst/>
                <a:latin typeface="+mn-ea"/>
                <a:ea typeface="+mn-ea"/>
              </a:rPr>
              <a:t>。</a:t>
            </a:r>
            <a:br>
              <a:rPr lang="en-US" altLang="zh-CN" sz="2800" kern="100" dirty="0">
                <a:effectLst/>
                <a:latin typeface="+mn-ea"/>
                <a:ea typeface="+mn-ea"/>
              </a:rPr>
            </a:br>
            <a:br>
              <a:rPr lang="en-US" altLang="zh-CN" sz="2800" kern="100" dirty="0">
                <a:effectLst/>
                <a:latin typeface="+mn-ea"/>
                <a:ea typeface="+mn-ea"/>
              </a:rPr>
            </a:br>
            <a:r>
              <a:rPr lang="zh-CN" altLang="en-US" sz="2800" kern="100" dirty="0">
                <a:latin typeface="+mn-ea"/>
                <a:ea typeface="+mn-ea"/>
              </a:rPr>
              <a:t>降低成本，损害用户满意度；</a:t>
            </a:r>
            <a:br>
              <a:rPr lang="en-US" altLang="zh-CN" sz="2800" kern="100" dirty="0">
                <a:latin typeface="+mn-ea"/>
                <a:ea typeface="+mn-ea"/>
              </a:rPr>
            </a:br>
            <a:r>
              <a:rPr lang="zh-CN" altLang="en-US" sz="2800" kern="100" dirty="0">
                <a:latin typeface="+mn-ea"/>
                <a:ea typeface="+mn-ea"/>
              </a:rPr>
              <a:t>竭尽全力维持用户满意，费用迅速超越底线</a:t>
            </a:r>
            <a:r>
              <a:rPr lang="zh-CN" altLang="en-US" sz="2800" kern="100" dirty="0">
                <a:latin typeface="Times New Roman" panose="02020603050405020304" pitchFamily="18" charset="0"/>
                <a:ea typeface="宋体" panose="02010600030101010101" pitchFamily="2" charset="-122"/>
              </a:rPr>
              <a:t>。</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29</a:t>
            </a:fld>
            <a:endParaRPr lang="en-US" altLang="zh-CN"/>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静态查找的思考</a:t>
            </a:r>
          </a:p>
        </p:txBody>
      </p:sp>
    </p:spTree>
    <p:extLst>
      <p:ext uri="{BB962C8B-B14F-4D97-AF65-F5344CB8AC3E}">
        <p14:creationId xmlns:p14="http://schemas.microsoft.com/office/powerpoint/2010/main" val="350314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48199A3-A4B9-42F5-8869-ACA4CF2EB107}" type="slidenum">
              <a:rPr lang="zh-CN" altLang="en-US"/>
              <a:pPr algn="r" eaLnBrk="1" hangingPunct="1">
                <a:spcBef>
                  <a:spcPct val="50000"/>
                </a:spcBef>
                <a:buFont typeface="Arial" pitchFamily="34" charset="0"/>
                <a:buNone/>
              </a:pPr>
              <a:t>3</a:t>
            </a:fld>
            <a:endParaRPr lang="en-US" altLang="zh-CN"/>
          </a:p>
        </p:txBody>
      </p:sp>
      <p:sp>
        <p:nvSpPr>
          <p:cNvPr id="7173" name="Rectangle 5"/>
          <p:cNvSpPr>
            <a:spLocks noGrp="1" noChangeArrowheads="1"/>
          </p:cNvSpPr>
          <p:nvPr>
            <p:ph type="body" idx="4294967295"/>
          </p:nvPr>
        </p:nvSpPr>
        <p:spPr>
          <a:xfrm>
            <a:off x="614394" y="1249890"/>
            <a:ext cx="8763000" cy="3090890"/>
          </a:xfrm>
        </p:spPr>
        <p:txBody>
          <a:bodyPr/>
          <a:lstStyle/>
          <a:p>
            <a:pPr eaLnBrk="1" hangingPunct="1">
              <a:lnSpc>
                <a:spcPct val="90000"/>
              </a:lnSpc>
              <a:spcBef>
                <a:spcPct val="30000"/>
              </a:spcBef>
            </a:pPr>
            <a:r>
              <a:rPr lang="zh-CN" altLang="en-US" dirty="0">
                <a:latin typeface="黑体" pitchFamily="49" charset="-122"/>
                <a:ea typeface="黑体" pitchFamily="49" charset="-122"/>
              </a:rPr>
              <a:t>静态查找表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仅作查询和检索操作的查找表。</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动态查找表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在查找过程中同时</a:t>
            </a:r>
            <a:r>
              <a:rPr lang="zh-CN" altLang="en-US" dirty="0">
                <a:solidFill>
                  <a:schemeClr val="hlink"/>
                </a:solidFill>
                <a:latin typeface="黑体" pitchFamily="49" charset="-122"/>
                <a:ea typeface="黑体" pitchFamily="49" charset="-122"/>
              </a:rPr>
              <a:t>插入</a:t>
            </a:r>
            <a:r>
              <a:rPr lang="zh-CN" altLang="en-US" dirty="0">
                <a:latin typeface="黑体" pitchFamily="49" charset="-122"/>
                <a:ea typeface="黑体" pitchFamily="49" charset="-122"/>
              </a:rPr>
              <a:t>查找表中不存在的数据元素， </a:t>
            </a:r>
            <a:endParaRPr lang="en-US" altLang="zh-CN"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或者从查找表中</a:t>
            </a:r>
            <a:r>
              <a:rPr lang="zh-CN" altLang="en-US" dirty="0">
                <a:solidFill>
                  <a:schemeClr val="hlink"/>
                </a:solidFill>
                <a:latin typeface="黑体" pitchFamily="49" charset="-122"/>
                <a:ea typeface="黑体" pitchFamily="49" charset="-122"/>
              </a:rPr>
              <a:t>删除</a:t>
            </a:r>
            <a:r>
              <a:rPr lang="zh-CN" altLang="en-US" dirty="0">
                <a:latin typeface="黑体" pitchFamily="49" charset="-122"/>
                <a:ea typeface="黑体" pitchFamily="49" charset="-122"/>
              </a:rPr>
              <a:t>已存在的某个数据元素</a:t>
            </a:r>
          </a:p>
        </p:txBody>
      </p:sp>
      <p:sp>
        <p:nvSpPr>
          <p:cNvPr id="7"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一、查找表分类</a:t>
            </a:r>
          </a:p>
        </p:txBody>
      </p:sp>
      <p:sp>
        <p:nvSpPr>
          <p:cNvPr id="2" name="对话气泡: 圆角矩形 1">
            <a:extLst>
              <a:ext uri="{FF2B5EF4-FFF2-40B4-BE49-F238E27FC236}">
                <a16:creationId xmlns:a16="http://schemas.microsoft.com/office/drawing/2014/main" id="{F50CEAEA-C0D5-4BFA-8D53-2A1306BDB810}"/>
              </a:ext>
            </a:extLst>
          </p:cNvPr>
          <p:cNvSpPr/>
          <p:nvPr/>
        </p:nvSpPr>
        <p:spPr bwMode="auto">
          <a:xfrm>
            <a:off x="5572861" y="1127461"/>
            <a:ext cx="3326870" cy="476726"/>
          </a:xfrm>
          <a:prstGeom prst="wedgeRoundRectCallout">
            <a:avLst>
              <a:gd name="adj1" fmla="val -43566"/>
              <a:gd name="adj2" fmla="val 10265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插入、删除效率低。</a:t>
            </a:r>
          </a:p>
        </p:txBody>
      </p:sp>
      <p:sp>
        <p:nvSpPr>
          <p:cNvPr id="8" name="对话气泡: 圆角矩形 7">
            <a:extLst>
              <a:ext uri="{FF2B5EF4-FFF2-40B4-BE49-F238E27FC236}">
                <a16:creationId xmlns:a16="http://schemas.microsoft.com/office/drawing/2014/main" id="{813B3905-0107-4AE9-81AA-BD8E0EDD8751}"/>
              </a:ext>
            </a:extLst>
          </p:cNvPr>
          <p:cNvSpPr/>
          <p:nvPr/>
        </p:nvSpPr>
        <p:spPr bwMode="auto">
          <a:xfrm>
            <a:off x="5884297" y="2404426"/>
            <a:ext cx="3182854" cy="476726"/>
          </a:xfrm>
          <a:prstGeom prst="wedgeRoundRectCallout">
            <a:avLst>
              <a:gd name="adj1" fmla="val -45483"/>
              <a:gd name="adj2" fmla="val 1756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插入、删除效率高。</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animEffect transition="in" filter="blinds(horizontal)">
                                      <p:cBhvr>
                                        <p:cTn id="11" dur="500"/>
                                        <p:tgtEl>
                                          <p:spTgt spid="717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3">
                                            <p:txEl>
                                              <p:pRg st="5" end="5"/>
                                            </p:txEl>
                                          </p:spTgt>
                                        </p:tgtEl>
                                        <p:attrNameLst>
                                          <p:attrName>style.visibility</p:attrName>
                                        </p:attrNameLst>
                                      </p:cBhvr>
                                      <p:to>
                                        <p:strVal val="visible"/>
                                      </p:to>
                                    </p:set>
                                    <p:animEffect transition="in" filter="blinds(horizontal)">
                                      <p:cBhvr>
                                        <p:cTn id="16" dur="500"/>
                                        <p:tgtEl>
                                          <p:spTgt spid="717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idx="4294967295"/>
          </p:nvPr>
        </p:nvSpPr>
        <p:spPr>
          <a:xfrm>
            <a:off x="554170" y="1344004"/>
            <a:ext cx="8580931" cy="2091530"/>
          </a:xfrm>
        </p:spPr>
        <p:txBody>
          <a:bodyPr/>
          <a:lstStyle/>
          <a:p>
            <a:pPr eaLnBrk="1" hangingPunct="1">
              <a:spcBef>
                <a:spcPct val="50000"/>
              </a:spcBef>
            </a:pPr>
            <a:r>
              <a:rPr lang="zh-CN" altLang="en-US" dirty="0">
                <a:latin typeface="黑体" pitchFamily="49" charset="-122"/>
                <a:ea typeface="黑体" pitchFamily="49" charset="-122"/>
              </a:rPr>
              <a:t>主表：用数组存放待查记录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每个数据元素至少含有关键字域</a:t>
            </a:r>
          </a:p>
          <a:p>
            <a:pPr eaLnBrk="1" hangingPunct="1">
              <a:spcBef>
                <a:spcPct val="50000"/>
              </a:spcBef>
            </a:pPr>
            <a:r>
              <a:rPr lang="zh-CN" altLang="en-US" dirty="0">
                <a:latin typeface="黑体" pitchFamily="49" charset="-122"/>
                <a:ea typeface="黑体" pitchFamily="49" charset="-122"/>
              </a:rPr>
              <a:t>索引表：每个结点含有最大关键字域和指向本块第一个结点的指针</a:t>
            </a:r>
          </a:p>
        </p:txBody>
      </p:sp>
      <p:grpSp>
        <p:nvGrpSpPr>
          <p:cNvPr id="2" name="Group 7"/>
          <p:cNvGrpSpPr>
            <a:grpSpLocks/>
          </p:cNvGrpSpPr>
          <p:nvPr/>
        </p:nvGrpSpPr>
        <p:grpSpPr bwMode="auto">
          <a:xfrm>
            <a:off x="1678632" y="4863083"/>
            <a:ext cx="6591300" cy="739775"/>
            <a:chOff x="0" y="0"/>
            <a:chExt cx="4152" cy="466"/>
          </a:xfrm>
        </p:grpSpPr>
        <p:sp>
          <p:nvSpPr>
            <p:cNvPr id="32797"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2798"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2799"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2800"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2801"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802"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803"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2804"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2805"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2806"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2807"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2808"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0"/>
          <p:cNvGrpSpPr>
            <a:grpSpLocks/>
          </p:cNvGrpSpPr>
          <p:nvPr/>
        </p:nvGrpSpPr>
        <p:grpSpPr bwMode="auto">
          <a:xfrm>
            <a:off x="5617220" y="3501008"/>
            <a:ext cx="1524000" cy="762000"/>
            <a:chOff x="0" y="0"/>
            <a:chExt cx="960" cy="480"/>
          </a:xfrm>
        </p:grpSpPr>
        <p:grpSp>
          <p:nvGrpSpPr>
            <p:cNvPr id="4" name="Group 21"/>
            <p:cNvGrpSpPr>
              <a:grpSpLocks/>
            </p:cNvGrpSpPr>
            <p:nvPr/>
          </p:nvGrpSpPr>
          <p:grpSpPr bwMode="auto">
            <a:xfrm>
              <a:off x="0" y="0"/>
              <a:ext cx="336" cy="480"/>
              <a:chOff x="0" y="0"/>
              <a:chExt cx="336" cy="480"/>
            </a:xfrm>
          </p:grpSpPr>
          <p:sp>
            <p:nvSpPr>
              <p:cNvPr id="32795" name="Rectangle 22"/>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796" name="Rectangle 23"/>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4"/>
            <p:cNvGrpSpPr>
              <a:grpSpLocks/>
            </p:cNvGrpSpPr>
            <p:nvPr/>
          </p:nvGrpSpPr>
          <p:grpSpPr bwMode="auto">
            <a:xfrm>
              <a:off x="336" y="0"/>
              <a:ext cx="288" cy="480"/>
              <a:chOff x="0" y="0"/>
              <a:chExt cx="360" cy="480"/>
            </a:xfrm>
          </p:grpSpPr>
          <p:sp>
            <p:nvSpPr>
              <p:cNvPr id="32793" name="Rectangle 25"/>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794" name="Rectangle 26"/>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7"/>
            <p:cNvGrpSpPr>
              <a:grpSpLocks/>
            </p:cNvGrpSpPr>
            <p:nvPr/>
          </p:nvGrpSpPr>
          <p:grpSpPr bwMode="auto">
            <a:xfrm>
              <a:off x="624" y="0"/>
              <a:ext cx="336" cy="480"/>
              <a:chOff x="0" y="0"/>
              <a:chExt cx="360" cy="480"/>
            </a:xfrm>
          </p:grpSpPr>
          <p:sp>
            <p:nvSpPr>
              <p:cNvPr id="32791" name="Rectangle 28"/>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2792" name="Rectangle 29"/>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2777" name="Line 30"/>
          <p:cNvSpPr>
            <a:spLocks noChangeShapeType="1"/>
          </p:cNvSpPr>
          <p:nvPr/>
        </p:nvSpPr>
        <p:spPr bwMode="auto">
          <a:xfrm>
            <a:off x="1831032" y="4558283"/>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78" name="Line 31"/>
          <p:cNvSpPr>
            <a:spLocks noChangeShapeType="1"/>
          </p:cNvSpPr>
          <p:nvPr/>
        </p:nvSpPr>
        <p:spPr bwMode="auto">
          <a:xfrm flipH="1" flipV="1">
            <a:off x="1831032" y="4558283"/>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2779" name="Line 32"/>
          <p:cNvSpPr>
            <a:spLocks noChangeShapeType="1"/>
          </p:cNvSpPr>
          <p:nvPr/>
        </p:nvSpPr>
        <p:spPr bwMode="auto">
          <a:xfrm flipH="1" flipV="1">
            <a:off x="5945832" y="4253483"/>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2780" name="Line 33"/>
          <p:cNvSpPr>
            <a:spLocks noChangeShapeType="1"/>
          </p:cNvSpPr>
          <p:nvPr/>
        </p:nvSpPr>
        <p:spPr bwMode="auto">
          <a:xfrm>
            <a:off x="4345632" y="4710683"/>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1" name="Line 34"/>
          <p:cNvSpPr>
            <a:spLocks noChangeShapeType="1"/>
          </p:cNvSpPr>
          <p:nvPr/>
        </p:nvSpPr>
        <p:spPr bwMode="auto">
          <a:xfrm flipH="1" flipV="1">
            <a:off x="4345632" y="4710683"/>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2" name="Line 35"/>
          <p:cNvSpPr>
            <a:spLocks noChangeShapeType="1"/>
          </p:cNvSpPr>
          <p:nvPr/>
        </p:nvSpPr>
        <p:spPr bwMode="auto">
          <a:xfrm flipH="1" flipV="1">
            <a:off x="6403032" y="4253483"/>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2783" name="Line 36"/>
          <p:cNvSpPr>
            <a:spLocks noChangeShapeType="1"/>
          </p:cNvSpPr>
          <p:nvPr/>
        </p:nvSpPr>
        <p:spPr bwMode="auto">
          <a:xfrm>
            <a:off x="6707832" y="4863083"/>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4" name="Line 37"/>
          <p:cNvSpPr>
            <a:spLocks noChangeShapeType="1"/>
          </p:cNvSpPr>
          <p:nvPr/>
        </p:nvSpPr>
        <p:spPr bwMode="auto">
          <a:xfrm flipH="1" flipV="1">
            <a:off x="6707832" y="4863083"/>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5" name="Line 38"/>
          <p:cNvSpPr>
            <a:spLocks noChangeShapeType="1"/>
          </p:cNvSpPr>
          <p:nvPr/>
        </p:nvSpPr>
        <p:spPr bwMode="auto">
          <a:xfrm flipH="1" flipV="1">
            <a:off x="6936432" y="4253483"/>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2786" name="Text Box 39"/>
          <p:cNvSpPr txBox="1">
            <a:spLocks noChangeArrowheads="1"/>
          </p:cNvSpPr>
          <p:nvPr/>
        </p:nvSpPr>
        <p:spPr bwMode="auto">
          <a:xfrm>
            <a:off x="916632" y="5167883"/>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2787" name="Text Box 40"/>
          <p:cNvSpPr txBox="1">
            <a:spLocks noChangeArrowheads="1"/>
          </p:cNvSpPr>
          <p:nvPr/>
        </p:nvSpPr>
        <p:spPr bwMode="auto">
          <a:xfrm>
            <a:off x="7317432" y="3720083"/>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7" name="Text Box 4">
            <a:extLst>
              <a:ext uri="{FF2B5EF4-FFF2-40B4-BE49-F238E27FC236}">
                <a16:creationId xmlns:a16="http://schemas.microsoft.com/office/drawing/2014/main" id="{3B17DF11-F273-47D7-82D7-04BA90F25D5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分块有序表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7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p:bldP spid="327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9B4D5AB-3886-46AC-8F8F-7CC8E9D6674A}" type="slidenum">
              <a:rPr lang="zh-CN" altLang="en-US"/>
              <a:pPr algn="r" eaLnBrk="1" hangingPunct="1">
                <a:spcBef>
                  <a:spcPct val="50000"/>
                </a:spcBef>
                <a:buFont typeface="Arial" pitchFamily="34" charset="0"/>
                <a:buNone/>
              </a:pPr>
              <a:t>31</a:t>
            </a:fld>
            <a:endParaRPr lang="en-US" altLang="zh-CN"/>
          </a:p>
        </p:txBody>
      </p:sp>
      <p:sp>
        <p:nvSpPr>
          <p:cNvPr id="33797" name="Rectangle 5"/>
          <p:cNvSpPr>
            <a:spLocks noGrp="1" noChangeArrowheads="1"/>
          </p:cNvSpPr>
          <p:nvPr>
            <p:ph type="body" idx="4294967295"/>
          </p:nvPr>
        </p:nvSpPr>
        <p:spPr>
          <a:xfrm>
            <a:off x="542956" y="1268760"/>
            <a:ext cx="8763000" cy="4038600"/>
          </a:xfrm>
        </p:spPr>
        <p:txBody>
          <a:bodyPr/>
          <a:lstStyle/>
          <a:p>
            <a:pPr eaLnBrk="1" hangingPunct="1">
              <a:spcBef>
                <a:spcPct val="50000"/>
              </a:spcBef>
            </a:pPr>
            <a:r>
              <a:rPr lang="zh-CN" altLang="en-US" dirty="0">
                <a:latin typeface="黑体" pitchFamily="49" charset="-122"/>
                <a:ea typeface="黑体" pitchFamily="49" charset="-122"/>
              </a:rPr>
              <a:t>采用折半查找方法在索引表中找到块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块</a:t>
            </a:r>
            <a:r>
              <a:rPr lang="en-US" altLang="zh-CN"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用顺序查找方法在主表对应块中找到记录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记录</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2075068" y="4343400"/>
            <a:ext cx="6591300" cy="739775"/>
            <a:chOff x="0" y="0"/>
            <a:chExt cx="4152" cy="466"/>
          </a:xfrm>
        </p:grpSpPr>
        <p:sp>
          <p:nvSpPr>
            <p:cNvPr id="33826"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3827"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3828"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3829"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3830"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31"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32"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3833"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3834"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3835"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3836"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3837"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1"/>
          <p:cNvGrpSpPr>
            <a:grpSpLocks/>
          </p:cNvGrpSpPr>
          <p:nvPr/>
        </p:nvGrpSpPr>
        <p:grpSpPr bwMode="auto">
          <a:xfrm>
            <a:off x="6037468" y="2971800"/>
            <a:ext cx="1524000" cy="762000"/>
            <a:chOff x="0" y="0"/>
            <a:chExt cx="960" cy="480"/>
          </a:xfrm>
        </p:grpSpPr>
        <p:grpSp>
          <p:nvGrpSpPr>
            <p:cNvPr id="4" name="Group 22"/>
            <p:cNvGrpSpPr>
              <a:grpSpLocks/>
            </p:cNvGrpSpPr>
            <p:nvPr/>
          </p:nvGrpSpPr>
          <p:grpSpPr bwMode="auto">
            <a:xfrm>
              <a:off x="0" y="0"/>
              <a:ext cx="336" cy="480"/>
              <a:chOff x="0" y="0"/>
              <a:chExt cx="336" cy="480"/>
            </a:xfrm>
          </p:grpSpPr>
          <p:sp>
            <p:nvSpPr>
              <p:cNvPr id="33824" name="Rectangle 23"/>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25" name="Rectangle 24"/>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5"/>
            <p:cNvGrpSpPr>
              <a:grpSpLocks/>
            </p:cNvGrpSpPr>
            <p:nvPr/>
          </p:nvGrpSpPr>
          <p:grpSpPr bwMode="auto">
            <a:xfrm>
              <a:off x="336" y="0"/>
              <a:ext cx="288" cy="480"/>
              <a:chOff x="0" y="0"/>
              <a:chExt cx="360" cy="480"/>
            </a:xfrm>
          </p:grpSpPr>
          <p:sp>
            <p:nvSpPr>
              <p:cNvPr id="33822" name="Rectangle 26"/>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23" name="Rectangle 27"/>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8"/>
            <p:cNvGrpSpPr>
              <a:grpSpLocks/>
            </p:cNvGrpSpPr>
            <p:nvPr/>
          </p:nvGrpSpPr>
          <p:grpSpPr bwMode="auto">
            <a:xfrm>
              <a:off x="624" y="0"/>
              <a:ext cx="336" cy="480"/>
              <a:chOff x="0" y="0"/>
              <a:chExt cx="360" cy="480"/>
            </a:xfrm>
          </p:grpSpPr>
          <p:sp>
            <p:nvSpPr>
              <p:cNvPr id="33820" name="Rectangle 29"/>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3821" name="Rectangle 30"/>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3802" name="Line 31"/>
          <p:cNvSpPr>
            <a:spLocks noChangeShapeType="1"/>
          </p:cNvSpPr>
          <p:nvPr/>
        </p:nvSpPr>
        <p:spPr bwMode="auto">
          <a:xfrm>
            <a:off x="2227468" y="4038600"/>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3" name="Line 32"/>
          <p:cNvSpPr>
            <a:spLocks noChangeShapeType="1"/>
          </p:cNvSpPr>
          <p:nvPr/>
        </p:nvSpPr>
        <p:spPr bwMode="auto">
          <a:xfrm flipH="1" flipV="1">
            <a:off x="2227468" y="4038600"/>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4" name="Line 33"/>
          <p:cNvSpPr>
            <a:spLocks noChangeShapeType="1"/>
          </p:cNvSpPr>
          <p:nvPr/>
        </p:nvSpPr>
        <p:spPr bwMode="auto">
          <a:xfrm flipH="1" flipV="1">
            <a:off x="6342268" y="3733800"/>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3805" name="Line 34"/>
          <p:cNvSpPr>
            <a:spLocks noChangeShapeType="1"/>
          </p:cNvSpPr>
          <p:nvPr/>
        </p:nvSpPr>
        <p:spPr bwMode="auto">
          <a:xfrm>
            <a:off x="4742068" y="4191000"/>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6" name="Line 35"/>
          <p:cNvSpPr>
            <a:spLocks noChangeShapeType="1"/>
          </p:cNvSpPr>
          <p:nvPr/>
        </p:nvSpPr>
        <p:spPr bwMode="auto">
          <a:xfrm flipH="1" flipV="1">
            <a:off x="4742068" y="4191000"/>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7" name="Line 36"/>
          <p:cNvSpPr>
            <a:spLocks noChangeShapeType="1"/>
          </p:cNvSpPr>
          <p:nvPr/>
        </p:nvSpPr>
        <p:spPr bwMode="auto">
          <a:xfrm flipH="1" flipV="1">
            <a:off x="6799468" y="3733800"/>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3808" name="Line 37"/>
          <p:cNvSpPr>
            <a:spLocks noChangeShapeType="1"/>
          </p:cNvSpPr>
          <p:nvPr/>
        </p:nvSpPr>
        <p:spPr bwMode="auto">
          <a:xfrm>
            <a:off x="7104268" y="4343400"/>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9" name="Line 38"/>
          <p:cNvSpPr>
            <a:spLocks noChangeShapeType="1"/>
          </p:cNvSpPr>
          <p:nvPr/>
        </p:nvSpPr>
        <p:spPr bwMode="auto">
          <a:xfrm flipH="1" flipV="1">
            <a:off x="7104268" y="4343400"/>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3810" name="Line 39"/>
          <p:cNvSpPr>
            <a:spLocks noChangeShapeType="1"/>
          </p:cNvSpPr>
          <p:nvPr/>
        </p:nvSpPr>
        <p:spPr bwMode="auto">
          <a:xfrm flipH="1" flipV="1">
            <a:off x="7332868" y="3733800"/>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3811" name="Text Box 40"/>
          <p:cNvSpPr txBox="1">
            <a:spLocks noChangeArrowheads="1"/>
          </p:cNvSpPr>
          <p:nvPr/>
        </p:nvSpPr>
        <p:spPr bwMode="auto">
          <a:xfrm>
            <a:off x="1313068" y="4648200"/>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3812" name="Text Box 41"/>
          <p:cNvSpPr txBox="1">
            <a:spLocks noChangeArrowheads="1"/>
          </p:cNvSpPr>
          <p:nvPr/>
        </p:nvSpPr>
        <p:spPr bwMode="auto">
          <a:xfrm>
            <a:off x="7713868" y="3200400"/>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33813" name="Line 42"/>
          <p:cNvSpPr>
            <a:spLocks noChangeShapeType="1"/>
          </p:cNvSpPr>
          <p:nvPr/>
        </p:nvSpPr>
        <p:spPr bwMode="auto">
          <a:xfrm>
            <a:off x="6799468"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4" name="Line 43"/>
          <p:cNvSpPr>
            <a:spLocks noChangeShapeType="1"/>
          </p:cNvSpPr>
          <p:nvPr/>
        </p:nvSpPr>
        <p:spPr bwMode="auto">
          <a:xfrm flipV="1">
            <a:off x="45896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5" name="Line 44"/>
          <p:cNvSpPr>
            <a:spLocks noChangeShapeType="1"/>
          </p:cNvSpPr>
          <p:nvPr/>
        </p:nvSpPr>
        <p:spPr bwMode="auto">
          <a:xfrm flipV="1">
            <a:off x="51992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6" name="Line 45"/>
          <p:cNvSpPr>
            <a:spLocks noChangeShapeType="1"/>
          </p:cNvSpPr>
          <p:nvPr/>
        </p:nvSpPr>
        <p:spPr bwMode="auto">
          <a:xfrm flipV="1">
            <a:off x="58088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7" name="Text Box 4">
            <a:extLst>
              <a:ext uri="{FF2B5EF4-FFF2-40B4-BE49-F238E27FC236}">
                <a16:creationId xmlns:a16="http://schemas.microsoft.com/office/drawing/2014/main" id="{59BF3E75-2D7A-4791-84F7-21105F532A47}"/>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三、分块查找举例</a:t>
            </a:r>
          </a:p>
        </p:txBody>
      </p:sp>
      <p:sp>
        <p:nvSpPr>
          <p:cNvPr id="8" name="文本框 7">
            <a:extLst>
              <a:ext uri="{FF2B5EF4-FFF2-40B4-BE49-F238E27FC236}">
                <a16:creationId xmlns:a16="http://schemas.microsoft.com/office/drawing/2014/main" id="{456460E1-61CE-829F-837F-5C04C10A45F2}"/>
              </a:ext>
            </a:extLst>
          </p:cNvPr>
          <p:cNvSpPr txBox="1"/>
          <p:nvPr/>
        </p:nvSpPr>
        <p:spPr>
          <a:xfrm>
            <a:off x="1095255" y="2764840"/>
            <a:ext cx="1341782" cy="523220"/>
          </a:xfrm>
          <a:prstGeom prst="rect">
            <a:avLst/>
          </a:prstGeom>
          <a:noFill/>
        </p:spPr>
        <p:txBody>
          <a:bodyPr wrap="square" rtlCol="0">
            <a:spAutoFit/>
          </a:bodyPr>
          <a:lstStyle/>
          <a:p>
            <a:r>
              <a:rPr lang="zh-CN" altLang="en-US" sz="2800" b="0" i="0" dirty="0">
                <a:solidFill>
                  <a:srgbClr val="FF0000"/>
                </a:solidFill>
                <a:latin typeface="+mn-ea"/>
                <a:ea typeface="+mn-ea"/>
              </a:rPr>
              <a:t>查找</a:t>
            </a:r>
            <a:r>
              <a:rPr lang="en-US" altLang="zh-CN" sz="2800" b="0" i="0" dirty="0">
                <a:solidFill>
                  <a:srgbClr val="FF0000"/>
                </a:solidFill>
                <a:latin typeface="+mn-ea"/>
                <a:ea typeface="+mn-ea"/>
              </a:rPr>
              <a:t>64</a:t>
            </a:r>
            <a:endParaRPr lang="zh-CN" altLang="en-US" sz="2800" b="0" i="0" dirty="0">
              <a:solidFill>
                <a:srgbClr val="FF0000"/>
              </a:solidFill>
              <a:latin typeface="+mn-ea"/>
              <a:ea typeface="+mn-ea"/>
            </a:endParaRPr>
          </a:p>
        </p:txBody>
      </p:sp>
      <p:sp>
        <p:nvSpPr>
          <p:cNvPr id="9" name="Line 42">
            <a:extLst>
              <a:ext uri="{FF2B5EF4-FFF2-40B4-BE49-F238E27FC236}">
                <a16:creationId xmlns:a16="http://schemas.microsoft.com/office/drawing/2014/main" id="{E81DCA83-90C5-F860-27B8-585EB8EF2CF7}"/>
              </a:ext>
            </a:extLst>
          </p:cNvPr>
          <p:cNvSpPr>
            <a:spLocks noChangeShapeType="1"/>
          </p:cNvSpPr>
          <p:nvPr/>
        </p:nvSpPr>
        <p:spPr bwMode="auto">
          <a:xfrm>
            <a:off x="6281620"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8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8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p:bldP spid="33812" grpId="0"/>
      <p:bldP spid="33813" grpId="0" animBg="1"/>
      <p:bldP spid="33814" grpId="0" animBg="1"/>
      <p:bldP spid="33814" grpId="1" animBg="1"/>
      <p:bldP spid="33815" grpId="0" animBg="1"/>
      <p:bldP spid="33815" grpId="1" animBg="1"/>
      <p:bldP spid="33816" grpId="0" animBg="1"/>
      <p:bldP spid="8" grpId="0"/>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32</a:t>
            </a:fld>
            <a:endParaRPr lang="en-US" altLang="zh-CN"/>
          </a:p>
        </p:txBody>
      </p:sp>
      <p:sp>
        <p:nvSpPr>
          <p:cNvPr id="32773" name="Rectangle 5"/>
          <p:cNvSpPr>
            <a:spLocks noGrp="1" noChangeArrowheads="1"/>
          </p:cNvSpPr>
          <p:nvPr>
            <p:ph type="body" idx="4294967295"/>
          </p:nvPr>
        </p:nvSpPr>
        <p:spPr>
          <a:xfrm>
            <a:off x="542956" y="13407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若将长度为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的表分成</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块，每块含</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个记录，并设表中每个记录查找概率相等</a:t>
            </a:r>
          </a:p>
          <a:p>
            <a:pPr eaLnBrk="1" hangingPunct="1">
              <a:lnSpc>
                <a:spcPct val="90000"/>
              </a:lnSpc>
              <a:spcBef>
                <a:spcPct val="50000"/>
              </a:spcBef>
            </a:pPr>
            <a:r>
              <a:rPr lang="zh-CN" altLang="en-US" dirty="0">
                <a:latin typeface="黑体" pitchFamily="49" charset="-122"/>
                <a:ea typeface="黑体" pitchFamily="49" charset="-122"/>
              </a:rPr>
              <a:t>用折半查找方法在索引表中查找索引块，　</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块间</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a:t>
            </a:r>
          </a:p>
          <a:p>
            <a:pPr eaLnBrk="1" hangingPunct="1">
              <a:lnSpc>
                <a:spcPct val="90000"/>
              </a:lnSpc>
              <a:spcBef>
                <a:spcPct val="50000"/>
              </a:spcBef>
            </a:pPr>
            <a:r>
              <a:rPr lang="zh-CN" altLang="en-US" dirty="0">
                <a:latin typeface="黑体" pitchFamily="49" charset="-122"/>
                <a:ea typeface="黑体" pitchFamily="49" charset="-122"/>
              </a:rPr>
              <a:t>用顺序查找方法在主表对应块中查找记录，</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块内</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s/2</a:t>
            </a:r>
          </a:p>
          <a:p>
            <a:pPr eaLnBrk="1" hangingPunct="1">
              <a:lnSpc>
                <a:spcPct val="90000"/>
              </a:lnSpc>
              <a:spcBef>
                <a:spcPct val="50000"/>
              </a:spcBef>
            </a:pPr>
            <a:r>
              <a:rPr lang="en-US" altLang="zh-CN" dirty="0">
                <a:latin typeface="黑体" pitchFamily="49" charset="-122"/>
                <a:ea typeface="黑体" pitchFamily="49" charset="-122"/>
              </a:rPr>
              <a:t>ASL</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 + s/2</a:t>
            </a: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三、分块查找性能分析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7" dur="500"/>
                                        <p:tgtEl>
                                          <p:spTgt spid="327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xEl>
                                              <p:pRg st="2" end="2"/>
                                            </p:txEl>
                                          </p:spTgt>
                                        </p:tgtEl>
                                        <p:attrNameLst>
                                          <p:attrName>style.visibility</p:attrName>
                                        </p:attrNameLst>
                                      </p:cBhvr>
                                      <p:to>
                                        <p:strVal val="visible"/>
                                      </p:to>
                                    </p:set>
                                    <p:animEffect transition="in" filter="blinds(horizontal)">
                                      <p:cBhvr>
                                        <p:cTn id="12" dur="500"/>
                                        <p:tgtEl>
                                          <p:spTgt spid="3277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3">
                                            <p:txEl>
                                              <p:pRg st="3" end="3"/>
                                            </p:txEl>
                                          </p:spTgt>
                                        </p:tgtEl>
                                        <p:attrNameLst>
                                          <p:attrName>style.visibility</p:attrName>
                                        </p:attrNameLst>
                                      </p:cBhvr>
                                      <p:to>
                                        <p:strVal val="visible"/>
                                      </p:to>
                                    </p:set>
                                    <p:animEffect transition="in" filter="blinds(horizontal)">
                                      <p:cBhvr>
                                        <p:cTn id="17"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33</a:t>
            </a:fld>
            <a:endParaRPr lang="en-US" altLang="zh-CN"/>
          </a:p>
        </p:txBody>
      </p:sp>
      <p:sp>
        <p:nvSpPr>
          <p:cNvPr id="32773" name="Rectangle 5"/>
          <p:cNvSpPr>
            <a:spLocks noGrp="1" noChangeArrowheads="1"/>
          </p:cNvSpPr>
          <p:nvPr>
            <p:ph type="body" idx="4294967295"/>
          </p:nvPr>
        </p:nvSpPr>
        <p:spPr>
          <a:xfrm>
            <a:off x="516238" y="1340768"/>
            <a:ext cx="8511636" cy="1826096"/>
          </a:xfrm>
        </p:spPr>
        <p:txBody>
          <a:bodyPr/>
          <a:lstStyle/>
          <a:p>
            <a:pPr eaLnBrk="1" hangingPunct="1">
              <a:lnSpc>
                <a:spcPct val="90000"/>
              </a:lnSpc>
              <a:spcBef>
                <a:spcPct val="50000"/>
              </a:spcBef>
            </a:pPr>
            <a:r>
              <a:rPr lang="zh-CN" altLang="en-US" dirty="0">
                <a:latin typeface="黑体" pitchFamily="49" charset="-122"/>
                <a:ea typeface="黑体" pitchFamily="49" charset="-122"/>
              </a:rPr>
              <a:t>如何建立索引表？</a:t>
            </a:r>
            <a:endParaRPr lang="en-US" altLang="zh-CN" dirty="0">
              <a:latin typeface="黑体" pitchFamily="49" charset="-122"/>
              <a:ea typeface="黑体" pitchFamily="49" charset="-122"/>
            </a:endParaRPr>
          </a:p>
          <a:p>
            <a:pPr marL="0" indent="0" eaLnBrk="1" hangingPunct="1">
              <a:lnSpc>
                <a:spcPct val="90000"/>
              </a:lnSpc>
              <a:spcBef>
                <a:spcPct val="50000"/>
              </a:spcBef>
              <a:buNone/>
            </a:pPr>
            <a:r>
              <a:rPr lang="en-US" altLang="zh-CN" dirty="0">
                <a:latin typeface="黑体" pitchFamily="49" charset="-122"/>
                <a:ea typeface="黑体" pitchFamily="49" charset="-122"/>
              </a:rPr>
              <a:t>   OJ</a:t>
            </a:r>
            <a:r>
              <a:rPr lang="zh-CN" altLang="en-US" dirty="0">
                <a:latin typeface="黑体" pitchFamily="49" charset="-122"/>
                <a:ea typeface="黑体" pitchFamily="49" charset="-122"/>
              </a:rPr>
              <a:t>，已给出索引表每块最大关键字</a:t>
            </a:r>
            <a:endParaRPr lang="en-US" altLang="zh-CN" dirty="0">
              <a:latin typeface="黑体" pitchFamily="49" charset="-122"/>
              <a:ea typeface="黑体" pitchFamily="49" charset="-122"/>
            </a:endParaRPr>
          </a:p>
          <a:p>
            <a:pPr eaLnBrk="1" hangingPunct="1">
              <a:lnSpc>
                <a:spcPct val="90000"/>
              </a:lnSpc>
              <a:spcBef>
                <a:spcPct val="50000"/>
              </a:spcBef>
            </a:pPr>
            <a:r>
              <a:rPr lang="zh-CN" altLang="en-US" dirty="0">
                <a:latin typeface="黑体" pitchFamily="49" charset="-122"/>
                <a:ea typeface="黑体" pitchFamily="49" charset="-122"/>
              </a:rPr>
              <a:t>分块查找适用于链表吗？</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p>
        </p:txBody>
      </p:sp>
      <p:sp>
        <p:nvSpPr>
          <p:cNvPr id="4" name="文本框 3">
            <a:extLst>
              <a:ext uri="{FF2B5EF4-FFF2-40B4-BE49-F238E27FC236}">
                <a16:creationId xmlns:a16="http://schemas.microsoft.com/office/drawing/2014/main" id="{C813BF66-E292-0DF9-1414-2D1E8624C9A5}"/>
              </a:ext>
            </a:extLst>
          </p:cNvPr>
          <p:cNvSpPr txBox="1"/>
          <p:nvPr/>
        </p:nvSpPr>
        <p:spPr>
          <a:xfrm>
            <a:off x="5796136" y="2492896"/>
            <a:ext cx="1800200" cy="523220"/>
          </a:xfrm>
          <a:prstGeom prst="rect">
            <a:avLst/>
          </a:prstGeom>
          <a:noFill/>
        </p:spPr>
        <p:txBody>
          <a:bodyPr wrap="square">
            <a:spAutoFit/>
          </a:bodyPr>
          <a:lstStyle/>
          <a:p>
            <a:r>
              <a:rPr lang="zh-CN" altLang="en-US" sz="2800" b="0" i="0" dirty="0">
                <a:solidFill>
                  <a:srgbClr val="FF0000"/>
                </a:solidFill>
                <a:latin typeface="黑体" pitchFamily="49" charset="-122"/>
                <a:ea typeface="黑体" pitchFamily="49" charset="-122"/>
              </a:rPr>
              <a:t>✔ ，跳表</a:t>
            </a:r>
            <a:endParaRPr lang="zh-CN" altLang="en-US" sz="2800" b="0" i="0" dirty="0">
              <a:solidFill>
                <a:srgbClr val="FF0000"/>
              </a:solidFill>
            </a:endParaRPr>
          </a:p>
        </p:txBody>
      </p:sp>
    </p:spTree>
    <p:extLst>
      <p:ext uri="{BB962C8B-B14F-4D97-AF65-F5344CB8AC3E}">
        <p14:creationId xmlns:p14="http://schemas.microsoft.com/office/powerpoint/2010/main" val="6507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一、动态查找表</a:t>
            </a:r>
          </a:p>
        </p:txBody>
      </p:sp>
      <p:sp>
        <p:nvSpPr>
          <p:cNvPr id="358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81565-B321-413D-9635-55659052DE23}" type="slidenum">
              <a:rPr lang="zh-CN" altLang="en-US"/>
              <a:pPr algn="r" eaLnBrk="1" hangingPunct="1">
                <a:spcBef>
                  <a:spcPct val="50000"/>
                </a:spcBef>
                <a:buFont typeface="Arial" pitchFamily="34" charset="0"/>
                <a:buNone/>
              </a:pPr>
              <a:t>34</a:t>
            </a:fld>
            <a:endParaRPr lang="en-US" altLang="zh-CN"/>
          </a:p>
        </p:txBody>
      </p:sp>
      <p:sp>
        <p:nvSpPr>
          <p:cNvPr id="35844" name="Text Box 4"/>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3797" name="Rectangle 5"/>
          <p:cNvSpPr>
            <a:spLocks noGrp="1" noChangeArrowheads="1"/>
          </p:cNvSpPr>
          <p:nvPr>
            <p:ph type="body" idx="4294967295"/>
          </p:nvPr>
        </p:nvSpPr>
        <p:spPr>
          <a:xfrm>
            <a:off x="489520" y="1890936"/>
            <a:ext cx="8763000" cy="4038600"/>
          </a:xfrm>
        </p:spPr>
        <p:txBody>
          <a:bodyPr/>
          <a:lstStyle/>
          <a:p>
            <a:pPr eaLnBrk="1" hangingPunct="1">
              <a:spcBef>
                <a:spcPct val="50000"/>
              </a:spcBef>
            </a:pPr>
            <a:r>
              <a:rPr lang="zh-CN" altLang="en-US" dirty="0">
                <a:latin typeface="黑体" pitchFamily="49" charset="-122"/>
                <a:ea typeface="黑体" pitchFamily="49" charset="-122"/>
              </a:rPr>
              <a:t>表结构本身是在查找过程中动态生成的</a:t>
            </a:r>
          </a:p>
          <a:p>
            <a:pPr eaLnBrk="1" hangingPunct="1">
              <a:spcBef>
                <a:spcPct val="50000"/>
              </a:spcBef>
            </a:pPr>
            <a:r>
              <a:rPr lang="zh-CN" altLang="en-US" dirty="0">
                <a:latin typeface="黑体" pitchFamily="49" charset="-122"/>
                <a:ea typeface="黑体" pitchFamily="49" charset="-122"/>
              </a:rPr>
              <a:t>若表中存在其关键字等于给定值</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的记录,表明查找成功；</a:t>
            </a:r>
          </a:p>
          <a:p>
            <a:pPr eaLnBrk="1" hangingPunct="1">
              <a:spcBef>
                <a:spcPct val="50000"/>
              </a:spcBef>
            </a:pPr>
            <a:r>
              <a:rPr lang="zh-CN" altLang="en-US" dirty="0">
                <a:latin typeface="黑体" pitchFamily="49" charset="-122"/>
                <a:ea typeface="黑体" pitchFamily="49" charset="-122"/>
              </a:rPr>
              <a:t>否则插入关键字等于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a:t>
            </a:r>
          </a:p>
        </p:txBody>
      </p:sp>
      <p:sp>
        <p:nvSpPr>
          <p:cNvPr id="33799" name="AutoShape 7"/>
          <p:cNvSpPr>
            <a:spLocks noChangeArrowheads="1"/>
          </p:cNvSpPr>
          <p:nvPr/>
        </p:nvSpPr>
        <p:spPr bwMode="auto">
          <a:xfrm>
            <a:off x="3203849" y="4889500"/>
            <a:ext cx="4320480" cy="1192436"/>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什么存储结构利于插入新的关键字呢？</a:t>
            </a:r>
          </a:p>
        </p:txBody>
      </p:sp>
      <p:sp>
        <p:nvSpPr>
          <p:cNvPr id="7" name="AutoShape 7">
            <a:extLst>
              <a:ext uri="{FF2B5EF4-FFF2-40B4-BE49-F238E27FC236}">
                <a16:creationId xmlns:a16="http://schemas.microsoft.com/office/drawing/2014/main" id="{F7D3D38C-42BC-42CE-82DF-B916F947B183}"/>
              </a:ext>
            </a:extLst>
          </p:cNvPr>
          <p:cNvSpPr>
            <a:spLocks noChangeArrowheads="1"/>
          </p:cNvSpPr>
          <p:nvPr/>
        </p:nvSpPr>
        <p:spPr bwMode="auto">
          <a:xfrm>
            <a:off x="3203848" y="4653868"/>
            <a:ext cx="568863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顺序表，移动元素，效率低。</a:t>
            </a:r>
          </a:p>
        </p:txBody>
      </p:sp>
      <p:sp>
        <p:nvSpPr>
          <p:cNvPr id="8" name="AutoShape 7">
            <a:extLst>
              <a:ext uri="{FF2B5EF4-FFF2-40B4-BE49-F238E27FC236}">
                <a16:creationId xmlns:a16="http://schemas.microsoft.com/office/drawing/2014/main" id="{FD5F5282-9B36-4CD3-8DDE-72FDCC6981AE}"/>
              </a:ext>
            </a:extLst>
          </p:cNvPr>
          <p:cNvSpPr>
            <a:spLocks noChangeArrowheads="1"/>
          </p:cNvSpPr>
          <p:nvPr/>
        </p:nvSpPr>
        <p:spPr bwMode="auto">
          <a:xfrm>
            <a:off x="3282198" y="4572354"/>
            <a:ext cx="4026106"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链表，查找效率低。</a:t>
            </a:r>
          </a:p>
        </p:txBody>
      </p:sp>
      <p:sp>
        <p:nvSpPr>
          <p:cNvPr id="9" name="AutoShape 7">
            <a:extLst>
              <a:ext uri="{FF2B5EF4-FFF2-40B4-BE49-F238E27FC236}">
                <a16:creationId xmlns:a16="http://schemas.microsoft.com/office/drawing/2014/main" id="{BF8BB74E-D262-4133-8A28-5ECA9D4A287C}"/>
              </a:ext>
            </a:extLst>
          </p:cNvPr>
          <p:cNvSpPr>
            <a:spLocks noChangeArrowheads="1"/>
          </p:cNvSpPr>
          <p:nvPr/>
        </p:nvSpPr>
        <p:spPr bwMode="auto">
          <a:xfrm>
            <a:off x="4541669" y="4566087"/>
            <a:ext cx="90866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树？</a:t>
            </a:r>
          </a:p>
        </p:txBody>
      </p:sp>
      <p:sp>
        <p:nvSpPr>
          <p:cNvPr id="10" name="AutoShape 7">
            <a:extLst>
              <a:ext uri="{FF2B5EF4-FFF2-40B4-BE49-F238E27FC236}">
                <a16:creationId xmlns:a16="http://schemas.microsoft.com/office/drawing/2014/main" id="{2311C898-6223-4805-B771-121202B816E4}"/>
              </a:ext>
            </a:extLst>
          </p:cNvPr>
          <p:cNvSpPr>
            <a:spLocks noChangeArrowheads="1"/>
          </p:cNvSpPr>
          <p:nvPr/>
        </p:nvSpPr>
        <p:spPr bwMode="auto">
          <a:xfrm>
            <a:off x="4909458" y="4566087"/>
            <a:ext cx="2398846" cy="731882"/>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7" dur="500"/>
                                        <p:tgtEl>
                                          <p:spTgt spid="33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2" dur="500"/>
                                        <p:tgtEl>
                                          <p:spTgt spid="337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strips(downRight)">
                                      <p:cBhvr>
                                        <p:cTn id="17" dur="500"/>
                                        <p:tgtEl>
                                          <p:spTgt spid="337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379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trips(downRigh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autoUpdateAnimBg="0"/>
      <p:bldP spid="33799"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43744" y="1072480"/>
            <a:ext cx="5715000" cy="685800"/>
          </a:xfrm>
        </p:spPr>
        <p:txBody>
          <a:bodyPr/>
          <a:lstStyle/>
          <a:p>
            <a:pPr algn="l" eaLnBrk="1" hangingPunct="1"/>
            <a:r>
              <a:rPr lang="zh-CN" altLang="en-US" sz="3200" dirty="0">
                <a:latin typeface="黑体" pitchFamily="49" charset="-122"/>
                <a:ea typeface="黑体" pitchFamily="49" charset="-122"/>
              </a:rPr>
              <a:t>二、二叉排序树</a:t>
            </a:r>
          </a:p>
        </p:txBody>
      </p:sp>
      <p:sp>
        <p:nvSpPr>
          <p:cNvPr id="368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16446D-0CE6-4A41-9086-EC9A111C82AD}" type="slidenum">
              <a:rPr lang="zh-CN" altLang="en-US"/>
              <a:pPr algn="r" eaLnBrk="1" hangingPunct="1">
                <a:spcBef>
                  <a:spcPct val="50000"/>
                </a:spcBef>
                <a:buFont typeface="Arial" pitchFamily="34" charset="0"/>
                <a:buNone/>
              </a:pPr>
              <a:t>35</a:t>
            </a:fld>
            <a:endParaRPr lang="en-US" altLang="zh-CN"/>
          </a:p>
        </p:txBody>
      </p:sp>
      <p:sp>
        <p:nvSpPr>
          <p:cNvPr id="34821" name="Rectangle 5"/>
          <p:cNvSpPr>
            <a:spLocks noGrp="1" noChangeArrowheads="1"/>
          </p:cNvSpPr>
          <p:nvPr>
            <p:ph type="body" idx="4294967295"/>
          </p:nvPr>
        </p:nvSpPr>
        <p:spPr>
          <a:xfrm>
            <a:off x="467544" y="1910680"/>
            <a:ext cx="8763000" cy="4038600"/>
          </a:xfrm>
        </p:spPr>
        <p:txBody>
          <a:bodyPr/>
          <a:lstStyle/>
          <a:p>
            <a:pPr eaLnBrk="1" hangingPunct="1">
              <a:lnSpc>
                <a:spcPct val="80000"/>
              </a:lnSpc>
              <a:spcBef>
                <a:spcPct val="70000"/>
              </a:spcBef>
            </a:pPr>
            <a:r>
              <a:rPr lang="zh-CN" altLang="en-US" dirty="0">
                <a:latin typeface="黑体" pitchFamily="49" charset="-122"/>
                <a:ea typeface="黑体" pitchFamily="49" charset="-122"/>
              </a:rPr>
              <a:t>空树或是具有如下特性的二叉树：</a:t>
            </a:r>
          </a:p>
          <a:p>
            <a:pPr eaLnBrk="1" hangingPunct="1">
              <a:spcBef>
                <a:spcPct val="50000"/>
              </a:spcBef>
              <a:buFont typeface="Wingdings" pitchFamily="2" charset="2"/>
              <a:buNone/>
            </a:pPr>
            <a:r>
              <a:rPr lang="zh-CN" altLang="en-US" dirty="0">
                <a:latin typeface="黑体" pitchFamily="49" charset="-122"/>
                <a:ea typeface="黑体" pitchFamily="49" charset="-122"/>
              </a:rPr>
              <a:t>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若它的左子树不空，则左子树上所有结点的值均小于根结点的值；</a:t>
            </a:r>
          </a:p>
          <a:p>
            <a:pPr eaLnBrk="1" hangingPunct="1">
              <a:spcBef>
                <a:spcPct val="50000"/>
              </a:spcBef>
              <a:buFont typeface="Wingdings" pitchFamily="2" charset="2"/>
              <a:buNone/>
            </a:pPr>
            <a:r>
              <a:rPr lang="zh-CN" altLang="en-US" dirty="0">
                <a:latin typeface="黑体" pitchFamily="49" charset="-122"/>
                <a:ea typeface="黑体" pitchFamily="49" charset="-122"/>
              </a:rPr>
              <a:t>⑵</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若它的右子树不空，则右子树上所有结点的值均大于根结点的值；</a:t>
            </a:r>
          </a:p>
          <a:p>
            <a:pPr eaLnBrk="1" hangingPunct="1">
              <a:lnSpc>
                <a:spcPct val="80000"/>
              </a:lnSpc>
              <a:spcBef>
                <a:spcPct val="70000"/>
              </a:spcBef>
              <a:buFont typeface="Wingdings" pitchFamily="2" charset="2"/>
              <a:buNone/>
            </a:pPr>
            <a:r>
              <a:rPr lang="zh-CN" altLang="en-US" dirty="0">
                <a:latin typeface="黑体" pitchFamily="49" charset="-122"/>
                <a:ea typeface="黑体" pitchFamily="49" charset="-122"/>
              </a:rPr>
              <a:t>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它的左、右子树分别是二叉排序树。</a:t>
            </a:r>
          </a:p>
        </p:txBody>
      </p:sp>
      <p:sp>
        <p:nvSpPr>
          <p:cNvPr id="2" name="Text Box 4">
            <a:extLst>
              <a:ext uri="{FF2B5EF4-FFF2-40B4-BE49-F238E27FC236}">
                <a16:creationId xmlns:a16="http://schemas.microsoft.com/office/drawing/2014/main" id="{9AFA4FA2-BF24-45C6-B8E9-34F22D0383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7" dur="500"/>
                                        <p:tgtEl>
                                          <p:spTgt spid="348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17"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1137881" y="5300206"/>
            <a:ext cx="2546064"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latin typeface="黑体" panose="02010609060101010101" pitchFamily="49" charset="-122"/>
                <a:ea typeface="黑体" panose="02010609060101010101" pitchFamily="49" charset="-122"/>
              </a:rPr>
              <a:t>二叉排序树</a:t>
            </a:r>
          </a:p>
        </p:txBody>
      </p:sp>
      <p:sp>
        <p:nvSpPr>
          <p:cNvPr id="35847" name="Text Box 7"/>
          <p:cNvSpPr txBox="1">
            <a:spLocks noChangeArrowheads="1"/>
          </p:cNvSpPr>
          <p:nvPr/>
        </p:nvSpPr>
        <p:spPr bwMode="auto">
          <a:xfrm>
            <a:off x="5619780" y="5346372"/>
            <a:ext cx="236379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t>非二叉排序树</a:t>
            </a:r>
          </a:p>
        </p:txBody>
      </p:sp>
      <p:grpSp>
        <p:nvGrpSpPr>
          <p:cNvPr id="2" name="Group 8"/>
          <p:cNvGrpSpPr>
            <a:grpSpLocks/>
          </p:cNvGrpSpPr>
          <p:nvPr/>
        </p:nvGrpSpPr>
        <p:grpSpPr bwMode="auto">
          <a:xfrm>
            <a:off x="706151" y="1963569"/>
            <a:ext cx="3679825" cy="2770188"/>
            <a:chOff x="0" y="0"/>
            <a:chExt cx="2318" cy="1745"/>
          </a:xfrm>
        </p:grpSpPr>
        <p:sp>
          <p:nvSpPr>
            <p:cNvPr id="37921"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922"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23"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24"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25"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26"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27"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28"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29"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30"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31"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32"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33"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34"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35"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36"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37"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38"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39"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40"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41"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grpSp>
        <p:nvGrpSpPr>
          <p:cNvPr id="3" name="Group 30"/>
          <p:cNvGrpSpPr>
            <a:grpSpLocks/>
          </p:cNvGrpSpPr>
          <p:nvPr/>
        </p:nvGrpSpPr>
        <p:grpSpPr bwMode="auto">
          <a:xfrm>
            <a:off x="4829509" y="1974129"/>
            <a:ext cx="3679825" cy="2770188"/>
            <a:chOff x="0" y="0"/>
            <a:chExt cx="2318" cy="1745"/>
          </a:xfrm>
        </p:grpSpPr>
        <p:sp>
          <p:nvSpPr>
            <p:cNvPr id="37898" name="Oval 31"/>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899" name="Oval 32"/>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00" name="Oval 33"/>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01" name="Oval 34"/>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02" name="Oval 35"/>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03" name="Oval 36"/>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04" name="Line 37"/>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05" name="Line 38"/>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06" name="Line 39"/>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07" name="Line 40"/>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08" name="Line 41"/>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09" name="Line 42"/>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10" name="Line 43"/>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1" name="Line 44"/>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12" name="Oval 45"/>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13" name="Line 46"/>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14" name="Oval 47"/>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15" name="Oval 48"/>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16" name="Oval 49"/>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17" name="Line 50"/>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8" name="Oval 51"/>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37919" name="Oval 52"/>
            <p:cNvSpPr>
              <a:spLocks noChangeArrowheads="1"/>
            </p:cNvSpPr>
            <p:nvPr/>
          </p:nvSpPr>
          <p:spPr bwMode="auto">
            <a:xfrm>
              <a:off x="1248" y="100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60</a:t>
              </a:r>
            </a:p>
          </p:txBody>
        </p:sp>
        <p:sp>
          <p:nvSpPr>
            <p:cNvPr id="37920" name="Line 53"/>
            <p:cNvSpPr>
              <a:spLocks noChangeShapeType="1"/>
            </p:cNvSpPr>
            <p:nvPr/>
          </p:nvSpPr>
          <p:spPr bwMode="auto">
            <a:xfrm>
              <a:off x="1051" y="853"/>
              <a:ext cx="226" cy="194"/>
            </a:xfrm>
            <a:prstGeom prst="line">
              <a:avLst/>
            </a:prstGeom>
            <a:noFill/>
            <a:ln w="38100">
              <a:solidFill>
                <a:srgbClr val="336699"/>
              </a:solidFill>
              <a:round/>
              <a:headEnd/>
              <a:tailEnd/>
            </a:ln>
            <a:effectLst/>
          </p:spPr>
          <p:txBody>
            <a:bodyPr wrap="none" anchor="ctr"/>
            <a:lstStyle/>
            <a:p>
              <a:endParaRPr lang="zh-CN" altLang="en-US" i="0"/>
            </a:p>
          </p:txBody>
        </p:sp>
      </p:grpSp>
      <p:sp>
        <p:nvSpPr>
          <p:cNvPr id="4" name="Text Box 4">
            <a:extLst>
              <a:ext uri="{FF2B5EF4-FFF2-40B4-BE49-F238E27FC236}">
                <a16:creationId xmlns:a16="http://schemas.microsoft.com/office/drawing/2014/main" id="{094DC352-D04A-4703-93E2-010B3B4771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二叉排序树举例</a:t>
            </a:r>
          </a:p>
        </p:txBody>
      </p:sp>
      <p:sp>
        <p:nvSpPr>
          <p:cNvPr id="6" name="矩形 5">
            <a:extLst>
              <a:ext uri="{FF2B5EF4-FFF2-40B4-BE49-F238E27FC236}">
                <a16:creationId xmlns:a16="http://schemas.microsoft.com/office/drawing/2014/main" id="{F2A9FA3C-CEA3-4DDF-9577-380B88641001}"/>
              </a:ext>
            </a:extLst>
          </p:cNvPr>
          <p:cNvSpPr/>
          <p:nvPr/>
        </p:nvSpPr>
        <p:spPr bwMode="auto">
          <a:xfrm>
            <a:off x="6490795" y="3372717"/>
            <a:ext cx="908050" cy="785811"/>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4" name="对话气泡: 圆角矩形 53">
            <a:extLst>
              <a:ext uri="{FF2B5EF4-FFF2-40B4-BE49-F238E27FC236}">
                <a16:creationId xmlns:a16="http://schemas.microsoft.com/office/drawing/2014/main" id="{3D2EF52E-BA0A-4AED-9C94-DE4ACFB13B5F}"/>
              </a:ext>
            </a:extLst>
          </p:cNvPr>
          <p:cNvSpPr/>
          <p:nvPr/>
        </p:nvSpPr>
        <p:spPr bwMode="auto">
          <a:xfrm>
            <a:off x="1892176" y="1639588"/>
            <a:ext cx="4015036" cy="476726"/>
          </a:xfrm>
          <a:prstGeom prst="wedgeRoundRectCallout">
            <a:avLst>
              <a:gd name="adj1" fmla="val -29019"/>
              <a:gd name="adj2" fmla="val 1701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中序遍历得到升序序列。</a:t>
            </a:r>
          </a:p>
        </p:txBody>
      </p:sp>
      <p:sp>
        <p:nvSpPr>
          <p:cNvPr id="55" name="对话气泡: 圆角矩形 54">
            <a:extLst>
              <a:ext uri="{FF2B5EF4-FFF2-40B4-BE49-F238E27FC236}">
                <a16:creationId xmlns:a16="http://schemas.microsoft.com/office/drawing/2014/main" id="{4B1921CB-73A6-4745-89E1-993D0EFDC96D}"/>
              </a:ext>
            </a:extLst>
          </p:cNvPr>
          <p:cNvSpPr/>
          <p:nvPr/>
        </p:nvSpPr>
        <p:spPr bwMode="auto">
          <a:xfrm>
            <a:off x="5436096" y="1179403"/>
            <a:ext cx="3125072" cy="953453"/>
          </a:xfrm>
          <a:prstGeom prst="wedgeRoundRectCallout">
            <a:avLst>
              <a:gd name="adj1" fmla="val -17495"/>
              <a:gd name="adj2" fmla="val 407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折半查找的判定树即为二叉排序树。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blinds(horizontal)">
                                      <p:cBhvr>
                                        <p:cTn id="16" dur="500"/>
                                        <p:tgtEl>
                                          <p:spTgt spid="358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autoUpdateAnimBg="0"/>
      <p:bldP spid="6" grpId="0" animBg="1"/>
      <p:bldP spid="54" grpId="0" animBg="1"/>
      <p:bldP spid="54" grpId="1" animBg="1"/>
      <p:bldP spid="55" grpId="0" animBg="1"/>
      <p:bldP spid="5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C74BCD-FEE9-4E8C-A0D1-E7EFFAB423E7}" type="slidenum">
              <a:rPr lang="zh-CN" altLang="en-US"/>
              <a:pPr algn="r" eaLnBrk="1" hangingPunct="1">
                <a:spcBef>
                  <a:spcPct val="50000"/>
                </a:spcBef>
                <a:buFont typeface="Arial" pitchFamily="34" charset="0"/>
                <a:buNone/>
              </a:pPr>
              <a:t>37</a:t>
            </a:fld>
            <a:endParaRPr lang="en-US" altLang="zh-CN"/>
          </a:p>
        </p:txBody>
      </p:sp>
      <p:sp>
        <p:nvSpPr>
          <p:cNvPr id="38917" name="Rectangle 5"/>
          <p:cNvSpPr>
            <a:spLocks noGrp="1" noChangeArrowheads="1"/>
          </p:cNvSpPr>
          <p:nvPr>
            <p:ph type="body" idx="4294967295"/>
          </p:nvPr>
        </p:nvSpPr>
        <p:spPr>
          <a:xfrm>
            <a:off x="561385" y="1292690"/>
            <a:ext cx="4846589"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二叉排序树又称二叉查找树</a:t>
            </a:r>
          </a:p>
          <a:p>
            <a:pPr eaLnBrk="1" hangingPunct="1">
              <a:lnSpc>
                <a:spcPct val="90000"/>
              </a:lnSpc>
              <a:spcBef>
                <a:spcPct val="50000"/>
              </a:spcBef>
            </a:pPr>
            <a:r>
              <a:rPr lang="zh-CN" altLang="en-US" dirty="0">
                <a:latin typeface="黑体" pitchFamily="49" charset="-122"/>
                <a:ea typeface="黑体" pitchFamily="49" charset="-122"/>
              </a:rPr>
              <a:t>查找算法：</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给定值与根结点比较：</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1.若相等，查找成功</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若小于，查找左子树</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若大于，查找右子树</a:t>
            </a:r>
          </a:p>
        </p:txBody>
      </p:sp>
      <p:sp>
        <p:nvSpPr>
          <p:cNvPr id="38919" name="Rectangle 7"/>
          <p:cNvSpPr>
            <a:spLocks noChangeArrowheads="1"/>
          </p:cNvSpPr>
          <p:nvPr/>
        </p:nvSpPr>
        <p:spPr bwMode="auto">
          <a:xfrm>
            <a:off x="4478786" y="5006637"/>
            <a:ext cx="4341685" cy="954107"/>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1" i="0" dirty="0">
                <a:solidFill>
                  <a:srgbClr val="CC3300"/>
                </a:solidFill>
                <a:latin typeface="黑体" pitchFamily="49" charset="-122"/>
                <a:ea typeface="黑体" pitchFamily="49" charset="-122"/>
              </a:rPr>
              <a:t>在二叉排序树中查找关键字值等于</a:t>
            </a:r>
            <a:endParaRPr lang="en-US" altLang="zh-CN" sz="2800" b="1" i="0" dirty="0">
              <a:solidFill>
                <a:srgbClr val="0CDD07"/>
              </a:solidFill>
              <a:latin typeface="黑体" pitchFamily="49" charset="-122"/>
              <a:ea typeface="黑体" pitchFamily="49" charset="-122"/>
            </a:endParaRPr>
          </a:p>
        </p:txBody>
      </p:sp>
      <p:grpSp>
        <p:nvGrpSpPr>
          <p:cNvPr id="2" name="Group 8"/>
          <p:cNvGrpSpPr>
            <a:grpSpLocks/>
          </p:cNvGrpSpPr>
          <p:nvPr/>
        </p:nvGrpSpPr>
        <p:grpSpPr bwMode="auto">
          <a:xfrm>
            <a:off x="4977262" y="1750938"/>
            <a:ext cx="3679825" cy="2770188"/>
            <a:chOff x="0" y="0"/>
            <a:chExt cx="2318" cy="1745"/>
          </a:xfrm>
        </p:grpSpPr>
        <p:sp>
          <p:nvSpPr>
            <p:cNvPr id="38930"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38931"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38932"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38933"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38934"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38935"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38936"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38937"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38938"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38939"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38940"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38941"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38942"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43"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38944"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38945"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38946"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38947"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38948"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38949"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50"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8921" name="Line 30"/>
          <p:cNvSpPr>
            <a:spLocks noChangeShapeType="1"/>
          </p:cNvSpPr>
          <p:nvPr/>
        </p:nvSpPr>
        <p:spPr bwMode="auto">
          <a:xfrm flipH="1">
            <a:off x="6092482" y="2129557"/>
            <a:ext cx="3810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2" name="Line 31"/>
          <p:cNvSpPr>
            <a:spLocks noChangeShapeType="1"/>
          </p:cNvSpPr>
          <p:nvPr/>
        </p:nvSpPr>
        <p:spPr bwMode="auto">
          <a:xfrm>
            <a:off x="6241201" y="2490832"/>
            <a:ext cx="3048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3" name="Line 32"/>
          <p:cNvSpPr>
            <a:spLocks noChangeShapeType="1"/>
          </p:cNvSpPr>
          <p:nvPr/>
        </p:nvSpPr>
        <p:spPr bwMode="auto">
          <a:xfrm>
            <a:off x="7072762" y="1888543"/>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4" name="Line 33"/>
          <p:cNvSpPr>
            <a:spLocks noChangeShapeType="1"/>
          </p:cNvSpPr>
          <p:nvPr/>
        </p:nvSpPr>
        <p:spPr bwMode="auto">
          <a:xfrm>
            <a:off x="7834577" y="2440046"/>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5" name="Line 34"/>
          <p:cNvSpPr>
            <a:spLocks noChangeShapeType="1"/>
          </p:cNvSpPr>
          <p:nvPr/>
        </p:nvSpPr>
        <p:spPr bwMode="auto">
          <a:xfrm>
            <a:off x="8041409" y="3654351"/>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6" name="Line 35"/>
          <p:cNvSpPr>
            <a:spLocks noChangeShapeType="1"/>
          </p:cNvSpPr>
          <p:nvPr/>
        </p:nvSpPr>
        <p:spPr bwMode="auto">
          <a:xfrm flipH="1">
            <a:off x="7954911" y="3246634"/>
            <a:ext cx="304800" cy="2286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7" name="Line 36"/>
          <p:cNvSpPr>
            <a:spLocks noChangeShapeType="1"/>
          </p:cNvSpPr>
          <p:nvPr/>
        </p:nvSpPr>
        <p:spPr bwMode="auto">
          <a:xfrm>
            <a:off x="7204454" y="1798965"/>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8" name="Line 37"/>
          <p:cNvSpPr>
            <a:spLocks noChangeShapeType="1"/>
          </p:cNvSpPr>
          <p:nvPr/>
        </p:nvSpPr>
        <p:spPr bwMode="auto">
          <a:xfrm>
            <a:off x="7924456" y="2321952"/>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9" name="Line 38"/>
          <p:cNvSpPr>
            <a:spLocks noChangeShapeType="1"/>
          </p:cNvSpPr>
          <p:nvPr/>
        </p:nvSpPr>
        <p:spPr bwMode="auto">
          <a:xfrm>
            <a:off x="8663253" y="3058772"/>
            <a:ext cx="228600" cy="2286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9C7DB1BA-8380-4DF0-9643-669BF2ECD4A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a:t>
            </a:r>
          </a:p>
        </p:txBody>
      </p:sp>
      <p:sp>
        <p:nvSpPr>
          <p:cNvPr id="4" name="文本框 3">
            <a:extLst>
              <a:ext uri="{FF2B5EF4-FFF2-40B4-BE49-F238E27FC236}">
                <a16:creationId xmlns:a16="http://schemas.microsoft.com/office/drawing/2014/main" id="{9900712A-37DA-FFCA-70D1-7D4F9EADEE53}"/>
              </a:ext>
            </a:extLst>
          </p:cNvPr>
          <p:cNvSpPr txBox="1"/>
          <p:nvPr/>
        </p:nvSpPr>
        <p:spPr>
          <a:xfrm>
            <a:off x="6032155" y="5467668"/>
            <a:ext cx="588963" cy="523220"/>
          </a:xfrm>
          <a:prstGeom prst="rect">
            <a:avLst/>
          </a:prstGeom>
          <a:noFill/>
        </p:spPr>
        <p:txBody>
          <a:bodyPr wrap="square" rtlCol="0">
            <a:spAutoFit/>
          </a:bodyPr>
          <a:lstStyle/>
          <a:p>
            <a:r>
              <a:rPr lang="en-US" altLang="zh-CN" sz="2800" i="0" dirty="0">
                <a:latin typeface="+mn-ea"/>
                <a:ea typeface="+mn-ea"/>
              </a:rPr>
              <a:t>37</a:t>
            </a:r>
            <a:endParaRPr lang="zh-CN" altLang="en-US" sz="2800" i="0" dirty="0">
              <a:latin typeface="+mn-ea"/>
              <a:ea typeface="+mn-ea"/>
            </a:endParaRPr>
          </a:p>
        </p:txBody>
      </p:sp>
      <p:sp>
        <p:nvSpPr>
          <p:cNvPr id="5" name="文本框 4">
            <a:extLst>
              <a:ext uri="{FF2B5EF4-FFF2-40B4-BE49-F238E27FC236}">
                <a16:creationId xmlns:a16="http://schemas.microsoft.com/office/drawing/2014/main" id="{67603727-609D-7724-B118-FDA565BA3B9B}"/>
              </a:ext>
            </a:extLst>
          </p:cNvPr>
          <p:cNvSpPr txBox="1"/>
          <p:nvPr/>
        </p:nvSpPr>
        <p:spPr>
          <a:xfrm>
            <a:off x="6619980" y="5467668"/>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88</a:t>
            </a:r>
            <a:endParaRPr lang="zh-CN" altLang="en-US" sz="2800" i="0" dirty="0">
              <a:latin typeface="+mn-ea"/>
              <a:ea typeface="+mn-ea"/>
            </a:endParaRPr>
          </a:p>
        </p:txBody>
      </p:sp>
      <p:sp>
        <p:nvSpPr>
          <p:cNvPr id="6" name="文本框 5">
            <a:extLst>
              <a:ext uri="{FF2B5EF4-FFF2-40B4-BE49-F238E27FC236}">
                <a16:creationId xmlns:a16="http://schemas.microsoft.com/office/drawing/2014/main" id="{F1900E81-B8A9-22C5-B234-2A12010D8F43}"/>
              </a:ext>
            </a:extLst>
          </p:cNvPr>
          <p:cNvSpPr txBox="1"/>
          <p:nvPr/>
        </p:nvSpPr>
        <p:spPr>
          <a:xfrm>
            <a:off x="7485645" y="5474980"/>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94</a:t>
            </a:r>
            <a:endParaRPr lang="zh-CN" altLang="en-US" sz="280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D920BB-33EA-48BB-92B3-CE9DCA302603}" type="slidenum">
              <a:rPr lang="zh-CN" altLang="en-US"/>
              <a:pPr algn="r" eaLnBrk="1" hangingPunct="1">
                <a:spcBef>
                  <a:spcPct val="50000"/>
                </a:spcBef>
                <a:buFont typeface="Arial" pitchFamily="34" charset="0"/>
                <a:buNone/>
              </a:pPr>
              <a:t>38</a:t>
            </a:fld>
            <a:endParaRPr lang="en-US" altLang="zh-CN"/>
          </a:p>
        </p:txBody>
      </p:sp>
      <p:sp>
        <p:nvSpPr>
          <p:cNvPr id="39941" name="Rectangle 5"/>
          <p:cNvSpPr>
            <a:spLocks noGrp="1" noChangeArrowheads="1"/>
          </p:cNvSpPr>
          <p:nvPr>
            <p:ph type="body" idx="4294967295"/>
          </p:nvPr>
        </p:nvSpPr>
        <p:spPr>
          <a:xfrm>
            <a:off x="533400" y="140970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二叉排序树是一种动态树表</a:t>
            </a:r>
          </a:p>
          <a:p>
            <a:pPr eaLnBrk="1" hangingPunct="1">
              <a:lnSpc>
                <a:spcPct val="90000"/>
              </a:lnSpc>
              <a:spcBef>
                <a:spcPct val="50000"/>
              </a:spcBef>
            </a:pPr>
            <a:r>
              <a:rPr lang="zh-CN" altLang="en-US" dirty="0">
                <a:latin typeface="黑体" pitchFamily="49" charset="-122"/>
                <a:ea typeface="黑体" pitchFamily="49" charset="-122"/>
              </a:rPr>
              <a:t>当树中不存在查找的结点时，作插入操作</a:t>
            </a:r>
          </a:p>
          <a:p>
            <a:pPr eaLnBrk="1" hangingPunct="1">
              <a:lnSpc>
                <a:spcPct val="90000"/>
              </a:lnSpc>
              <a:spcBef>
                <a:spcPct val="50000"/>
              </a:spcBef>
            </a:pPr>
            <a:r>
              <a:rPr lang="zh-CN" altLang="en-US" dirty="0">
                <a:latin typeface="黑体" pitchFamily="49" charset="-122"/>
                <a:ea typeface="黑体" pitchFamily="49" charset="-122"/>
              </a:rPr>
              <a:t>新插入的结点一定是叶子结点（只需改动一个结点的指针）</a:t>
            </a:r>
          </a:p>
          <a:p>
            <a:pPr eaLnBrk="1" hangingPunct="1">
              <a:lnSpc>
                <a:spcPct val="90000"/>
              </a:lnSpc>
              <a:spcBef>
                <a:spcPct val="50000"/>
              </a:spcBef>
            </a:pPr>
            <a:r>
              <a:rPr lang="zh-CN" altLang="en-US" dirty="0">
                <a:latin typeface="黑体" pitchFamily="49" charset="-122"/>
                <a:ea typeface="黑体" pitchFamily="49" charset="-122"/>
              </a:rPr>
              <a:t>该叶子结点是查找不成功时路径上访问的最后一个结点左孩子或右孩子</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新结点值小于或大于该结点值</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5857077D-0041-4CE9-B710-C1F21AB2752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39</a:t>
            </a:fld>
            <a:endParaRPr lang="en-US" altLang="zh-CN"/>
          </a:p>
        </p:txBody>
      </p:sp>
      <p:sp>
        <p:nvSpPr>
          <p:cNvPr id="40965" name="Rectangle 5"/>
          <p:cNvSpPr>
            <a:spLocks noGrp="1" noChangeArrowheads="1"/>
          </p:cNvSpPr>
          <p:nvPr>
            <p:ph type="body" idx="4294967295"/>
          </p:nvPr>
        </p:nvSpPr>
        <p:spPr>
          <a:xfrm>
            <a:off x="495300" y="1295723"/>
            <a:ext cx="8763000" cy="4038600"/>
          </a:xfrm>
        </p:spPr>
        <p:txBody>
          <a:bodyPr/>
          <a:lstStyle/>
          <a:p>
            <a:pPr eaLnBrk="1" hangingPunct="1">
              <a:spcBef>
                <a:spcPct val="30000"/>
              </a:spcBef>
            </a:pPr>
            <a:r>
              <a:rPr lang="zh-CN" altLang="en-US" dirty="0">
                <a:latin typeface="黑体" pitchFamily="49" charset="-122"/>
                <a:ea typeface="黑体" pitchFamily="49" charset="-122"/>
              </a:rPr>
              <a:t>插入结点</a:t>
            </a:r>
            <a:r>
              <a:rPr lang="en-US" altLang="zh-CN" dirty="0">
                <a:latin typeface="黑体" pitchFamily="49" charset="-122"/>
                <a:ea typeface="黑体" pitchFamily="49" charset="-122"/>
              </a:rPr>
              <a:t>94</a:t>
            </a:r>
          </a:p>
        </p:txBody>
      </p:sp>
      <p:sp>
        <p:nvSpPr>
          <p:cNvPr id="40970" name="Oval 8"/>
          <p:cNvSpPr>
            <a:spLocks noChangeArrowheads="1"/>
          </p:cNvSpPr>
          <p:nvPr/>
        </p:nvSpPr>
        <p:spPr bwMode="auto">
          <a:xfrm>
            <a:off x="4076378" y="2277120"/>
            <a:ext cx="406400"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0971" name="Oval 9"/>
          <p:cNvSpPr>
            <a:spLocks noChangeArrowheads="1"/>
          </p:cNvSpPr>
          <p:nvPr/>
        </p:nvSpPr>
        <p:spPr bwMode="auto">
          <a:xfrm>
            <a:off x="4932040"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0972" name="Oval 10"/>
          <p:cNvSpPr>
            <a:spLocks noChangeArrowheads="1"/>
          </p:cNvSpPr>
          <p:nvPr/>
        </p:nvSpPr>
        <p:spPr bwMode="auto">
          <a:xfrm>
            <a:off x="2547615" y="3262958"/>
            <a:ext cx="403225"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0973" name="Oval 11"/>
          <p:cNvSpPr>
            <a:spLocks noChangeArrowheads="1"/>
          </p:cNvSpPr>
          <p:nvPr/>
        </p:nvSpPr>
        <p:spPr bwMode="auto">
          <a:xfrm>
            <a:off x="5606728"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0974" name="Oval 12"/>
          <p:cNvSpPr>
            <a:spLocks noChangeArrowheads="1"/>
          </p:cNvSpPr>
          <p:nvPr/>
        </p:nvSpPr>
        <p:spPr bwMode="auto">
          <a:xfrm>
            <a:off x="3896990"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0975" name="Oval 13"/>
          <p:cNvSpPr>
            <a:spLocks noChangeArrowheads="1"/>
          </p:cNvSpPr>
          <p:nvPr/>
        </p:nvSpPr>
        <p:spPr bwMode="auto">
          <a:xfrm>
            <a:off x="5824215" y="4563120"/>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0976" name="Line 14"/>
          <p:cNvSpPr>
            <a:spLocks noChangeShapeType="1"/>
          </p:cNvSpPr>
          <p:nvPr/>
        </p:nvSpPr>
        <p:spPr bwMode="auto">
          <a:xfrm flipH="1">
            <a:off x="3584253" y="2523183"/>
            <a:ext cx="492125" cy="307975"/>
          </a:xfrm>
          <a:prstGeom prst="line">
            <a:avLst/>
          </a:prstGeom>
          <a:noFill/>
          <a:ln w="38100">
            <a:solidFill>
              <a:srgbClr val="336699"/>
            </a:solidFill>
            <a:round/>
            <a:headEnd/>
            <a:tailEnd/>
          </a:ln>
          <a:effectLst/>
        </p:spPr>
        <p:txBody>
          <a:bodyPr wrap="none" anchor="ctr"/>
          <a:lstStyle/>
          <a:p>
            <a:endParaRPr lang="zh-CN" altLang="en-US"/>
          </a:p>
        </p:txBody>
      </p:sp>
      <p:sp>
        <p:nvSpPr>
          <p:cNvPr id="40977" name="Line 15"/>
          <p:cNvSpPr>
            <a:spLocks noChangeShapeType="1"/>
          </p:cNvSpPr>
          <p:nvPr/>
        </p:nvSpPr>
        <p:spPr bwMode="auto">
          <a:xfrm flipH="1">
            <a:off x="2906390" y="3066108"/>
            <a:ext cx="355600" cy="258763"/>
          </a:xfrm>
          <a:prstGeom prst="line">
            <a:avLst/>
          </a:prstGeom>
          <a:noFill/>
          <a:ln w="38100">
            <a:solidFill>
              <a:srgbClr val="666699"/>
            </a:solidFill>
            <a:round/>
            <a:headEnd/>
            <a:tailEnd/>
          </a:ln>
          <a:effectLst/>
        </p:spPr>
        <p:txBody>
          <a:bodyPr wrap="none" anchor="ctr"/>
          <a:lstStyle/>
          <a:p>
            <a:endParaRPr lang="zh-CN" altLang="en-US"/>
          </a:p>
        </p:txBody>
      </p:sp>
      <p:sp>
        <p:nvSpPr>
          <p:cNvPr id="40978" name="Line 16"/>
          <p:cNvSpPr>
            <a:spLocks noChangeShapeType="1"/>
          </p:cNvSpPr>
          <p:nvPr/>
        </p:nvSpPr>
        <p:spPr bwMode="auto">
          <a:xfrm>
            <a:off x="4482778" y="2523183"/>
            <a:ext cx="449263" cy="307975"/>
          </a:xfrm>
          <a:prstGeom prst="line">
            <a:avLst/>
          </a:prstGeom>
          <a:noFill/>
          <a:ln w="38100">
            <a:solidFill>
              <a:srgbClr val="336699"/>
            </a:solidFill>
            <a:round/>
            <a:headEnd/>
            <a:tailEnd/>
          </a:ln>
          <a:effectLst/>
        </p:spPr>
        <p:txBody>
          <a:bodyPr wrap="none" anchor="ctr"/>
          <a:lstStyle/>
          <a:p>
            <a:endParaRPr lang="zh-CN" altLang="en-US"/>
          </a:p>
        </p:txBody>
      </p:sp>
      <p:sp>
        <p:nvSpPr>
          <p:cNvPr id="40979" name="Line 17"/>
          <p:cNvSpPr>
            <a:spLocks noChangeShapeType="1"/>
          </p:cNvSpPr>
          <p:nvPr/>
        </p:nvSpPr>
        <p:spPr bwMode="auto">
          <a:xfrm>
            <a:off x="3584253" y="3016895"/>
            <a:ext cx="358775" cy="307975"/>
          </a:xfrm>
          <a:prstGeom prst="line">
            <a:avLst/>
          </a:prstGeom>
          <a:noFill/>
          <a:ln w="38100">
            <a:solidFill>
              <a:srgbClr val="336699"/>
            </a:solidFill>
            <a:round/>
            <a:headEnd/>
            <a:tailEnd/>
          </a:ln>
          <a:effectLst/>
        </p:spPr>
        <p:txBody>
          <a:bodyPr wrap="none" anchor="ctr"/>
          <a:lstStyle/>
          <a:p>
            <a:endParaRPr lang="zh-CN" altLang="en-US"/>
          </a:p>
        </p:txBody>
      </p:sp>
      <p:sp>
        <p:nvSpPr>
          <p:cNvPr id="40980" name="Line 18"/>
          <p:cNvSpPr>
            <a:spLocks noChangeShapeType="1"/>
          </p:cNvSpPr>
          <p:nvPr/>
        </p:nvSpPr>
        <p:spPr bwMode="auto">
          <a:xfrm flipH="1">
            <a:off x="3501703" y="3632845"/>
            <a:ext cx="441325" cy="423863"/>
          </a:xfrm>
          <a:prstGeom prst="line">
            <a:avLst/>
          </a:prstGeom>
          <a:noFill/>
          <a:ln w="38100">
            <a:solidFill>
              <a:srgbClr val="336699"/>
            </a:solidFill>
            <a:round/>
            <a:headEnd/>
            <a:tailEnd/>
          </a:ln>
          <a:effectLst/>
        </p:spPr>
        <p:txBody>
          <a:bodyPr wrap="none" anchor="ctr"/>
          <a:lstStyle/>
          <a:p>
            <a:endParaRPr lang="zh-CN" altLang="en-US"/>
          </a:p>
        </p:txBody>
      </p:sp>
      <p:sp>
        <p:nvSpPr>
          <p:cNvPr id="40981" name="Line 19"/>
          <p:cNvSpPr>
            <a:spLocks noChangeShapeType="1"/>
          </p:cNvSpPr>
          <p:nvPr/>
        </p:nvSpPr>
        <p:spPr bwMode="auto">
          <a:xfrm>
            <a:off x="5292403" y="3077220"/>
            <a:ext cx="360363" cy="247650"/>
          </a:xfrm>
          <a:prstGeom prst="line">
            <a:avLst/>
          </a:prstGeom>
          <a:noFill/>
          <a:ln w="38100">
            <a:solidFill>
              <a:srgbClr val="336699"/>
            </a:solidFill>
            <a:round/>
            <a:headEnd/>
            <a:tailEnd/>
          </a:ln>
          <a:effectLst/>
        </p:spPr>
        <p:txBody>
          <a:bodyPr wrap="none" anchor="ctr"/>
          <a:lstStyle/>
          <a:p>
            <a:endParaRPr lang="zh-CN" altLang="en-US"/>
          </a:p>
        </p:txBody>
      </p:sp>
      <p:sp>
        <p:nvSpPr>
          <p:cNvPr id="40982" name="Line 20"/>
          <p:cNvSpPr>
            <a:spLocks noChangeShapeType="1"/>
          </p:cNvSpPr>
          <p:nvPr/>
        </p:nvSpPr>
        <p:spPr bwMode="auto">
          <a:xfrm flipH="1">
            <a:off x="5382890" y="3675708"/>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83" name="Line 21"/>
          <p:cNvSpPr>
            <a:spLocks noChangeShapeType="1"/>
          </p:cNvSpPr>
          <p:nvPr/>
        </p:nvSpPr>
        <p:spPr bwMode="auto">
          <a:xfrm>
            <a:off x="5470203" y="4307533"/>
            <a:ext cx="430213" cy="331788"/>
          </a:xfrm>
          <a:prstGeom prst="line">
            <a:avLst/>
          </a:prstGeom>
          <a:noFill/>
          <a:ln w="38100">
            <a:solidFill>
              <a:srgbClr val="336699"/>
            </a:solidFill>
            <a:round/>
            <a:headEnd/>
            <a:tailEnd/>
          </a:ln>
          <a:effectLst/>
        </p:spPr>
        <p:txBody>
          <a:bodyPr wrap="none" anchor="ctr"/>
          <a:lstStyle/>
          <a:p>
            <a:endParaRPr lang="zh-CN" altLang="en-US"/>
          </a:p>
        </p:txBody>
      </p:sp>
      <p:sp>
        <p:nvSpPr>
          <p:cNvPr id="40984" name="Oval 22"/>
          <p:cNvSpPr>
            <a:spLocks noChangeArrowheads="1"/>
          </p:cNvSpPr>
          <p:nvPr/>
        </p:nvSpPr>
        <p:spPr bwMode="auto">
          <a:xfrm>
            <a:off x="2773040" y="4615508"/>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0985" name="Line 23"/>
          <p:cNvSpPr>
            <a:spLocks noChangeShapeType="1"/>
          </p:cNvSpPr>
          <p:nvPr/>
        </p:nvSpPr>
        <p:spPr bwMode="auto">
          <a:xfrm flipH="1">
            <a:off x="3042915" y="4247208"/>
            <a:ext cx="358775" cy="368300"/>
          </a:xfrm>
          <a:prstGeom prst="line">
            <a:avLst/>
          </a:prstGeom>
          <a:noFill/>
          <a:ln w="38100">
            <a:solidFill>
              <a:srgbClr val="336699"/>
            </a:solidFill>
            <a:round/>
            <a:headEnd/>
            <a:tailEnd/>
          </a:ln>
          <a:effectLst/>
        </p:spPr>
        <p:txBody>
          <a:bodyPr wrap="none" anchor="ctr"/>
          <a:lstStyle/>
          <a:p>
            <a:endParaRPr lang="zh-CN" altLang="en-US"/>
          </a:p>
        </p:txBody>
      </p:sp>
      <p:sp>
        <p:nvSpPr>
          <p:cNvPr id="40986" name="Oval 24"/>
          <p:cNvSpPr>
            <a:spLocks noChangeArrowheads="1"/>
          </p:cNvSpPr>
          <p:nvPr/>
        </p:nvSpPr>
        <p:spPr bwMode="auto">
          <a:xfrm>
            <a:off x="5111428" y="3940820"/>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0987" name="Oval 25"/>
          <p:cNvSpPr>
            <a:spLocks noChangeArrowheads="1"/>
          </p:cNvSpPr>
          <p:nvPr/>
        </p:nvSpPr>
        <p:spPr bwMode="auto">
          <a:xfrm>
            <a:off x="3261990" y="3904308"/>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0988" name="Oval 26"/>
          <p:cNvSpPr>
            <a:spLocks noChangeArrowheads="1"/>
          </p:cNvSpPr>
          <p:nvPr/>
        </p:nvSpPr>
        <p:spPr bwMode="auto">
          <a:xfrm>
            <a:off x="3222303"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0989" name="Line 27"/>
          <p:cNvSpPr>
            <a:spLocks noChangeShapeType="1"/>
          </p:cNvSpPr>
          <p:nvPr/>
        </p:nvSpPr>
        <p:spPr bwMode="auto">
          <a:xfrm flipH="1">
            <a:off x="4833615" y="4334520"/>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90" name="Oval 28"/>
          <p:cNvSpPr>
            <a:spLocks noChangeArrowheads="1"/>
          </p:cNvSpPr>
          <p:nvPr/>
        </p:nvSpPr>
        <p:spPr bwMode="auto">
          <a:xfrm>
            <a:off x="4562153" y="4599633"/>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sp>
        <p:nvSpPr>
          <p:cNvPr id="40991" name="Oval 29"/>
          <p:cNvSpPr>
            <a:spLocks noChangeArrowheads="1"/>
          </p:cNvSpPr>
          <p:nvPr/>
        </p:nvSpPr>
        <p:spPr bwMode="auto">
          <a:xfrm>
            <a:off x="6281415" y="3801120"/>
            <a:ext cx="404813" cy="430213"/>
          </a:xfrm>
          <a:prstGeom prst="ellipse">
            <a:avLst/>
          </a:prstGeom>
          <a:solidFill>
            <a:schemeClr val="hlink"/>
          </a:solidFill>
          <a:ln w="25400" cap="sq">
            <a:solidFill>
              <a:schemeClr val="hlink"/>
            </a:solidFill>
            <a:round/>
            <a:headEnd/>
            <a:tailEnd/>
          </a:ln>
          <a:effectLst/>
        </p:spPr>
        <p:txBody>
          <a:bodyPr wrap="none" anchor="ctr"/>
          <a:lstStyle/>
          <a:p>
            <a:pPr eaLnBrk="1" hangingPunct="1">
              <a:buFont typeface="Arial" pitchFamily="34" charset="0"/>
              <a:buNone/>
            </a:pPr>
            <a:r>
              <a:rPr lang="en-US" altLang="zh-CN" sz="1600" b="1" dirty="0">
                <a:solidFill>
                  <a:schemeClr val="bg1"/>
                </a:solidFill>
                <a:latin typeface="Times New Roman" pitchFamily="18" charset="0"/>
                <a:ea typeface="楷体_GB2312" pitchFamily="1" charset="-122"/>
              </a:rPr>
              <a:t>94</a:t>
            </a:r>
          </a:p>
        </p:txBody>
      </p:sp>
      <p:sp>
        <p:nvSpPr>
          <p:cNvPr id="40992" name="Line 30"/>
          <p:cNvSpPr>
            <a:spLocks noChangeShapeType="1"/>
          </p:cNvSpPr>
          <p:nvPr/>
        </p:nvSpPr>
        <p:spPr bwMode="auto">
          <a:xfrm>
            <a:off x="5967090" y="3615383"/>
            <a:ext cx="360363" cy="247650"/>
          </a:xfrm>
          <a:prstGeom prst="line">
            <a:avLst/>
          </a:prstGeom>
          <a:noFill/>
          <a:ln w="38100">
            <a:solidFill>
              <a:schemeClr val="hlink"/>
            </a:solidFill>
            <a:round/>
            <a:headEnd/>
            <a:tailEnd/>
          </a:ln>
          <a:effectLst/>
        </p:spPr>
        <p:txBody>
          <a:bodyPr wrap="none" anchor="ctr"/>
          <a:lstStyle/>
          <a:p>
            <a:endParaRPr lang="zh-CN" altLang="en-US"/>
          </a:p>
        </p:txBody>
      </p:sp>
      <p:sp>
        <p:nvSpPr>
          <p:cNvPr id="40968" name="Line 31"/>
          <p:cNvSpPr>
            <a:spLocks noChangeShapeType="1"/>
          </p:cNvSpPr>
          <p:nvPr/>
        </p:nvSpPr>
        <p:spPr bwMode="auto">
          <a:xfrm>
            <a:off x="4605015" y="24295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40969" name="Line 32"/>
          <p:cNvSpPr>
            <a:spLocks noChangeShapeType="1"/>
          </p:cNvSpPr>
          <p:nvPr/>
        </p:nvSpPr>
        <p:spPr bwMode="auto">
          <a:xfrm>
            <a:off x="5367015" y="29629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animBg="1"/>
      <p:bldP spid="40992" grpId="0" animBg="1"/>
      <p:bldP spid="40968" grpId="0" animBg="1"/>
      <p:bldP spid="409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71C8268-3634-4501-8F9C-02D86CE10098}" type="slidenum">
              <a:rPr lang="zh-CN" altLang="en-US"/>
              <a:pPr algn="r" eaLnBrk="1" hangingPunct="1">
                <a:spcBef>
                  <a:spcPct val="50000"/>
                </a:spcBef>
                <a:buFont typeface="Arial" pitchFamily="34" charset="0"/>
                <a:buNone/>
              </a:pPr>
              <a:t>4</a:t>
            </a:fld>
            <a:endParaRPr lang="en-US" altLang="zh-CN"/>
          </a:p>
        </p:txBody>
      </p:sp>
      <p:sp>
        <p:nvSpPr>
          <p:cNvPr id="8197" name="Rectangle 5"/>
          <p:cNvSpPr>
            <a:spLocks noGrp="1" noChangeArrowheads="1"/>
          </p:cNvSpPr>
          <p:nvPr>
            <p:ph type="body" idx="4294967295"/>
          </p:nvPr>
        </p:nvSpPr>
        <p:spPr>
          <a:xfrm>
            <a:off x="591135" y="1268760"/>
            <a:ext cx="8763000" cy="4038600"/>
          </a:xfrm>
        </p:spPr>
        <p:txBody>
          <a:bodyPr/>
          <a:lstStyle/>
          <a:p>
            <a:pPr eaLnBrk="1" hangingPunct="1">
              <a:spcBef>
                <a:spcPct val="70000"/>
              </a:spcBef>
            </a:pPr>
            <a:r>
              <a:rPr lang="zh-CN" altLang="en-US" dirty="0">
                <a:solidFill>
                  <a:srgbClr val="FF0000"/>
                </a:solidFill>
                <a:latin typeface="+mn-ea"/>
              </a:rPr>
              <a:t>关键字</a:t>
            </a:r>
            <a:r>
              <a:rPr lang="zh-CN" altLang="en-US" dirty="0">
                <a:latin typeface="+mn-ea"/>
              </a:rPr>
              <a:t>是数据元素（或记录）中某个数据项的值，用以标识（识别）一个数据元素（或记录）</a:t>
            </a:r>
          </a:p>
          <a:p>
            <a:pPr eaLnBrk="1" hangingPunct="1">
              <a:spcBef>
                <a:spcPct val="70000"/>
              </a:spcBef>
            </a:pPr>
            <a:endParaRPr lang="zh-CN" altLang="en-US" dirty="0">
              <a:latin typeface="+mn-ea"/>
            </a:endParaRPr>
          </a:p>
          <a:p>
            <a:pPr eaLnBrk="1" hangingPunct="1">
              <a:spcBef>
                <a:spcPct val="70000"/>
              </a:spcBef>
            </a:pPr>
            <a:r>
              <a:rPr lang="zh-CN" altLang="en-US" dirty="0">
                <a:latin typeface="+mn-ea"/>
              </a:rPr>
              <a:t>主关键字：可以识别唯一的一个记录的关键字</a:t>
            </a:r>
          </a:p>
          <a:p>
            <a:pPr eaLnBrk="1" hangingPunct="1">
              <a:spcBef>
                <a:spcPct val="70000"/>
              </a:spcBef>
            </a:pPr>
            <a:r>
              <a:rPr lang="zh-CN" altLang="en-US" dirty="0">
                <a:latin typeface="+mn-ea"/>
              </a:rPr>
              <a:t>次关键字：能识别若干记录的关键字</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二、关键字</a:t>
            </a:r>
            <a:r>
              <a:rPr lang="en-US" altLang="zh-CN" sz="4400" i="0" dirty="0">
                <a:solidFill>
                  <a:schemeClr val="tx2"/>
                </a:solidFill>
                <a:latin typeface="Tahoma" panose="020B0604030504040204" pitchFamily="34" charset="0"/>
                <a:ea typeface="隶书" pitchFamily="49" charset="-122"/>
              </a:rPr>
              <a:t>(Key)</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linds(horizont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40</a:t>
            </a:fld>
            <a:endParaRPr lang="en-US" altLang="zh-CN"/>
          </a:p>
        </p:txBody>
      </p:sp>
      <p:sp>
        <p:nvSpPr>
          <p:cNvPr id="40965" name="Rectangle 5"/>
          <p:cNvSpPr>
            <a:spLocks noGrp="1" noChangeArrowheads="1"/>
          </p:cNvSpPr>
          <p:nvPr>
            <p:ph type="body" idx="4294967295"/>
          </p:nvPr>
        </p:nvSpPr>
        <p:spPr>
          <a:xfrm>
            <a:off x="533400" y="1268760"/>
            <a:ext cx="8763000" cy="2546176"/>
          </a:xfrm>
        </p:spPr>
        <p:txBody>
          <a:bodyPr/>
          <a:lstStyle/>
          <a:p>
            <a:pPr eaLnBrk="1" hangingPunct="1">
              <a:spcBef>
                <a:spcPct val="30000"/>
              </a:spcBef>
            </a:pPr>
            <a:r>
              <a:rPr lang="en-US" altLang="zh-CN" dirty="0" err="1">
                <a:latin typeface="黑体" pitchFamily="49" charset="-122"/>
                <a:ea typeface="黑体" pitchFamily="49" charset="-122"/>
              </a:rPr>
              <a:t>BiTNode</a:t>
            </a:r>
            <a:r>
              <a:rPr lang="zh-CN" altLang="en-US" dirty="0">
                <a:latin typeface="黑体" pitchFamily="49" charset="-122"/>
                <a:ea typeface="黑体" pitchFamily="49" charset="-122"/>
              </a:rPr>
              <a:t>，二叉树结点第六章已定义，包含</a:t>
            </a:r>
            <a:r>
              <a:rPr lang="en-US" altLang="zh-CN" dirty="0" err="1">
                <a:latin typeface="黑体" pitchFamily="49" charset="-122"/>
                <a:ea typeface="黑体" pitchFamily="49" charset="-122"/>
              </a:rPr>
              <a:t>data,lchild,rchild</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查找不成功，需插入，改变其双亲结点的</a:t>
            </a:r>
            <a:r>
              <a:rPr lang="en-US" altLang="zh-CN" dirty="0" err="1">
                <a:latin typeface="黑体" pitchFamily="49" charset="-122"/>
                <a:ea typeface="黑体" pitchFamily="49" charset="-122"/>
              </a:rPr>
              <a:t>lchild,rchild</a:t>
            </a:r>
            <a:r>
              <a:rPr lang="zh-CN" altLang="en-US" dirty="0">
                <a:latin typeface="黑体" pitchFamily="49" charset="-122"/>
                <a:ea typeface="黑体" pitchFamily="49" charset="-122"/>
              </a:rPr>
              <a:t>。故查找函数增加</a:t>
            </a:r>
            <a:r>
              <a:rPr lang="en-US" altLang="zh-CN" dirty="0">
                <a:latin typeface="黑体" pitchFamily="49" charset="-122"/>
                <a:ea typeface="黑体" pitchFamily="49" charset="-122"/>
              </a:rPr>
              <a:t>parent</a:t>
            </a:r>
            <a:r>
              <a:rPr lang="zh-CN" altLang="en-US" dirty="0">
                <a:latin typeface="黑体" pitchFamily="49" charset="-122"/>
                <a:ea typeface="黑体" pitchFamily="49" charset="-122"/>
              </a:rPr>
              <a:t>参数，增加</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参数返回查找成功的结点或查找不成功的双亲。</a:t>
            </a:r>
            <a:endParaRPr lang="en-US" altLang="zh-CN"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二、二叉排序树查找实现</a:t>
            </a:r>
          </a:p>
        </p:txBody>
      </p:sp>
      <p:sp>
        <p:nvSpPr>
          <p:cNvPr id="4" name="文本框 3">
            <a:extLst>
              <a:ext uri="{FF2B5EF4-FFF2-40B4-BE49-F238E27FC236}">
                <a16:creationId xmlns:a16="http://schemas.microsoft.com/office/drawing/2014/main" id="{BA5764A8-E3D0-DD63-5E81-48640DFB61F8}"/>
              </a:ext>
            </a:extLst>
          </p:cNvPr>
          <p:cNvSpPr txBox="1"/>
          <p:nvPr/>
        </p:nvSpPr>
        <p:spPr>
          <a:xfrm>
            <a:off x="690972" y="4145724"/>
            <a:ext cx="8447856" cy="2062103"/>
          </a:xfrm>
          <a:prstGeom prst="rect">
            <a:avLst/>
          </a:prstGeom>
          <a:noFill/>
        </p:spPr>
        <p:txBody>
          <a:bodyPr wrap="square">
            <a:spAutoFit/>
          </a:bodyPr>
          <a:lstStyle/>
          <a:p>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endParaRPr lang="en-US" altLang="zh-CN" sz="2400" b="0" i="0" dirty="0">
              <a:solidFill>
                <a:srgbClr val="000000"/>
              </a:solidFill>
              <a:latin typeface="+mn-ea"/>
              <a:ea typeface="+mn-ea"/>
            </a:endParaRPr>
          </a:p>
          <a:p>
            <a:r>
              <a:rPr lang="en-US" altLang="zh-CN" sz="2800" b="0" i="0" dirty="0">
                <a:solidFill>
                  <a:srgbClr val="008000"/>
                </a:solidFill>
                <a:latin typeface="+mn-ea"/>
                <a:ea typeface="+mn-ea"/>
              </a:rPr>
              <a:t>//T</a:t>
            </a:r>
            <a:r>
              <a:rPr lang="zh-CN" altLang="en-US" sz="2800" b="0" i="0" dirty="0">
                <a:solidFill>
                  <a:srgbClr val="008000"/>
                </a:solidFill>
                <a:latin typeface="+mn-ea"/>
                <a:ea typeface="+mn-ea"/>
              </a:rPr>
              <a:t>树查找</a:t>
            </a:r>
            <a:r>
              <a:rPr lang="en-US" altLang="zh-CN" sz="2800" b="0" i="0" dirty="0">
                <a:solidFill>
                  <a:srgbClr val="008000"/>
                </a:solidFill>
                <a:latin typeface="+mn-ea"/>
                <a:ea typeface="+mn-ea"/>
              </a:rPr>
              <a:t>key, parent</a:t>
            </a:r>
            <a:r>
              <a:rPr lang="zh-CN" altLang="en-US" sz="2800" b="0" i="0" dirty="0">
                <a:solidFill>
                  <a:srgbClr val="008000"/>
                </a:solidFill>
                <a:latin typeface="+mn-ea"/>
                <a:ea typeface="+mn-ea"/>
              </a:rPr>
              <a:t>为</a:t>
            </a:r>
            <a:r>
              <a:rPr lang="en-US" altLang="zh-CN" sz="2800" b="0" i="0" dirty="0">
                <a:solidFill>
                  <a:srgbClr val="008000"/>
                </a:solidFill>
                <a:latin typeface="+mn-ea"/>
                <a:ea typeface="+mn-ea"/>
              </a:rPr>
              <a:t>T</a:t>
            </a:r>
            <a:r>
              <a:rPr lang="zh-CN" altLang="en-US" sz="2800" b="0" i="0" dirty="0">
                <a:solidFill>
                  <a:srgbClr val="008000"/>
                </a:solidFill>
                <a:latin typeface="+mn-ea"/>
                <a:ea typeface="+mn-ea"/>
              </a:rPr>
              <a:t>的双亲， </a:t>
            </a:r>
            <a:r>
              <a:rPr lang="en-US" altLang="zh-CN" sz="2800" b="0" i="0" dirty="0">
                <a:solidFill>
                  <a:srgbClr val="008000"/>
                </a:solidFill>
                <a:latin typeface="+mn-ea"/>
                <a:ea typeface="+mn-ea"/>
              </a:rPr>
              <a:t>p</a:t>
            </a:r>
            <a:r>
              <a:rPr lang="zh-CN" altLang="en-US" sz="2800" b="0" i="0" dirty="0">
                <a:solidFill>
                  <a:srgbClr val="008000"/>
                </a:solidFill>
                <a:latin typeface="+mn-ea"/>
                <a:ea typeface="+mn-ea"/>
              </a:rPr>
              <a:t>保存插入位置</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或成功结点，返回</a:t>
            </a:r>
            <a:r>
              <a:rPr lang="en-US" altLang="zh-CN" sz="2800" b="0" i="0" dirty="0">
                <a:solidFill>
                  <a:srgbClr val="008000"/>
                </a:solidFill>
                <a:latin typeface="+mn-ea"/>
                <a:ea typeface="+mn-ea"/>
              </a:rPr>
              <a:t>0</a:t>
            </a:r>
            <a:r>
              <a:rPr lang="zh-CN" altLang="en-US" sz="2800" b="0" i="0" dirty="0">
                <a:solidFill>
                  <a:srgbClr val="008000"/>
                </a:solidFill>
                <a:latin typeface="+mn-ea"/>
                <a:ea typeface="+mn-ea"/>
              </a:rPr>
              <a:t>或</a:t>
            </a:r>
            <a:r>
              <a:rPr lang="en-US" altLang="zh-CN" sz="2800" b="0" i="0" dirty="0">
                <a:solidFill>
                  <a:srgbClr val="008000"/>
                </a:solidFill>
                <a:latin typeface="+mn-ea"/>
                <a:ea typeface="+mn-ea"/>
              </a:rPr>
              <a:t>1</a:t>
            </a:r>
          </a:p>
        </p:txBody>
      </p:sp>
    </p:spTree>
    <p:extLst>
      <p:ext uri="{BB962C8B-B14F-4D97-AF65-F5344CB8AC3E}">
        <p14:creationId xmlns:p14="http://schemas.microsoft.com/office/powerpoint/2010/main" val="29452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41</a:t>
            </a:fld>
            <a:endParaRPr lang="en-US" altLang="zh-CN"/>
          </a:p>
        </p:txBody>
      </p:sp>
      <p:sp>
        <p:nvSpPr>
          <p:cNvPr id="2" name="Text Box 4">
            <a:extLst>
              <a:ext uri="{FF2B5EF4-FFF2-40B4-BE49-F238E27FC236}">
                <a16:creationId xmlns:a16="http://schemas.microsoft.com/office/drawing/2014/main" id="{B9450469-C589-A270-E6A6-EA77CD3ECE7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二叉排序树查找实现</a:t>
            </a:r>
          </a:p>
        </p:txBody>
      </p:sp>
      <p:sp>
        <p:nvSpPr>
          <p:cNvPr id="6" name="文本框 5">
            <a:extLst>
              <a:ext uri="{FF2B5EF4-FFF2-40B4-BE49-F238E27FC236}">
                <a16:creationId xmlns:a16="http://schemas.microsoft.com/office/drawing/2014/main" id="{A49EE13A-CBB3-7307-0EAD-8BC2464C4F6F}"/>
              </a:ext>
            </a:extLst>
          </p:cNvPr>
          <p:cNvSpPr txBox="1"/>
          <p:nvPr/>
        </p:nvSpPr>
        <p:spPr>
          <a:xfrm>
            <a:off x="533400" y="1268760"/>
            <a:ext cx="9439200" cy="4524315"/>
          </a:xfrm>
          <a:prstGeom prst="rect">
            <a:avLst/>
          </a:prstGeom>
          <a:noFill/>
        </p:spPr>
        <p:txBody>
          <a:bodyPr wrap="square">
            <a:spAutoFit/>
          </a:bodyPr>
          <a:lstStyle/>
          <a:p>
            <a:r>
              <a:rPr lang="en-US" altLang="zh-CN" sz="2400" b="0" i="0" dirty="0">
                <a:solidFill>
                  <a:srgbClr val="0000FF"/>
                </a:solidFill>
                <a:effectLst/>
                <a:latin typeface="+mn-ea"/>
                <a:ea typeface="+mn-ea"/>
              </a:rPr>
              <a:t>bool</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空</a:t>
            </a: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parent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false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返回插入结点，不成功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结点值等于</a:t>
            </a:r>
            <a:r>
              <a:rPr lang="en-US" altLang="zh-CN" sz="2400" b="0" i="0" dirty="0">
                <a:solidFill>
                  <a:srgbClr val="000000"/>
                </a:solidFill>
                <a:effectLst/>
                <a:latin typeface="+mn-ea"/>
                <a:ea typeface="+mn-ea"/>
              </a:rPr>
              <a:t>key</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true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返回找到结点，成功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否则</a:t>
            </a:r>
            <a:r>
              <a:rPr lang="en-US" altLang="zh-CN" sz="2400" b="0" i="0" dirty="0">
                <a:solidFill>
                  <a:srgbClr val="000000"/>
                </a:solidFill>
                <a:effectLst/>
                <a:latin typeface="+mn-ea"/>
                <a:ea typeface="+mn-ea"/>
              </a:rPr>
              <a:t>,</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结点值大于</a:t>
            </a:r>
            <a:r>
              <a:rPr lang="en-US" altLang="zh-CN" sz="2400" b="0" i="0" dirty="0">
                <a:solidFill>
                  <a:srgbClr val="000000"/>
                </a:solidFill>
                <a:effectLst/>
                <a:latin typeface="+mn-ea"/>
                <a:ea typeface="+mn-ea"/>
              </a:rPr>
              <a:t>key</a:t>
            </a:r>
          </a:p>
          <a:p>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递归在</a:t>
            </a:r>
            <a:r>
              <a:rPr lang="en-US" altLang="zh-CN" sz="2400" b="0" i="0" dirty="0">
                <a:solidFill>
                  <a:srgbClr val="008000"/>
                </a:solidFill>
                <a:effectLst/>
                <a:latin typeface="+mn-ea"/>
                <a:ea typeface="+mn-ea"/>
              </a:rPr>
              <a:t>T</a:t>
            </a:r>
            <a:r>
              <a:rPr lang="zh-CN" altLang="en-US" sz="2400" b="0" i="0" dirty="0">
                <a:solidFill>
                  <a:srgbClr val="008000"/>
                </a:solidFill>
                <a:effectLst/>
                <a:latin typeface="+mn-ea"/>
                <a:ea typeface="+mn-ea"/>
              </a:rPr>
              <a:t>的左子树查并返回</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795E26"/>
                </a:solidFill>
                <a:effectLst/>
                <a:latin typeface="+mn-ea"/>
                <a:ea typeface="+mn-ea"/>
              </a:rPr>
              <a:t>Search</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-&gt;</a:t>
            </a:r>
            <a:r>
              <a:rPr lang="en-US" altLang="zh-CN" sz="2400" b="0" i="0" dirty="0" err="1">
                <a:solidFill>
                  <a:srgbClr val="001080"/>
                </a:solidFill>
                <a:effectLst/>
                <a:latin typeface="+mn-ea"/>
                <a:ea typeface="+mn-ea"/>
              </a:rPr>
              <a:t>lchild</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T</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否则</a:t>
            </a:r>
          </a:p>
          <a:p>
            <a:r>
              <a:rPr lang="zh-CN" altLang="en-US" sz="2400" b="0" i="0" dirty="0">
                <a:solidFill>
                  <a:srgbClr val="000000"/>
                </a:solidFill>
                <a:effectLst/>
                <a:latin typeface="+mn-ea"/>
                <a:ea typeface="+mn-ea"/>
              </a:rPr>
              <a:t>      </a:t>
            </a:r>
            <a:r>
              <a:rPr lang="en-US" altLang="zh-CN" sz="2400" b="0" i="0" dirty="0">
                <a:solidFill>
                  <a:srgbClr val="000000"/>
                </a:solidFill>
                <a:latin typeface="+mn-ea"/>
                <a:ea typeface="+mn-ea"/>
              </a:rPr>
              <a:t>	</a:t>
            </a:r>
            <a:r>
              <a:rPr lang="zh-CN" altLang="en-US" sz="2400" b="0" i="0" dirty="0">
                <a:solidFill>
                  <a:srgbClr val="000000"/>
                </a:solidFill>
                <a:effectLst/>
                <a:latin typeface="+mn-ea"/>
                <a:ea typeface="+mn-ea"/>
              </a:rPr>
              <a:t>递归在</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的右子树查并返回</a:t>
            </a:r>
          </a:p>
          <a:p>
            <a:r>
              <a:rPr lang="en-US" altLang="zh-CN" sz="2400" b="0" i="0" dirty="0">
                <a:solidFill>
                  <a:srgbClr val="000000"/>
                </a:solidFill>
                <a:effectLst/>
                <a:latin typeface="+mn-ea"/>
                <a:ea typeface="+mn-ea"/>
              </a:rPr>
              <a:t>}  </a:t>
            </a:r>
          </a:p>
        </p:txBody>
      </p:sp>
    </p:spTree>
    <p:extLst>
      <p:ext uri="{BB962C8B-B14F-4D97-AF65-F5344CB8AC3E}">
        <p14:creationId xmlns:p14="http://schemas.microsoft.com/office/powerpoint/2010/main" val="39025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7F4D-7AEF-EA8D-15B8-96EFD0853FF4}"/>
            </a:ext>
          </a:extLst>
        </p:cNvPr>
        <p:cNvGrpSpPr/>
        <p:nvPr/>
      </p:nvGrpSpPr>
      <p:grpSpPr>
        <a:xfrm>
          <a:off x="0" y="0"/>
          <a:ext cx="0" cy="0"/>
          <a:chOff x="0" y="0"/>
          <a:chExt cx="0" cy="0"/>
        </a:xfrm>
      </p:grpSpPr>
      <p:sp>
        <p:nvSpPr>
          <p:cNvPr id="40963" name="Text Box 3">
            <a:extLst>
              <a:ext uri="{FF2B5EF4-FFF2-40B4-BE49-F238E27FC236}">
                <a16:creationId xmlns:a16="http://schemas.microsoft.com/office/drawing/2014/main" id="{57D46448-89D1-2DFD-6F11-75295466DC2D}"/>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42</a:t>
            </a:fld>
            <a:endParaRPr lang="en-US" altLang="zh-CN"/>
          </a:p>
        </p:txBody>
      </p:sp>
      <p:sp>
        <p:nvSpPr>
          <p:cNvPr id="3" name="Text Box 4">
            <a:extLst>
              <a:ext uri="{FF2B5EF4-FFF2-40B4-BE49-F238E27FC236}">
                <a16:creationId xmlns:a16="http://schemas.microsoft.com/office/drawing/2014/main" id="{F686542A-EC32-02DE-9145-DADD52D813C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二、二叉排序树插入实现</a:t>
            </a:r>
          </a:p>
        </p:txBody>
      </p:sp>
      <p:sp>
        <p:nvSpPr>
          <p:cNvPr id="4" name="文本框 3">
            <a:extLst>
              <a:ext uri="{FF2B5EF4-FFF2-40B4-BE49-F238E27FC236}">
                <a16:creationId xmlns:a16="http://schemas.microsoft.com/office/drawing/2014/main" id="{D1D1FFAC-D2A4-A1B0-0AA7-06A3A51C9B21}"/>
              </a:ext>
            </a:extLst>
          </p:cNvPr>
          <p:cNvSpPr txBox="1"/>
          <p:nvPr/>
        </p:nvSpPr>
        <p:spPr>
          <a:xfrm>
            <a:off x="564456" y="1268760"/>
            <a:ext cx="8447856" cy="2246769"/>
          </a:xfrm>
          <a:prstGeom prst="rect">
            <a:avLst/>
          </a:prstGeom>
          <a:noFill/>
        </p:spPr>
        <p:txBody>
          <a:bodyPr wrap="square">
            <a:spAutoFit/>
          </a:bodyPr>
          <a:lstStyle/>
          <a:p>
            <a:pPr marL="342900" indent="-342900">
              <a:buClr>
                <a:srgbClr val="FF0000"/>
              </a:buClr>
              <a:buFont typeface="Wingdings" panose="05000000000000000000" pitchFamily="2" charset="2"/>
              <a:buChar char="p"/>
            </a:pPr>
            <a:r>
              <a:rPr lang="zh-CN" altLang="en-US" sz="2800" b="0" i="0" dirty="0">
                <a:solidFill>
                  <a:srgbClr val="000000"/>
                </a:solidFill>
                <a:latin typeface="+mn-ea"/>
                <a:ea typeface="+mn-ea"/>
              </a:rPr>
              <a:t>根据</a:t>
            </a:r>
            <a:r>
              <a:rPr lang="en-US" altLang="zh-CN" sz="2800" b="0" i="0" dirty="0">
                <a:solidFill>
                  <a:srgbClr val="000000"/>
                </a:solidFill>
                <a:latin typeface="+mn-ea"/>
                <a:ea typeface="+mn-ea"/>
              </a:rPr>
              <a:t>Search</a:t>
            </a:r>
            <a:r>
              <a:rPr lang="zh-CN" altLang="en-US" sz="2800" b="0" i="0" dirty="0">
                <a:solidFill>
                  <a:srgbClr val="000000"/>
                </a:solidFill>
                <a:latin typeface="+mn-ea"/>
                <a:ea typeface="+mn-ea"/>
              </a:rPr>
              <a:t>返回结果，</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若查找不成功</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空，树根；</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否则，判断</a:t>
            </a:r>
            <a:r>
              <a:rPr lang="en-US" altLang="zh-CN" sz="2800" b="0" i="0" dirty="0">
                <a:solidFill>
                  <a:srgbClr val="000000"/>
                </a:solidFill>
                <a:latin typeface="+mn-ea"/>
                <a:ea typeface="+mn-ea"/>
              </a:rPr>
              <a:t>key</a:t>
            </a:r>
            <a:r>
              <a:rPr lang="zh-CN" altLang="en-US" sz="2800" b="0" i="0" dirty="0">
                <a:solidFill>
                  <a:srgbClr val="000000"/>
                </a:solidFill>
                <a:latin typeface="+mn-ea"/>
                <a:ea typeface="+mn-ea"/>
              </a:rPr>
              <a:t>与</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结点值关系，修改</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的</a:t>
            </a:r>
            <a:r>
              <a:rPr lang="en-US" altLang="zh-CN" sz="2800" b="0" i="0" dirty="0" err="1">
                <a:solidFill>
                  <a:srgbClr val="000000"/>
                </a:solidFill>
                <a:latin typeface="+mn-ea"/>
                <a:ea typeface="+mn-ea"/>
              </a:rPr>
              <a:t>lchild</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或</a:t>
            </a:r>
            <a:r>
              <a:rPr lang="en-US" altLang="zh-CN" sz="2800" b="0" i="0" dirty="0" err="1">
                <a:solidFill>
                  <a:srgbClr val="000000"/>
                </a:solidFill>
                <a:latin typeface="+mn-ea"/>
                <a:ea typeface="+mn-ea"/>
              </a:rPr>
              <a:t>rchild</a:t>
            </a:r>
            <a:endParaRPr lang="en-US" altLang="zh-CN" sz="2800" b="0" i="0" dirty="0">
              <a:solidFill>
                <a:srgbClr val="000000"/>
              </a:solidFill>
              <a:latin typeface="+mn-ea"/>
              <a:ea typeface="+mn-ea"/>
            </a:endParaRPr>
          </a:p>
        </p:txBody>
      </p:sp>
    </p:spTree>
    <p:extLst>
      <p:ext uri="{BB962C8B-B14F-4D97-AF65-F5344CB8AC3E}">
        <p14:creationId xmlns:p14="http://schemas.microsoft.com/office/powerpoint/2010/main" val="10813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43</a:t>
            </a:fld>
            <a:endParaRPr lang="en-US" altLang="zh-CN"/>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二叉排序树插入实现</a:t>
            </a:r>
          </a:p>
        </p:txBody>
      </p:sp>
      <p:sp>
        <p:nvSpPr>
          <p:cNvPr id="5" name="文本框 4">
            <a:extLst>
              <a:ext uri="{FF2B5EF4-FFF2-40B4-BE49-F238E27FC236}">
                <a16:creationId xmlns:a16="http://schemas.microsoft.com/office/drawing/2014/main" id="{5EFB5DCE-547B-92AD-7A80-9960F9984452}"/>
              </a:ext>
            </a:extLst>
          </p:cNvPr>
          <p:cNvSpPr txBox="1"/>
          <p:nvPr/>
        </p:nvSpPr>
        <p:spPr>
          <a:xfrm>
            <a:off x="533400" y="1268760"/>
            <a:ext cx="8143056" cy="5016758"/>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InsertBST</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SearchBST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 </a:t>
            </a:r>
            <a:r>
              <a:rPr lang="en-US" altLang="zh-CN" sz="2000" b="0" i="0" dirty="0" err="1">
                <a:solidFill>
                  <a:srgbClr val="0000FF"/>
                </a:solidFill>
                <a:effectLst/>
                <a:latin typeface="+mn-ea"/>
                <a:ea typeface="+mn-ea"/>
              </a:rPr>
              <a:t>nullptr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不存在</a:t>
            </a:r>
            <a:r>
              <a:rPr lang="en-US" altLang="zh-CN" sz="2000" b="0" i="0" dirty="0">
                <a:solidFill>
                  <a:srgbClr val="008000"/>
                </a:solidFill>
                <a:effectLst/>
                <a:latin typeface="+mn-ea"/>
                <a:ea typeface="+mn-ea"/>
              </a:rPr>
              <a:t>key</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new</a:t>
            </a:r>
            <a:r>
              <a:rPr lang="zh-CN" altLang="en-US" sz="2000" b="0" i="0" dirty="0">
                <a:solidFill>
                  <a:srgbClr val="000000"/>
                </a:solidFill>
                <a:effectLst/>
                <a:latin typeface="+mn-ea"/>
                <a:ea typeface="+mn-ea"/>
              </a:rPr>
              <a:t>新结点</a:t>
            </a:r>
            <a:r>
              <a:rPr lang="en-US" altLang="zh-CN" sz="2000" b="0" i="0" dirty="0">
                <a:solidFill>
                  <a:srgbClr val="000000"/>
                </a:solidFill>
                <a:effectLst/>
                <a:latin typeface="+mn-ea"/>
                <a:ea typeface="+mn-ea"/>
              </a:rPr>
              <a:t>s, </a:t>
            </a:r>
            <a:r>
              <a:rPr lang="zh-CN" altLang="en-US" sz="2000" b="0" i="0" dirty="0">
                <a:solidFill>
                  <a:srgbClr val="000000"/>
                </a:solidFill>
                <a:effectLst/>
                <a:latin typeface="+mn-ea"/>
                <a:ea typeface="+mn-ea"/>
              </a:rPr>
              <a:t>值</a:t>
            </a:r>
            <a:r>
              <a:rPr lang="en-US" altLang="zh-CN" sz="2000" b="0" i="0" dirty="0">
                <a:solidFill>
                  <a:srgbClr val="000000"/>
                </a:solidFill>
                <a:effectLst/>
                <a:latin typeface="+mn-ea"/>
                <a:ea typeface="+mn-ea"/>
              </a:rPr>
              <a:t>key</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为空</a:t>
            </a:r>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空树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结点是树根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key</a:t>
            </a:r>
            <a:r>
              <a:rPr lang="zh-CN" altLang="en-US" sz="2000" b="0" i="0" dirty="0">
                <a:solidFill>
                  <a:srgbClr val="000000"/>
                </a:solidFill>
                <a:effectLst/>
                <a:latin typeface="+mn-ea"/>
                <a:ea typeface="+mn-ea"/>
              </a:rPr>
              <a:t>小于</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结点值</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是</a:t>
            </a:r>
            <a:r>
              <a:rPr lang="en-US" altLang="zh-CN" sz="2000" b="0" i="0" dirty="0">
                <a:solidFill>
                  <a:srgbClr val="008000"/>
                </a:solidFill>
                <a:effectLst/>
                <a:latin typeface="+mn-ea"/>
                <a:ea typeface="+mn-ea"/>
              </a:rPr>
              <a:t>p</a:t>
            </a:r>
            <a:r>
              <a:rPr lang="zh-CN" altLang="en-US" sz="2000" b="0" i="0" dirty="0">
                <a:solidFill>
                  <a:srgbClr val="008000"/>
                </a:solidFill>
                <a:effectLst/>
                <a:latin typeface="+mn-ea"/>
                <a:ea typeface="+mn-ea"/>
              </a:rPr>
              <a:t>的左孩子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s</a:t>
            </a:r>
            <a:r>
              <a:rPr lang="zh-CN" altLang="en-US" sz="2000" b="0" i="0" dirty="0">
                <a:solidFill>
                  <a:srgbClr val="000000"/>
                </a:solidFill>
                <a:effectLst/>
                <a:latin typeface="+mn-ea"/>
                <a:ea typeface="+mn-ea"/>
              </a:rPr>
              <a:t>是</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的右孩子</a:t>
            </a: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false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存在</a:t>
            </a:r>
            <a:r>
              <a:rPr lang="en-US" altLang="zh-CN" sz="2000" b="0" i="0" dirty="0">
                <a:solidFill>
                  <a:srgbClr val="008000"/>
                </a:solidFill>
                <a:effectLst/>
                <a:latin typeface="+mn-ea"/>
                <a:ea typeface="+mn-ea"/>
              </a:rPr>
              <a:t>key,</a:t>
            </a:r>
            <a:r>
              <a:rPr lang="zh-CN" altLang="en-US" sz="2000" b="0" i="0" dirty="0">
                <a:solidFill>
                  <a:srgbClr val="008000"/>
                </a:solidFill>
                <a:effectLst/>
                <a:latin typeface="+mn-ea"/>
                <a:ea typeface="+mn-ea"/>
              </a:rPr>
              <a:t>插入不成功</a:t>
            </a:r>
            <a:endParaRPr lang="zh-CN" altLang="en-US" sz="2000" b="0" i="0" dirty="0">
              <a:solidFill>
                <a:srgbClr val="000000"/>
              </a:solidFill>
              <a:effectLst/>
              <a:latin typeface="+mn-ea"/>
              <a:ea typeface="+mn-ea"/>
            </a:endParaRP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6207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C6F1ABA-5F5E-4D19-945D-24418E1EA969}" type="slidenum">
              <a:rPr lang="zh-CN" altLang="en-US"/>
              <a:pPr algn="r" eaLnBrk="1" hangingPunct="1">
                <a:spcBef>
                  <a:spcPct val="50000"/>
                </a:spcBef>
                <a:buFont typeface="Arial" pitchFamily="34" charset="0"/>
                <a:buNone/>
              </a:pPr>
              <a:t>44</a:t>
            </a:fld>
            <a:endParaRPr lang="en-US" altLang="zh-CN"/>
          </a:p>
        </p:txBody>
      </p:sp>
      <p:sp>
        <p:nvSpPr>
          <p:cNvPr id="41989" name="Rectangle 5"/>
          <p:cNvSpPr>
            <a:spLocks noGrp="1" noChangeArrowheads="1"/>
          </p:cNvSpPr>
          <p:nvPr>
            <p:ph type="body" idx="4294967295"/>
          </p:nvPr>
        </p:nvSpPr>
        <p:spPr>
          <a:xfrm>
            <a:off x="508000" y="1249586"/>
            <a:ext cx="8763000" cy="4038600"/>
          </a:xfrm>
        </p:spPr>
        <p:txBody>
          <a:bodyPr/>
          <a:lstStyle/>
          <a:p>
            <a:pPr eaLnBrk="1" hangingPunct="1">
              <a:spcBef>
                <a:spcPct val="30000"/>
              </a:spcBef>
            </a:pPr>
            <a:r>
              <a:rPr lang="zh-CN" altLang="en-US" dirty="0">
                <a:latin typeface="黑体" pitchFamily="49" charset="-122"/>
                <a:ea typeface="黑体" pitchFamily="49" charset="-122"/>
              </a:rPr>
              <a:t>画出在初始为空的二叉排序树中依次插入</a:t>
            </a:r>
            <a:r>
              <a:rPr lang="en-US" altLang="zh-CN" dirty="0">
                <a:latin typeface="黑体" pitchFamily="49" charset="-122"/>
                <a:ea typeface="黑体" pitchFamily="49" charset="-122"/>
              </a:rPr>
              <a:t>56,64,92,</a:t>
            </a:r>
          </a:p>
          <a:p>
            <a:pPr marL="0" indent="0" eaLnBrk="1" hangingPunct="1">
              <a:spcBef>
                <a:spcPct val="30000"/>
              </a:spcBef>
              <a:buNone/>
            </a:pPr>
            <a:r>
              <a:rPr lang="en-US" altLang="zh-CN" dirty="0">
                <a:latin typeface="黑体" pitchFamily="49" charset="-122"/>
                <a:ea typeface="黑体" pitchFamily="49" charset="-122"/>
              </a:rPr>
              <a:t>   80,88,75</a:t>
            </a:r>
            <a:r>
              <a:rPr lang="zh-CN" altLang="en-US" dirty="0">
                <a:latin typeface="黑体" pitchFamily="49" charset="-122"/>
                <a:ea typeface="黑体" pitchFamily="49" charset="-122"/>
              </a:rPr>
              <a:t>时该树的生长全过程</a:t>
            </a:r>
          </a:p>
        </p:txBody>
      </p:sp>
      <p:grpSp>
        <p:nvGrpSpPr>
          <p:cNvPr id="2" name="Group 7"/>
          <p:cNvGrpSpPr>
            <a:grpSpLocks/>
          </p:cNvGrpSpPr>
          <p:nvPr/>
        </p:nvGrpSpPr>
        <p:grpSpPr bwMode="auto">
          <a:xfrm>
            <a:off x="5344269" y="2836992"/>
            <a:ext cx="2057400" cy="2438400"/>
            <a:chOff x="0" y="0"/>
            <a:chExt cx="1389" cy="1745"/>
          </a:xfrm>
        </p:grpSpPr>
        <p:sp>
          <p:nvSpPr>
            <p:cNvPr id="42023" name="Oval 8"/>
            <p:cNvSpPr>
              <a:spLocks noChangeArrowheads="1"/>
            </p:cNvSpPr>
            <p:nvPr/>
          </p:nvSpPr>
          <p:spPr bwMode="auto">
            <a:xfrm>
              <a:off x="0"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24" name="Oval 9"/>
            <p:cNvSpPr>
              <a:spLocks noChangeArrowheads="1"/>
            </p:cNvSpPr>
            <p:nvPr/>
          </p:nvSpPr>
          <p:spPr bwMode="auto">
            <a:xfrm>
              <a:off x="539"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25" name="Oval 10"/>
            <p:cNvSpPr>
              <a:spLocks noChangeArrowheads="1"/>
            </p:cNvSpPr>
            <p:nvPr/>
          </p:nvSpPr>
          <p:spPr bwMode="auto">
            <a:xfrm>
              <a:off x="964"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26" name="Oval 11"/>
            <p:cNvSpPr>
              <a:spLocks noChangeArrowheads="1"/>
            </p:cNvSpPr>
            <p:nvPr/>
          </p:nvSpPr>
          <p:spPr bwMode="auto">
            <a:xfrm>
              <a:off x="1135"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27" name="Line 12"/>
            <p:cNvSpPr>
              <a:spLocks noChangeShapeType="1"/>
            </p:cNvSpPr>
            <p:nvPr/>
          </p:nvSpPr>
          <p:spPr bwMode="auto">
            <a:xfrm>
              <a:off x="256"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2028" name="Line 13"/>
            <p:cNvSpPr>
              <a:spLocks noChangeShapeType="1"/>
            </p:cNvSpPr>
            <p:nvPr/>
          </p:nvSpPr>
          <p:spPr bwMode="auto">
            <a:xfrm>
              <a:off x="766"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2029" name="Line 14"/>
            <p:cNvSpPr>
              <a:spLocks noChangeShapeType="1"/>
            </p:cNvSpPr>
            <p:nvPr/>
          </p:nvSpPr>
          <p:spPr bwMode="auto">
            <a:xfrm flipH="1">
              <a:off x="823"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2030" name="Line 15"/>
            <p:cNvSpPr>
              <a:spLocks noChangeShapeType="1"/>
            </p:cNvSpPr>
            <p:nvPr/>
          </p:nvSpPr>
          <p:spPr bwMode="auto">
            <a:xfrm>
              <a:off x="878" y="1279"/>
              <a:ext cx="285" cy="233"/>
            </a:xfrm>
            <a:prstGeom prst="line">
              <a:avLst/>
            </a:prstGeom>
            <a:noFill/>
            <a:ln w="38100">
              <a:solidFill>
                <a:srgbClr val="336699"/>
              </a:solidFill>
              <a:round/>
              <a:headEnd/>
              <a:tailEnd/>
            </a:ln>
            <a:effectLst/>
          </p:spPr>
          <p:txBody>
            <a:bodyPr wrap="none" anchor="ctr"/>
            <a:lstStyle/>
            <a:p>
              <a:endParaRPr lang="zh-CN" altLang="en-US"/>
            </a:p>
          </p:txBody>
        </p:sp>
        <p:sp>
          <p:nvSpPr>
            <p:cNvPr id="42031" name="Oval 16"/>
            <p:cNvSpPr>
              <a:spLocks noChangeArrowheads="1"/>
            </p:cNvSpPr>
            <p:nvPr/>
          </p:nvSpPr>
          <p:spPr bwMode="auto">
            <a:xfrm>
              <a:off x="652"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3" name="Group 17"/>
          <p:cNvGrpSpPr>
            <a:grpSpLocks/>
          </p:cNvGrpSpPr>
          <p:nvPr/>
        </p:nvGrpSpPr>
        <p:grpSpPr bwMode="auto">
          <a:xfrm>
            <a:off x="3721844" y="2836992"/>
            <a:ext cx="1804988" cy="1841500"/>
            <a:chOff x="0" y="0"/>
            <a:chExt cx="1137" cy="1160"/>
          </a:xfrm>
        </p:grpSpPr>
        <p:sp>
          <p:nvSpPr>
            <p:cNvPr id="42016" name="Oval 18"/>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7" name="Oval 19"/>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8" name="Oval 20"/>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9" name="Line 2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20" name="Line 2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21" name="Line 2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22" name="Oval 24"/>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4" name="Group 25"/>
          <p:cNvGrpSpPr>
            <a:grpSpLocks/>
          </p:cNvGrpSpPr>
          <p:nvPr/>
        </p:nvGrpSpPr>
        <p:grpSpPr bwMode="auto">
          <a:xfrm>
            <a:off x="2372469" y="2836992"/>
            <a:ext cx="1804988" cy="1246188"/>
            <a:chOff x="0" y="0"/>
            <a:chExt cx="1137" cy="785"/>
          </a:xfrm>
        </p:grpSpPr>
        <p:sp>
          <p:nvSpPr>
            <p:cNvPr id="42011" name="Oval 26"/>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2" name="Oval 27"/>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3" name="Oval 28"/>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4" name="Line 29"/>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15" name="Line 30"/>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1202482" y="2871917"/>
            <a:ext cx="1176337" cy="758825"/>
            <a:chOff x="0" y="0"/>
            <a:chExt cx="741" cy="478"/>
          </a:xfrm>
        </p:grpSpPr>
        <p:sp>
          <p:nvSpPr>
            <p:cNvPr id="42008" name="Oval 32"/>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09" name="Oval 33"/>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0" name="Line 34"/>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grpSp>
      <p:sp>
        <p:nvSpPr>
          <p:cNvPr id="39971" name="Oval 35"/>
          <p:cNvSpPr>
            <a:spLocks noChangeArrowheads="1"/>
          </p:cNvSpPr>
          <p:nvPr/>
        </p:nvSpPr>
        <p:spPr bwMode="auto">
          <a:xfrm>
            <a:off x="508744" y="2891785"/>
            <a:ext cx="379413" cy="37941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grpSp>
        <p:nvGrpSpPr>
          <p:cNvPr id="6" name="Group 36"/>
          <p:cNvGrpSpPr>
            <a:grpSpLocks/>
          </p:cNvGrpSpPr>
          <p:nvPr/>
        </p:nvGrpSpPr>
        <p:grpSpPr bwMode="auto">
          <a:xfrm>
            <a:off x="7138144" y="2802067"/>
            <a:ext cx="2057400" cy="2438400"/>
            <a:chOff x="0" y="0"/>
            <a:chExt cx="1296" cy="1536"/>
          </a:xfrm>
        </p:grpSpPr>
        <p:sp>
          <p:nvSpPr>
            <p:cNvPr id="41997" name="Oval 37"/>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1998" name="Oval 38"/>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1999" name="Oval 39"/>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00" name="Oval 40"/>
            <p:cNvSpPr>
              <a:spLocks noChangeArrowheads="1"/>
            </p:cNvSpPr>
            <p:nvPr/>
          </p:nvSpPr>
          <p:spPr bwMode="auto">
            <a:xfrm>
              <a:off x="1059" y="1297"/>
              <a:ext cx="237"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01" name="Line 4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02" name="Line 4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03" name="Line 4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4" name="Line 44"/>
            <p:cNvSpPr>
              <a:spLocks noChangeShapeType="1"/>
            </p:cNvSpPr>
            <p:nvPr/>
          </p:nvSpPr>
          <p:spPr bwMode="auto">
            <a:xfrm>
              <a:off x="819" y="1126"/>
              <a:ext cx="266" cy="205"/>
            </a:xfrm>
            <a:prstGeom prst="line">
              <a:avLst/>
            </a:prstGeom>
            <a:noFill/>
            <a:ln w="38100">
              <a:solidFill>
                <a:srgbClr val="336699"/>
              </a:solidFill>
              <a:round/>
              <a:headEnd/>
              <a:tailEnd/>
            </a:ln>
            <a:effectLst/>
          </p:spPr>
          <p:txBody>
            <a:bodyPr wrap="none" anchor="ctr"/>
            <a:lstStyle/>
            <a:p>
              <a:endParaRPr lang="zh-CN" altLang="en-US"/>
            </a:p>
          </p:txBody>
        </p:sp>
        <p:sp>
          <p:nvSpPr>
            <p:cNvPr id="42005" name="Oval 45"/>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2006" name="Line 46"/>
            <p:cNvSpPr>
              <a:spLocks noChangeShapeType="1"/>
            </p:cNvSpPr>
            <p:nvPr/>
          </p:nvSpPr>
          <p:spPr bwMode="auto">
            <a:xfrm flipH="1">
              <a:off x="432" y="1104"/>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7" name="Oval 47"/>
            <p:cNvSpPr>
              <a:spLocks noChangeArrowheads="1"/>
            </p:cNvSpPr>
            <p:nvPr/>
          </p:nvSpPr>
          <p:spPr bwMode="auto">
            <a:xfrm>
              <a:off x="272" y="1251"/>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7" name="Text Box 4">
            <a:extLst>
              <a:ext uri="{FF2B5EF4-FFF2-40B4-BE49-F238E27FC236}">
                <a16:creationId xmlns:a16="http://schemas.microsoft.com/office/drawing/2014/main" id="{EFB1D6E7-0D5D-4722-879F-47B819AC49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二叉排序树生成举例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71"/>
                                        </p:tgtEl>
                                        <p:attrNameLst>
                                          <p:attrName>style.visibility</p:attrName>
                                        </p:attrNameLst>
                                      </p:cBhvr>
                                      <p:to>
                                        <p:strVal val="visible"/>
                                      </p:to>
                                    </p:set>
                                    <p:animEffect transition="in" filter="slide(fromTop)">
                                      <p:cBhvr>
                                        <p:cTn id="7" dur="500"/>
                                        <p:tgtEl>
                                          <p:spTgt spid="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36F5A5-7A9D-4E54-8B33-7DD10A8EE59A}" type="slidenum">
              <a:rPr lang="zh-CN" altLang="en-US"/>
              <a:pPr algn="r" eaLnBrk="1" hangingPunct="1">
                <a:spcBef>
                  <a:spcPct val="50000"/>
                </a:spcBef>
                <a:buFont typeface="Arial" pitchFamily="34" charset="0"/>
                <a:buNone/>
              </a:pPr>
              <a:t>45</a:t>
            </a:fld>
            <a:endParaRPr lang="en-US" altLang="zh-CN"/>
          </a:p>
        </p:txBody>
      </p:sp>
      <p:sp>
        <p:nvSpPr>
          <p:cNvPr id="43013" name="Rectangle 5"/>
          <p:cNvSpPr>
            <a:spLocks noGrp="1" noChangeArrowheads="1"/>
          </p:cNvSpPr>
          <p:nvPr>
            <p:ph type="body" idx="4294967295"/>
          </p:nvPr>
        </p:nvSpPr>
        <p:spPr>
          <a:xfrm>
            <a:off x="640642" y="1293813"/>
            <a:ext cx="8763000" cy="4038600"/>
          </a:xfrm>
        </p:spPr>
        <p:txBody>
          <a:bodyPr/>
          <a:lstStyle/>
          <a:p>
            <a:pPr eaLnBrk="1" hangingPunct="1">
              <a:spcBef>
                <a:spcPct val="30000"/>
              </a:spcBef>
            </a:pPr>
            <a:r>
              <a:rPr lang="zh-CN" altLang="en-US" dirty="0">
                <a:latin typeface="黑体" pitchFamily="49" charset="-122"/>
                <a:ea typeface="黑体" pitchFamily="49" charset="-122"/>
              </a:rPr>
              <a:t>中序遍历二叉排序树，可得到一个关键字的有序序列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如下图二叉排序树：</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4995538" y="3291265"/>
            <a:ext cx="3679825" cy="2770187"/>
            <a:chOff x="0" y="0"/>
            <a:chExt cx="2318" cy="1745"/>
          </a:xfrm>
        </p:grpSpPr>
        <p:sp>
          <p:nvSpPr>
            <p:cNvPr id="43016"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3017"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3018"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3019"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3020"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3021"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3022"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43024"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43026"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3028"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43030"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3031"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43032"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3033"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3034"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3035"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36"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 name="Text Box 4">
            <a:extLst>
              <a:ext uri="{FF2B5EF4-FFF2-40B4-BE49-F238E27FC236}">
                <a16:creationId xmlns:a16="http://schemas.microsoft.com/office/drawing/2014/main" id="{622ABFFF-F6AD-47A1-9EF9-971DAFB6FCE0}"/>
              </a:ext>
            </a:extLst>
          </p:cNvPr>
          <p:cNvSpPr txBox="1">
            <a:spLocks noChangeArrowheads="1"/>
          </p:cNvSpPr>
          <p:nvPr/>
        </p:nvSpPr>
        <p:spPr bwMode="auto">
          <a:xfrm>
            <a:off x="395536" y="13927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二叉排序树中序遍历</a:t>
            </a:r>
          </a:p>
        </p:txBody>
      </p:sp>
      <p:sp>
        <p:nvSpPr>
          <p:cNvPr id="4" name="文本框 3">
            <a:extLst>
              <a:ext uri="{FF2B5EF4-FFF2-40B4-BE49-F238E27FC236}">
                <a16:creationId xmlns:a16="http://schemas.microsoft.com/office/drawing/2014/main" id="{0DC03539-227F-7EC7-CFA1-F708A654E489}"/>
              </a:ext>
            </a:extLst>
          </p:cNvPr>
          <p:cNvSpPr txBox="1"/>
          <p:nvPr/>
        </p:nvSpPr>
        <p:spPr>
          <a:xfrm>
            <a:off x="4783329" y="1772816"/>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D751DB9E-2719-0DDC-51B2-3014EEE22761}"/>
              </a:ext>
            </a:extLst>
          </p:cNvPr>
          <p:cNvSpPr txBox="1"/>
          <p:nvPr/>
        </p:nvSpPr>
        <p:spPr>
          <a:xfrm>
            <a:off x="53359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182DD7B2-08A0-1C11-7B9F-F3FCD09A700E}"/>
              </a:ext>
            </a:extLst>
          </p:cNvPr>
          <p:cNvSpPr txBox="1"/>
          <p:nvPr/>
        </p:nvSpPr>
        <p:spPr>
          <a:xfrm>
            <a:off x="62073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19</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4CA5C2-12EF-B38B-537A-974B848DA3D3}"/>
              </a:ext>
            </a:extLst>
          </p:cNvPr>
          <p:cNvSpPr txBox="1"/>
          <p:nvPr/>
        </p:nvSpPr>
        <p:spPr>
          <a:xfrm>
            <a:off x="70471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3763C381-9ED3-12BD-BBAF-E7AC8F0B2DB0}"/>
              </a:ext>
            </a:extLst>
          </p:cNvPr>
          <p:cNvSpPr txBox="1"/>
          <p:nvPr/>
        </p:nvSpPr>
        <p:spPr>
          <a:xfrm>
            <a:off x="79185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37</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1B129E8-5A58-AAE6-1475-3A29828F1236}"/>
              </a:ext>
            </a:extLst>
          </p:cNvPr>
          <p:cNvSpPr txBox="1"/>
          <p:nvPr/>
        </p:nvSpPr>
        <p:spPr>
          <a:xfrm>
            <a:off x="1164350" y="238453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56</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F2B3E23-E592-D7CE-36C5-A0E3A50D6E8C}"/>
              </a:ext>
            </a:extLst>
          </p:cNvPr>
          <p:cNvSpPr txBox="1"/>
          <p:nvPr/>
        </p:nvSpPr>
        <p:spPr>
          <a:xfrm>
            <a:off x="2049286" y="2331695"/>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64</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F8EE4528-6D66-CFB2-5A86-44384F046C91}"/>
              </a:ext>
            </a:extLst>
          </p:cNvPr>
          <p:cNvSpPr txBox="1"/>
          <p:nvPr/>
        </p:nvSpPr>
        <p:spPr>
          <a:xfrm>
            <a:off x="3104499" y="2316942"/>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75</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EC13B73-7DBD-48D9-7320-011877B72597}"/>
              </a:ext>
            </a:extLst>
          </p:cNvPr>
          <p:cNvSpPr txBox="1"/>
          <p:nvPr/>
        </p:nvSpPr>
        <p:spPr>
          <a:xfrm>
            <a:off x="4025389"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418D8B4E-43E6-E1C7-DF5A-5A0AE73EAD69}"/>
              </a:ext>
            </a:extLst>
          </p:cNvPr>
          <p:cNvSpPr txBox="1"/>
          <p:nvPr/>
        </p:nvSpPr>
        <p:spPr>
          <a:xfrm>
            <a:off x="4779066"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88</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B4D0970D-3B2E-4E4F-83F2-DC16626C1DE8}"/>
              </a:ext>
            </a:extLst>
          </p:cNvPr>
          <p:cNvSpPr txBox="1"/>
          <p:nvPr/>
        </p:nvSpPr>
        <p:spPr>
          <a:xfrm>
            <a:off x="5589953"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92</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1BA44F-BDA3-45EA-BA44-D8DF897042A9}" type="slidenum">
              <a:rPr lang="zh-CN" altLang="en-US"/>
              <a:pPr algn="r" eaLnBrk="1" hangingPunct="1">
                <a:spcBef>
                  <a:spcPct val="50000"/>
                </a:spcBef>
                <a:buFont typeface="Arial" pitchFamily="34" charset="0"/>
                <a:buNone/>
              </a:pPr>
              <a:t>46</a:t>
            </a:fld>
            <a:endParaRPr lang="en-US" altLang="zh-CN"/>
          </a:p>
        </p:txBody>
      </p:sp>
      <p:sp>
        <p:nvSpPr>
          <p:cNvPr id="44037" name="Rectangle 5"/>
          <p:cNvSpPr>
            <a:spLocks noGrp="1" noChangeArrowheads="1"/>
          </p:cNvSpPr>
          <p:nvPr>
            <p:ph type="body" idx="4294967295"/>
          </p:nvPr>
        </p:nvSpPr>
        <p:spPr>
          <a:xfrm>
            <a:off x="533400" y="1196752"/>
            <a:ext cx="8763000" cy="4038600"/>
          </a:xfrm>
        </p:spPr>
        <p:txBody>
          <a:bodyPr/>
          <a:lstStyle/>
          <a:p>
            <a:pPr eaLnBrk="1" hangingPunct="1">
              <a:spcBef>
                <a:spcPct val="30000"/>
              </a:spcBef>
            </a:pPr>
            <a:r>
              <a:rPr lang="zh-CN" altLang="en-US" dirty="0">
                <a:latin typeface="黑体" pitchFamily="49" charset="-122"/>
                <a:ea typeface="黑体" pitchFamily="49" charset="-122"/>
              </a:rPr>
              <a:t>删除二叉排序树中的一个结点后，必须保持二叉排序树的特性（左子树的所有结点值小于根结点，右子树的所有结点值大于根结点）</a:t>
            </a:r>
          </a:p>
          <a:p>
            <a:pPr eaLnBrk="1" hangingPunct="1">
              <a:spcBef>
                <a:spcPct val="30000"/>
              </a:spcBef>
            </a:pPr>
            <a:r>
              <a:rPr lang="zh-CN" altLang="en-US" dirty="0">
                <a:latin typeface="黑体" pitchFamily="49" charset="-122"/>
                <a:ea typeface="黑体" pitchFamily="49" charset="-122"/>
              </a:rPr>
              <a:t>也即保持中序遍历后，输出为有序序列</a:t>
            </a:r>
          </a:p>
        </p:txBody>
      </p:sp>
      <p:sp>
        <p:nvSpPr>
          <p:cNvPr id="2" name="Text Box 4">
            <a:extLst>
              <a:ext uri="{FF2B5EF4-FFF2-40B4-BE49-F238E27FC236}">
                <a16:creationId xmlns:a16="http://schemas.microsoft.com/office/drawing/2014/main" id="{AE7DD0B2-3274-433D-BB6C-2AA19527C34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D839989-30B7-4CC2-8CFC-C4A8D38B50FB}" type="slidenum">
              <a:rPr lang="zh-CN" altLang="en-US"/>
              <a:pPr algn="r" eaLnBrk="1" hangingPunct="1">
                <a:spcBef>
                  <a:spcPct val="50000"/>
                </a:spcBef>
                <a:buFont typeface="Arial" pitchFamily="34" charset="0"/>
                <a:buNone/>
              </a:pPr>
              <a:t>47</a:t>
            </a:fld>
            <a:endParaRPr lang="en-US" altLang="zh-CN"/>
          </a:p>
        </p:txBody>
      </p:sp>
      <p:sp>
        <p:nvSpPr>
          <p:cNvPr id="45061" name="Rectangle 5"/>
          <p:cNvSpPr>
            <a:spLocks noGrp="1" noChangeArrowheads="1"/>
          </p:cNvSpPr>
          <p:nvPr>
            <p:ph type="body" idx="4294967295"/>
          </p:nvPr>
        </p:nvSpPr>
        <p:spPr>
          <a:xfrm>
            <a:off x="551056" y="1409700"/>
            <a:ext cx="8763000" cy="4038600"/>
          </a:xfrm>
        </p:spPr>
        <p:txBody>
          <a:bodyPr/>
          <a:lstStyle/>
          <a:p>
            <a:pPr eaLnBrk="1" hangingPunct="1">
              <a:spcBef>
                <a:spcPct val="30000"/>
              </a:spcBef>
            </a:pPr>
            <a:r>
              <a:rPr lang="zh-CN" altLang="en-US" dirty="0">
                <a:latin typeface="黑体" pitchFamily="49" charset="-122"/>
                <a:ea typeface="黑体" pitchFamily="49" charset="-122"/>
              </a:rPr>
              <a:t>被删除结点具有以下三种情况：</a:t>
            </a:r>
          </a:p>
          <a:p>
            <a:pPr eaLnBrk="1" hangingPunct="1">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是叶子结点</a:t>
            </a:r>
          </a:p>
          <a:p>
            <a:pPr eaLnBrk="1" hangingPunct="1">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只有左子树或右子树</a:t>
            </a:r>
          </a:p>
          <a:p>
            <a:pPr eaLnBrk="1" hangingPunct="1">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同时有左、右子树</a:t>
            </a:r>
          </a:p>
        </p:txBody>
      </p:sp>
      <p:sp>
        <p:nvSpPr>
          <p:cNvPr id="2" name="Text Box 4">
            <a:extLst>
              <a:ext uri="{FF2B5EF4-FFF2-40B4-BE49-F238E27FC236}">
                <a16:creationId xmlns:a16="http://schemas.microsoft.com/office/drawing/2014/main" id="{48EF93C8-6EDC-40F4-A754-978760EC68A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96F9583-3501-4B7A-B716-6BAC639439BB}" type="slidenum">
              <a:rPr lang="zh-CN" altLang="en-US"/>
              <a:pPr algn="r" eaLnBrk="1" hangingPunct="1">
                <a:spcBef>
                  <a:spcPct val="50000"/>
                </a:spcBef>
                <a:buFont typeface="Arial" pitchFamily="34" charset="0"/>
                <a:buNone/>
              </a:pPr>
              <a:t>48</a:t>
            </a:fld>
            <a:endParaRPr lang="en-US" altLang="zh-CN"/>
          </a:p>
        </p:txBody>
      </p:sp>
      <p:sp>
        <p:nvSpPr>
          <p:cNvPr id="46085" name="Rectangle 5"/>
          <p:cNvSpPr>
            <a:spLocks noGrp="1" noChangeArrowheads="1"/>
          </p:cNvSpPr>
          <p:nvPr>
            <p:ph type="body" idx="4294967295"/>
          </p:nvPr>
        </p:nvSpPr>
        <p:spPr>
          <a:xfrm>
            <a:off x="533400" y="1394966"/>
            <a:ext cx="8763000" cy="403860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1.</a:t>
            </a:r>
            <a:r>
              <a:rPr lang="zh-CN" altLang="en-US" dirty="0">
                <a:latin typeface="黑体" pitchFamily="49" charset="-122"/>
                <a:ea typeface="黑体" pitchFamily="49" charset="-122"/>
              </a:rPr>
              <a:t>被删除结点是叶子结点</a:t>
            </a:r>
          </a:p>
          <a:p>
            <a:pPr eaLnBrk="1" hangingPunct="1">
              <a:spcBef>
                <a:spcPct val="30000"/>
              </a:spcBef>
            </a:pPr>
            <a:r>
              <a:rPr lang="zh-CN" altLang="en-US" dirty="0">
                <a:latin typeface="黑体" pitchFamily="49" charset="-122"/>
                <a:ea typeface="黑体" pitchFamily="49" charset="-122"/>
              </a:rPr>
              <a:t>直接删除结点，并让其父结点指向该结点的指针变为空</a:t>
            </a:r>
          </a:p>
        </p:txBody>
      </p:sp>
      <p:grpSp>
        <p:nvGrpSpPr>
          <p:cNvPr id="2" name="Group 7"/>
          <p:cNvGrpSpPr>
            <a:grpSpLocks/>
          </p:cNvGrpSpPr>
          <p:nvPr/>
        </p:nvGrpSpPr>
        <p:grpSpPr bwMode="auto">
          <a:xfrm>
            <a:off x="4762500" y="3100264"/>
            <a:ext cx="3679825" cy="2770187"/>
            <a:chOff x="0" y="0"/>
            <a:chExt cx="2318" cy="1745"/>
          </a:xfrm>
        </p:grpSpPr>
        <p:sp>
          <p:nvSpPr>
            <p:cNvPr id="46089"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6090"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6091"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6092"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6093"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6094" name="Oval 13"/>
            <p:cNvSpPr>
              <a:spLocks noChangeArrowheads="1"/>
            </p:cNvSpPr>
            <p:nvPr/>
          </p:nvSpPr>
          <p:spPr bwMode="auto">
            <a:xfrm>
              <a:off x="2064" y="1440"/>
              <a:ext cx="254" cy="272"/>
            </a:xfrm>
            <a:prstGeom prst="ellipse">
              <a:avLst/>
            </a:prstGeom>
            <a:solidFill>
              <a:srgbClr val="FFFFFF"/>
            </a:solidFill>
            <a:ln w="25400" cap="rnd">
              <a:solidFill>
                <a:srgbClr val="C0C0C0"/>
              </a:solidFill>
              <a:prstDash val="sysDot"/>
              <a:round/>
              <a:headEnd/>
              <a:tailEnd/>
            </a:ln>
            <a:effectLst/>
          </p:spPr>
          <p:txBody>
            <a:bodyPr wrap="none" anchor="ctr"/>
            <a:lstStyle/>
            <a:p>
              <a:pPr eaLnBrk="1" hangingPunct="1">
                <a:buFont typeface="Arial" pitchFamily="34" charset="0"/>
                <a:buNone/>
              </a:pPr>
              <a:r>
                <a:rPr lang="en-US" altLang="zh-CN" sz="1600" b="1" i="0">
                  <a:solidFill>
                    <a:srgbClr val="DDDDDD"/>
                  </a:solidFill>
                  <a:latin typeface="Times New Roman" pitchFamily="18" charset="0"/>
                  <a:ea typeface="楷体_GB2312" pitchFamily="1" charset="-122"/>
                </a:rPr>
                <a:t>88</a:t>
              </a:r>
            </a:p>
          </p:txBody>
        </p:sp>
        <p:sp>
          <p:nvSpPr>
            <p:cNvPr id="46095"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6096"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6097"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6098"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6099"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6100"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6101"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2" name="Line 21"/>
            <p:cNvSpPr>
              <a:spLocks noChangeShapeType="1"/>
            </p:cNvSpPr>
            <p:nvPr/>
          </p:nvSpPr>
          <p:spPr bwMode="auto">
            <a:xfrm>
              <a:off x="1841" y="1279"/>
              <a:ext cx="271" cy="209"/>
            </a:xfrm>
            <a:prstGeom prst="line">
              <a:avLst/>
            </a:prstGeom>
            <a:noFill/>
            <a:ln w="38100" cap="rnd">
              <a:solidFill>
                <a:srgbClr val="C0C0C0"/>
              </a:solidFill>
              <a:prstDash val="sysDot"/>
              <a:round/>
              <a:headEnd/>
              <a:tailEnd/>
            </a:ln>
            <a:effectLst/>
          </p:spPr>
          <p:txBody>
            <a:bodyPr wrap="none" anchor="ctr"/>
            <a:lstStyle/>
            <a:p>
              <a:endParaRPr lang="zh-CN" altLang="en-US" i="0"/>
            </a:p>
          </p:txBody>
        </p:sp>
        <p:sp>
          <p:nvSpPr>
            <p:cNvPr id="46103"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6104"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6105"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6106"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6107"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6108"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9"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6088" name="Text Box 29"/>
          <p:cNvSpPr txBox="1">
            <a:spLocks noChangeArrowheads="1"/>
          </p:cNvSpPr>
          <p:nvPr/>
        </p:nvSpPr>
        <p:spPr bwMode="auto">
          <a:xfrm>
            <a:off x="1859384" y="4317735"/>
            <a:ext cx="233704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88</a:t>
            </a:r>
          </a:p>
        </p:txBody>
      </p:sp>
      <p:sp>
        <p:nvSpPr>
          <p:cNvPr id="3" name="Text Box 4">
            <a:extLst>
              <a:ext uri="{FF2B5EF4-FFF2-40B4-BE49-F238E27FC236}">
                <a16:creationId xmlns:a16="http://schemas.microsoft.com/office/drawing/2014/main" id="{8F19D9F0-2AF2-444F-96A6-3C441A7F60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body" idx="4294967295"/>
          </p:nvPr>
        </p:nvSpPr>
        <p:spPr>
          <a:xfrm>
            <a:off x="553162" y="1317038"/>
            <a:ext cx="8763000" cy="1607332"/>
          </a:xfrm>
        </p:spPr>
        <p:txBody>
          <a:bodyPr/>
          <a:lstStyle/>
          <a:p>
            <a:pPr eaLnBrk="1" hangingPunct="1">
              <a:spcBef>
                <a:spcPct val="30000"/>
              </a:spcBef>
              <a:buFont typeface="Wingdings" pitchFamily="2" charset="2"/>
              <a:buNone/>
            </a:pPr>
            <a:r>
              <a:rPr lang="en-US" altLang="zh-CN" sz="2800" b="1" dirty="0">
                <a:latin typeface="黑体" pitchFamily="49" charset="-122"/>
                <a:ea typeface="黑体" pitchFamily="49" charset="-122"/>
              </a:rPr>
              <a:t>2.</a:t>
            </a:r>
            <a:r>
              <a:rPr lang="zh-CN" altLang="en-US" sz="2800" dirty="0">
                <a:latin typeface="黑体" pitchFamily="49" charset="-122"/>
                <a:ea typeface="黑体" pitchFamily="49" charset="-122"/>
              </a:rPr>
              <a:t>被删除结点只有左子树或右子树</a:t>
            </a:r>
          </a:p>
          <a:p>
            <a:pPr eaLnBrk="1" hangingPunct="1">
              <a:spcBef>
                <a:spcPct val="30000"/>
              </a:spcBef>
            </a:pPr>
            <a:r>
              <a:rPr lang="zh-CN" altLang="en-US" sz="2800" dirty="0">
                <a:latin typeface="黑体" pitchFamily="49" charset="-122"/>
                <a:ea typeface="黑体" pitchFamily="49" charset="-122"/>
              </a:rPr>
              <a:t>删除结点</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让其父结点指向该结点的指针指向其左子树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或右子树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即用孩子结点替代被删除结点即可</a:t>
            </a:r>
          </a:p>
        </p:txBody>
      </p:sp>
      <p:sp>
        <p:nvSpPr>
          <p:cNvPr id="47156" name="Oval 7"/>
          <p:cNvSpPr>
            <a:spLocks noChangeArrowheads="1"/>
          </p:cNvSpPr>
          <p:nvPr/>
        </p:nvSpPr>
        <p:spPr bwMode="auto">
          <a:xfrm>
            <a:off x="4552058" y="3426296"/>
            <a:ext cx="292100"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57" name="Oval 8"/>
          <p:cNvSpPr>
            <a:spLocks noChangeArrowheads="1"/>
          </p:cNvSpPr>
          <p:nvPr/>
        </p:nvSpPr>
        <p:spPr bwMode="auto">
          <a:xfrm>
            <a:off x="5168008"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58" name="Oval 9"/>
          <p:cNvSpPr>
            <a:spLocks noChangeArrowheads="1"/>
          </p:cNvSpPr>
          <p:nvPr/>
        </p:nvSpPr>
        <p:spPr bwMode="auto">
          <a:xfrm>
            <a:off x="3451920" y="422639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59" name="Oval 10"/>
          <p:cNvSpPr>
            <a:spLocks noChangeArrowheads="1"/>
          </p:cNvSpPr>
          <p:nvPr/>
        </p:nvSpPr>
        <p:spPr bwMode="auto">
          <a:xfrm>
            <a:off x="5652195" y="4226396"/>
            <a:ext cx="292100"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60" name="Oval 11"/>
          <p:cNvSpPr>
            <a:spLocks noChangeArrowheads="1"/>
          </p:cNvSpPr>
          <p:nvPr/>
        </p:nvSpPr>
        <p:spPr bwMode="auto">
          <a:xfrm>
            <a:off x="5809358" y="528208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61" name="Line 12"/>
          <p:cNvSpPr>
            <a:spLocks noChangeShapeType="1"/>
          </p:cNvSpPr>
          <p:nvPr/>
        </p:nvSpPr>
        <p:spPr bwMode="auto">
          <a:xfrm flipH="1">
            <a:off x="4198045" y="3626321"/>
            <a:ext cx="354013"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2" name="Line 13"/>
          <p:cNvSpPr>
            <a:spLocks noChangeShapeType="1"/>
          </p:cNvSpPr>
          <p:nvPr/>
        </p:nvSpPr>
        <p:spPr bwMode="auto">
          <a:xfrm flipH="1">
            <a:off x="3710683" y="4066059"/>
            <a:ext cx="255588"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63" name="Line 14"/>
          <p:cNvSpPr>
            <a:spLocks noChangeShapeType="1"/>
          </p:cNvSpPr>
          <p:nvPr/>
        </p:nvSpPr>
        <p:spPr bwMode="auto">
          <a:xfrm>
            <a:off x="4844158" y="3626321"/>
            <a:ext cx="323850"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4" name="Line 15"/>
          <p:cNvSpPr>
            <a:spLocks noChangeShapeType="1"/>
          </p:cNvSpPr>
          <p:nvPr/>
        </p:nvSpPr>
        <p:spPr bwMode="auto">
          <a:xfrm>
            <a:off x="4177408" y="4035896"/>
            <a:ext cx="293688" cy="304800"/>
          </a:xfrm>
          <a:prstGeom prst="line">
            <a:avLst/>
          </a:prstGeom>
          <a:noFill/>
          <a:ln w="38100">
            <a:solidFill>
              <a:srgbClr val="336699"/>
            </a:solidFill>
            <a:round/>
            <a:headEnd/>
            <a:tailEnd/>
          </a:ln>
          <a:effectLst/>
        </p:spPr>
        <p:txBody>
          <a:bodyPr wrap="none" anchor="ctr"/>
          <a:lstStyle/>
          <a:p>
            <a:endParaRPr lang="zh-CN" altLang="en-US" i="0"/>
          </a:p>
        </p:txBody>
      </p:sp>
      <p:sp>
        <p:nvSpPr>
          <p:cNvPr id="47165" name="Line 16"/>
          <p:cNvSpPr>
            <a:spLocks noChangeShapeType="1"/>
          </p:cNvSpPr>
          <p:nvPr/>
        </p:nvSpPr>
        <p:spPr bwMode="auto">
          <a:xfrm>
            <a:off x="5426770" y="4075584"/>
            <a:ext cx="260350"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66" name="Line 17"/>
          <p:cNvSpPr>
            <a:spLocks noChangeShapeType="1"/>
          </p:cNvSpPr>
          <p:nvPr/>
        </p:nvSpPr>
        <p:spPr bwMode="auto">
          <a:xfrm flipH="1">
            <a:off x="5491858" y="4561359"/>
            <a:ext cx="247650"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67" name="Line 18"/>
          <p:cNvSpPr>
            <a:spLocks noChangeShapeType="1"/>
          </p:cNvSpPr>
          <p:nvPr/>
        </p:nvSpPr>
        <p:spPr bwMode="auto">
          <a:xfrm>
            <a:off x="5555358" y="5074121"/>
            <a:ext cx="309563"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68" name="Oval 19"/>
          <p:cNvSpPr>
            <a:spLocks noChangeArrowheads="1"/>
          </p:cNvSpPr>
          <p:nvPr/>
        </p:nvSpPr>
        <p:spPr bwMode="auto">
          <a:xfrm>
            <a:off x="4051995" y="4916959"/>
            <a:ext cx="290513"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69" name="Line 20"/>
          <p:cNvSpPr>
            <a:spLocks noChangeShapeType="1"/>
          </p:cNvSpPr>
          <p:nvPr/>
        </p:nvSpPr>
        <p:spPr bwMode="auto">
          <a:xfrm flipH="1">
            <a:off x="4245670" y="4618509"/>
            <a:ext cx="257175"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70" name="Oval 21"/>
          <p:cNvSpPr>
            <a:spLocks noChangeArrowheads="1"/>
          </p:cNvSpPr>
          <p:nvPr/>
        </p:nvSpPr>
        <p:spPr bwMode="auto">
          <a:xfrm>
            <a:off x="5296595" y="4775671"/>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71" name="Oval 22"/>
          <p:cNvSpPr>
            <a:spLocks noChangeArrowheads="1"/>
          </p:cNvSpPr>
          <p:nvPr/>
        </p:nvSpPr>
        <p:spPr bwMode="auto">
          <a:xfrm>
            <a:off x="4402833" y="4340696"/>
            <a:ext cx="290513"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72" name="Oval 23"/>
          <p:cNvSpPr>
            <a:spLocks noChangeArrowheads="1"/>
          </p:cNvSpPr>
          <p:nvPr/>
        </p:nvSpPr>
        <p:spPr bwMode="auto">
          <a:xfrm>
            <a:off x="3937695"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73" name="Line 24"/>
          <p:cNvSpPr>
            <a:spLocks noChangeShapeType="1"/>
          </p:cNvSpPr>
          <p:nvPr/>
        </p:nvSpPr>
        <p:spPr bwMode="auto">
          <a:xfrm flipH="1">
            <a:off x="5096570" y="5096346"/>
            <a:ext cx="246063"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74" name="Oval 25"/>
          <p:cNvSpPr>
            <a:spLocks noChangeArrowheads="1"/>
          </p:cNvSpPr>
          <p:nvPr/>
        </p:nvSpPr>
        <p:spPr bwMode="auto">
          <a:xfrm>
            <a:off x="4901308" y="5310659"/>
            <a:ext cx="292100"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37" name="Oval 27"/>
          <p:cNvSpPr>
            <a:spLocks noChangeArrowheads="1"/>
          </p:cNvSpPr>
          <p:nvPr/>
        </p:nvSpPr>
        <p:spPr bwMode="auto">
          <a:xfrm>
            <a:off x="7938195" y="3502496"/>
            <a:ext cx="288925"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56</a:t>
            </a:r>
          </a:p>
        </p:txBody>
      </p:sp>
      <p:sp>
        <p:nvSpPr>
          <p:cNvPr id="47139" name="Oval 29"/>
          <p:cNvSpPr>
            <a:spLocks noChangeArrowheads="1"/>
          </p:cNvSpPr>
          <p:nvPr/>
        </p:nvSpPr>
        <p:spPr bwMode="auto">
          <a:xfrm>
            <a:off x="8498583" y="3958109"/>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92</a:t>
            </a:r>
          </a:p>
        </p:txBody>
      </p:sp>
      <p:sp>
        <p:nvSpPr>
          <p:cNvPr id="47141" name="Oval 31"/>
          <p:cNvSpPr>
            <a:spLocks noChangeArrowheads="1"/>
          </p:cNvSpPr>
          <p:nvPr/>
        </p:nvSpPr>
        <p:spPr bwMode="auto">
          <a:xfrm>
            <a:off x="8654158" y="501379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grpSp>
        <p:nvGrpSpPr>
          <p:cNvPr id="9" name="组合 8">
            <a:extLst>
              <a:ext uri="{FF2B5EF4-FFF2-40B4-BE49-F238E27FC236}">
                <a16:creationId xmlns:a16="http://schemas.microsoft.com/office/drawing/2014/main" id="{79FA114B-2443-F778-9F76-1C0D4676BC04}"/>
              </a:ext>
            </a:extLst>
          </p:cNvPr>
          <p:cNvGrpSpPr/>
          <p:nvPr/>
        </p:nvGrpSpPr>
        <p:grpSpPr>
          <a:xfrm>
            <a:off x="7466708" y="3731096"/>
            <a:ext cx="511175" cy="920750"/>
            <a:chOff x="7476108" y="4165848"/>
            <a:chExt cx="511175" cy="920750"/>
          </a:xfrm>
        </p:grpSpPr>
        <p:sp>
          <p:nvSpPr>
            <p:cNvPr id="47140" name="Oval 30"/>
            <p:cNvSpPr>
              <a:spLocks noChangeArrowheads="1"/>
            </p:cNvSpPr>
            <p:nvPr/>
          </p:nvSpPr>
          <p:spPr bwMode="auto">
            <a:xfrm>
              <a:off x="7698358" y="4737348"/>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7142" name="Line 32"/>
            <p:cNvSpPr>
              <a:spLocks noChangeShapeType="1"/>
            </p:cNvSpPr>
            <p:nvPr/>
          </p:nvSpPr>
          <p:spPr bwMode="auto">
            <a:xfrm flipH="1">
              <a:off x="7476108" y="4165848"/>
              <a:ext cx="471488" cy="220663"/>
            </a:xfrm>
            <a:prstGeom prst="line">
              <a:avLst/>
            </a:prstGeom>
            <a:noFill/>
            <a:ln w="38100">
              <a:solidFill>
                <a:srgbClr val="336699"/>
              </a:solidFill>
              <a:round/>
              <a:headEnd/>
              <a:tailEnd/>
            </a:ln>
            <a:effectLst/>
          </p:spPr>
          <p:txBody>
            <a:bodyPr wrap="none" anchor="ctr"/>
            <a:lstStyle/>
            <a:p>
              <a:endParaRPr lang="zh-CN" altLang="en-US" i="0"/>
            </a:p>
          </p:txBody>
        </p:sp>
      </p:grpSp>
      <p:sp>
        <p:nvSpPr>
          <p:cNvPr id="47146" name="Line 36"/>
          <p:cNvSpPr>
            <a:spLocks noChangeShapeType="1"/>
          </p:cNvSpPr>
          <p:nvPr/>
        </p:nvSpPr>
        <p:spPr bwMode="auto">
          <a:xfrm>
            <a:off x="8208070" y="3807296"/>
            <a:ext cx="325438"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47" name="Line 37"/>
          <p:cNvSpPr>
            <a:spLocks noChangeShapeType="1"/>
          </p:cNvSpPr>
          <p:nvPr/>
        </p:nvSpPr>
        <p:spPr bwMode="auto">
          <a:xfrm flipH="1">
            <a:off x="8339833" y="4293071"/>
            <a:ext cx="244475"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48" name="Line 38"/>
          <p:cNvSpPr>
            <a:spLocks noChangeShapeType="1"/>
          </p:cNvSpPr>
          <p:nvPr/>
        </p:nvSpPr>
        <p:spPr bwMode="auto">
          <a:xfrm>
            <a:off x="8403333" y="4805834"/>
            <a:ext cx="306388"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51" name="Oval 41"/>
          <p:cNvSpPr>
            <a:spLocks noChangeArrowheads="1"/>
          </p:cNvSpPr>
          <p:nvPr/>
        </p:nvSpPr>
        <p:spPr bwMode="auto">
          <a:xfrm>
            <a:off x="8146158" y="4507384"/>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54" name="Line 44"/>
          <p:cNvSpPr>
            <a:spLocks noChangeShapeType="1"/>
          </p:cNvSpPr>
          <p:nvPr/>
        </p:nvSpPr>
        <p:spPr bwMode="auto">
          <a:xfrm flipH="1">
            <a:off x="7949308" y="4828059"/>
            <a:ext cx="242888"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55" name="Oval 45"/>
          <p:cNvSpPr>
            <a:spLocks noChangeArrowheads="1"/>
          </p:cNvSpPr>
          <p:nvPr/>
        </p:nvSpPr>
        <p:spPr bwMode="auto">
          <a:xfrm>
            <a:off x="7755633" y="5042371"/>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12" name="Text Box 46"/>
          <p:cNvSpPr txBox="1">
            <a:spLocks noChangeArrowheads="1"/>
          </p:cNvSpPr>
          <p:nvPr/>
        </p:nvSpPr>
        <p:spPr bwMode="auto">
          <a:xfrm>
            <a:off x="6271320" y="5696421"/>
            <a:ext cx="29718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64(</a:t>
            </a:r>
            <a:r>
              <a:rPr lang="zh-CN" altLang="en-US" sz="2800" b="0" i="0" dirty="0">
                <a:solidFill>
                  <a:srgbClr val="FF0000"/>
                </a:solidFill>
                <a:latin typeface="+mn-ea"/>
                <a:ea typeface="+mn-ea"/>
              </a:rPr>
              <a:t>只有右子树</a:t>
            </a:r>
            <a:r>
              <a:rPr lang="en-US" altLang="zh-CN" sz="2800" b="0" i="0" dirty="0">
                <a:solidFill>
                  <a:srgbClr val="FF0000"/>
                </a:solidFill>
                <a:latin typeface="+mn-ea"/>
                <a:ea typeface="+mn-ea"/>
              </a:rPr>
              <a:t>)</a:t>
            </a:r>
          </a:p>
        </p:txBody>
      </p:sp>
      <p:sp>
        <p:nvSpPr>
          <p:cNvPr id="47113" name="Text Box 47"/>
          <p:cNvSpPr txBox="1">
            <a:spLocks noChangeArrowheads="1"/>
          </p:cNvSpPr>
          <p:nvPr/>
        </p:nvSpPr>
        <p:spPr bwMode="auto">
          <a:xfrm>
            <a:off x="3070920" y="5696421"/>
            <a:ext cx="30480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37(</a:t>
            </a:r>
            <a:r>
              <a:rPr lang="zh-CN" altLang="en-US" sz="2800" b="0" i="0" dirty="0">
                <a:solidFill>
                  <a:srgbClr val="FF0000"/>
                </a:solidFill>
                <a:latin typeface="+mn-ea"/>
                <a:ea typeface="+mn-ea"/>
              </a:rPr>
              <a:t>只有左子树</a:t>
            </a:r>
            <a:r>
              <a:rPr lang="en-US" altLang="zh-CN" sz="2800" b="0" i="0" dirty="0">
                <a:solidFill>
                  <a:srgbClr val="FF0000"/>
                </a:solidFill>
                <a:latin typeface="+mn-ea"/>
                <a:ea typeface="+mn-ea"/>
              </a:rPr>
              <a:t>)</a:t>
            </a:r>
          </a:p>
        </p:txBody>
      </p:sp>
      <p:grpSp>
        <p:nvGrpSpPr>
          <p:cNvPr id="4" name="Group 48"/>
          <p:cNvGrpSpPr>
            <a:grpSpLocks/>
          </p:cNvGrpSpPr>
          <p:nvPr/>
        </p:nvGrpSpPr>
        <p:grpSpPr bwMode="auto">
          <a:xfrm>
            <a:off x="251520" y="3502496"/>
            <a:ext cx="2667000" cy="2057400"/>
            <a:chOff x="0" y="0"/>
            <a:chExt cx="2318" cy="1745"/>
          </a:xfrm>
        </p:grpSpPr>
        <p:sp>
          <p:nvSpPr>
            <p:cNvPr id="47116" name="Oval 4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17" name="Oval 5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18" name="Oval 5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19" name="Oval 5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20" name="Oval 5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7121" name="Oval 5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22" name="Line 5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7123" name="Line 5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7124" name="Line 5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7125" name="Line 5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7126" name="Line 5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7127" name="Line 6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7128" name="Line 6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29" name="Line 6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7130" name="Oval 6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31" name="Line 6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7132" name="Oval 6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33" name="Oval 6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34" name="Oval 6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35" name="Line 6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36" name="Oval 6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ff x="327720" y="5696421"/>
            <a:ext cx="22098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原树</a:t>
            </a:r>
          </a:p>
        </p:txBody>
      </p:sp>
      <p:sp>
        <p:nvSpPr>
          <p:cNvPr id="5" name="Text Box 4">
            <a:extLst>
              <a:ext uri="{FF2B5EF4-FFF2-40B4-BE49-F238E27FC236}">
                <a16:creationId xmlns:a16="http://schemas.microsoft.com/office/drawing/2014/main" id="{DCD1004C-0130-4836-B6CB-90A68A9FB90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grpSp>
        <p:nvGrpSpPr>
          <p:cNvPr id="8" name="组合 7">
            <a:extLst>
              <a:ext uri="{FF2B5EF4-FFF2-40B4-BE49-F238E27FC236}">
                <a16:creationId xmlns:a16="http://schemas.microsoft.com/office/drawing/2014/main" id="{87D8B485-5298-7FE4-2DE0-FCEAEC2F033F}"/>
              </a:ext>
            </a:extLst>
          </p:cNvPr>
          <p:cNvGrpSpPr/>
          <p:nvPr/>
        </p:nvGrpSpPr>
        <p:grpSpPr>
          <a:xfrm>
            <a:off x="6728520" y="3853334"/>
            <a:ext cx="995363" cy="1897063"/>
            <a:chOff x="6737920" y="4288086"/>
            <a:chExt cx="995363" cy="1897063"/>
          </a:xfrm>
        </p:grpSpPr>
        <p:sp>
          <p:nvSpPr>
            <p:cNvPr id="47138" name="Oval 28"/>
            <p:cNvSpPr>
              <a:spLocks noChangeArrowheads="1"/>
            </p:cNvSpPr>
            <p:nvPr/>
          </p:nvSpPr>
          <p:spPr bwMode="auto">
            <a:xfrm>
              <a:off x="6737920" y="47373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43" name="Line 33"/>
            <p:cNvSpPr>
              <a:spLocks noChangeShapeType="1"/>
            </p:cNvSpPr>
            <p:nvPr/>
          </p:nvSpPr>
          <p:spPr bwMode="auto">
            <a:xfrm flipH="1">
              <a:off x="6993508"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44" name="Line 34"/>
            <p:cNvSpPr>
              <a:spLocks noChangeShapeType="1"/>
            </p:cNvSpPr>
            <p:nvPr/>
          </p:nvSpPr>
          <p:spPr bwMode="auto">
            <a:xfrm>
              <a:off x="7476108" y="4537323"/>
              <a:ext cx="25717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7145" name="Line 35"/>
            <p:cNvSpPr>
              <a:spLocks noChangeShapeType="1"/>
            </p:cNvSpPr>
            <p:nvPr/>
          </p:nvSpPr>
          <p:spPr bwMode="auto">
            <a:xfrm flipH="1">
              <a:off x="7417370" y="5037386"/>
              <a:ext cx="315913" cy="344488"/>
            </a:xfrm>
            <a:prstGeom prst="line">
              <a:avLst/>
            </a:prstGeom>
            <a:noFill/>
            <a:ln w="38100">
              <a:solidFill>
                <a:srgbClr val="336699"/>
              </a:solidFill>
              <a:round/>
              <a:headEnd/>
              <a:tailEnd/>
            </a:ln>
            <a:effectLst/>
          </p:spPr>
          <p:txBody>
            <a:bodyPr wrap="none" anchor="ctr"/>
            <a:lstStyle/>
            <a:p>
              <a:endParaRPr lang="zh-CN" altLang="en-US" i="0"/>
            </a:p>
          </p:txBody>
        </p:sp>
        <p:sp>
          <p:nvSpPr>
            <p:cNvPr id="47149" name="Oval 39"/>
            <p:cNvSpPr>
              <a:spLocks noChangeArrowheads="1"/>
            </p:cNvSpPr>
            <p:nvPr/>
          </p:nvSpPr>
          <p:spPr bwMode="auto">
            <a:xfrm>
              <a:off x="6898258" y="5834311"/>
              <a:ext cx="287338"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50" name="Line 40"/>
            <p:cNvSpPr>
              <a:spLocks noChangeShapeType="1"/>
            </p:cNvSpPr>
            <p:nvPr/>
          </p:nvSpPr>
          <p:spPr bwMode="auto">
            <a:xfrm flipH="1">
              <a:off x="7090345" y="5535861"/>
              <a:ext cx="255588"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52" name="Oval 42"/>
            <p:cNvSpPr>
              <a:spLocks noChangeArrowheads="1"/>
            </p:cNvSpPr>
            <p:nvPr/>
          </p:nvSpPr>
          <p:spPr bwMode="auto">
            <a:xfrm>
              <a:off x="7245920" y="5258048"/>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53" name="Oval 43"/>
            <p:cNvSpPr>
              <a:spLocks noChangeArrowheads="1"/>
            </p:cNvSpPr>
            <p:nvPr/>
          </p:nvSpPr>
          <p:spPr bwMode="auto">
            <a:xfrm>
              <a:off x="7218933" y="428808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6" name="Line 33">
              <a:extLst>
                <a:ext uri="{FF2B5EF4-FFF2-40B4-BE49-F238E27FC236}">
                  <a16:creationId xmlns:a16="http://schemas.microsoft.com/office/drawing/2014/main" id="{DD795472-26A3-BF7B-9F60-2AC42194CA35}"/>
                </a:ext>
              </a:extLst>
            </p:cNvPr>
            <p:cNvSpPr>
              <a:spLocks noChangeShapeType="1"/>
            </p:cNvSpPr>
            <p:nvPr/>
          </p:nvSpPr>
          <p:spPr bwMode="auto">
            <a:xfrm flipH="1">
              <a:off x="7022082"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4" grpId="0" animBg="1"/>
      <p:bldP spid="47168" grpId="0" animBg="1"/>
      <p:bldP spid="47169" grpId="0" animBg="1"/>
      <p:bldP spid="47171" grpId="0" animBg="1"/>
      <p:bldP spid="47137" grpId="0" animBg="1"/>
      <p:bldP spid="47139" grpId="0" animBg="1"/>
      <p:bldP spid="47141" grpId="0" animBg="1"/>
      <p:bldP spid="47146" grpId="0" animBg="1"/>
      <p:bldP spid="47147" grpId="0" animBg="1"/>
      <p:bldP spid="47148" grpId="0" animBg="1"/>
      <p:bldP spid="47151" grpId="0" animBg="1"/>
      <p:bldP spid="47154" grpId="0" animBg="1"/>
      <p:bldP spid="47155" grpId="0" animBg="1"/>
      <p:bldP spid="47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8FDE86-17FF-490F-9EA3-961648D4ADAB}" type="slidenum">
              <a:rPr lang="zh-CN" altLang="en-US"/>
              <a:pPr algn="r" eaLnBrk="1" hangingPunct="1">
                <a:spcBef>
                  <a:spcPct val="50000"/>
                </a:spcBef>
                <a:buFont typeface="Arial" pitchFamily="34" charset="0"/>
                <a:buNone/>
              </a:pPr>
              <a:t>5</a:t>
            </a:fld>
            <a:endParaRPr lang="en-US" altLang="zh-CN"/>
          </a:p>
        </p:txBody>
      </p:sp>
      <p:sp>
        <p:nvSpPr>
          <p:cNvPr id="9221" name="Rectangle 5"/>
          <p:cNvSpPr>
            <a:spLocks noGrp="1" noChangeArrowheads="1"/>
          </p:cNvSpPr>
          <p:nvPr>
            <p:ph type="body" idx="4294967295"/>
          </p:nvPr>
        </p:nvSpPr>
        <p:spPr>
          <a:xfrm>
            <a:off x="614394" y="1268760"/>
            <a:ext cx="8763000" cy="4038600"/>
          </a:xfrm>
        </p:spPr>
        <p:txBody>
          <a:bodyPr/>
          <a:lstStyle/>
          <a:p>
            <a:pPr eaLnBrk="1" hangingPunct="1">
              <a:spcBef>
                <a:spcPct val="70000"/>
              </a:spcBef>
            </a:pPr>
            <a:r>
              <a:rPr lang="zh-CN" altLang="en-US" dirty="0">
                <a:solidFill>
                  <a:srgbClr val="FF0000"/>
                </a:solidFill>
                <a:latin typeface="黑体" pitchFamily="49" charset="-122"/>
                <a:ea typeface="黑体" pitchFamily="49" charset="-122"/>
              </a:rPr>
              <a:t>查找</a:t>
            </a:r>
            <a:r>
              <a:rPr lang="zh-CN" altLang="en-US" dirty="0">
                <a:latin typeface="黑体" pitchFamily="49" charset="-122"/>
                <a:ea typeface="黑体" pitchFamily="49" charset="-122"/>
              </a:rPr>
              <a:t>是根据给定的某个值，在查找表中确定一个其关键字等于给定值的数据元素（或记录）。 </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查找成功：在查找表中查找到指定的记录</a:t>
            </a:r>
          </a:p>
          <a:p>
            <a:pPr eaLnBrk="1" hangingPunct="1">
              <a:spcBef>
                <a:spcPct val="70000"/>
              </a:spcBef>
            </a:pPr>
            <a:r>
              <a:rPr lang="zh-CN" altLang="en-US" dirty="0">
                <a:latin typeface="黑体" pitchFamily="49" charset="-122"/>
                <a:ea typeface="黑体" pitchFamily="49" charset="-122"/>
              </a:rPr>
              <a:t>查找不成功：在查找表中没有找到指定记录</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三、查找</a:t>
            </a:r>
            <a:r>
              <a:rPr lang="en-US" altLang="zh-CN" sz="4400" i="0" dirty="0">
                <a:solidFill>
                  <a:schemeClr val="tx2"/>
                </a:solidFill>
                <a:latin typeface="Tahoma" panose="020B0604030504040204" pitchFamily="34" charset="0"/>
                <a:ea typeface="隶书" pitchFamily="49" charset="-122"/>
              </a:rPr>
              <a:t>(Searching)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12"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907553C-5624-4A46-B365-A961E5AAC80F}" type="slidenum">
              <a:rPr lang="zh-CN" altLang="en-US"/>
              <a:pPr algn="r" eaLnBrk="1" hangingPunct="1">
                <a:spcBef>
                  <a:spcPct val="50000"/>
                </a:spcBef>
                <a:buFont typeface="Arial" pitchFamily="34" charset="0"/>
                <a:buNone/>
              </a:pPr>
              <a:t>50</a:t>
            </a:fld>
            <a:endParaRPr lang="en-US" altLang="zh-CN"/>
          </a:p>
        </p:txBody>
      </p:sp>
      <p:sp>
        <p:nvSpPr>
          <p:cNvPr id="48133" name="Rectangle 5"/>
          <p:cNvSpPr>
            <a:spLocks noGrp="1" noChangeArrowheads="1"/>
          </p:cNvSpPr>
          <p:nvPr>
            <p:ph type="body" idx="4294967295"/>
          </p:nvPr>
        </p:nvSpPr>
        <p:spPr>
          <a:xfrm>
            <a:off x="577850" y="1335137"/>
            <a:ext cx="5181600" cy="4038600"/>
          </a:xfrm>
        </p:spPr>
        <p:txBody>
          <a:bodyPr/>
          <a:lstStyle/>
          <a:p>
            <a:pPr eaLnBrk="1" hangingPunct="1">
              <a:spcBef>
                <a:spcPct val="30000"/>
              </a:spcBef>
              <a:buFont typeface="Wingdings" pitchFamily="2" charset="2"/>
              <a:buNone/>
            </a:pPr>
            <a:r>
              <a:rPr lang="zh-CN" altLang="en-US" b="1" dirty="0">
                <a:latin typeface="黑体" pitchFamily="49" charset="-122"/>
                <a:ea typeface="黑体" pitchFamily="49" charset="-122"/>
              </a:rPr>
              <a:t>3.</a:t>
            </a:r>
            <a:r>
              <a:rPr lang="zh-CN" altLang="en-US" dirty="0">
                <a:latin typeface="黑体" pitchFamily="49" charset="-122"/>
                <a:ea typeface="黑体" pitchFamily="49" charset="-122"/>
              </a:rPr>
              <a:t>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既有左子树，又有右子树</a:t>
            </a:r>
          </a:p>
          <a:p>
            <a:pPr eaLnBrk="1" hangingPunct="1">
              <a:spcBef>
                <a:spcPct val="30000"/>
              </a:spcBef>
            </a:pPr>
            <a:r>
              <a:rPr lang="zh-CN" altLang="en-US" dirty="0">
                <a:latin typeface="黑体" pitchFamily="49" charset="-122"/>
                <a:ea typeface="黑体" pitchFamily="49" charset="-122"/>
              </a:rPr>
              <a:t>以中序遍历时的直接前驱</a:t>
            </a:r>
            <a:r>
              <a:rPr lang="en-US" altLang="zh-CN" dirty="0">
                <a:solidFill>
                  <a:srgbClr val="00FF00"/>
                </a:solidFill>
                <a:latin typeface="黑体" pitchFamily="49" charset="-122"/>
                <a:ea typeface="黑体" pitchFamily="49" charset="-122"/>
              </a:rPr>
              <a:t>s</a:t>
            </a:r>
            <a:r>
              <a:rPr lang="zh-CN" altLang="en-US" dirty="0">
                <a:latin typeface="黑体" pitchFamily="49" charset="-122"/>
                <a:ea typeface="黑体" pitchFamily="49" charset="-122"/>
              </a:rPr>
              <a:t>替代被删除结点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，然后再删除该直接前驱（只可能有左孩子）</a:t>
            </a:r>
          </a:p>
        </p:txBody>
      </p:sp>
      <p:grpSp>
        <p:nvGrpSpPr>
          <p:cNvPr id="2" name="Group 7"/>
          <p:cNvGrpSpPr>
            <a:grpSpLocks/>
          </p:cNvGrpSpPr>
          <p:nvPr/>
        </p:nvGrpSpPr>
        <p:grpSpPr bwMode="auto">
          <a:xfrm>
            <a:off x="5970661" y="1335137"/>
            <a:ext cx="2874963" cy="3886200"/>
            <a:chOff x="0" y="0"/>
            <a:chExt cx="1811" cy="2448"/>
          </a:xfrm>
        </p:grpSpPr>
        <p:sp>
          <p:nvSpPr>
            <p:cNvPr id="48136" name="Oval 8"/>
            <p:cNvSpPr>
              <a:spLocks noChangeArrowheads="1"/>
            </p:cNvSpPr>
            <p:nvPr/>
          </p:nvSpPr>
          <p:spPr bwMode="auto">
            <a:xfrm>
              <a:off x="769" y="830"/>
              <a:ext cx="292" cy="217"/>
            </a:xfrm>
            <a:prstGeom prst="ellipse">
              <a:avLst/>
            </a:prstGeom>
            <a:noFill/>
            <a:ln w="38100">
              <a:solidFill>
                <a:schemeClr val="tx1"/>
              </a:solidFill>
              <a:round/>
              <a:headEnd/>
              <a:tailEnd/>
            </a:ln>
            <a:effectLst/>
          </p:spPr>
          <p:txBody>
            <a:bodyPr wrap="none" anchor="ctr"/>
            <a:lstStyle/>
            <a:p>
              <a:pPr algn="ctr" eaLnBrk="1" hangingPunct="1">
                <a:buFont typeface="Arial" pitchFamily="34" charset="0"/>
                <a:buNone/>
              </a:pPr>
              <a:r>
                <a:rPr lang="en-US" altLang="zh-CN" sz="1800" b="1" i="0">
                  <a:solidFill>
                    <a:srgbClr val="00FF00"/>
                  </a:solidFill>
                  <a:latin typeface="Times New Roman" pitchFamily="18" charset="0"/>
                </a:rPr>
                <a:t>P</a:t>
              </a:r>
            </a:p>
          </p:txBody>
        </p:sp>
        <p:sp>
          <p:nvSpPr>
            <p:cNvPr id="48137" name="Oval 9"/>
            <p:cNvSpPr>
              <a:spLocks noChangeArrowheads="1"/>
            </p:cNvSpPr>
            <p:nvPr/>
          </p:nvSpPr>
          <p:spPr bwMode="auto">
            <a:xfrm>
              <a:off x="352" y="1138"/>
              <a:ext cx="291"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p>
          </p:txBody>
        </p:sp>
        <p:sp>
          <p:nvSpPr>
            <p:cNvPr id="48138" name="Line 10"/>
            <p:cNvSpPr>
              <a:spLocks noChangeShapeType="1"/>
            </p:cNvSpPr>
            <p:nvPr/>
          </p:nvSpPr>
          <p:spPr bwMode="auto">
            <a:xfrm flipH="1">
              <a:off x="226" y="1324"/>
              <a:ext cx="167" cy="185"/>
            </a:xfrm>
            <a:prstGeom prst="line">
              <a:avLst/>
            </a:prstGeom>
            <a:noFill/>
            <a:ln w="28575">
              <a:solidFill>
                <a:srgbClr val="6600CC"/>
              </a:solidFill>
              <a:round/>
              <a:headEnd/>
              <a:tailEnd/>
            </a:ln>
            <a:effectLst/>
          </p:spPr>
          <p:txBody>
            <a:bodyPr wrap="none" anchor="ctr"/>
            <a:lstStyle/>
            <a:p>
              <a:endParaRPr lang="zh-CN" altLang="en-US" i="0"/>
            </a:p>
          </p:txBody>
        </p:sp>
        <p:sp>
          <p:nvSpPr>
            <p:cNvPr id="48139" name="Line 11"/>
            <p:cNvSpPr>
              <a:spLocks noChangeShapeType="1"/>
            </p:cNvSpPr>
            <p:nvPr/>
          </p:nvSpPr>
          <p:spPr bwMode="auto">
            <a:xfrm>
              <a:off x="602" y="1324"/>
              <a:ext cx="167" cy="215"/>
            </a:xfrm>
            <a:prstGeom prst="line">
              <a:avLst/>
            </a:prstGeom>
            <a:noFill/>
            <a:ln w="28575">
              <a:solidFill>
                <a:srgbClr val="6600CC"/>
              </a:solidFill>
              <a:round/>
              <a:headEnd/>
              <a:tailEnd/>
            </a:ln>
            <a:effectLst/>
          </p:spPr>
          <p:txBody>
            <a:bodyPr wrap="none" anchor="ctr"/>
            <a:lstStyle/>
            <a:p>
              <a:endParaRPr lang="zh-CN" altLang="en-US" i="0"/>
            </a:p>
          </p:txBody>
        </p:sp>
        <p:sp>
          <p:nvSpPr>
            <p:cNvPr id="48140" name="Line 12"/>
            <p:cNvSpPr>
              <a:spLocks noChangeShapeType="1"/>
            </p:cNvSpPr>
            <p:nvPr/>
          </p:nvSpPr>
          <p:spPr bwMode="auto">
            <a:xfrm flipH="1">
              <a:off x="602" y="1016"/>
              <a:ext cx="208" cy="154"/>
            </a:xfrm>
            <a:prstGeom prst="line">
              <a:avLst/>
            </a:prstGeom>
            <a:noFill/>
            <a:ln w="31750">
              <a:solidFill>
                <a:srgbClr val="006600"/>
              </a:solidFill>
              <a:round/>
              <a:headEnd/>
              <a:tailEnd/>
            </a:ln>
            <a:effectLst/>
          </p:spPr>
          <p:txBody>
            <a:bodyPr wrap="none" anchor="ctr"/>
            <a:lstStyle/>
            <a:p>
              <a:endParaRPr lang="zh-CN" altLang="en-US" i="0"/>
            </a:p>
          </p:txBody>
        </p:sp>
        <p:sp>
          <p:nvSpPr>
            <p:cNvPr id="48141" name="Line 13"/>
            <p:cNvSpPr>
              <a:spLocks noChangeShapeType="1"/>
            </p:cNvSpPr>
            <p:nvPr/>
          </p:nvSpPr>
          <p:spPr bwMode="auto">
            <a:xfrm flipH="1">
              <a:off x="976" y="646"/>
              <a:ext cx="293" cy="216"/>
            </a:xfrm>
            <a:prstGeom prst="line">
              <a:avLst/>
            </a:prstGeom>
            <a:noFill/>
            <a:ln w="31750">
              <a:solidFill>
                <a:srgbClr val="006600"/>
              </a:solidFill>
              <a:round/>
              <a:headEnd/>
              <a:tailEnd/>
            </a:ln>
            <a:effectLst/>
          </p:spPr>
          <p:txBody>
            <a:bodyPr wrap="none" anchor="ctr"/>
            <a:lstStyle/>
            <a:p>
              <a:endParaRPr lang="zh-CN" altLang="en-US" i="0"/>
            </a:p>
          </p:txBody>
        </p:sp>
        <p:sp>
          <p:nvSpPr>
            <p:cNvPr id="48142" name="Text Box 14"/>
            <p:cNvSpPr txBox="1">
              <a:spLocks noChangeArrowheads="1"/>
            </p:cNvSpPr>
            <p:nvPr/>
          </p:nvSpPr>
          <p:spPr bwMode="auto">
            <a:xfrm>
              <a:off x="476" y="324"/>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p</a:t>
              </a:r>
            </a:p>
          </p:txBody>
        </p:sp>
        <p:sp>
          <p:nvSpPr>
            <p:cNvPr id="48143" name="Oval 15"/>
            <p:cNvSpPr>
              <a:spLocks noChangeArrowheads="1"/>
            </p:cNvSpPr>
            <p:nvPr/>
          </p:nvSpPr>
          <p:spPr bwMode="auto">
            <a:xfrm>
              <a:off x="1227" y="462"/>
              <a:ext cx="292" cy="215"/>
            </a:xfrm>
            <a:prstGeom prst="ellipse">
              <a:avLst/>
            </a:prstGeom>
            <a:noFill/>
            <a:ln w="38100">
              <a:solidFill>
                <a:srgbClr val="808000"/>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F</a:t>
              </a:r>
            </a:p>
          </p:txBody>
        </p:sp>
        <p:sp>
          <p:nvSpPr>
            <p:cNvPr id="48144" name="Line 16"/>
            <p:cNvSpPr>
              <a:spLocks noChangeShapeType="1"/>
            </p:cNvSpPr>
            <p:nvPr/>
          </p:nvSpPr>
          <p:spPr bwMode="auto">
            <a:xfrm>
              <a:off x="602" y="492"/>
              <a:ext cx="250" cy="338"/>
            </a:xfrm>
            <a:prstGeom prst="line">
              <a:avLst/>
            </a:prstGeom>
            <a:noFill/>
            <a:ln w="38100">
              <a:solidFill>
                <a:srgbClr val="800000"/>
              </a:solidFill>
              <a:round/>
              <a:headEnd/>
              <a:tailEnd type="triangle" w="med" len="lg"/>
            </a:ln>
            <a:effectLst/>
          </p:spPr>
          <p:txBody>
            <a:bodyPr/>
            <a:lstStyle/>
            <a:p>
              <a:endParaRPr lang="zh-CN" altLang="en-US" i="0"/>
            </a:p>
          </p:txBody>
        </p:sp>
        <p:sp>
          <p:nvSpPr>
            <p:cNvPr id="48145" name="Line 17"/>
            <p:cNvSpPr>
              <a:spLocks noChangeShapeType="1"/>
            </p:cNvSpPr>
            <p:nvPr/>
          </p:nvSpPr>
          <p:spPr bwMode="auto">
            <a:xfrm>
              <a:off x="1478" y="646"/>
              <a:ext cx="333" cy="247"/>
            </a:xfrm>
            <a:prstGeom prst="line">
              <a:avLst/>
            </a:prstGeom>
            <a:noFill/>
            <a:ln w="31750">
              <a:solidFill>
                <a:srgbClr val="006600"/>
              </a:solidFill>
              <a:round/>
              <a:headEnd/>
              <a:tailEnd/>
            </a:ln>
            <a:effectLst/>
          </p:spPr>
          <p:txBody>
            <a:bodyPr wrap="none" anchor="ctr"/>
            <a:lstStyle/>
            <a:p>
              <a:endParaRPr lang="zh-CN" altLang="en-US" i="0"/>
            </a:p>
          </p:txBody>
        </p:sp>
        <p:sp>
          <p:nvSpPr>
            <p:cNvPr id="48146" name="Oval 18"/>
            <p:cNvSpPr>
              <a:spLocks noChangeArrowheads="1"/>
            </p:cNvSpPr>
            <p:nvPr/>
          </p:nvSpPr>
          <p:spPr bwMode="auto">
            <a:xfrm>
              <a:off x="1042" y="1163"/>
              <a:ext cx="293"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P</a:t>
              </a:r>
              <a:r>
                <a:rPr lang="en-US" altLang="zh-CN" sz="1800" b="1" i="0" baseline="-25000">
                  <a:solidFill>
                    <a:srgbClr val="003366"/>
                  </a:solidFill>
                  <a:latin typeface="Times New Roman" pitchFamily="18" charset="0"/>
                </a:rPr>
                <a:t>R</a:t>
              </a:r>
            </a:p>
          </p:txBody>
        </p:sp>
        <p:sp>
          <p:nvSpPr>
            <p:cNvPr id="48147" name="Text Box 19"/>
            <p:cNvSpPr txBox="1">
              <a:spLocks noChangeArrowheads="1"/>
            </p:cNvSpPr>
            <p:nvPr/>
          </p:nvSpPr>
          <p:spPr bwMode="auto">
            <a:xfrm>
              <a:off x="852" y="0"/>
              <a:ext cx="184" cy="231"/>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1800" b="1" i="0">
                  <a:solidFill>
                    <a:srgbClr val="003366"/>
                  </a:solidFill>
                  <a:latin typeface="Times New Roman" pitchFamily="18" charset="0"/>
                </a:rPr>
                <a:t>f</a:t>
              </a:r>
            </a:p>
          </p:txBody>
        </p:sp>
        <p:sp>
          <p:nvSpPr>
            <p:cNvPr id="48148" name="Line 20"/>
            <p:cNvSpPr>
              <a:spLocks noChangeShapeType="1"/>
            </p:cNvSpPr>
            <p:nvPr/>
          </p:nvSpPr>
          <p:spPr bwMode="auto">
            <a:xfrm>
              <a:off x="1019" y="184"/>
              <a:ext cx="250" cy="278"/>
            </a:xfrm>
            <a:prstGeom prst="line">
              <a:avLst/>
            </a:prstGeom>
            <a:noFill/>
            <a:ln w="38100">
              <a:solidFill>
                <a:srgbClr val="800000"/>
              </a:solidFill>
              <a:round/>
              <a:headEnd/>
              <a:tailEnd type="triangle" w="med" len="lg"/>
            </a:ln>
            <a:effectLst/>
          </p:spPr>
          <p:txBody>
            <a:bodyPr/>
            <a:lstStyle/>
            <a:p>
              <a:endParaRPr lang="zh-CN" altLang="en-US" i="0"/>
            </a:p>
          </p:txBody>
        </p:sp>
        <p:sp>
          <p:nvSpPr>
            <p:cNvPr id="48149" name="Line 21"/>
            <p:cNvSpPr>
              <a:spLocks noChangeShapeType="1"/>
            </p:cNvSpPr>
            <p:nvPr/>
          </p:nvSpPr>
          <p:spPr bwMode="auto">
            <a:xfrm>
              <a:off x="1042" y="992"/>
              <a:ext cx="96" cy="171"/>
            </a:xfrm>
            <a:prstGeom prst="line">
              <a:avLst/>
            </a:prstGeom>
            <a:noFill/>
            <a:ln w="31750">
              <a:solidFill>
                <a:srgbClr val="006600"/>
              </a:solidFill>
              <a:round/>
              <a:headEnd/>
              <a:tailEnd/>
            </a:ln>
            <a:effectLst/>
          </p:spPr>
          <p:txBody>
            <a:bodyPr wrap="none" anchor="ctr"/>
            <a:lstStyle/>
            <a:p>
              <a:endParaRPr lang="zh-CN" altLang="en-US" i="0"/>
            </a:p>
          </p:txBody>
        </p:sp>
        <p:sp>
          <p:nvSpPr>
            <p:cNvPr id="48150" name="Oval 22"/>
            <p:cNvSpPr>
              <a:spLocks noChangeArrowheads="1"/>
            </p:cNvSpPr>
            <p:nvPr/>
          </p:nvSpPr>
          <p:spPr bwMode="auto">
            <a:xfrm>
              <a:off x="0" y="1501"/>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r>
                <a:rPr lang="en-US" altLang="zh-CN" sz="1800" b="1" i="0" baseline="-25000">
                  <a:solidFill>
                    <a:srgbClr val="003366"/>
                  </a:solidFill>
                  <a:latin typeface="Times New Roman" pitchFamily="18" charset="0"/>
                </a:rPr>
                <a:t>L</a:t>
              </a:r>
            </a:p>
          </p:txBody>
        </p:sp>
        <p:sp>
          <p:nvSpPr>
            <p:cNvPr id="48151" name="Oval 23"/>
            <p:cNvSpPr>
              <a:spLocks noChangeArrowheads="1"/>
            </p:cNvSpPr>
            <p:nvPr/>
          </p:nvSpPr>
          <p:spPr bwMode="auto">
            <a:xfrm>
              <a:off x="679" y="1501"/>
              <a:ext cx="292"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p>
          </p:txBody>
        </p:sp>
        <p:sp>
          <p:nvSpPr>
            <p:cNvPr id="48152" name="Oval 24"/>
            <p:cNvSpPr>
              <a:spLocks noChangeArrowheads="1"/>
            </p:cNvSpPr>
            <p:nvPr/>
          </p:nvSpPr>
          <p:spPr bwMode="auto">
            <a:xfrm>
              <a:off x="589" y="2232"/>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S</a:t>
              </a:r>
              <a:r>
                <a:rPr lang="en-US" altLang="zh-CN" sz="1800" b="1" i="0" baseline="-25000">
                  <a:solidFill>
                    <a:srgbClr val="003366"/>
                  </a:solidFill>
                  <a:latin typeface="Times New Roman" pitchFamily="18" charset="0"/>
                </a:rPr>
                <a:t>L</a:t>
              </a:r>
            </a:p>
          </p:txBody>
        </p:sp>
        <p:sp>
          <p:nvSpPr>
            <p:cNvPr id="48153" name="Oval 25"/>
            <p:cNvSpPr>
              <a:spLocks noChangeArrowheads="1"/>
            </p:cNvSpPr>
            <p:nvPr/>
          </p:nvSpPr>
          <p:spPr bwMode="auto">
            <a:xfrm>
              <a:off x="407"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r>
                <a:rPr lang="en-US" altLang="zh-CN" sz="1800" b="1" i="0" baseline="-25000">
                  <a:solidFill>
                    <a:srgbClr val="003366"/>
                  </a:solidFill>
                  <a:latin typeface="Times New Roman" pitchFamily="18" charset="0"/>
                </a:rPr>
                <a:t>L</a:t>
              </a:r>
            </a:p>
          </p:txBody>
        </p:sp>
        <p:sp>
          <p:nvSpPr>
            <p:cNvPr id="48154" name="Oval 26"/>
            <p:cNvSpPr>
              <a:spLocks noChangeArrowheads="1"/>
            </p:cNvSpPr>
            <p:nvPr/>
          </p:nvSpPr>
          <p:spPr bwMode="auto">
            <a:xfrm>
              <a:off x="905"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chemeClr val="hlink"/>
                  </a:solidFill>
                  <a:latin typeface="Times New Roman" pitchFamily="18" charset="0"/>
                </a:rPr>
                <a:t>S</a:t>
              </a:r>
            </a:p>
          </p:txBody>
        </p:sp>
        <p:sp>
          <p:nvSpPr>
            <p:cNvPr id="48155" name="Line 27"/>
            <p:cNvSpPr>
              <a:spLocks noChangeShapeType="1"/>
            </p:cNvSpPr>
            <p:nvPr/>
          </p:nvSpPr>
          <p:spPr bwMode="auto">
            <a:xfrm flipH="1">
              <a:off x="589" y="1693"/>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6" name="Line 28"/>
            <p:cNvSpPr>
              <a:spLocks noChangeShapeType="1"/>
            </p:cNvSpPr>
            <p:nvPr/>
          </p:nvSpPr>
          <p:spPr bwMode="auto">
            <a:xfrm>
              <a:off x="860" y="1693"/>
              <a:ext cx="150" cy="192"/>
            </a:xfrm>
            <a:prstGeom prst="line">
              <a:avLst/>
            </a:prstGeom>
            <a:noFill/>
            <a:ln w="28575">
              <a:solidFill>
                <a:srgbClr val="6600CC"/>
              </a:solidFill>
              <a:round/>
              <a:headEnd/>
              <a:tailEnd/>
            </a:ln>
            <a:effectLst/>
          </p:spPr>
          <p:txBody>
            <a:bodyPr wrap="none" anchor="ctr"/>
            <a:lstStyle/>
            <a:p>
              <a:endParaRPr lang="zh-CN" altLang="en-US" i="0"/>
            </a:p>
          </p:txBody>
        </p:sp>
        <p:sp>
          <p:nvSpPr>
            <p:cNvPr id="48157" name="Line 29"/>
            <p:cNvSpPr>
              <a:spLocks noChangeShapeType="1"/>
            </p:cNvSpPr>
            <p:nvPr/>
          </p:nvSpPr>
          <p:spPr bwMode="auto">
            <a:xfrm flipH="1">
              <a:off x="815" y="2078"/>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8" name="Text Box 30"/>
            <p:cNvSpPr txBox="1">
              <a:spLocks noChangeArrowheads="1"/>
            </p:cNvSpPr>
            <p:nvPr/>
          </p:nvSpPr>
          <p:spPr bwMode="auto">
            <a:xfrm>
              <a:off x="1313" y="1410"/>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q</a:t>
              </a:r>
            </a:p>
          </p:txBody>
        </p:sp>
        <p:sp>
          <p:nvSpPr>
            <p:cNvPr id="48159" name="Text Box 31"/>
            <p:cNvSpPr txBox="1">
              <a:spLocks noChangeArrowheads="1"/>
            </p:cNvSpPr>
            <p:nvPr/>
          </p:nvSpPr>
          <p:spPr bwMode="auto">
            <a:xfrm>
              <a:off x="1539" y="1717"/>
              <a:ext cx="172"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s</a:t>
              </a:r>
            </a:p>
          </p:txBody>
        </p:sp>
        <p:sp>
          <p:nvSpPr>
            <p:cNvPr id="48160" name="Line 32"/>
            <p:cNvSpPr>
              <a:spLocks noChangeShapeType="1"/>
            </p:cNvSpPr>
            <p:nvPr/>
          </p:nvSpPr>
          <p:spPr bwMode="auto">
            <a:xfrm flipH="1">
              <a:off x="951" y="1501"/>
              <a:ext cx="407" cy="76"/>
            </a:xfrm>
            <a:prstGeom prst="line">
              <a:avLst/>
            </a:prstGeom>
            <a:noFill/>
            <a:ln w="38100">
              <a:solidFill>
                <a:srgbClr val="800000"/>
              </a:solidFill>
              <a:round/>
              <a:headEnd/>
              <a:tailEnd type="triangle" w="med" len="lg"/>
            </a:ln>
            <a:effectLst/>
          </p:spPr>
          <p:txBody>
            <a:bodyPr/>
            <a:lstStyle/>
            <a:p>
              <a:endParaRPr lang="zh-CN" altLang="en-US" i="0"/>
            </a:p>
          </p:txBody>
        </p:sp>
        <p:sp>
          <p:nvSpPr>
            <p:cNvPr id="48161" name="Line 33"/>
            <p:cNvSpPr>
              <a:spLocks noChangeShapeType="1"/>
            </p:cNvSpPr>
            <p:nvPr/>
          </p:nvSpPr>
          <p:spPr bwMode="auto">
            <a:xfrm flipH="1">
              <a:off x="1177" y="1808"/>
              <a:ext cx="408" cy="116"/>
            </a:xfrm>
            <a:prstGeom prst="line">
              <a:avLst/>
            </a:prstGeom>
            <a:noFill/>
            <a:ln w="38100">
              <a:solidFill>
                <a:srgbClr val="800000"/>
              </a:solidFill>
              <a:round/>
              <a:headEnd/>
              <a:tailEnd type="triangle" w="med" len="lg"/>
            </a:ln>
            <a:effectLst/>
          </p:spPr>
          <p:txBody>
            <a:bodyPr/>
            <a:lstStyle/>
            <a:p>
              <a:endParaRPr lang="zh-CN" altLang="en-US" i="0"/>
            </a:p>
          </p:txBody>
        </p:sp>
      </p:grpSp>
      <p:sp>
        <p:nvSpPr>
          <p:cNvPr id="3" name="Text Box 4">
            <a:extLst>
              <a:ext uri="{FF2B5EF4-FFF2-40B4-BE49-F238E27FC236}">
                <a16:creationId xmlns:a16="http://schemas.microsoft.com/office/drawing/2014/main" id="{4FC6C240-0D89-428D-A95C-4FAF920D8B8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4" name="文本框 3">
            <a:extLst>
              <a:ext uri="{FF2B5EF4-FFF2-40B4-BE49-F238E27FC236}">
                <a16:creationId xmlns:a16="http://schemas.microsoft.com/office/drawing/2014/main" id="{8E5DFEA3-66F6-42C7-8D5E-6CE25772BB1E}"/>
              </a:ext>
            </a:extLst>
          </p:cNvPr>
          <p:cNvSpPr txBox="1"/>
          <p:nvPr/>
        </p:nvSpPr>
        <p:spPr>
          <a:xfrm>
            <a:off x="582017" y="4872276"/>
            <a:ext cx="5820371" cy="954107"/>
          </a:xfrm>
          <a:prstGeom prst="rect">
            <a:avLst/>
          </a:prstGeom>
          <a:noFill/>
        </p:spPr>
        <p:txBody>
          <a:bodyPr wrap="square" rtlCol="0">
            <a:spAutoFit/>
          </a:bodyPr>
          <a:lstStyle/>
          <a:p>
            <a:r>
              <a:rPr lang="zh-CN" altLang="en-US" sz="2800" i="0" dirty="0">
                <a:solidFill>
                  <a:srgbClr val="FF0000"/>
                </a:solidFill>
              </a:rPr>
              <a:t>删除方法不唯一。书上另一种，</a:t>
            </a:r>
            <a:r>
              <a:rPr lang="en-US" altLang="zh-CN" sz="2800" i="0" dirty="0">
                <a:solidFill>
                  <a:srgbClr val="FF0000"/>
                </a:solidFill>
              </a:rPr>
              <a:t>F</a:t>
            </a:r>
            <a:r>
              <a:rPr lang="zh-CN" altLang="en-US" sz="2800" i="0" dirty="0">
                <a:solidFill>
                  <a:srgbClr val="FF0000"/>
                </a:solidFill>
              </a:rPr>
              <a:t>的左孩子为</a:t>
            </a:r>
            <a:r>
              <a:rPr lang="en-US" altLang="zh-CN" sz="2800" i="0" dirty="0">
                <a:solidFill>
                  <a:srgbClr val="FF0000"/>
                </a:solidFill>
              </a:rPr>
              <a:t>C</a:t>
            </a:r>
            <a:r>
              <a:rPr lang="zh-CN" altLang="en-US" sz="2800" i="0" dirty="0">
                <a:solidFill>
                  <a:srgbClr val="FF0000"/>
                </a:solidFill>
              </a:rPr>
              <a:t>，</a:t>
            </a:r>
            <a:r>
              <a:rPr lang="en-US" altLang="zh-CN" sz="2800" i="0" dirty="0">
                <a:solidFill>
                  <a:srgbClr val="FF0000"/>
                </a:solidFill>
              </a:rPr>
              <a:t>P</a:t>
            </a:r>
            <a:r>
              <a:rPr lang="en-US" altLang="zh-CN" sz="2800" i="0" baseline="-25000" dirty="0">
                <a:solidFill>
                  <a:srgbClr val="FF0000"/>
                </a:solidFill>
              </a:rPr>
              <a:t>R</a:t>
            </a:r>
            <a:r>
              <a:rPr lang="zh-CN" altLang="en-US" sz="2800" i="0" dirty="0">
                <a:solidFill>
                  <a:srgbClr val="FF0000"/>
                </a:solidFill>
              </a:rPr>
              <a:t>作为</a:t>
            </a:r>
            <a:r>
              <a:rPr lang="en-US" altLang="zh-CN" sz="2800" i="0" dirty="0">
                <a:solidFill>
                  <a:srgbClr val="FF0000"/>
                </a:solidFill>
              </a:rPr>
              <a:t>S</a:t>
            </a:r>
            <a:r>
              <a:rPr lang="zh-CN" altLang="en-US" sz="2800" i="0" dirty="0">
                <a:solidFill>
                  <a:srgbClr val="FF0000"/>
                </a:solidFill>
              </a:rPr>
              <a:t>的右孩子。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body" idx="4294967295"/>
          </p:nvPr>
        </p:nvSpPr>
        <p:spPr>
          <a:xfrm>
            <a:off x="574750" y="1379307"/>
            <a:ext cx="8763000" cy="60377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3.</a:t>
            </a:r>
            <a:r>
              <a:rPr lang="zh-CN" altLang="en-US" dirty="0">
                <a:latin typeface="黑体" pitchFamily="49" charset="-122"/>
                <a:ea typeface="黑体" pitchFamily="49" charset="-122"/>
              </a:rPr>
              <a:t>被删除结点既有左子树，又有右子树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举例</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88912" y="2564904"/>
            <a:ext cx="2819400" cy="2133600"/>
            <a:chOff x="0" y="0"/>
            <a:chExt cx="2318" cy="1745"/>
          </a:xfrm>
        </p:grpSpPr>
        <p:sp>
          <p:nvSpPr>
            <p:cNvPr id="49203"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204"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205"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6"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207"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208"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209"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9210"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9211"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9212"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9213"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9214"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9215"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16"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9217"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218"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9219"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220"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21"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222"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23"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9184" name="Oval 30"/>
          <p:cNvSpPr>
            <a:spLocks noChangeArrowheads="1"/>
          </p:cNvSpPr>
          <p:nvPr/>
        </p:nvSpPr>
        <p:spPr bwMode="auto">
          <a:xfrm>
            <a:off x="44084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185" name="Oval 31"/>
          <p:cNvSpPr>
            <a:spLocks noChangeArrowheads="1"/>
          </p:cNvSpPr>
          <p:nvPr/>
        </p:nvSpPr>
        <p:spPr bwMode="auto">
          <a:xfrm>
            <a:off x="5064125"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86" name="Oval 32"/>
          <p:cNvSpPr>
            <a:spLocks noChangeArrowheads="1"/>
          </p:cNvSpPr>
          <p:nvPr/>
        </p:nvSpPr>
        <p:spPr bwMode="auto">
          <a:xfrm>
            <a:off x="55800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87" name="Oval 33"/>
          <p:cNvSpPr>
            <a:spLocks noChangeArrowheads="1"/>
          </p:cNvSpPr>
          <p:nvPr/>
        </p:nvSpPr>
        <p:spPr bwMode="auto">
          <a:xfrm>
            <a:off x="42703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188" name="Oval 34"/>
          <p:cNvSpPr>
            <a:spLocks noChangeArrowheads="1"/>
          </p:cNvSpPr>
          <p:nvPr/>
        </p:nvSpPr>
        <p:spPr bwMode="auto">
          <a:xfrm>
            <a:off x="5746750" y="4325442"/>
            <a:ext cx="309562"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89" name="Line 35"/>
          <p:cNvSpPr>
            <a:spLocks noChangeShapeType="1"/>
          </p:cNvSpPr>
          <p:nvPr/>
        </p:nvSpPr>
        <p:spPr bwMode="auto">
          <a:xfrm flipH="1">
            <a:off x="40306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0" name="Line 36"/>
          <p:cNvSpPr>
            <a:spLocks noChangeShapeType="1"/>
          </p:cNvSpPr>
          <p:nvPr/>
        </p:nvSpPr>
        <p:spPr bwMode="auto">
          <a:xfrm>
            <a:off x="4719637" y="2753817"/>
            <a:ext cx="344487"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1" name="Line 37"/>
          <p:cNvSpPr>
            <a:spLocks noChangeShapeType="1"/>
          </p:cNvSpPr>
          <p:nvPr/>
        </p:nvSpPr>
        <p:spPr bwMode="auto">
          <a:xfrm>
            <a:off x="4030662" y="3134817"/>
            <a:ext cx="274637"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92" name="Line 38"/>
          <p:cNvSpPr>
            <a:spLocks noChangeShapeType="1"/>
          </p:cNvSpPr>
          <p:nvPr/>
        </p:nvSpPr>
        <p:spPr bwMode="auto">
          <a:xfrm flipH="1">
            <a:off x="3967162" y="3609479"/>
            <a:ext cx="338137"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93" name="Line 39"/>
          <p:cNvSpPr>
            <a:spLocks noChangeShapeType="1"/>
          </p:cNvSpPr>
          <p:nvPr/>
        </p:nvSpPr>
        <p:spPr bwMode="auto">
          <a:xfrm>
            <a:off x="53403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94" name="Line 40"/>
          <p:cNvSpPr>
            <a:spLocks noChangeShapeType="1"/>
          </p:cNvSpPr>
          <p:nvPr/>
        </p:nvSpPr>
        <p:spPr bwMode="auto">
          <a:xfrm flipH="1">
            <a:off x="54086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95" name="Line 41"/>
          <p:cNvSpPr>
            <a:spLocks noChangeShapeType="1"/>
          </p:cNvSpPr>
          <p:nvPr/>
        </p:nvSpPr>
        <p:spPr bwMode="auto">
          <a:xfrm>
            <a:off x="5476875" y="4128592"/>
            <a:ext cx="328612"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96" name="Oval 42"/>
          <p:cNvSpPr>
            <a:spLocks noChangeArrowheads="1"/>
          </p:cNvSpPr>
          <p:nvPr/>
        </p:nvSpPr>
        <p:spPr bwMode="auto">
          <a:xfrm>
            <a:off x="3409950" y="4366717"/>
            <a:ext cx="307975"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97" name="Line 43"/>
          <p:cNvSpPr>
            <a:spLocks noChangeShapeType="1"/>
          </p:cNvSpPr>
          <p:nvPr/>
        </p:nvSpPr>
        <p:spPr bwMode="auto">
          <a:xfrm flipH="1">
            <a:off x="3616325" y="4082554"/>
            <a:ext cx="274637" cy="284163"/>
          </a:xfrm>
          <a:prstGeom prst="line">
            <a:avLst/>
          </a:prstGeom>
          <a:noFill/>
          <a:ln w="38100">
            <a:solidFill>
              <a:srgbClr val="336699"/>
            </a:solidFill>
            <a:round/>
            <a:headEnd/>
            <a:tailEnd/>
          </a:ln>
          <a:effectLst/>
        </p:spPr>
        <p:txBody>
          <a:bodyPr wrap="none" anchor="ctr"/>
          <a:lstStyle/>
          <a:p>
            <a:endParaRPr lang="zh-CN" altLang="en-US" i="0"/>
          </a:p>
        </p:txBody>
      </p:sp>
      <p:sp>
        <p:nvSpPr>
          <p:cNvPr id="49198" name="Oval 44"/>
          <p:cNvSpPr>
            <a:spLocks noChangeArrowheads="1"/>
          </p:cNvSpPr>
          <p:nvPr/>
        </p:nvSpPr>
        <p:spPr bwMode="auto">
          <a:xfrm>
            <a:off x="52006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99" name="Oval 45"/>
          <p:cNvSpPr>
            <a:spLocks noChangeArrowheads="1"/>
          </p:cNvSpPr>
          <p:nvPr/>
        </p:nvSpPr>
        <p:spPr bwMode="auto">
          <a:xfrm>
            <a:off x="3784600" y="3817442"/>
            <a:ext cx="309562"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00" name="Oval 46"/>
          <p:cNvSpPr>
            <a:spLocks noChangeArrowheads="1"/>
          </p:cNvSpPr>
          <p:nvPr/>
        </p:nvSpPr>
        <p:spPr bwMode="auto">
          <a:xfrm>
            <a:off x="3754437"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1" name="Line 47"/>
          <p:cNvSpPr>
            <a:spLocks noChangeShapeType="1"/>
          </p:cNvSpPr>
          <p:nvPr/>
        </p:nvSpPr>
        <p:spPr bwMode="auto">
          <a:xfrm flipH="1">
            <a:off x="49879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202" name="Oval 48"/>
          <p:cNvSpPr>
            <a:spLocks noChangeArrowheads="1"/>
          </p:cNvSpPr>
          <p:nvPr/>
        </p:nvSpPr>
        <p:spPr bwMode="auto">
          <a:xfrm>
            <a:off x="47799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5" name="Oval 50"/>
          <p:cNvSpPr>
            <a:spLocks noChangeArrowheads="1"/>
          </p:cNvSpPr>
          <p:nvPr/>
        </p:nvSpPr>
        <p:spPr bwMode="auto">
          <a:xfrm>
            <a:off x="75326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9166" name="Oval 51"/>
          <p:cNvSpPr>
            <a:spLocks noChangeArrowheads="1"/>
          </p:cNvSpPr>
          <p:nvPr/>
        </p:nvSpPr>
        <p:spPr bwMode="auto">
          <a:xfrm>
            <a:off x="8188325"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67" name="Oval 52"/>
          <p:cNvSpPr>
            <a:spLocks noChangeArrowheads="1"/>
          </p:cNvSpPr>
          <p:nvPr/>
        </p:nvSpPr>
        <p:spPr bwMode="auto">
          <a:xfrm>
            <a:off x="6361112" y="3323729"/>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168" name="Oval 53"/>
          <p:cNvSpPr>
            <a:spLocks noChangeArrowheads="1"/>
          </p:cNvSpPr>
          <p:nvPr/>
        </p:nvSpPr>
        <p:spPr bwMode="auto">
          <a:xfrm>
            <a:off x="87042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69" name="Oval 54"/>
          <p:cNvSpPr>
            <a:spLocks noChangeArrowheads="1"/>
          </p:cNvSpPr>
          <p:nvPr/>
        </p:nvSpPr>
        <p:spPr bwMode="auto">
          <a:xfrm>
            <a:off x="73945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170" name="Oval 55"/>
          <p:cNvSpPr>
            <a:spLocks noChangeArrowheads="1"/>
          </p:cNvSpPr>
          <p:nvPr/>
        </p:nvSpPr>
        <p:spPr bwMode="auto">
          <a:xfrm>
            <a:off x="8870950" y="4325442"/>
            <a:ext cx="309563"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71" name="Line 56"/>
          <p:cNvSpPr>
            <a:spLocks noChangeShapeType="1"/>
          </p:cNvSpPr>
          <p:nvPr/>
        </p:nvSpPr>
        <p:spPr bwMode="auto">
          <a:xfrm flipH="1">
            <a:off x="71548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2" name="Line 57"/>
          <p:cNvSpPr>
            <a:spLocks noChangeShapeType="1"/>
          </p:cNvSpPr>
          <p:nvPr/>
        </p:nvSpPr>
        <p:spPr bwMode="auto">
          <a:xfrm flipH="1">
            <a:off x="6635750" y="3172917"/>
            <a:ext cx="273050" cy="198438"/>
          </a:xfrm>
          <a:prstGeom prst="line">
            <a:avLst/>
          </a:prstGeom>
          <a:noFill/>
          <a:ln w="38100">
            <a:solidFill>
              <a:srgbClr val="666699"/>
            </a:solidFill>
            <a:round/>
            <a:headEnd/>
            <a:tailEnd/>
          </a:ln>
          <a:effectLst/>
        </p:spPr>
        <p:txBody>
          <a:bodyPr wrap="none" anchor="ctr"/>
          <a:lstStyle/>
          <a:p>
            <a:endParaRPr lang="zh-CN" altLang="en-US" i="0"/>
          </a:p>
        </p:txBody>
      </p:sp>
      <p:sp>
        <p:nvSpPr>
          <p:cNvPr id="49173" name="Line 58"/>
          <p:cNvSpPr>
            <a:spLocks noChangeShapeType="1"/>
          </p:cNvSpPr>
          <p:nvPr/>
        </p:nvSpPr>
        <p:spPr bwMode="auto">
          <a:xfrm>
            <a:off x="7843837" y="2753817"/>
            <a:ext cx="344488"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4" name="Line 59"/>
          <p:cNvSpPr>
            <a:spLocks noChangeShapeType="1"/>
          </p:cNvSpPr>
          <p:nvPr/>
        </p:nvSpPr>
        <p:spPr bwMode="auto">
          <a:xfrm>
            <a:off x="7154862" y="3134817"/>
            <a:ext cx="274638"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75" name="Line 60"/>
          <p:cNvSpPr>
            <a:spLocks noChangeShapeType="1"/>
          </p:cNvSpPr>
          <p:nvPr/>
        </p:nvSpPr>
        <p:spPr bwMode="auto">
          <a:xfrm flipH="1">
            <a:off x="7091362" y="3609479"/>
            <a:ext cx="338138"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76" name="Line 61"/>
          <p:cNvSpPr>
            <a:spLocks noChangeShapeType="1"/>
          </p:cNvSpPr>
          <p:nvPr/>
        </p:nvSpPr>
        <p:spPr bwMode="auto">
          <a:xfrm>
            <a:off x="84645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77" name="Line 62"/>
          <p:cNvSpPr>
            <a:spLocks noChangeShapeType="1"/>
          </p:cNvSpPr>
          <p:nvPr/>
        </p:nvSpPr>
        <p:spPr bwMode="auto">
          <a:xfrm flipH="1">
            <a:off x="85328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78" name="Line 63"/>
          <p:cNvSpPr>
            <a:spLocks noChangeShapeType="1"/>
          </p:cNvSpPr>
          <p:nvPr/>
        </p:nvSpPr>
        <p:spPr bwMode="auto">
          <a:xfrm>
            <a:off x="8601075" y="4128592"/>
            <a:ext cx="328613"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79" name="Oval 64"/>
          <p:cNvSpPr>
            <a:spLocks noChangeArrowheads="1"/>
          </p:cNvSpPr>
          <p:nvPr/>
        </p:nvSpPr>
        <p:spPr bwMode="auto">
          <a:xfrm>
            <a:off x="83248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80" name="Oval 65"/>
          <p:cNvSpPr>
            <a:spLocks noChangeArrowheads="1"/>
          </p:cNvSpPr>
          <p:nvPr/>
        </p:nvSpPr>
        <p:spPr bwMode="auto">
          <a:xfrm>
            <a:off x="6908800" y="3817442"/>
            <a:ext cx="309563"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81" name="Oval 66"/>
          <p:cNvSpPr>
            <a:spLocks noChangeArrowheads="1"/>
          </p:cNvSpPr>
          <p:nvPr/>
        </p:nvSpPr>
        <p:spPr bwMode="auto">
          <a:xfrm>
            <a:off x="6878637"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182" name="Line 67"/>
          <p:cNvSpPr>
            <a:spLocks noChangeShapeType="1"/>
          </p:cNvSpPr>
          <p:nvPr/>
        </p:nvSpPr>
        <p:spPr bwMode="auto">
          <a:xfrm flipH="1">
            <a:off x="81121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183" name="Oval 68"/>
          <p:cNvSpPr>
            <a:spLocks noChangeArrowheads="1"/>
          </p:cNvSpPr>
          <p:nvPr/>
        </p:nvSpPr>
        <p:spPr bwMode="auto">
          <a:xfrm>
            <a:off x="79041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2" name="Text Box 69"/>
          <p:cNvSpPr txBox="1">
            <a:spLocks noChangeArrowheads="1"/>
          </p:cNvSpPr>
          <p:nvPr/>
        </p:nvSpPr>
        <p:spPr bwMode="auto">
          <a:xfrm>
            <a:off x="874712" y="4850904"/>
            <a:ext cx="12954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原图</a:t>
            </a:r>
          </a:p>
        </p:txBody>
      </p:sp>
      <p:sp>
        <p:nvSpPr>
          <p:cNvPr id="49163" name="Text Box 70"/>
          <p:cNvSpPr txBox="1">
            <a:spLocks noChangeArrowheads="1"/>
          </p:cNvSpPr>
          <p:nvPr/>
        </p:nvSpPr>
        <p:spPr bwMode="auto">
          <a:xfrm>
            <a:off x="3617912" y="4850904"/>
            <a:ext cx="212883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i="0" dirty="0">
                <a:solidFill>
                  <a:srgbClr val="FF0000"/>
                </a:solidFill>
                <a:latin typeface="+mn-ea"/>
                <a:ea typeface="+mn-ea"/>
              </a:rPr>
              <a:t>删除结点</a:t>
            </a:r>
            <a:r>
              <a:rPr lang="en-US" altLang="zh-CN" sz="2800" i="0" dirty="0">
                <a:solidFill>
                  <a:srgbClr val="FF0000"/>
                </a:solidFill>
                <a:latin typeface="+mn-ea"/>
                <a:ea typeface="+mn-ea"/>
              </a:rPr>
              <a:t>13</a:t>
            </a:r>
          </a:p>
        </p:txBody>
      </p:sp>
      <p:sp>
        <p:nvSpPr>
          <p:cNvPr id="49164" name="Text Box 71"/>
          <p:cNvSpPr txBox="1">
            <a:spLocks noChangeArrowheads="1"/>
          </p:cNvSpPr>
          <p:nvPr/>
        </p:nvSpPr>
        <p:spPr bwMode="auto">
          <a:xfrm>
            <a:off x="6894512" y="4850904"/>
            <a:ext cx="209708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56</a:t>
            </a:r>
          </a:p>
        </p:txBody>
      </p:sp>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6" name="矩形 5">
            <a:extLst>
              <a:ext uri="{FF2B5EF4-FFF2-40B4-BE49-F238E27FC236}">
                <a16:creationId xmlns:a16="http://schemas.microsoft.com/office/drawing/2014/main" id="{91DAEEA7-EE4C-C2F2-8231-8582D81AA925}"/>
              </a:ext>
            </a:extLst>
          </p:cNvPr>
          <p:cNvSpPr/>
          <p:nvPr/>
        </p:nvSpPr>
        <p:spPr bwMode="auto">
          <a:xfrm>
            <a:off x="0" y="3180854"/>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30F44A2-3F1A-7390-9935-784A71B406FA}"/>
              </a:ext>
            </a:extLst>
          </p:cNvPr>
          <p:cNvSpPr/>
          <p:nvPr/>
        </p:nvSpPr>
        <p:spPr bwMode="auto">
          <a:xfrm>
            <a:off x="1066648" y="3198582"/>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0" grpId="0" animBg="1"/>
      <p:bldP spid="49165" grpId="0" animBg="1"/>
      <p:bldP spid="49169" grpId="0" animBg="1"/>
      <p:bldP spid="49174" grpId="0" animBg="1"/>
      <p:bldP spid="49175" grpId="0" animBg="1"/>
      <p:bldP spid="49180" grpId="0" animBg="1"/>
      <p:bldP spid="6" grpId="0" animBg="1"/>
      <p:bldP spid="6" grpId="1"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93A3-19D2-1066-2A03-AD1B83AB6E74}"/>
            </a:ext>
          </a:extLst>
        </p:cNvPr>
        <p:cNvGrpSpPr/>
        <p:nvPr/>
      </p:nvGrpSpPr>
      <p:grpSpPr>
        <a:xfrm>
          <a:off x="0" y="0"/>
          <a:ext cx="0" cy="0"/>
          <a:chOff x="0" y="0"/>
          <a:chExt cx="0" cy="0"/>
        </a:xfrm>
      </p:grpSpPr>
      <p:sp>
        <p:nvSpPr>
          <p:cNvPr id="49157" name="Rectangle 5">
            <a:extLst>
              <a:ext uri="{FF2B5EF4-FFF2-40B4-BE49-F238E27FC236}">
                <a16:creationId xmlns:a16="http://schemas.microsoft.com/office/drawing/2014/main" id="{0670FFF3-30B7-8415-B752-9CF1AA1CD7E2}"/>
              </a:ext>
            </a:extLst>
          </p:cNvPr>
          <p:cNvSpPr>
            <a:spLocks noGrp="1" noChangeArrowheads="1"/>
          </p:cNvSpPr>
          <p:nvPr>
            <p:ph type="body" idx="4294967295"/>
          </p:nvPr>
        </p:nvSpPr>
        <p:spPr>
          <a:xfrm>
            <a:off x="539552" y="1340768"/>
            <a:ext cx="8763000" cy="603770"/>
          </a:xfrm>
        </p:spPr>
        <p:txBody>
          <a:bodyPr/>
          <a:lstStyle/>
          <a:p>
            <a:pPr eaLnBrk="1" hangingPunct="1">
              <a:spcBef>
                <a:spcPct val="30000"/>
              </a:spcBef>
            </a:pPr>
            <a:r>
              <a:rPr lang="zh-CN" altLang="en-US" dirty="0">
                <a:latin typeface="黑体" pitchFamily="49" charset="-122"/>
                <a:ea typeface="黑体" pitchFamily="49" charset="-122"/>
              </a:rPr>
              <a:t>找到被删结点的双亲，分上述三种情况执行删除。</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或</a:t>
            </a:r>
            <a:r>
              <a:rPr lang="zh-CN" altLang="en-US" dirty="0">
                <a:solidFill>
                  <a:srgbClr val="FF0000"/>
                </a:solidFill>
                <a:latin typeface="黑体" pitchFamily="49" charset="-122"/>
                <a:ea typeface="黑体" pitchFamily="49" charset="-122"/>
              </a:rPr>
              <a:t>书上</a:t>
            </a:r>
            <a:r>
              <a:rPr lang="zh-CN" altLang="en-US" dirty="0">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bool Delete</a:t>
            </a:r>
            <a:r>
              <a:rPr lang="zh-CN" altLang="en-US"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&amp;p); </a:t>
            </a:r>
            <a:r>
              <a:rPr lang="zh-CN" altLang="en-US" dirty="0">
                <a:latin typeface="黑体" pitchFamily="49" charset="-122"/>
                <a:ea typeface="黑体" pitchFamily="49" charset="-122"/>
              </a:rPr>
              <a:t>分上述三种情况修改</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的值。</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en-US" altLang="zh-CN" dirty="0">
                <a:solidFill>
                  <a:srgbClr val="FF0000"/>
                </a:solidFill>
                <a:latin typeface="黑体" pitchFamily="49" charset="-122"/>
                <a:ea typeface="黑体" pitchFamily="49" charset="-122"/>
              </a:rPr>
              <a:t>bool </a:t>
            </a:r>
            <a:r>
              <a:rPr lang="en-US" altLang="zh-CN" dirty="0" err="1">
                <a:solidFill>
                  <a:srgbClr val="FF0000"/>
                </a:solidFill>
                <a:latin typeface="黑体" pitchFamily="49" charset="-122"/>
                <a:ea typeface="黑体" pitchFamily="49" charset="-122"/>
              </a:rPr>
              <a:t>DeleteBST</a:t>
            </a:r>
            <a:r>
              <a:rPr lang="en-US" altLang="zh-CN"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&amp;T, int key);</a:t>
            </a: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递归删除</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树上的</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结点</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返回</a:t>
            </a:r>
            <a:r>
              <a:rPr lang="en-US" altLang="zh-CN" dirty="0">
                <a:latin typeface="黑体" pitchFamily="49" charset="-122"/>
                <a:ea typeface="黑体" pitchFamily="49" charset="-122"/>
              </a:rPr>
              <a:t>true</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false</a:t>
            </a:r>
          </a:p>
        </p:txBody>
      </p:sp>
      <p:sp>
        <p:nvSpPr>
          <p:cNvPr id="5" name="Text Box 4">
            <a:extLst>
              <a:ext uri="{FF2B5EF4-FFF2-40B4-BE49-F238E27FC236}">
                <a16:creationId xmlns:a16="http://schemas.microsoft.com/office/drawing/2014/main" id="{236DEA5A-012F-82FB-F3FF-5A1E05623A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Tree>
    <p:extLst>
      <p:ext uri="{BB962C8B-B14F-4D97-AF65-F5344CB8AC3E}">
        <p14:creationId xmlns:p14="http://schemas.microsoft.com/office/powerpoint/2010/main" val="214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二叉排序树删除非递归实现</a:t>
            </a:r>
          </a:p>
        </p:txBody>
      </p:sp>
      <p:sp>
        <p:nvSpPr>
          <p:cNvPr id="3" name="文本框 2">
            <a:extLst>
              <a:ext uri="{FF2B5EF4-FFF2-40B4-BE49-F238E27FC236}">
                <a16:creationId xmlns:a16="http://schemas.microsoft.com/office/drawing/2014/main" id="{2C3C8FAD-FA41-8020-0C2E-38ED25979A9A}"/>
              </a:ext>
            </a:extLst>
          </p:cNvPr>
          <p:cNvSpPr txBox="1"/>
          <p:nvPr/>
        </p:nvSpPr>
        <p:spPr>
          <a:xfrm>
            <a:off x="542048" y="1268760"/>
            <a:ext cx="8629560" cy="5632311"/>
          </a:xfrm>
          <a:prstGeom prst="rect">
            <a:avLst/>
          </a:prstGeom>
          <a:noFill/>
        </p:spPr>
        <p:txBody>
          <a:bodyPr wrap="square">
            <a:spAutoFit/>
          </a:bodyPr>
          <a:lstStyle/>
          <a:p>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err="1">
                <a:solidFill>
                  <a:srgbClr val="795E26"/>
                </a:solidFill>
                <a:effectLst/>
                <a:latin typeface="+mn-ea"/>
                <a:ea typeface="+mn-ea"/>
              </a:rPr>
              <a:t>DeleteBST</a:t>
            </a:r>
            <a:r>
              <a:rPr lang="en-US" altLang="zh-CN" b="0" i="0" dirty="0">
                <a:solidFill>
                  <a:srgbClr val="000000"/>
                </a:solidFill>
                <a:effectLst/>
                <a:latin typeface="+mn-ea"/>
                <a:ea typeface="+mn-ea"/>
              </a:rPr>
              <a:t>(</a:t>
            </a:r>
            <a:r>
              <a:rPr lang="en-US" altLang="zh-CN" b="0" i="0" dirty="0" err="1">
                <a:solidFill>
                  <a:srgbClr val="267F99"/>
                </a:solidFill>
                <a:effectLst/>
                <a:latin typeface="+mn-ea"/>
                <a:ea typeface="+mn-ea"/>
              </a:rPr>
              <a:t>BiTree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&amp;</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err="1">
                <a:solidFill>
                  <a:srgbClr val="267F99"/>
                </a:solidFill>
                <a:effectLst/>
                <a:latin typeface="+mn-ea"/>
                <a:ea typeface="+mn-ea"/>
              </a:rPr>
              <a:t>BiTNode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err="1">
                <a:solidFill>
                  <a:srgbClr val="0000FF"/>
                </a:solidFill>
                <a:effectLst/>
                <a:latin typeface="+mn-ea"/>
                <a:ea typeface="+mn-ea"/>
              </a:rPr>
              <a:t>nullptr</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zh-CN" altLang="en-US" b="0" i="0" dirty="0">
              <a:solidFill>
                <a:srgbClr val="000000"/>
              </a:solidFill>
              <a:effectLst/>
              <a:latin typeface="+mn-ea"/>
              <a:ea typeface="+mn-ea"/>
            </a:endParaRPr>
          </a:p>
          <a:p>
            <a:br>
              <a:rPr lang="zh-CN" altLang="en-US" b="0" i="0" dirty="0">
                <a:solidFill>
                  <a:srgbClr val="000000"/>
                </a:solidFill>
                <a:effectLst/>
                <a:latin typeface="+mn-ea"/>
                <a:ea typeface="+mn-ea"/>
              </a:rPr>
            </a:br>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en-US" altLang="zh-CN" b="0" i="0" dirty="0">
                <a:solidFill>
                  <a:srgbClr val="AF00DB"/>
                </a:solidFill>
                <a:effectLst/>
                <a:latin typeface="+mn-ea"/>
                <a:ea typeface="+mn-ea"/>
              </a:rPr>
              <a:t>break</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zh-CN" altLang="en-US" b="0" i="0" dirty="0">
                <a:solidFill>
                  <a:srgbClr val="008000"/>
                </a:solidFill>
                <a:effectLst/>
                <a:latin typeface="+mn-ea"/>
                <a:ea typeface="+mn-ea"/>
              </a:rPr>
              <a:t>找到</a:t>
            </a:r>
            <a:r>
              <a:rPr lang="en-US" altLang="zh-CN" b="0" i="0" dirty="0">
                <a:solidFill>
                  <a:srgbClr val="008000"/>
                </a:solidFill>
                <a:effectLst/>
                <a:latin typeface="+mn-ea"/>
                <a:ea typeface="+mn-ea"/>
              </a:rPr>
              <a:t>key</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a:t>
            </a:r>
            <a:r>
              <a:rPr lang="en-US" altLang="zh-CN" b="0" i="0" dirty="0">
                <a:solidFill>
                  <a:srgbClr val="008000"/>
                </a:solidFill>
                <a:effectLst/>
                <a:latin typeface="+mn-ea"/>
                <a:ea typeface="+mn-ea"/>
              </a:rPr>
              <a:t>//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&lt;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lchild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未找到，删除失败</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false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空，找到的是树根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Delete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否则，若</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的左孩子</a:t>
            </a:r>
          </a:p>
          <a:p>
            <a:r>
              <a:rPr lang="zh-CN" altLang="en-US" b="0" i="0" dirty="0">
                <a:solidFill>
                  <a:srgbClr val="000000"/>
                </a:solidFill>
                <a:effectLst/>
                <a:latin typeface="+mn-ea"/>
                <a:ea typeface="+mn-ea"/>
              </a:rPr>
              <a:t>        </a:t>
            </a:r>
            <a:r>
              <a:rPr lang="zh-CN" altLang="en-US" b="0" i="0" dirty="0">
                <a:solidFill>
                  <a:srgbClr val="001080"/>
                </a:solidFill>
                <a:effectLst/>
                <a:latin typeface="+mn-ea"/>
                <a:ea typeface="+mn-ea"/>
              </a:rPr>
              <a:t>删除左子树并返回</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a:t>
            </a:r>
          </a:p>
          <a:p>
            <a:r>
              <a:rPr lang="zh-CN" altLang="en-US" b="0" i="0" dirty="0">
                <a:solidFill>
                  <a:srgbClr val="000000"/>
                </a:solidFill>
                <a:effectLst/>
                <a:latin typeface="+mn-ea"/>
                <a:ea typeface="+mn-ea"/>
              </a:rPr>
              <a:t>        删除右子树并返回</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4161734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FF37-BF7F-A570-BEDE-4282AB42AF95}"/>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328CB0DD-35F9-B91F-FFB9-B2F0EE418D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633539D4-3D48-5157-4F83-5510A17FFEEB}"/>
              </a:ext>
            </a:extLst>
          </p:cNvPr>
          <p:cNvSpPr txBox="1"/>
          <p:nvPr/>
        </p:nvSpPr>
        <p:spPr>
          <a:xfrm>
            <a:off x="533400" y="1268760"/>
            <a:ext cx="8458200" cy="5632311"/>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Delete</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BiTree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的右子树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若右子树空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若左右非空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走</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br>
              <a:rPr lang="zh-CN" altLang="en-US" sz="2000" b="0" i="0" dirty="0">
                <a:solidFill>
                  <a:srgbClr val="000000"/>
                </a:solidFill>
                <a:effectLst/>
                <a:latin typeface="+mn-ea"/>
                <a:ea typeface="+mn-ea"/>
              </a:rPr>
            </a:br>
            <a:r>
              <a:rPr lang="zh-CN" altLang="en-US" sz="2000" b="0" i="0" dirty="0">
                <a:solidFill>
                  <a:srgbClr val="000000"/>
                </a:solidFill>
                <a:effectLst/>
                <a:latin typeface="+mn-ea"/>
                <a:ea typeface="+mn-ea"/>
              </a:rPr>
              <a:t>       </a:t>
            </a:r>
            <a:endParaRPr lang="en-US" altLang="zh-CN" sz="2000" b="0" i="0" dirty="0">
              <a:solidFill>
                <a:srgbClr val="000000"/>
              </a:solidFill>
              <a:effectLst/>
              <a:latin typeface="+mn-ea"/>
              <a:ea typeface="+mn-ea"/>
            </a:endParaRPr>
          </a:p>
        </p:txBody>
      </p:sp>
    </p:spTree>
    <p:extLst>
      <p:ext uri="{BB962C8B-B14F-4D97-AF65-F5344CB8AC3E}">
        <p14:creationId xmlns:p14="http://schemas.microsoft.com/office/powerpoint/2010/main" val="2470082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79ED4-209F-E17B-D4B5-B21B4B1C40AC}"/>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6D2F36B8-87D5-9C95-0E92-284BF055965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A4ACCC66-714E-0516-501F-96CA21D139B9}"/>
              </a:ext>
            </a:extLst>
          </p:cNvPr>
          <p:cNvSpPr txBox="1"/>
          <p:nvPr/>
        </p:nvSpPr>
        <p:spPr>
          <a:xfrm>
            <a:off x="533400" y="1268760"/>
            <a:ext cx="8458200" cy="4524315"/>
          </a:xfrm>
          <a:prstGeom prst="rect">
            <a:avLst/>
          </a:prstGeom>
          <a:noFill/>
        </p:spPr>
        <p:txBody>
          <a:bodyPr wrap="square">
            <a:spAutoFit/>
          </a:bodyPr>
          <a:lstStyle/>
          <a:p>
            <a:r>
              <a:rPr lang="en-US" altLang="zh-CN" b="0" i="0" dirty="0">
                <a:solidFill>
                  <a:srgbClr val="AF00DB"/>
                </a:solidFill>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T</a:t>
            </a:r>
            <a:r>
              <a:rPr lang="zh-CN" altLang="en-US" b="0" i="0" dirty="0">
                <a:solidFill>
                  <a:srgbClr val="008000"/>
                </a:solidFill>
                <a:effectLst/>
                <a:latin typeface="+mn-ea"/>
                <a:ea typeface="+mn-ea"/>
              </a:rPr>
              <a:t>的左子树的右子树走到底，</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p</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的双亲</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的右子树替换</a:t>
            </a:r>
            <a:r>
              <a:rPr lang="en-US" altLang="zh-CN" b="0" i="0" dirty="0">
                <a:solidFill>
                  <a:srgbClr val="001080"/>
                </a:solidFill>
                <a:effectLst/>
                <a:latin typeface="+mn-ea"/>
                <a:ea typeface="+mn-ea"/>
              </a:rPr>
              <a:t>q</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p>
          <a:p>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q</a:t>
            </a:r>
            <a:r>
              <a:rPr lang="zh-CN" altLang="en-US" b="0" i="0" dirty="0">
                <a:solidFill>
                  <a:srgbClr val="008000"/>
                </a:solidFill>
                <a:effectLst/>
                <a:latin typeface="+mn-ea"/>
                <a:ea typeface="+mn-ea"/>
              </a:rPr>
              <a:t>结点数据替换</a:t>
            </a:r>
            <a:r>
              <a:rPr lang="en-US" altLang="zh-CN" b="0" i="0" dirty="0">
                <a:solidFill>
                  <a:srgbClr val="008000"/>
                </a:solidFill>
                <a:effectLst/>
                <a:latin typeface="+mn-ea"/>
                <a:ea typeface="+mn-ea"/>
              </a:rPr>
              <a:t>T</a:t>
            </a:r>
            <a:r>
              <a:rPr lang="zh-CN" altLang="en-US" b="0" i="0" dirty="0">
                <a:solidFill>
                  <a:srgbClr val="008000"/>
                </a:solidFill>
                <a:effectLst/>
                <a:latin typeface="+mn-ea"/>
                <a:ea typeface="+mn-ea"/>
              </a:rPr>
              <a:t>结点数据</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若左子树无右结点</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T</a:t>
            </a:r>
            <a:r>
              <a:rPr lang="zh-CN" altLang="en-US" b="0" i="0" dirty="0">
                <a:solidFill>
                  <a:srgbClr val="001080"/>
                </a:solidFill>
                <a:effectLst/>
                <a:latin typeface="+mn-ea"/>
                <a:ea typeface="+mn-ea"/>
              </a:rPr>
              <a:t>的左子树指向</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的左子树</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             </a:t>
            </a:r>
          </a:p>
          <a:p>
            <a:r>
              <a:rPr lang="en-US" altLang="zh-CN" b="0" i="0" dirty="0">
                <a:solidFill>
                  <a:srgbClr val="000000"/>
                </a:solidFill>
                <a:effectLst/>
                <a:latin typeface="+mn-ea"/>
                <a:ea typeface="+mn-ea"/>
              </a:rPr>
              <a:t>        </a:t>
            </a:r>
            <a:r>
              <a:rPr lang="zh-CN" altLang="en-US" b="0" i="0" dirty="0">
                <a:solidFill>
                  <a:srgbClr val="000000"/>
                </a:solidFill>
                <a:effectLst/>
                <a:latin typeface="+mn-ea"/>
                <a:ea typeface="+mn-ea"/>
              </a:rPr>
              <a:t>否则</a:t>
            </a: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的右子树指向</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的左子树</a:t>
            </a: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true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3774754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10F07AD-382C-48DD-8685-DCDA9CF6B183}" type="slidenum">
              <a:rPr lang="zh-CN" altLang="en-US"/>
              <a:pPr algn="r" eaLnBrk="1" hangingPunct="1">
                <a:spcBef>
                  <a:spcPct val="50000"/>
                </a:spcBef>
                <a:buFont typeface="Arial" pitchFamily="34" charset="0"/>
                <a:buNone/>
              </a:pPr>
              <a:t>56</a:t>
            </a:fld>
            <a:endParaRPr lang="en-US" altLang="zh-CN"/>
          </a:p>
        </p:txBody>
      </p:sp>
      <p:sp>
        <p:nvSpPr>
          <p:cNvPr id="52229" name="Rectangle 5"/>
          <p:cNvSpPr>
            <a:spLocks noGrp="1" noChangeArrowheads="1"/>
          </p:cNvSpPr>
          <p:nvPr>
            <p:ph type="body" idx="4294967295"/>
          </p:nvPr>
        </p:nvSpPr>
        <p:spPr>
          <a:xfrm>
            <a:off x="598552" y="1268760"/>
            <a:ext cx="8254752" cy="3873500"/>
          </a:xfrm>
        </p:spPr>
        <p:txBody>
          <a:bodyPr/>
          <a:lstStyle/>
          <a:p>
            <a:pPr marL="0" indent="0" eaLnBrk="1" hangingPunct="1">
              <a:lnSpc>
                <a:spcPct val="150000"/>
              </a:lnSpc>
              <a:spcBef>
                <a:spcPct val="30000"/>
              </a:spcBef>
              <a:buFont typeface="Wingdings" pitchFamily="2" charset="2"/>
              <a:buNone/>
            </a:pPr>
            <a:r>
              <a:rPr lang="zh-CN" altLang="en-US" sz="2800" dirty="0"/>
              <a:t>对于每一棵特定的二叉排序树，均可按照平均查找长度的定义来求它的 </a:t>
            </a:r>
            <a:r>
              <a:rPr lang="en-US" altLang="zh-CN" sz="2800" i="1" dirty="0"/>
              <a:t>ASL </a:t>
            </a:r>
            <a:r>
              <a:rPr lang="zh-CN" altLang="en-US" sz="2800" dirty="0"/>
              <a:t>值，显然，由值相同的 </a:t>
            </a:r>
            <a:r>
              <a:rPr lang="en-US" altLang="zh-CN" sz="2800" i="1" dirty="0"/>
              <a:t>n </a:t>
            </a:r>
            <a:r>
              <a:rPr lang="zh-CN" altLang="en-US" sz="2800" dirty="0"/>
              <a:t>个关键字，构造所得的不同形态的二叉排序树的平均查找长度的值不同，甚至可能差别很大。</a:t>
            </a:r>
          </a:p>
        </p:txBody>
      </p:sp>
      <p:sp>
        <p:nvSpPr>
          <p:cNvPr id="2" name="Text Box 4">
            <a:extLst>
              <a:ext uri="{FF2B5EF4-FFF2-40B4-BE49-F238E27FC236}">
                <a16:creationId xmlns:a16="http://schemas.microsoft.com/office/drawing/2014/main" id="{0A70DDE6-4FD7-4479-8FB6-466FEBA45DD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二、二叉排序树性能分析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构造得到如下二叉排序树，计算平均查找长度。</a:t>
            </a:r>
          </a:p>
        </p:txBody>
      </p:sp>
      <p:grpSp>
        <p:nvGrpSpPr>
          <p:cNvPr id="3" name="组合 2">
            <a:extLst>
              <a:ext uri="{FF2B5EF4-FFF2-40B4-BE49-F238E27FC236}">
                <a16:creationId xmlns:a16="http://schemas.microsoft.com/office/drawing/2014/main" id="{87C9435F-15FE-4E4D-A825-1C89BEEDCC82}"/>
              </a:ext>
            </a:extLst>
          </p:cNvPr>
          <p:cNvGrpSpPr/>
          <p:nvPr/>
        </p:nvGrpSpPr>
        <p:grpSpPr>
          <a:xfrm>
            <a:off x="6400800" y="3015208"/>
            <a:ext cx="2438400" cy="2286000"/>
            <a:chOff x="6400800" y="3015208"/>
            <a:chExt cx="2438400" cy="2286000"/>
          </a:xfrm>
        </p:grpSpPr>
        <p:sp>
          <p:nvSpPr>
            <p:cNvPr id="51205" name="Oval 5"/>
            <p:cNvSpPr>
              <a:spLocks noChangeArrowheads="1"/>
            </p:cNvSpPr>
            <p:nvPr/>
          </p:nvSpPr>
          <p:spPr bwMode="auto">
            <a:xfrm>
              <a:off x="6934200" y="34724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51206" name="Oval 6"/>
            <p:cNvSpPr>
              <a:spLocks noChangeArrowheads="1"/>
            </p:cNvSpPr>
            <p:nvPr/>
          </p:nvSpPr>
          <p:spPr bwMode="auto">
            <a:xfrm>
              <a:off x="6400800" y="3015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dirty="0">
                  <a:solidFill>
                    <a:srgbClr val="006600"/>
                  </a:solidFill>
                  <a:latin typeface="Times New Roman" pitchFamily="18" charset="0"/>
                </a:rPr>
                <a:t>1</a:t>
              </a:r>
              <a:endParaRPr lang="en-US" altLang="zh-CN" dirty="0">
                <a:latin typeface="Times New Roman" pitchFamily="18" charset="0"/>
              </a:endParaRPr>
            </a:p>
          </p:txBody>
        </p:sp>
        <p:sp>
          <p:nvSpPr>
            <p:cNvPr id="51207" name="Oval 7"/>
            <p:cNvSpPr>
              <a:spLocks noChangeArrowheads="1"/>
            </p:cNvSpPr>
            <p:nvPr/>
          </p:nvSpPr>
          <p:spPr bwMode="auto">
            <a:xfrm>
              <a:off x="7391400" y="39296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51208" name="Oval 8"/>
            <p:cNvSpPr>
              <a:spLocks noChangeArrowheads="1"/>
            </p:cNvSpPr>
            <p:nvPr/>
          </p:nvSpPr>
          <p:spPr bwMode="auto">
            <a:xfrm>
              <a:off x="7924800" y="43868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51209" name="Oval 9"/>
            <p:cNvSpPr>
              <a:spLocks noChangeArrowheads="1"/>
            </p:cNvSpPr>
            <p:nvPr/>
          </p:nvSpPr>
          <p:spPr bwMode="auto">
            <a:xfrm>
              <a:off x="8458200" y="4920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51210" name="Line 10"/>
            <p:cNvSpPr>
              <a:spLocks noChangeShapeType="1"/>
            </p:cNvSpPr>
            <p:nvPr/>
          </p:nvSpPr>
          <p:spPr bwMode="auto">
            <a:xfrm>
              <a:off x="6705600" y="33200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1" name="Line 11"/>
            <p:cNvSpPr>
              <a:spLocks noChangeShapeType="1"/>
            </p:cNvSpPr>
            <p:nvPr/>
          </p:nvSpPr>
          <p:spPr bwMode="auto">
            <a:xfrm>
              <a:off x="7239000" y="37772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2" name="Line 12"/>
            <p:cNvSpPr>
              <a:spLocks noChangeShapeType="1"/>
            </p:cNvSpPr>
            <p:nvPr/>
          </p:nvSpPr>
          <p:spPr bwMode="auto">
            <a:xfrm>
              <a:off x="7772400" y="42344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3" name="Line 13"/>
            <p:cNvSpPr>
              <a:spLocks noChangeShapeType="1"/>
            </p:cNvSpPr>
            <p:nvPr/>
          </p:nvSpPr>
          <p:spPr bwMode="auto">
            <a:xfrm>
              <a:off x="8229600" y="4691608"/>
              <a:ext cx="304800" cy="228600"/>
            </a:xfrm>
            <a:prstGeom prst="line">
              <a:avLst/>
            </a:prstGeom>
            <a:noFill/>
            <a:ln w="9525">
              <a:solidFill>
                <a:srgbClr val="006600"/>
              </a:solidFill>
              <a:round/>
              <a:headEnd/>
              <a:tailEnd/>
            </a:ln>
            <a:effectLst/>
          </p:spPr>
          <p:txBody>
            <a:bodyPr wrap="none" anchor="ctr"/>
            <a:lstStyle/>
            <a:p>
              <a:endParaRPr lang="zh-CN" altLang="en-US"/>
            </a:p>
          </p:txBody>
        </p:sp>
      </p:gr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1+2+3+4+5</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 5 = 3</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构造得到如下二叉排序树，计算平均查找长度。</a:t>
            </a:r>
          </a:p>
        </p:txBody>
      </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ea typeface="楷体_GB2312" pitchFamily="1" charset="-122"/>
              </a:rPr>
              <a:t>1+2+3+2+3</a:t>
            </a:r>
            <a:r>
              <a:rPr lang="zh-CN" altLang="en-US" sz="3200" i="0" dirty="0">
                <a:solidFill>
                  <a:srgbClr val="CC3300"/>
                </a:solidFill>
                <a:ea typeface="楷体_GB2312" pitchFamily="1" charset="-122"/>
              </a:rPr>
              <a:t>）</a:t>
            </a:r>
            <a:r>
              <a:rPr lang="en-US" altLang="zh-CN" sz="3200" i="0" dirty="0">
                <a:solidFill>
                  <a:srgbClr val="CC3300"/>
                </a:solidFill>
                <a:ea typeface="楷体_GB2312" pitchFamily="1" charset="-122"/>
              </a:rPr>
              <a:t>/ 5 = 2.2</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grpSp>
        <p:nvGrpSpPr>
          <p:cNvPr id="24" name="组合 23">
            <a:extLst>
              <a:ext uri="{FF2B5EF4-FFF2-40B4-BE49-F238E27FC236}">
                <a16:creationId xmlns:a16="http://schemas.microsoft.com/office/drawing/2014/main" id="{E59E8A1A-B558-464E-BE03-B390A9A6E384}"/>
              </a:ext>
            </a:extLst>
          </p:cNvPr>
          <p:cNvGrpSpPr/>
          <p:nvPr/>
        </p:nvGrpSpPr>
        <p:grpSpPr>
          <a:xfrm>
            <a:off x="6629400" y="3810000"/>
            <a:ext cx="2209800" cy="1905000"/>
            <a:chOff x="6629400" y="3810000"/>
            <a:chExt cx="2209800" cy="1905000"/>
          </a:xfrm>
        </p:grpSpPr>
        <p:sp>
          <p:nvSpPr>
            <p:cNvPr id="25" name="Oval 17">
              <a:extLst>
                <a:ext uri="{FF2B5EF4-FFF2-40B4-BE49-F238E27FC236}">
                  <a16:creationId xmlns:a16="http://schemas.microsoft.com/office/drawing/2014/main" id="{68130629-6598-4732-B96A-AA01F6A18111}"/>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1</a:t>
              </a:r>
              <a:endParaRPr lang="en-US" altLang="zh-CN">
                <a:latin typeface="Times New Roman" pitchFamily="18" charset="0"/>
              </a:endParaRPr>
            </a:p>
          </p:txBody>
        </p:sp>
        <p:grpSp>
          <p:nvGrpSpPr>
            <p:cNvPr id="26" name="组合 25">
              <a:extLst>
                <a:ext uri="{FF2B5EF4-FFF2-40B4-BE49-F238E27FC236}">
                  <a16:creationId xmlns:a16="http://schemas.microsoft.com/office/drawing/2014/main" id="{9605EFF6-98B5-4AC0-9E51-060CF38FFC3D}"/>
                </a:ext>
              </a:extLst>
            </p:cNvPr>
            <p:cNvGrpSpPr/>
            <p:nvPr/>
          </p:nvGrpSpPr>
          <p:grpSpPr>
            <a:xfrm>
              <a:off x="6858000" y="3810000"/>
              <a:ext cx="1981200" cy="1905000"/>
              <a:chOff x="6858000" y="3810000"/>
              <a:chExt cx="1981200" cy="1905000"/>
            </a:xfrm>
          </p:grpSpPr>
          <p:sp>
            <p:nvSpPr>
              <p:cNvPr id="27" name="Oval 14">
                <a:extLst>
                  <a:ext uri="{FF2B5EF4-FFF2-40B4-BE49-F238E27FC236}">
                    <a16:creationId xmlns:a16="http://schemas.microsoft.com/office/drawing/2014/main" id="{8EAB1776-89C5-4A2C-9C1B-85B3F4211E13}"/>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28" name="Oval 15">
                <a:extLst>
                  <a:ext uri="{FF2B5EF4-FFF2-40B4-BE49-F238E27FC236}">
                    <a16:creationId xmlns:a16="http://schemas.microsoft.com/office/drawing/2014/main" id="{A5D95202-0A66-4AE3-9A38-C8049F96AE18}"/>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29" name="Oval 16">
                <a:extLst>
                  <a:ext uri="{FF2B5EF4-FFF2-40B4-BE49-F238E27FC236}">
                    <a16:creationId xmlns:a16="http://schemas.microsoft.com/office/drawing/2014/main" id="{18A1D4A5-0ED6-49DD-987C-83504ED5BE0A}"/>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30" name="Oval 18">
                <a:extLst>
                  <a:ext uri="{FF2B5EF4-FFF2-40B4-BE49-F238E27FC236}">
                    <a16:creationId xmlns:a16="http://schemas.microsoft.com/office/drawing/2014/main" id="{0A7C46B7-B48B-48D5-AA88-D39CE5EF07E0}"/>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31" name="Line 19">
                <a:extLst>
                  <a:ext uri="{FF2B5EF4-FFF2-40B4-BE49-F238E27FC236}">
                    <a16:creationId xmlns:a16="http://schemas.microsoft.com/office/drawing/2014/main" id="{2824A06F-3062-46BF-98B5-6D9644C22FEC}"/>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p:spPr>
            <p:txBody>
              <a:bodyPr wrap="none" anchor="ctr"/>
              <a:lstStyle/>
              <a:p>
                <a:endParaRPr lang="zh-CN" altLang="en-US"/>
              </a:p>
            </p:txBody>
          </p:sp>
          <p:sp>
            <p:nvSpPr>
              <p:cNvPr id="32" name="Line 20">
                <a:extLst>
                  <a:ext uri="{FF2B5EF4-FFF2-40B4-BE49-F238E27FC236}">
                    <a16:creationId xmlns:a16="http://schemas.microsoft.com/office/drawing/2014/main" id="{43C78CED-4A13-4F5E-ADDE-3AC7B8645970}"/>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p:spPr>
            <p:txBody>
              <a:bodyPr wrap="none" anchor="ctr"/>
              <a:lstStyle/>
              <a:p>
                <a:endParaRPr lang="zh-CN" altLang="en-US"/>
              </a:p>
            </p:txBody>
          </p:sp>
          <p:sp>
            <p:nvSpPr>
              <p:cNvPr id="33" name="Line 21">
                <a:extLst>
                  <a:ext uri="{FF2B5EF4-FFF2-40B4-BE49-F238E27FC236}">
                    <a16:creationId xmlns:a16="http://schemas.microsoft.com/office/drawing/2014/main" id="{49FF3B2D-F526-4E9C-B658-E5C09691B7DE}"/>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p:spPr>
            <p:txBody>
              <a:bodyPr wrap="none" anchor="ctr"/>
              <a:lstStyle/>
              <a:p>
                <a:endParaRPr lang="zh-CN" altLang="en-US"/>
              </a:p>
            </p:txBody>
          </p:sp>
          <p:sp>
            <p:nvSpPr>
              <p:cNvPr id="34" name="Line 22">
                <a:extLst>
                  <a:ext uri="{FF2B5EF4-FFF2-40B4-BE49-F238E27FC236}">
                    <a16:creationId xmlns:a16="http://schemas.microsoft.com/office/drawing/2014/main" id="{95CC7029-5FD2-44F6-AA4F-283785507636}"/>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4092055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5C301E5-4751-4BB0-9B4E-679AEECDF9E6}" type="slidenum">
              <a:rPr lang="zh-CN" altLang="en-US"/>
              <a:pPr algn="r" eaLnBrk="1" hangingPunct="1">
                <a:spcBef>
                  <a:spcPct val="50000"/>
                </a:spcBef>
                <a:buFont typeface="Arial" pitchFamily="34" charset="0"/>
                <a:buNone/>
              </a:pPr>
              <a:t>59</a:t>
            </a:fld>
            <a:endParaRPr lang="en-US" altLang="zh-CN"/>
          </a:p>
        </p:txBody>
      </p:sp>
      <p:sp>
        <p:nvSpPr>
          <p:cNvPr id="54277" name="Rectangle 5"/>
          <p:cNvSpPr>
            <a:spLocks noGrp="1" noChangeArrowheads="1"/>
          </p:cNvSpPr>
          <p:nvPr>
            <p:ph type="body" idx="4294967295"/>
          </p:nvPr>
        </p:nvSpPr>
        <p:spPr>
          <a:xfrm>
            <a:off x="494699" y="1314577"/>
            <a:ext cx="8763000" cy="1676400"/>
          </a:xfrm>
        </p:spPr>
        <p:txBody>
          <a:bodyPr/>
          <a:lstStyle/>
          <a:p>
            <a:pPr eaLnBrk="1" hangingPunct="1">
              <a:spcBef>
                <a:spcPct val="30000"/>
              </a:spcBef>
            </a:pPr>
            <a:r>
              <a:rPr lang="zh-CN" altLang="en-US" dirty="0">
                <a:latin typeface="黑体" pitchFamily="49" charset="-122"/>
                <a:ea typeface="黑体" pitchFamily="49" charset="-122"/>
              </a:rPr>
              <a:t>在最好的情况下，二叉排序树为一近似完全二叉树时，其查找深度为</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p>
        </p:txBody>
      </p:sp>
      <p:grpSp>
        <p:nvGrpSpPr>
          <p:cNvPr id="2" name="Group 7"/>
          <p:cNvGrpSpPr>
            <a:grpSpLocks/>
          </p:cNvGrpSpPr>
          <p:nvPr/>
        </p:nvGrpSpPr>
        <p:grpSpPr bwMode="auto">
          <a:xfrm>
            <a:off x="2806892" y="3140968"/>
            <a:ext cx="4138613" cy="2112963"/>
            <a:chOff x="0" y="0"/>
            <a:chExt cx="2607" cy="1331"/>
          </a:xfrm>
        </p:grpSpPr>
        <p:sp>
          <p:nvSpPr>
            <p:cNvPr id="54280" name="Oval 8"/>
            <p:cNvSpPr>
              <a:spLocks noChangeArrowheads="1"/>
            </p:cNvSpPr>
            <p:nvPr/>
          </p:nvSpPr>
          <p:spPr bwMode="auto">
            <a:xfrm>
              <a:off x="1392"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4281" name="Oval 9"/>
            <p:cNvSpPr>
              <a:spLocks noChangeArrowheads="1"/>
            </p:cNvSpPr>
            <p:nvPr/>
          </p:nvSpPr>
          <p:spPr bwMode="auto">
            <a:xfrm>
              <a:off x="11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4282" name="Oval 10"/>
            <p:cNvSpPr>
              <a:spLocks noChangeArrowheads="1"/>
            </p:cNvSpPr>
            <p:nvPr/>
          </p:nvSpPr>
          <p:spPr bwMode="auto">
            <a:xfrm>
              <a:off x="528" y="1056"/>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4283" name="Line 11"/>
            <p:cNvSpPr>
              <a:spLocks noChangeShapeType="1"/>
            </p:cNvSpPr>
            <p:nvPr/>
          </p:nvSpPr>
          <p:spPr bwMode="auto">
            <a:xfrm flipH="1">
              <a:off x="864" y="144"/>
              <a:ext cx="528" cy="240"/>
            </a:xfrm>
            <a:prstGeom prst="line">
              <a:avLst/>
            </a:prstGeom>
            <a:noFill/>
            <a:ln w="38100">
              <a:solidFill>
                <a:srgbClr val="336699"/>
              </a:solidFill>
              <a:round/>
              <a:headEnd/>
              <a:tailEnd/>
            </a:ln>
            <a:effectLst/>
          </p:spPr>
          <p:txBody>
            <a:bodyPr wrap="none" anchor="ctr"/>
            <a:lstStyle/>
            <a:p>
              <a:endParaRPr lang="zh-CN" altLang="en-US" i="0"/>
            </a:p>
          </p:txBody>
        </p:sp>
        <p:sp>
          <p:nvSpPr>
            <p:cNvPr id="54284" name="Line 12"/>
            <p:cNvSpPr>
              <a:spLocks noChangeShapeType="1"/>
            </p:cNvSpPr>
            <p:nvPr/>
          </p:nvSpPr>
          <p:spPr bwMode="auto">
            <a:xfrm flipH="1">
              <a:off x="432" y="528"/>
              <a:ext cx="240" cy="240"/>
            </a:xfrm>
            <a:prstGeom prst="line">
              <a:avLst/>
            </a:prstGeom>
            <a:noFill/>
            <a:ln w="38100">
              <a:solidFill>
                <a:srgbClr val="666699"/>
              </a:solidFill>
              <a:round/>
              <a:headEnd/>
              <a:tailEnd/>
            </a:ln>
            <a:effectLst/>
          </p:spPr>
          <p:txBody>
            <a:bodyPr wrap="none" anchor="ctr"/>
            <a:lstStyle/>
            <a:p>
              <a:endParaRPr lang="zh-CN" altLang="en-US" i="0"/>
            </a:p>
          </p:txBody>
        </p:sp>
        <p:sp>
          <p:nvSpPr>
            <p:cNvPr id="54285" name="Line 13"/>
            <p:cNvSpPr>
              <a:spLocks noChangeShapeType="1"/>
            </p:cNvSpPr>
            <p:nvPr/>
          </p:nvSpPr>
          <p:spPr bwMode="auto">
            <a:xfrm>
              <a:off x="1632" y="144"/>
              <a:ext cx="48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6" name="Line 14"/>
            <p:cNvSpPr>
              <a:spLocks noChangeShapeType="1"/>
            </p:cNvSpPr>
            <p:nvPr/>
          </p:nvSpPr>
          <p:spPr bwMode="auto">
            <a:xfrm>
              <a:off x="912" y="528"/>
              <a:ext cx="269" cy="183"/>
            </a:xfrm>
            <a:prstGeom prst="line">
              <a:avLst/>
            </a:prstGeom>
            <a:noFill/>
            <a:ln w="38100">
              <a:solidFill>
                <a:srgbClr val="336699"/>
              </a:solidFill>
              <a:round/>
              <a:headEnd/>
              <a:tailEnd/>
            </a:ln>
            <a:effectLst/>
          </p:spPr>
          <p:txBody>
            <a:bodyPr wrap="none" anchor="ctr"/>
            <a:lstStyle/>
            <a:p>
              <a:endParaRPr lang="zh-CN" altLang="en-US" i="0"/>
            </a:p>
          </p:txBody>
        </p:sp>
        <p:sp>
          <p:nvSpPr>
            <p:cNvPr id="54287" name="Line 15"/>
            <p:cNvSpPr>
              <a:spLocks noChangeShapeType="1"/>
            </p:cNvSpPr>
            <p:nvPr/>
          </p:nvSpPr>
          <p:spPr bwMode="auto">
            <a:xfrm flipH="1">
              <a:off x="1070" y="905"/>
              <a:ext cx="111" cy="202"/>
            </a:xfrm>
            <a:prstGeom prst="line">
              <a:avLst/>
            </a:prstGeom>
            <a:noFill/>
            <a:ln w="38100">
              <a:solidFill>
                <a:srgbClr val="336699"/>
              </a:solidFill>
              <a:round/>
              <a:headEnd/>
              <a:tailEnd/>
            </a:ln>
            <a:effectLst/>
          </p:spPr>
          <p:txBody>
            <a:bodyPr wrap="none" anchor="ctr"/>
            <a:lstStyle/>
            <a:p>
              <a:endParaRPr lang="zh-CN" altLang="en-US" i="0"/>
            </a:p>
          </p:txBody>
        </p:sp>
        <p:sp>
          <p:nvSpPr>
            <p:cNvPr id="54288" name="Line 16"/>
            <p:cNvSpPr>
              <a:spLocks noChangeShapeType="1"/>
            </p:cNvSpPr>
            <p:nvPr/>
          </p:nvSpPr>
          <p:spPr bwMode="auto">
            <a:xfrm>
              <a:off x="2208" y="480"/>
              <a:ext cx="24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9" name="Line 17"/>
            <p:cNvSpPr>
              <a:spLocks noChangeShapeType="1"/>
            </p:cNvSpPr>
            <p:nvPr/>
          </p:nvSpPr>
          <p:spPr bwMode="auto">
            <a:xfrm flipH="1">
              <a:off x="144" y="912"/>
              <a:ext cx="120" cy="240"/>
            </a:xfrm>
            <a:prstGeom prst="line">
              <a:avLst/>
            </a:prstGeom>
            <a:noFill/>
            <a:ln w="38100">
              <a:solidFill>
                <a:srgbClr val="336699"/>
              </a:solidFill>
              <a:round/>
              <a:headEnd/>
              <a:tailEnd/>
            </a:ln>
            <a:effectLst/>
          </p:spPr>
          <p:txBody>
            <a:bodyPr wrap="none" anchor="ctr"/>
            <a:lstStyle/>
            <a:p>
              <a:endParaRPr lang="zh-CN" altLang="en-US" i="0"/>
            </a:p>
          </p:txBody>
        </p:sp>
        <p:sp>
          <p:nvSpPr>
            <p:cNvPr id="54290" name="Line 18"/>
            <p:cNvSpPr>
              <a:spLocks noChangeShapeType="1"/>
            </p:cNvSpPr>
            <p:nvPr/>
          </p:nvSpPr>
          <p:spPr bwMode="auto">
            <a:xfrm>
              <a:off x="432" y="912"/>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4291" name="Oval 19"/>
            <p:cNvSpPr>
              <a:spLocks noChangeArrowheads="1"/>
            </p:cNvSpPr>
            <p:nvPr/>
          </p:nvSpPr>
          <p:spPr bwMode="auto">
            <a:xfrm>
              <a:off x="1406" y="1059"/>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4292" name="Line 20"/>
            <p:cNvSpPr>
              <a:spLocks noChangeShapeType="1"/>
            </p:cNvSpPr>
            <p:nvPr/>
          </p:nvSpPr>
          <p:spPr bwMode="auto">
            <a:xfrm>
              <a:off x="1358" y="915"/>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4293" name="Oval 21"/>
            <p:cNvSpPr>
              <a:spLocks noChangeArrowheads="1"/>
            </p:cNvSpPr>
            <p:nvPr/>
          </p:nvSpPr>
          <p:spPr bwMode="auto">
            <a:xfrm>
              <a:off x="0" y="1056"/>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4294" name="Oval 22"/>
            <p:cNvSpPr>
              <a:spLocks noChangeArrowheads="1"/>
            </p:cNvSpPr>
            <p:nvPr/>
          </p:nvSpPr>
          <p:spPr bwMode="auto">
            <a:xfrm>
              <a:off x="878" y="1059"/>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4295" name="Oval 23"/>
            <p:cNvSpPr>
              <a:spLocks noChangeArrowheads="1"/>
            </p:cNvSpPr>
            <p:nvPr/>
          </p:nvSpPr>
          <p:spPr bwMode="auto">
            <a:xfrm>
              <a:off x="672" y="336"/>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4296" name="Line 24"/>
            <p:cNvSpPr>
              <a:spLocks noChangeShapeType="1"/>
            </p:cNvSpPr>
            <p:nvPr/>
          </p:nvSpPr>
          <p:spPr bwMode="auto">
            <a:xfrm flipH="1">
              <a:off x="1920" y="528"/>
              <a:ext cx="144" cy="205"/>
            </a:xfrm>
            <a:prstGeom prst="line">
              <a:avLst/>
            </a:prstGeom>
            <a:noFill/>
            <a:ln w="38100">
              <a:solidFill>
                <a:srgbClr val="336699"/>
              </a:solidFill>
              <a:round/>
              <a:headEnd/>
              <a:tailEnd/>
            </a:ln>
            <a:effectLst/>
          </p:spPr>
          <p:txBody>
            <a:bodyPr wrap="none" anchor="ctr"/>
            <a:lstStyle/>
            <a:p>
              <a:endParaRPr lang="zh-CN" altLang="en-US" i="0"/>
            </a:p>
          </p:txBody>
        </p:sp>
        <p:sp>
          <p:nvSpPr>
            <p:cNvPr id="54297" name="Oval 25"/>
            <p:cNvSpPr>
              <a:spLocks noChangeArrowheads="1"/>
            </p:cNvSpPr>
            <p:nvPr/>
          </p:nvSpPr>
          <p:spPr bwMode="auto">
            <a:xfrm>
              <a:off x="1728" y="672"/>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4298" name="Oval 26"/>
            <p:cNvSpPr>
              <a:spLocks noChangeArrowheads="1"/>
            </p:cNvSpPr>
            <p:nvPr/>
          </p:nvSpPr>
          <p:spPr bwMode="auto">
            <a:xfrm>
              <a:off x="240" y="672"/>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4299" name="Oval 27"/>
            <p:cNvSpPr>
              <a:spLocks noChangeArrowheads="1"/>
            </p:cNvSpPr>
            <p:nvPr/>
          </p:nvSpPr>
          <p:spPr bwMode="auto">
            <a:xfrm>
              <a:off x="2016" y="28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4300" name="Oval 28"/>
            <p:cNvSpPr>
              <a:spLocks noChangeArrowheads="1"/>
            </p:cNvSpPr>
            <p:nvPr/>
          </p:nvSpPr>
          <p:spPr bwMode="auto">
            <a:xfrm>
              <a:off x="23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grpSp>
      <p:sp>
        <p:nvSpPr>
          <p:cNvPr id="3" name="Text Box 4">
            <a:extLst>
              <a:ext uri="{FF2B5EF4-FFF2-40B4-BE49-F238E27FC236}">
                <a16:creationId xmlns:a16="http://schemas.microsoft.com/office/drawing/2014/main" id="{A1E20615-E161-459A-BC3E-3FE93D8E108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E0FE65E-DAD7-4124-B13F-6CFEB0833D67}" type="slidenum">
              <a:rPr lang="zh-CN" altLang="en-US"/>
              <a:pPr algn="r" eaLnBrk="1" hangingPunct="1">
                <a:spcBef>
                  <a:spcPct val="50000"/>
                </a:spcBef>
                <a:buFont typeface="Arial" pitchFamily="34" charset="0"/>
                <a:buNone/>
              </a:pPr>
              <a:t>6</a:t>
            </a:fld>
            <a:endParaRPr lang="en-US" altLang="zh-CN"/>
          </a:p>
        </p:txBody>
      </p:sp>
      <p:sp>
        <p:nvSpPr>
          <p:cNvPr id="10245" name="Rectangle 5"/>
          <p:cNvSpPr>
            <a:spLocks noGrp="1" noChangeArrowheads="1"/>
          </p:cNvSpPr>
          <p:nvPr>
            <p:ph type="body" idx="4294967295"/>
          </p:nvPr>
        </p:nvSpPr>
        <p:spPr>
          <a:xfrm>
            <a:off x="614394" y="1266804"/>
            <a:ext cx="8763000" cy="2162196"/>
          </a:xfrm>
        </p:spPr>
        <p:txBody>
          <a:bodyPr/>
          <a:lstStyle/>
          <a:p>
            <a:pPr eaLnBrk="1" hangingPunct="1">
              <a:spcBef>
                <a:spcPct val="70000"/>
              </a:spcBef>
            </a:pPr>
            <a:r>
              <a:rPr lang="zh-CN" altLang="en-US" dirty="0">
                <a:latin typeface="黑体" pitchFamily="49" charset="-122"/>
                <a:ea typeface="黑体" pitchFamily="49" charset="-122"/>
              </a:rPr>
              <a:t>时间复杂度</a:t>
            </a:r>
          </a:p>
          <a:p>
            <a:pPr eaLnBrk="1" hangingPunct="1">
              <a:spcBef>
                <a:spcPct val="70000"/>
              </a:spcBef>
            </a:pPr>
            <a:r>
              <a:rPr lang="zh-CN" altLang="en-US" dirty="0">
                <a:latin typeface="黑体" pitchFamily="49" charset="-122"/>
                <a:ea typeface="黑体" pitchFamily="49" charset="-122"/>
              </a:rPr>
              <a:t>空间复杂度</a:t>
            </a:r>
          </a:p>
          <a:p>
            <a:pPr eaLnBrk="1" hangingPunct="1">
              <a:spcBef>
                <a:spcPct val="70000"/>
              </a:spcBef>
            </a:pPr>
            <a:r>
              <a:rPr lang="zh-CN" altLang="en-US" dirty="0">
                <a:solidFill>
                  <a:srgbClr val="FF0000"/>
                </a:solidFill>
                <a:latin typeface="黑体" pitchFamily="49" charset="-122"/>
                <a:ea typeface="黑体" pitchFamily="49" charset="-122"/>
              </a:rPr>
              <a:t>平均查找长度</a:t>
            </a:r>
            <a:r>
              <a:rPr lang="en-US" altLang="zh-CN" dirty="0">
                <a:solidFill>
                  <a:srgbClr val="FF0000"/>
                </a:solidFill>
                <a:latin typeface="黑体" pitchFamily="49" charset="-122"/>
                <a:ea typeface="黑体" pitchFamily="49" charset="-122"/>
              </a:rPr>
              <a:t>ASL</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四、衡量查找算法的标准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body" idx="4294967295"/>
          </p:nvPr>
        </p:nvSpPr>
        <p:spPr>
          <a:xfrm>
            <a:off x="596639" y="1230313"/>
            <a:ext cx="5506616" cy="4038600"/>
          </a:xfrm>
        </p:spPr>
        <p:txBody>
          <a:bodyPr/>
          <a:lstStyle/>
          <a:p>
            <a:pPr eaLnBrk="1" hangingPunct="1">
              <a:spcBef>
                <a:spcPct val="30000"/>
              </a:spcBef>
            </a:pPr>
            <a:r>
              <a:rPr lang="zh-CN" altLang="en-US" dirty="0">
                <a:latin typeface="黑体" pitchFamily="49" charset="-122"/>
                <a:ea typeface="黑体" pitchFamily="49" charset="-122"/>
              </a:rPr>
              <a:t>在最坏的情况下，二叉排序树为近似线性表时(如以升序或降序输入结点时)，其查找深度为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O(n)</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AB758F-773D-496D-9136-D31AE58363B0}" type="slidenum">
              <a:rPr lang="zh-CN" altLang="en-US"/>
              <a:pPr algn="r" eaLnBrk="1" hangingPunct="1">
                <a:spcBef>
                  <a:spcPct val="50000"/>
                </a:spcBef>
                <a:buFont typeface="Arial" pitchFamily="34" charset="0"/>
                <a:buNone/>
              </a:pPr>
              <a:t>60</a:t>
            </a:fld>
            <a:endParaRPr lang="en-US" altLang="zh-CN"/>
          </a:p>
        </p:txBody>
      </p:sp>
      <p:grpSp>
        <p:nvGrpSpPr>
          <p:cNvPr id="2" name="Group 7"/>
          <p:cNvGrpSpPr>
            <a:grpSpLocks/>
          </p:cNvGrpSpPr>
          <p:nvPr/>
        </p:nvGrpSpPr>
        <p:grpSpPr bwMode="auto">
          <a:xfrm>
            <a:off x="6343911" y="1412776"/>
            <a:ext cx="2203450" cy="4267200"/>
            <a:chOff x="0" y="0"/>
            <a:chExt cx="1388" cy="2688"/>
          </a:xfrm>
        </p:grpSpPr>
        <p:sp>
          <p:nvSpPr>
            <p:cNvPr id="55304"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5305"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5306"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5307"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5308"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5309"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75</a:t>
              </a:r>
            </a:p>
          </p:txBody>
        </p:sp>
        <p:sp>
          <p:nvSpPr>
            <p:cNvPr id="55310"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5311"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5312"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5313"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5314"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5315"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5316"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DA52EA18-9847-4AC4-B816-8C823A3924F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B86612-456B-4A80-B87A-FDF14D805D3B}" type="slidenum">
              <a:rPr lang="zh-CN" altLang="en-US"/>
              <a:pPr algn="r" eaLnBrk="1" hangingPunct="1">
                <a:spcBef>
                  <a:spcPct val="50000"/>
                </a:spcBef>
                <a:buFont typeface="Arial" pitchFamily="34" charset="0"/>
                <a:buNone/>
              </a:pPr>
              <a:t>61</a:t>
            </a:fld>
            <a:endParaRPr lang="en-US" altLang="zh-CN"/>
          </a:p>
        </p:txBody>
      </p:sp>
      <p:sp>
        <p:nvSpPr>
          <p:cNvPr id="56325" name="Rectangle 5"/>
          <p:cNvSpPr>
            <a:spLocks noGrp="1" noChangeArrowheads="1"/>
          </p:cNvSpPr>
          <p:nvPr>
            <p:ph type="body" idx="4294967295"/>
          </p:nvPr>
        </p:nvSpPr>
        <p:spPr>
          <a:xfrm>
            <a:off x="561216" y="1409700"/>
            <a:ext cx="8763000" cy="4038600"/>
          </a:xfrm>
        </p:spPr>
        <p:txBody>
          <a:bodyPr/>
          <a:lstStyle/>
          <a:p>
            <a:pPr eaLnBrk="1" hangingPunct="1">
              <a:spcBef>
                <a:spcPct val="30000"/>
              </a:spcBef>
            </a:pPr>
            <a:r>
              <a:rPr lang="zh-CN" altLang="en-US" dirty="0">
                <a:latin typeface="黑体" pitchFamily="49" charset="-122"/>
                <a:ea typeface="黑体" pitchFamily="49" charset="-122"/>
              </a:rPr>
              <a:t>一个无序序列可以通过构造一棵二叉排序树而变成一个有序序列（通过中序遍历）</a:t>
            </a:r>
          </a:p>
          <a:p>
            <a:pPr eaLnBrk="1" hangingPunct="1">
              <a:spcBef>
                <a:spcPct val="30000"/>
              </a:spcBef>
            </a:pPr>
            <a:r>
              <a:rPr lang="zh-CN" altLang="en-US" dirty="0">
                <a:latin typeface="黑体" pitchFamily="49" charset="-122"/>
                <a:ea typeface="黑体" pitchFamily="49" charset="-122"/>
              </a:rPr>
              <a:t>插入新记录时，只需改变一个结点的指针，相当于在有序序列中插入一个记录而不需要移动其它记录</a:t>
            </a:r>
          </a:p>
          <a:p>
            <a:pPr eaLnBrk="1" hangingPunct="1">
              <a:spcBef>
                <a:spcPct val="30000"/>
              </a:spcBef>
            </a:pPr>
            <a:r>
              <a:rPr lang="zh-CN" altLang="en-US" dirty="0">
                <a:latin typeface="黑体" pitchFamily="49" charset="-122"/>
                <a:ea typeface="黑体" pitchFamily="49" charset="-122"/>
              </a:rPr>
              <a:t>二叉排序树既拥有类似于折半查找的特性，又采用了链表作存储结构</a:t>
            </a:r>
          </a:p>
        </p:txBody>
      </p:sp>
      <p:sp>
        <p:nvSpPr>
          <p:cNvPr id="2" name="Text Box 4">
            <a:extLst>
              <a:ext uri="{FF2B5EF4-FFF2-40B4-BE49-F238E27FC236}">
                <a16:creationId xmlns:a16="http://schemas.microsoft.com/office/drawing/2014/main" id="{C7F695BA-5278-4FA6-9AD4-5C529EE6009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二、二叉排序树特性</a:t>
            </a:r>
          </a:p>
        </p:txBody>
      </p:sp>
      <p:cxnSp>
        <p:nvCxnSpPr>
          <p:cNvPr id="4" name="直接连接符 3">
            <a:extLst>
              <a:ext uri="{FF2B5EF4-FFF2-40B4-BE49-F238E27FC236}">
                <a16:creationId xmlns:a16="http://schemas.microsoft.com/office/drawing/2014/main" id="{F661AF9E-8328-9C2E-1B04-F0191DB96024}"/>
              </a:ext>
            </a:extLst>
          </p:cNvPr>
          <p:cNvCxnSpPr/>
          <p:nvPr/>
        </p:nvCxnSpPr>
        <p:spPr bwMode="auto">
          <a:xfrm>
            <a:off x="5148064" y="3861048"/>
            <a:ext cx="13486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3FBF26E2-8BEE-3201-147A-652453925EF6}"/>
              </a:ext>
            </a:extLst>
          </p:cNvPr>
          <p:cNvCxnSpPr>
            <a:cxnSpLocks/>
          </p:cNvCxnSpPr>
          <p:nvPr/>
        </p:nvCxnSpPr>
        <p:spPr bwMode="auto">
          <a:xfrm>
            <a:off x="1403648" y="4365104"/>
            <a:ext cx="79208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E926FC-C920-4C31-A960-2A7BE6077707}" type="slidenum">
              <a:rPr lang="zh-CN" altLang="en-US"/>
              <a:pPr algn="r" eaLnBrk="1" hangingPunct="1">
                <a:spcBef>
                  <a:spcPct val="50000"/>
                </a:spcBef>
                <a:buFont typeface="Arial" pitchFamily="34" charset="0"/>
                <a:buNone/>
              </a:pPr>
              <a:t>62</a:t>
            </a:fld>
            <a:endParaRPr lang="en-US" altLang="zh-CN"/>
          </a:p>
        </p:txBody>
      </p:sp>
      <p:sp>
        <p:nvSpPr>
          <p:cNvPr id="57349" name="Rectangle 5"/>
          <p:cNvSpPr>
            <a:spLocks noGrp="1" noChangeArrowheads="1"/>
          </p:cNvSpPr>
          <p:nvPr>
            <p:ph type="body" idx="4294967295"/>
          </p:nvPr>
        </p:nvSpPr>
        <p:spPr>
          <a:xfrm>
            <a:off x="491754" y="1296675"/>
            <a:ext cx="6076528" cy="1432719"/>
          </a:xfrm>
        </p:spPr>
        <p:txBody>
          <a:bodyPr/>
          <a:lstStyle/>
          <a:p>
            <a:pPr eaLnBrk="1" hangingPunct="1">
              <a:spcBef>
                <a:spcPct val="30000"/>
              </a:spcBef>
            </a:pPr>
            <a:r>
              <a:rPr lang="zh-CN" altLang="en-US" dirty="0">
                <a:latin typeface="黑体" pitchFamily="49" charset="-122"/>
                <a:ea typeface="黑体" pitchFamily="49" charset="-122"/>
              </a:rPr>
              <a:t>但当插入记录的次序不当时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如升序或降序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，则二叉排序树深度很深</a:t>
            </a:r>
            <a:r>
              <a:rPr lang="en-US" altLang="zh-CN" dirty="0">
                <a:latin typeface="黑体" pitchFamily="49" charset="-122"/>
                <a:ea typeface="黑体" pitchFamily="49" charset="-122"/>
              </a:rPr>
              <a:t>(11)</a:t>
            </a:r>
            <a:r>
              <a:rPr lang="zh-CN" altLang="en-US" dirty="0">
                <a:latin typeface="黑体" pitchFamily="49" charset="-122"/>
                <a:ea typeface="黑体" pitchFamily="49" charset="-122"/>
              </a:rPr>
              <a:t>，增加了查找时间。</a:t>
            </a:r>
          </a:p>
        </p:txBody>
      </p:sp>
      <p:grpSp>
        <p:nvGrpSpPr>
          <p:cNvPr id="2" name="Group 7"/>
          <p:cNvGrpSpPr>
            <a:grpSpLocks/>
          </p:cNvGrpSpPr>
          <p:nvPr/>
        </p:nvGrpSpPr>
        <p:grpSpPr bwMode="auto">
          <a:xfrm>
            <a:off x="6287770" y="1564335"/>
            <a:ext cx="2203450" cy="4267200"/>
            <a:chOff x="0" y="0"/>
            <a:chExt cx="1388" cy="2688"/>
          </a:xfrm>
        </p:grpSpPr>
        <p:sp>
          <p:nvSpPr>
            <p:cNvPr id="57352"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7353"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7354"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7355"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7356"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7357"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dirty="0">
                  <a:solidFill>
                    <a:schemeClr val="hlink"/>
                  </a:solidFill>
                  <a:latin typeface="Times New Roman" pitchFamily="18" charset="0"/>
                  <a:ea typeface="楷体_GB2312" pitchFamily="1" charset="-122"/>
                </a:rPr>
                <a:t>75</a:t>
              </a:r>
            </a:p>
          </p:txBody>
        </p:sp>
        <p:sp>
          <p:nvSpPr>
            <p:cNvPr id="57358"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7359"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7360"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7361"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7362"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7363"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7364"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2C013C24-6219-4CF6-9D61-FE15F0C3B1B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二叉排序树特性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定义)</a:t>
            </a:r>
            <a:endParaRPr lang="en-US" altLang="zh-CN" sz="3200" dirty="0">
              <a:latin typeface="黑体" pitchFamily="49" charset="-122"/>
              <a:ea typeface="黑体"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B1F3BF-589D-4546-8140-687428A9CC94}" type="slidenum">
              <a:rPr lang="zh-CN" altLang="en-US"/>
              <a:pPr algn="r" eaLnBrk="1" hangingPunct="1">
                <a:spcBef>
                  <a:spcPct val="50000"/>
                </a:spcBef>
                <a:buFont typeface="Arial" pitchFamily="34" charset="0"/>
                <a:buNone/>
              </a:pPr>
              <a:t>63</a:t>
            </a:fld>
            <a:endParaRPr lang="en-US" altLang="zh-CN"/>
          </a:p>
        </p:txBody>
      </p:sp>
      <p:sp>
        <p:nvSpPr>
          <p:cNvPr id="58373" name="Rectangle 5"/>
          <p:cNvSpPr>
            <a:spLocks noGrp="1" noChangeArrowheads="1"/>
          </p:cNvSpPr>
          <p:nvPr>
            <p:ph type="body" idx="4294967295"/>
          </p:nvPr>
        </p:nvSpPr>
        <p:spPr>
          <a:xfrm>
            <a:off x="417512" y="1734344"/>
            <a:ext cx="8763000" cy="2160961"/>
          </a:xfrm>
        </p:spPr>
        <p:txBody>
          <a:bodyPr/>
          <a:lstStyle/>
          <a:p>
            <a:pPr eaLnBrk="1" hangingPunct="1">
              <a:spcBef>
                <a:spcPct val="30000"/>
              </a:spcBef>
            </a:pPr>
            <a:r>
              <a:rPr lang="zh-CN" altLang="en-US" dirty="0">
                <a:latin typeface="黑体" pitchFamily="49" charset="-122"/>
                <a:ea typeface="黑体" pitchFamily="49" charset="-122"/>
              </a:rPr>
              <a:t>平衡二叉树是二叉排序(查找)树的另一种形式</a:t>
            </a:r>
          </a:p>
          <a:p>
            <a:pPr eaLnBrk="1" hangingPunct="1">
              <a:spcBef>
                <a:spcPct val="30000"/>
              </a:spcBef>
            </a:pPr>
            <a:r>
              <a:rPr lang="zh-CN" altLang="en-US" dirty="0">
                <a:latin typeface="黑体" pitchFamily="49" charset="-122"/>
                <a:ea typeface="黑体" pitchFamily="49" charset="-122"/>
              </a:rPr>
              <a:t>平衡二叉树又称</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a:t>
            </a:r>
            <a:r>
              <a:rPr lang="zh-CN" altLang="en-US" sz="2400" dirty="0">
                <a:latin typeface="黑体" pitchFamily="49" charset="-122"/>
                <a:ea typeface="黑体" pitchFamily="49" charset="-122"/>
              </a:rPr>
              <a:t>(</a:t>
            </a:r>
            <a:r>
              <a:rPr lang="en-US" altLang="zh-CN" sz="2400" dirty="0" err="1">
                <a:latin typeface="黑体" pitchFamily="49" charset="-122"/>
                <a:ea typeface="黑体" pitchFamily="49" charset="-122"/>
              </a:rPr>
              <a:t>Adelsen-Velskii</a:t>
            </a:r>
            <a:r>
              <a:rPr lang="en-US" altLang="zh-CN" sz="2400" dirty="0">
                <a:latin typeface="黑体" pitchFamily="49" charset="-122"/>
                <a:ea typeface="黑体" pitchFamily="49" charset="-122"/>
              </a:rPr>
              <a:t> and Landis)</a:t>
            </a:r>
            <a:endParaRPr lang="zh-CN" altLang="en-US" sz="2400"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其特点为：树中每个结点的左、右子树深度之差的绝对值不大于1，即|</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L</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R</a:t>
            </a:r>
            <a:r>
              <a:rPr lang="en-US" altLang="zh-CN" dirty="0">
                <a:latin typeface="黑体" pitchFamily="49" charset="-122"/>
                <a:ea typeface="黑体" pitchFamily="49" charset="-122"/>
              </a:rPr>
              <a:t>|</a:t>
            </a:r>
            <a:r>
              <a:rPr lang="en-US" altLang="zh-CN" sz="2400" dirty="0">
                <a:latin typeface="黑体" pitchFamily="49" charset="-122"/>
                <a:ea typeface="黑体" pitchFamily="49" charset="-122"/>
              </a:rPr>
              <a:t>≤</a:t>
            </a:r>
            <a:r>
              <a:rPr lang="en-US" altLang="zh-CN" dirty="0">
                <a:latin typeface="黑体" pitchFamily="49" charset="-122"/>
                <a:ea typeface="黑体" pitchFamily="49" charset="-122"/>
              </a:rPr>
              <a:t>1</a:t>
            </a:r>
          </a:p>
        </p:txBody>
      </p:sp>
      <p:grpSp>
        <p:nvGrpSpPr>
          <p:cNvPr id="2" name="Group 7"/>
          <p:cNvGrpSpPr>
            <a:grpSpLocks/>
          </p:cNvGrpSpPr>
          <p:nvPr/>
        </p:nvGrpSpPr>
        <p:grpSpPr bwMode="auto">
          <a:xfrm>
            <a:off x="5638800" y="4221088"/>
            <a:ext cx="2819400" cy="1943100"/>
            <a:chOff x="0" y="0"/>
            <a:chExt cx="2318" cy="1745"/>
          </a:xfrm>
        </p:grpSpPr>
        <p:sp>
          <p:nvSpPr>
            <p:cNvPr id="58400"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401"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402"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403"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404"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405"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406"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58407"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58408"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58409"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58410"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58411"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58412"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13"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58414"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415"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58416"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417"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8418"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419"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20"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58376" name="Text Box 29"/>
          <p:cNvSpPr txBox="1">
            <a:spLocks noChangeArrowheads="1"/>
          </p:cNvSpPr>
          <p:nvPr/>
        </p:nvSpPr>
        <p:spPr bwMode="auto">
          <a:xfrm>
            <a:off x="1839796" y="6012748"/>
            <a:ext cx="1143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2000" i="0" dirty="0"/>
              <a:t>AVL</a:t>
            </a:r>
            <a:r>
              <a:rPr lang="zh-CN" altLang="en-US" sz="2000" i="0" dirty="0"/>
              <a:t>树</a:t>
            </a:r>
          </a:p>
        </p:txBody>
      </p:sp>
      <p:sp>
        <p:nvSpPr>
          <p:cNvPr id="58377" name="Text Box 30"/>
          <p:cNvSpPr txBox="1">
            <a:spLocks noChangeArrowheads="1"/>
          </p:cNvSpPr>
          <p:nvPr/>
        </p:nvSpPr>
        <p:spPr bwMode="auto">
          <a:xfrm>
            <a:off x="4304284" y="6005281"/>
            <a:ext cx="1507232" cy="40011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000" i="0" dirty="0"/>
              <a:t>非</a:t>
            </a:r>
            <a:r>
              <a:rPr lang="en-US" altLang="zh-CN" sz="2000" i="0" dirty="0"/>
              <a:t>AVL</a:t>
            </a:r>
            <a:r>
              <a:rPr lang="zh-CN" altLang="en-US" sz="2000" i="0" dirty="0"/>
              <a:t>树</a:t>
            </a:r>
          </a:p>
        </p:txBody>
      </p:sp>
      <p:grpSp>
        <p:nvGrpSpPr>
          <p:cNvPr id="3" name="Group 31"/>
          <p:cNvGrpSpPr>
            <a:grpSpLocks/>
          </p:cNvGrpSpPr>
          <p:nvPr/>
        </p:nvGrpSpPr>
        <p:grpSpPr bwMode="auto">
          <a:xfrm>
            <a:off x="1143000" y="4297288"/>
            <a:ext cx="2978150" cy="1446213"/>
            <a:chOff x="0" y="0"/>
            <a:chExt cx="1876" cy="911"/>
          </a:xfrm>
        </p:grpSpPr>
        <p:sp>
          <p:nvSpPr>
            <p:cNvPr id="58379" name="Oval 32"/>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380" name="Oval 33"/>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381" name="Line 34"/>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8382" name="Line 35"/>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8383" name="Line 36"/>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8384" name="Line 37"/>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8385" name="Line 38"/>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8386" name="Line 39"/>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8387" name="Line 40"/>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8388" name="Line 41"/>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8389" name="Oval 42"/>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390" name="Oval 43"/>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391" name="Oval 44"/>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392" name="Line 45"/>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8393" name="Oval 46"/>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8394" name="Oval 47"/>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395" name="Line 48"/>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8396" name="Oval 49"/>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397" name="Oval 50"/>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398" name="Oval 51"/>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399" name="Oval 52"/>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sp>
        <p:nvSpPr>
          <p:cNvPr id="4" name="Text Box 4">
            <a:extLst>
              <a:ext uri="{FF2B5EF4-FFF2-40B4-BE49-F238E27FC236}">
                <a16:creationId xmlns:a16="http://schemas.microsoft.com/office/drawing/2014/main" id="{85E39175-5990-46D7-8DD3-05321D9CB1D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66A77FB1-8459-DDB0-41D6-06589D33AEEE}"/>
              </a:ext>
            </a:extLst>
          </p:cNvPr>
          <p:cNvSpPr/>
          <p:nvPr/>
        </p:nvSpPr>
        <p:spPr bwMode="auto">
          <a:xfrm>
            <a:off x="7287618" y="443510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5EF57BD5-64AD-854F-81EF-EC0C9CCBFDAC}"/>
              </a:ext>
            </a:extLst>
          </p:cNvPr>
          <p:cNvSpPr/>
          <p:nvPr/>
        </p:nvSpPr>
        <p:spPr bwMode="auto">
          <a:xfrm>
            <a:off x="7918219" y="480921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E7486D3-8D8D-5321-A3A5-463EF1A1A0A4}"/>
              </a:ext>
            </a:extLst>
          </p:cNvPr>
          <p:cNvSpPr/>
          <p:nvPr/>
        </p:nvSpPr>
        <p:spPr bwMode="auto">
          <a:xfrm>
            <a:off x="6016217" y="4385062"/>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CAA4F69E-1F3A-BEFB-8FF8-14A1BBFBC2DA}"/>
              </a:ext>
            </a:extLst>
          </p:cNvPr>
          <p:cNvSpPr/>
          <p:nvPr/>
        </p:nvSpPr>
        <p:spPr bwMode="auto">
          <a:xfrm>
            <a:off x="6538867" y="4782403"/>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7" grpId="0"/>
      <p:bldP spid="6" grpId="0" animBg="1"/>
      <p:bldP spid="7" grpId="0" animBg="1"/>
      <p:bldP spid="8"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64</a:t>
            </a:fld>
            <a:endParaRPr lang="en-US" altLang="zh-CN"/>
          </a:p>
        </p:txBody>
      </p:sp>
      <p:sp>
        <p:nvSpPr>
          <p:cNvPr id="59397" name="Rectangle 5"/>
          <p:cNvSpPr>
            <a:spLocks noGrp="1" noChangeArrowheads="1"/>
          </p:cNvSpPr>
          <p:nvPr>
            <p:ph type="body" idx="4294967295"/>
          </p:nvPr>
        </p:nvSpPr>
        <p:spPr>
          <a:xfrm>
            <a:off x="533400" y="1331536"/>
            <a:ext cx="8763000" cy="1950368"/>
          </a:xfrm>
        </p:spPr>
        <p:txBody>
          <a:bodyPr/>
          <a:lstStyle/>
          <a:p>
            <a:pPr eaLnBrk="1" hangingPunct="1">
              <a:spcBef>
                <a:spcPct val="30000"/>
              </a:spcBef>
            </a:pPr>
            <a:r>
              <a:rPr lang="zh-CN" altLang="en-US" dirty="0">
                <a:latin typeface="黑体" pitchFamily="49" charset="-122"/>
                <a:ea typeface="黑体" pitchFamily="49" charset="-122"/>
              </a:rPr>
              <a:t>每个结点附加一个数字, 给出该结点左子树的高度减去右子树的高度所得的高度差,这个数字即为结点的平衡因子</a:t>
            </a:r>
            <a:r>
              <a:rPr lang="en-US" altLang="zh-CN" dirty="0">
                <a:latin typeface="黑体" pitchFamily="49" charset="-122"/>
                <a:ea typeface="黑体" pitchFamily="49" charset="-122"/>
              </a:rPr>
              <a:t>balance </a:t>
            </a:r>
          </a:p>
          <a:p>
            <a:pPr eaLnBrk="1" hangingPunct="1">
              <a:spcBef>
                <a:spcPct val="30000"/>
              </a:spcBef>
            </a:pP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树任一结点平衡因子只能取 -1, 0, 1</a:t>
            </a:r>
          </a:p>
        </p:txBody>
      </p:sp>
      <p:grpSp>
        <p:nvGrpSpPr>
          <p:cNvPr id="2" name="Group 7"/>
          <p:cNvGrpSpPr>
            <a:grpSpLocks/>
          </p:cNvGrpSpPr>
          <p:nvPr/>
        </p:nvGrpSpPr>
        <p:grpSpPr bwMode="auto">
          <a:xfrm>
            <a:off x="796280" y="3645784"/>
            <a:ext cx="3429000" cy="1752600"/>
            <a:chOff x="0" y="0"/>
            <a:chExt cx="1876" cy="911"/>
          </a:xfrm>
        </p:grpSpPr>
        <p:sp>
          <p:nvSpPr>
            <p:cNvPr id="59422" name="Oval 8"/>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9423" name="Oval 9"/>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9424" name="Line 10"/>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25" name="Line 11"/>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26" name="Line 12"/>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27" name="Line 13"/>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28" name="Line 14"/>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29" name="Line 15"/>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30" name="Line 16"/>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31" name="Line 17"/>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32" name="Oval 18"/>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9433" name="Oval 19"/>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9434" name="Oval 20"/>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9435" name="Line 21"/>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36" name="Oval 22"/>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9437" name="Oval 23"/>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9438" name="Line 24"/>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39" name="Oval 25"/>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9440" name="Oval 26"/>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9441" name="Oval 27"/>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9442" name="Oval 28"/>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grpSp>
        <p:nvGrpSpPr>
          <p:cNvPr id="3" name="Group 29"/>
          <p:cNvGrpSpPr>
            <a:grpSpLocks/>
          </p:cNvGrpSpPr>
          <p:nvPr/>
        </p:nvGrpSpPr>
        <p:grpSpPr bwMode="auto">
          <a:xfrm>
            <a:off x="5292080" y="3645784"/>
            <a:ext cx="3429000" cy="1752600"/>
            <a:chOff x="0" y="0"/>
            <a:chExt cx="1876" cy="911"/>
          </a:xfrm>
        </p:grpSpPr>
        <p:sp>
          <p:nvSpPr>
            <p:cNvPr id="59401" name="Oval 30"/>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2" name="Oval 31"/>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3" name="Line 32"/>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04" name="Line 33"/>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05" name="Line 34"/>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06" name="Line 35"/>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07" name="Line 36"/>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08" name="Line 37"/>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09" name="Line 38"/>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10" name="Line 39"/>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11" name="Oval 40"/>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2" name="Oval 41"/>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3" name="Oval 42"/>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4" name="Line 43"/>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15" name="Oval 44"/>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6" name="Oval 45"/>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7" name="Line 46"/>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18" name="Oval 47"/>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9" name="Oval 48"/>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20" name="Oval 49"/>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21" name="Oval 50"/>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grpSp>
      <p:sp>
        <p:nvSpPr>
          <p:cNvPr id="4" name="Text Box 4">
            <a:extLst>
              <a:ext uri="{FF2B5EF4-FFF2-40B4-BE49-F238E27FC236}">
                <a16:creationId xmlns:a16="http://schemas.microsoft.com/office/drawing/2014/main" id="{5C044C1B-8584-4F62-8A61-5646CA165F2A}"/>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65</a:t>
            </a:fld>
            <a:endParaRPr lang="en-US" altLang="zh-CN"/>
          </a:p>
        </p:txBody>
      </p:sp>
      <p:sp>
        <p:nvSpPr>
          <p:cNvPr id="2" name="Text Box 4">
            <a:extLst>
              <a:ext uri="{FF2B5EF4-FFF2-40B4-BE49-F238E27FC236}">
                <a16:creationId xmlns:a16="http://schemas.microsoft.com/office/drawing/2014/main" id="{CEDB3889-11BD-1113-E9A2-AB68AD82AF61}"/>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平衡因子实现）</a:t>
            </a:r>
          </a:p>
        </p:txBody>
      </p:sp>
      <p:sp>
        <p:nvSpPr>
          <p:cNvPr id="5" name="文本框 4">
            <a:extLst>
              <a:ext uri="{FF2B5EF4-FFF2-40B4-BE49-F238E27FC236}">
                <a16:creationId xmlns:a16="http://schemas.microsoft.com/office/drawing/2014/main" id="{E4C1F5BD-020B-0BA4-9B47-7B08CBF7BA10}"/>
              </a:ext>
            </a:extLst>
          </p:cNvPr>
          <p:cNvSpPr txBox="1"/>
          <p:nvPr/>
        </p:nvSpPr>
        <p:spPr>
          <a:xfrm>
            <a:off x="533400" y="1340768"/>
            <a:ext cx="8458200" cy="5693866"/>
          </a:xfrm>
          <a:prstGeom prst="rect">
            <a:avLst/>
          </a:prstGeom>
          <a:noFill/>
        </p:spPr>
        <p:txBody>
          <a:bodyPr wrap="square">
            <a:spAutoFit/>
          </a:bodyPr>
          <a:lstStyle/>
          <a:p>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求树高的同时计算平衡因子</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BiTNode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lh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getheigth</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lchild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rh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rchld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zh-CN" altLang="en-US" sz="2800" b="0" i="0" dirty="0">
                <a:solidFill>
                  <a:srgbClr val="000000"/>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008000"/>
                </a:solidFill>
                <a:latin typeface="+mn-ea"/>
                <a:ea typeface="+mn-ea"/>
              </a:rPr>
              <a:t>// </a:t>
            </a:r>
            <a:r>
              <a:rPr lang="zh-CN" altLang="en-US" sz="2800" b="0" i="0" dirty="0">
                <a:solidFill>
                  <a:srgbClr val="008000"/>
                </a:solidFill>
                <a:latin typeface="+mn-ea"/>
                <a:ea typeface="+mn-ea"/>
              </a:rPr>
              <a:t>左高</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右高</a:t>
            </a:r>
            <a:endParaRPr lang="en-US" altLang="zh-CN" sz="2800" b="0" i="0" dirty="0">
              <a:solidFill>
                <a:srgbClr val="008000"/>
              </a:solidFill>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T</a:t>
            </a:r>
            <a:r>
              <a:rPr lang="zh-CN" altLang="en-US" sz="2800" b="0" i="0" dirty="0">
                <a:solidFill>
                  <a:srgbClr val="000000"/>
                </a:solidFill>
                <a:effectLst/>
                <a:latin typeface="+mn-ea"/>
                <a:ea typeface="+mn-ea"/>
              </a:rPr>
              <a:t>树高</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p:txBody>
      </p:sp>
    </p:spTree>
    <p:extLst>
      <p:ext uri="{BB962C8B-B14F-4D97-AF65-F5344CB8AC3E}">
        <p14:creationId xmlns:p14="http://schemas.microsoft.com/office/powerpoint/2010/main" val="858885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9365AC7-C237-47C3-9319-E91D6965277D}" type="slidenum">
              <a:rPr lang="zh-CN" altLang="en-US"/>
              <a:pPr algn="r" eaLnBrk="1" hangingPunct="1">
                <a:spcBef>
                  <a:spcPct val="50000"/>
                </a:spcBef>
                <a:buFont typeface="Arial" pitchFamily="34" charset="0"/>
                <a:buNone/>
              </a:pPr>
              <a:t>66</a:t>
            </a:fld>
            <a:endParaRPr lang="en-US" altLang="zh-CN"/>
          </a:p>
        </p:txBody>
      </p:sp>
      <p:sp>
        <p:nvSpPr>
          <p:cNvPr id="60421" name="Rectangle 5"/>
          <p:cNvSpPr>
            <a:spLocks noGrp="1" noChangeArrowheads="1"/>
          </p:cNvSpPr>
          <p:nvPr>
            <p:ph type="body" idx="4294967295"/>
          </p:nvPr>
        </p:nvSpPr>
        <p:spPr>
          <a:xfrm>
            <a:off x="53955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平衡化旋转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处理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有两类：</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单向旋转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单向右旋和单向左旋</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双向旋转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先左后右旋转和先右后左旋转</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2D7DCC5-16C1-413A-8B0D-FE3D4699BCAC}"/>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ECAF18-F907-4EC3-8931-7A345B9D51DA}" type="slidenum">
              <a:rPr lang="zh-CN" altLang="en-US"/>
              <a:pPr algn="r" eaLnBrk="1" hangingPunct="1">
                <a:spcBef>
                  <a:spcPct val="50000"/>
                </a:spcBef>
                <a:buFont typeface="Arial" pitchFamily="34" charset="0"/>
                <a:buNone/>
              </a:pPr>
              <a:t>67</a:t>
            </a:fld>
            <a:endParaRPr lang="en-US" altLang="zh-CN"/>
          </a:p>
        </p:txBody>
      </p:sp>
      <p:sp>
        <p:nvSpPr>
          <p:cNvPr id="61445" name="Rectangle 5"/>
          <p:cNvSpPr>
            <a:spLocks noGrp="1" noChangeArrowheads="1"/>
          </p:cNvSpPr>
          <p:nvPr>
            <p:ph type="body" idx="4294967295"/>
          </p:nvPr>
        </p:nvSpPr>
        <p:spPr>
          <a:xfrm>
            <a:off x="457200" y="1340768"/>
            <a:ext cx="8763000" cy="4038600"/>
          </a:xfrm>
        </p:spPr>
        <p:txBody>
          <a:bodyPr/>
          <a:lstStyle/>
          <a:p>
            <a:pPr eaLnBrk="1" hangingPunct="1">
              <a:spcBef>
                <a:spcPct val="30000"/>
              </a:spcBef>
            </a:pPr>
            <a:r>
              <a:rPr lang="zh-CN" altLang="en-US" dirty="0">
                <a:latin typeface="黑体" pitchFamily="49" charset="-122"/>
                <a:ea typeface="黑体" pitchFamily="49" charset="-122"/>
              </a:rPr>
              <a:t>每插入一个新结点时, </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树中相关结点的平衡状态会发生改变。</a:t>
            </a:r>
          </a:p>
          <a:p>
            <a:pPr eaLnBrk="1" hangingPunct="1">
              <a:spcBef>
                <a:spcPct val="30000"/>
              </a:spcBef>
            </a:pPr>
            <a:r>
              <a:rPr lang="zh-CN" altLang="en-US" dirty="0">
                <a:latin typeface="黑体" pitchFamily="49" charset="-122"/>
                <a:ea typeface="黑体" pitchFamily="49" charset="-122"/>
              </a:rPr>
              <a:t>在插入一个新结点后，需要从插入位置沿通向根的路径回溯，检查各结点的平衡因子。</a:t>
            </a:r>
          </a:p>
          <a:p>
            <a:pPr eaLnBrk="1" hangingPunct="1">
              <a:spcBef>
                <a:spcPct val="30000"/>
              </a:spcBef>
            </a:pPr>
            <a:r>
              <a:rPr lang="zh-CN" altLang="en-US" dirty="0">
                <a:latin typeface="黑体" pitchFamily="49" charset="-122"/>
                <a:ea typeface="黑体" pitchFamily="49" charset="-122"/>
              </a:rPr>
              <a:t>如果在某一结点发现高度不平衡，停止回溯。</a:t>
            </a:r>
          </a:p>
          <a:p>
            <a:pPr eaLnBrk="1" hangingPunct="1">
              <a:spcBef>
                <a:spcPct val="30000"/>
              </a:spcBef>
            </a:pPr>
            <a:r>
              <a:rPr lang="zh-CN" altLang="en-US" dirty="0">
                <a:latin typeface="黑体" pitchFamily="49" charset="-122"/>
                <a:ea typeface="黑体" pitchFamily="49" charset="-122"/>
              </a:rPr>
              <a:t>从发生不平衡的结点起，沿刚才回溯的路径取直接下两层的结点。</a:t>
            </a:r>
          </a:p>
        </p:txBody>
      </p:sp>
      <p:sp>
        <p:nvSpPr>
          <p:cNvPr id="3" name="Text Box 4">
            <a:extLst>
              <a:ext uri="{FF2B5EF4-FFF2-40B4-BE49-F238E27FC236}">
                <a16:creationId xmlns:a16="http://schemas.microsoft.com/office/drawing/2014/main" id="{803342E7-4F2B-071A-060A-64151AFC7131}"/>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68</a:t>
            </a:fld>
            <a:endParaRPr lang="en-US" altLang="zh-CN" i="0"/>
          </a:p>
        </p:txBody>
      </p:sp>
      <p:sp>
        <p:nvSpPr>
          <p:cNvPr id="62469" name="Rectangle 5"/>
          <p:cNvSpPr>
            <a:spLocks noGrp="1" noChangeArrowheads="1"/>
          </p:cNvSpPr>
          <p:nvPr>
            <p:ph type="body" idx="4294967295"/>
          </p:nvPr>
        </p:nvSpPr>
        <p:spPr>
          <a:xfrm>
            <a:off x="514350" y="1273658"/>
            <a:ext cx="8763000" cy="2012603"/>
          </a:xfrm>
        </p:spPr>
        <p:txBody>
          <a:bodyPr/>
          <a:lstStyle/>
          <a:p>
            <a:pPr eaLnBrk="1" hangingPunct="1">
              <a:spcBef>
                <a:spcPct val="30000"/>
              </a:spcBef>
            </a:pPr>
            <a:r>
              <a:rPr lang="zh-CN" altLang="en-US" dirty="0">
                <a:latin typeface="黑体" pitchFamily="49" charset="-122"/>
                <a:ea typeface="黑体" pitchFamily="49" charset="-122"/>
              </a:rPr>
              <a:t>如果这三个结点处于一条直线上(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型)，则采用单向旋转进行平衡化</a:t>
            </a:r>
          </a:p>
          <a:p>
            <a:pPr eaLnBrk="1" hangingPunct="1">
              <a:spcBef>
                <a:spcPct val="30000"/>
              </a:spcBef>
            </a:pPr>
            <a:r>
              <a:rPr lang="zh-CN" altLang="en-US" sz="3000" dirty="0">
                <a:latin typeface="黑体" pitchFamily="49" charset="-122"/>
                <a:ea typeface="黑体" pitchFamily="49" charset="-122"/>
              </a:rPr>
              <a:t>单向旋转分为单向右旋(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型)和单向左旋(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3" name="Group 8"/>
          <p:cNvGrpSpPr>
            <a:grpSpLocks/>
          </p:cNvGrpSpPr>
          <p:nvPr/>
        </p:nvGrpSpPr>
        <p:grpSpPr bwMode="auto">
          <a:xfrm>
            <a:off x="4980280" y="3756804"/>
            <a:ext cx="1603375" cy="1370013"/>
            <a:chOff x="0" y="0"/>
            <a:chExt cx="828" cy="720"/>
          </a:xfrm>
        </p:grpSpPr>
        <p:sp>
          <p:nvSpPr>
            <p:cNvPr id="62495" name="Line 9"/>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96" name="Oval 10"/>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97" name="Oval 11"/>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8" name="Oval 12"/>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4" name="Group 13"/>
          <p:cNvGrpSpPr>
            <a:grpSpLocks/>
          </p:cNvGrpSpPr>
          <p:nvPr/>
        </p:nvGrpSpPr>
        <p:grpSpPr bwMode="auto">
          <a:xfrm>
            <a:off x="7342480" y="4299729"/>
            <a:ext cx="1595437" cy="887413"/>
            <a:chOff x="0" y="0"/>
            <a:chExt cx="1005" cy="559"/>
          </a:xfrm>
        </p:grpSpPr>
        <p:sp>
          <p:nvSpPr>
            <p:cNvPr id="62490" name="Line 14"/>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91" name="Oval 15"/>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2" name="Oval 16"/>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93" name="Line 17"/>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94" name="Oval 18"/>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2488" name="AutoShape 19"/>
          <p:cNvSpPr>
            <a:spLocks noChangeArrowheads="1"/>
          </p:cNvSpPr>
          <p:nvPr/>
        </p:nvSpPr>
        <p:spPr bwMode="auto">
          <a:xfrm>
            <a:off x="665668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89" name="Text Box 20"/>
          <p:cNvSpPr txBox="1">
            <a:spLocks noChangeArrowheads="1"/>
          </p:cNvSpPr>
          <p:nvPr/>
        </p:nvSpPr>
        <p:spPr bwMode="auto">
          <a:xfrm>
            <a:off x="5609624" y="5642137"/>
            <a:ext cx="2742506"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单向左旋逆时针</a:t>
            </a:r>
          </a:p>
        </p:txBody>
      </p:sp>
      <p:grpSp>
        <p:nvGrpSpPr>
          <p:cNvPr id="6" name="Group 22"/>
          <p:cNvGrpSpPr>
            <a:grpSpLocks/>
          </p:cNvGrpSpPr>
          <p:nvPr/>
        </p:nvGrpSpPr>
        <p:grpSpPr bwMode="auto">
          <a:xfrm flipH="1">
            <a:off x="516230" y="3680604"/>
            <a:ext cx="1752600" cy="1522413"/>
            <a:chOff x="0" y="0"/>
            <a:chExt cx="828" cy="720"/>
          </a:xfrm>
        </p:grpSpPr>
        <p:sp>
          <p:nvSpPr>
            <p:cNvPr id="62482" name="Line 23"/>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83" name="Oval 24"/>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A</a:t>
              </a:r>
            </a:p>
          </p:txBody>
        </p:sp>
        <p:sp>
          <p:nvSpPr>
            <p:cNvPr id="62484" name="Oval 25"/>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85" name="Oval 26"/>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7" name="Group 27"/>
          <p:cNvGrpSpPr>
            <a:grpSpLocks/>
          </p:cNvGrpSpPr>
          <p:nvPr/>
        </p:nvGrpSpPr>
        <p:grpSpPr bwMode="auto">
          <a:xfrm>
            <a:off x="2573630" y="4290204"/>
            <a:ext cx="1595437" cy="887413"/>
            <a:chOff x="0" y="0"/>
            <a:chExt cx="1005" cy="559"/>
          </a:xfrm>
        </p:grpSpPr>
        <p:sp>
          <p:nvSpPr>
            <p:cNvPr id="62477" name="Line 2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78" name="Oval 2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79" name="Oval 3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80" name="Line 3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81" name="Oval 3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grpSp>
      <p:sp>
        <p:nvSpPr>
          <p:cNvPr id="62475" name="AutoShape 33"/>
          <p:cNvSpPr>
            <a:spLocks noChangeArrowheads="1"/>
          </p:cNvSpPr>
          <p:nvPr/>
        </p:nvSpPr>
        <p:spPr bwMode="auto">
          <a:xfrm>
            <a:off x="188783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76" name="Text Box 34"/>
          <p:cNvSpPr txBox="1">
            <a:spLocks noChangeArrowheads="1"/>
          </p:cNvSpPr>
          <p:nvPr/>
        </p:nvSpPr>
        <p:spPr bwMode="auto">
          <a:xfrm>
            <a:off x="1145208" y="5654510"/>
            <a:ext cx="274922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单向右旋顺时针</a:t>
            </a:r>
          </a:p>
        </p:txBody>
      </p:sp>
      <p:sp>
        <p:nvSpPr>
          <p:cNvPr id="2" name="Text Box 4">
            <a:extLst>
              <a:ext uri="{FF2B5EF4-FFF2-40B4-BE49-F238E27FC236}">
                <a16:creationId xmlns:a16="http://schemas.microsoft.com/office/drawing/2014/main" id="{E38C059F-3E11-EA5C-75EE-B6EE494C1A34}"/>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p:bldP spid="62475" grpId="0" animBg="1"/>
      <p:bldP spid="624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69</a:t>
            </a:fld>
            <a:endParaRPr lang="en-US" altLang="zh-CN" i="0"/>
          </a:p>
        </p:txBody>
      </p:sp>
      <p:sp>
        <p:nvSpPr>
          <p:cNvPr id="62469" name="Rectangle 5"/>
          <p:cNvSpPr>
            <a:spLocks noGrp="1" noChangeArrowheads="1"/>
          </p:cNvSpPr>
          <p:nvPr>
            <p:ph type="body" idx="4294967295"/>
          </p:nvPr>
        </p:nvSpPr>
        <p:spPr>
          <a:xfrm>
            <a:off x="580372" y="1266188"/>
            <a:ext cx="8312108" cy="1582237"/>
          </a:xfrm>
        </p:spPr>
        <p:txBody>
          <a:bodyPr/>
          <a:lstStyle/>
          <a:p>
            <a:pPr marL="0" indent="0" eaLnBrk="1" hangingPunct="1">
              <a:spcBef>
                <a:spcPct val="30000"/>
              </a:spcBef>
              <a:buNone/>
            </a:pPr>
            <a:r>
              <a:rPr lang="zh-CN" altLang="en-US" sz="3000"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，画出树的生长过程，并在有旋转时说明旋转类型。</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平衡二叉树单向旋转举例</a:t>
            </a:r>
          </a:p>
        </p:txBody>
      </p:sp>
      <p:grpSp>
        <p:nvGrpSpPr>
          <p:cNvPr id="28" name="组合 27">
            <a:extLst>
              <a:ext uri="{FF2B5EF4-FFF2-40B4-BE49-F238E27FC236}">
                <a16:creationId xmlns:a16="http://schemas.microsoft.com/office/drawing/2014/main" id="{AA53058F-2FEC-4EAF-9063-266C7FA482D7}"/>
              </a:ext>
            </a:extLst>
          </p:cNvPr>
          <p:cNvGrpSpPr/>
          <p:nvPr/>
        </p:nvGrpSpPr>
        <p:grpSpPr>
          <a:xfrm>
            <a:off x="1475656" y="3068960"/>
            <a:ext cx="1348150" cy="1254823"/>
            <a:chOff x="1475656" y="3068960"/>
            <a:chExt cx="1348150" cy="1254823"/>
          </a:xfrm>
        </p:grpSpPr>
        <p:sp>
          <p:nvSpPr>
            <p:cNvPr id="35" name="Line 24">
              <a:extLst>
                <a:ext uri="{FF2B5EF4-FFF2-40B4-BE49-F238E27FC236}">
                  <a16:creationId xmlns:a16="http://schemas.microsoft.com/office/drawing/2014/main" id="{57869399-B117-4028-9947-E68924143C63}"/>
                </a:ext>
              </a:extLst>
            </p:cNvPr>
            <p:cNvSpPr>
              <a:spLocks noChangeShapeType="1"/>
            </p:cNvSpPr>
            <p:nvPr/>
          </p:nvSpPr>
          <p:spPr bwMode="auto">
            <a:xfrm>
              <a:off x="2296415" y="3801867"/>
              <a:ext cx="311088" cy="288894"/>
            </a:xfrm>
            <a:prstGeom prst="line">
              <a:avLst/>
            </a:prstGeom>
            <a:noFill/>
            <a:ln w="38100">
              <a:solidFill>
                <a:srgbClr val="336699"/>
              </a:solidFill>
              <a:round/>
              <a:headEnd/>
              <a:tailEnd/>
            </a:ln>
            <a:effectLst/>
          </p:spPr>
          <p:txBody>
            <a:bodyPr wrap="none" anchor="ctr"/>
            <a:lstStyle/>
            <a:p>
              <a:endParaRPr lang="zh-CN" altLang="en-US" i="0"/>
            </a:p>
          </p:txBody>
        </p:sp>
        <p:sp>
          <p:nvSpPr>
            <p:cNvPr id="36" name="Oval 25">
              <a:extLst>
                <a:ext uri="{FF2B5EF4-FFF2-40B4-BE49-F238E27FC236}">
                  <a16:creationId xmlns:a16="http://schemas.microsoft.com/office/drawing/2014/main" id="{0AEE599F-779B-43E7-8196-609638984FAE}"/>
                </a:ext>
              </a:extLst>
            </p:cNvPr>
            <p:cNvSpPr>
              <a:spLocks noChangeArrowheads="1"/>
            </p:cNvSpPr>
            <p:nvPr/>
          </p:nvSpPr>
          <p:spPr bwMode="auto">
            <a:xfrm>
              <a:off x="1475656" y="3068960"/>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37" name="Oval 26">
              <a:extLst>
                <a:ext uri="{FF2B5EF4-FFF2-40B4-BE49-F238E27FC236}">
                  <a16:creationId xmlns:a16="http://schemas.microsoft.com/office/drawing/2014/main" id="{CFC9D033-9F9F-4872-86C3-307585B11642}"/>
                </a:ext>
              </a:extLst>
            </p:cNvPr>
            <p:cNvSpPr>
              <a:spLocks noChangeArrowheads="1"/>
            </p:cNvSpPr>
            <p:nvPr/>
          </p:nvSpPr>
          <p:spPr bwMode="auto">
            <a:xfrm>
              <a:off x="2535807" y="401172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38" name="Line 27">
              <a:extLst>
                <a:ext uri="{FF2B5EF4-FFF2-40B4-BE49-F238E27FC236}">
                  <a16:creationId xmlns:a16="http://schemas.microsoft.com/office/drawing/2014/main" id="{A378563B-D7C7-4C23-BDE9-BE66E7E4A7D4}"/>
                </a:ext>
              </a:extLst>
            </p:cNvPr>
            <p:cNvSpPr>
              <a:spLocks noChangeShapeType="1"/>
            </p:cNvSpPr>
            <p:nvPr/>
          </p:nvSpPr>
          <p:spPr bwMode="auto">
            <a:xfrm flipH="1" flipV="1">
              <a:off x="1767301" y="3309518"/>
              <a:ext cx="287999" cy="225487"/>
            </a:xfrm>
            <a:prstGeom prst="line">
              <a:avLst/>
            </a:prstGeom>
            <a:noFill/>
            <a:ln w="38100">
              <a:solidFill>
                <a:srgbClr val="336699"/>
              </a:solidFill>
              <a:round/>
              <a:headEnd/>
              <a:tailEnd/>
            </a:ln>
            <a:effectLst/>
          </p:spPr>
          <p:txBody>
            <a:bodyPr wrap="none" anchor="ctr"/>
            <a:lstStyle/>
            <a:p>
              <a:endParaRPr lang="zh-CN" altLang="en-US" i="0"/>
            </a:p>
          </p:txBody>
        </p:sp>
        <p:sp>
          <p:nvSpPr>
            <p:cNvPr id="39" name="Oval 28">
              <a:extLst>
                <a:ext uri="{FF2B5EF4-FFF2-40B4-BE49-F238E27FC236}">
                  <a16:creationId xmlns:a16="http://schemas.microsoft.com/office/drawing/2014/main" id="{CC796486-2F6F-46F0-8D9F-A9B051E3E9DC}"/>
                </a:ext>
              </a:extLst>
            </p:cNvPr>
            <p:cNvSpPr>
              <a:spLocks noChangeArrowheads="1"/>
            </p:cNvSpPr>
            <p:nvPr/>
          </p:nvSpPr>
          <p:spPr bwMode="auto">
            <a:xfrm>
              <a:off x="2028105" y="353500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grpSp>
      <p:sp>
        <p:nvSpPr>
          <p:cNvPr id="9" name="文本框 8">
            <a:extLst>
              <a:ext uri="{FF2B5EF4-FFF2-40B4-BE49-F238E27FC236}">
                <a16:creationId xmlns:a16="http://schemas.microsoft.com/office/drawing/2014/main" id="{902E5D52-17B5-4B6D-9E6F-633324248493}"/>
              </a:ext>
            </a:extLst>
          </p:cNvPr>
          <p:cNvSpPr txBox="1"/>
          <p:nvPr/>
        </p:nvSpPr>
        <p:spPr>
          <a:xfrm>
            <a:off x="1907704" y="3068960"/>
            <a:ext cx="287999"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AF7719E0-79A3-4239-9D1B-62B50903EC90}"/>
              </a:ext>
            </a:extLst>
          </p:cNvPr>
          <p:cNvSpPr txBox="1"/>
          <p:nvPr/>
        </p:nvSpPr>
        <p:spPr>
          <a:xfrm>
            <a:off x="2411760" y="3563724"/>
            <a:ext cx="287999" cy="369332"/>
          </a:xfrm>
          <a:prstGeom prst="rect">
            <a:avLst/>
          </a:prstGeom>
          <a:noFill/>
        </p:spPr>
        <p:txBody>
          <a:bodyPr wrap="square" rtlCol="0">
            <a:spAutoFit/>
          </a:bodyPr>
          <a:lstStyle/>
          <a:p>
            <a:r>
              <a:rPr lang="en-US" altLang="zh-CN" dirty="0"/>
              <a:t>R</a:t>
            </a:r>
            <a:endParaRPr lang="zh-CN" altLang="en-US" dirty="0"/>
          </a:p>
        </p:txBody>
      </p:sp>
      <p:cxnSp>
        <p:nvCxnSpPr>
          <p:cNvPr id="11" name="直接箭头连接符 10">
            <a:extLst>
              <a:ext uri="{FF2B5EF4-FFF2-40B4-BE49-F238E27FC236}">
                <a16:creationId xmlns:a16="http://schemas.microsoft.com/office/drawing/2014/main" id="{E950FEBE-ED1A-49BF-8E53-756E00F1E98C}"/>
              </a:ext>
            </a:extLst>
          </p:cNvPr>
          <p:cNvCxnSpPr>
            <a:cxnSpLocks/>
          </p:cNvCxnSpPr>
          <p:nvPr/>
        </p:nvCxnSpPr>
        <p:spPr bwMode="auto">
          <a:xfrm>
            <a:off x="3203848" y="3438292"/>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887AB4EB-1CBD-45BF-ADBB-5C2E3642AB14}"/>
              </a:ext>
            </a:extLst>
          </p:cNvPr>
          <p:cNvSpPr txBox="1"/>
          <p:nvPr/>
        </p:nvSpPr>
        <p:spPr>
          <a:xfrm>
            <a:off x="3344251" y="2924944"/>
            <a:ext cx="792087" cy="369332"/>
          </a:xfrm>
          <a:prstGeom prst="rect">
            <a:avLst/>
          </a:prstGeom>
          <a:noFill/>
        </p:spPr>
        <p:txBody>
          <a:bodyPr wrap="square" rtlCol="0">
            <a:spAutoFit/>
          </a:bodyPr>
          <a:lstStyle/>
          <a:p>
            <a:r>
              <a:rPr lang="en-US" altLang="zh-CN" i="0" dirty="0"/>
              <a:t>RR</a:t>
            </a:r>
            <a:r>
              <a:rPr lang="zh-CN" altLang="en-US" i="0" dirty="0"/>
              <a:t>型</a:t>
            </a:r>
          </a:p>
        </p:txBody>
      </p:sp>
      <p:sp>
        <p:nvSpPr>
          <p:cNvPr id="48" name="文本框 47">
            <a:extLst>
              <a:ext uri="{FF2B5EF4-FFF2-40B4-BE49-F238E27FC236}">
                <a16:creationId xmlns:a16="http://schemas.microsoft.com/office/drawing/2014/main" id="{63246156-67CA-479F-9FF2-56594A25F4E4}"/>
              </a:ext>
            </a:extLst>
          </p:cNvPr>
          <p:cNvSpPr txBox="1"/>
          <p:nvPr/>
        </p:nvSpPr>
        <p:spPr>
          <a:xfrm>
            <a:off x="3131840" y="3563724"/>
            <a:ext cx="1152128" cy="369332"/>
          </a:xfrm>
          <a:prstGeom prst="rect">
            <a:avLst/>
          </a:prstGeom>
          <a:noFill/>
        </p:spPr>
        <p:txBody>
          <a:bodyPr wrap="square" rtlCol="0">
            <a:spAutoFit/>
          </a:bodyPr>
          <a:lstStyle/>
          <a:p>
            <a:r>
              <a:rPr lang="zh-CN" altLang="en-US" i="0" dirty="0"/>
              <a:t>单向左旋</a:t>
            </a:r>
          </a:p>
        </p:txBody>
      </p:sp>
      <p:sp>
        <p:nvSpPr>
          <p:cNvPr id="49" name="Oval 25">
            <a:extLst>
              <a:ext uri="{FF2B5EF4-FFF2-40B4-BE49-F238E27FC236}">
                <a16:creationId xmlns:a16="http://schemas.microsoft.com/office/drawing/2014/main" id="{A73D0FC2-23BE-4DF9-ABEB-C08C6C36DA6D}"/>
              </a:ext>
            </a:extLst>
          </p:cNvPr>
          <p:cNvSpPr>
            <a:spLocks noChangeArrowheads="1"/>
          </p:cNvSpPr>
          <p:nvPr/>
        </p:nvSpPr>
        <p:spPr bwMode="auto">
          <a:xfrm>
            <a:off x="4880034" y="353901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0" name="Oval 26">
            <a:extLst>
              <a:ext uri="{FF2B5EF4-FFF2-40B4-BE49-F238E27FC236}">
                <a16:creationId xmlns:a16="http://schemas.microsoft.com/office/drawing/2014/main" id="{E16DEBE7-97A9-47AE-A655-031794B18B15}"/>
              </a:ext>
            </a:extLst>
          </p:cNvPr>
          <p:cNvSpPr>
            <a:spLocks noChangeArrowheads="1"/>
          </p:cNvSpPr>
          <p:nvPr/>
        </p:nvSpPr>
        <p:spPr bwMode="auto">
          <a:xfrm>
            <a:off x="5940185" y="351499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1" name="Oval 28">
            <a:extLst>
              <a:ext uri="{FF2B5EF4-FFF2-40B4-BE49-F238E27FC236}">
                <a16:creationId xmlns:a16="http://schemas.microsoft.com/office/drawing/2014/main" id="{B57E5C7A-98EC-4FBA-93D9-3CB59CA55B08}"/>
              </a:ext>
            </a:extLst>
          </p:cNvPr>
          <p:cNvSpPr>
            <a:spLocks noChangeArrowheads="1"/>
          </p:cNvSpPr>
          <p:nvPr/>
        </p:nvSpPr>
        <p:spPr bwMode="auto">
          <a:xfrm>
            <a:off x="5432483" y="299695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17" name="直接连接符 16">
            <a:extLst>
              <a:ext uri="{FF2B5EF4-FFF2-40B4-BE49-F238E27FC236}">
                <a16:creationId xmlns:a16="http://schemas.microsoft.com/office/drawing/2014/main" id="{1ED9F182-9893-4BA6-846F-B746CB4FD9A1}"/>
              </a:ext>
            </a:extLst>
          </p:cNvPr>
          <p:cNvCxnSpPr>
            <a:stCxn id="51" idx="5"/>
            <a:endCxn id="50" idx="1"/>
          </p:cNvCxnSpPr>
          <p:nvPr/>
        </p:nvCxnSpPr>
        <p:spPr bwMode="auto">
          <a:xfrm>
            <a:off x="5681418" y="326098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0D7162B9-2D78-4DE6-9143-A4F199799A6F}"/>
              </a:ext>
            </a:extLst>
          </p:cNvPr>
          <p:cNvCxnSpPr>
            <a:stCxn id="51" idx="3"/>
            <a:endCxn id="49" idx="7"/>
          </p:cNvCxnSpPr>
          <p:nvPr/>
        </p:nvCxnSpPr>
        <p:spPr bwMode="auto">
          <a:xfrm flipH="1">
            <a:off x="5126894" y="3260985"/>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25">
            <a:extLst>
              <a:ext uri="{FF2B5EF4-FFF2-40B4-BE49-F238E27FC236}">
                <a16:creationId xmlns:a16="http://schemas.microsoft.com/office/drawing/2014/main" id="{06341249-D717-4702-9DE8-0BBDF15C0294}"/>
              </a:ext>
            </a:extLst>
          </p:cNvPr>
          <p:cNvSpPr>
            <a:spLocks noChangeArrowheads="1"/>
          </p:cNvSpPr>
          <p:nvPr/>
        </p:nvSpPr>
        <p:spPr bwMode="auto">
          <a:xfrm>
            <a:off x="7328306" y="346701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8" name="Oval 26">
            <a:extLst>
              <a:ext uri="{FF2B5EF4-FFF2-40B4-BE49-F238E27FC236}">
                <a16:creationId xmlns:a16="http://schemas.microsoft.com/office/drawing/2014/main" id="{1B4ECB53-CA93-481A-898D-2398827BAAFE}"/>
              </a:ext>
            </a:extLst>
          </p:cNvPr>
          <p:cNvSpPr>
            <a:spLocks noChangeArrowheads="1"/>
          </p:cNvSpPr>
          <p:nvPr/>
        </p:nvSpPr>
        <p:spPr bwMode="auto">
          <a:xfrm>
            <a:off x="8388457" y="344298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9" name="Oval 28">
            <a:extLst>
              <a:ext uri="{FF2B5EF4-FFF2-40B4-BE49-F238E27FC236}">
                <a16:creationId xmlns:a16="http://schemas.microsoft.com/office/drawing/2014/main" id="{561FC18A-FFCA-4EDD-9EAB-6C0F6DDC9213}"/>
              </a:ext>
            </a:extLst>
          </p:cNvPr>
          <p:cNvSpPr>
            <a:spLocks noChangeArrowheads="1"/>
          </p:cNvSpPr>
          <p:nvPr/>
        </p:nvSpPr>
        <p:spPr bwMode="auto">
          <a:xfrm>
            <a:off x="7880755" y="2924944"/>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60" name="直接连接符 59">
            <a:extLst>
              <a:ext uri="{FF2B5EF4-FFF2-40B4-BE49-F238E27FC236}">
                <a16:creationId xmlns:a16="http://schemas.microsoft.com/office/drawing/2014/main" id="{C3321B2F-2372-4193-9C00-3AD6FB253452}"/>
              </a:ext>
            </a:extLst>
          </p:cNvPr>
          <p:cNvCxnSpPr>
            <a:stCxn id="59" idx="5"/>
            <a:endCxn id="58" idx="1"/>
          </p:cNvCxnSpPr>
          <p:nvPr/>
        </p:nvCxnSpPr>
        <p:spPr bwMode="auto">
          <a:xfrm>
            <a:off x="8129690" y="3188977"/>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7645E66-F3C1-4FFF-8547-23784BFDD2AB}"/>
              </a:ext>
            </a:extLst>
          </p:cNvPr>
          <p:cNvCxnSpPr>
            <a:stCxn id="59" idx="3"/>
            <a:endCxn id="57" idx="7"/>
          </p:cNvCxnSpPr>
          <p:nvPr/>
        </p:nvCxnSpPr>
        <p:spPr bwMode="auto">
          <a:xfrm flipH="1">
            <a:off x="7575166" y="3188977"/>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箭头连接符 61">
            <a:extLst>
              <a:ext uri="{FF2B5EF4-FFF2-40B4-BE49-F238E27FC236}">
                <a16:creationId xmlns:a16="http://schemas.microsoft.com/office/drawing/2014/main" id="{A3D390FC-FD70-4B15-9CD1-679CF6941B8D}"/>
              </a:ext>
            </a:extLst>
          </p:cNvPr>
          <p:cNvCxnSpPr>
            <a:cxnSpLocks/>
          </p:cNvCxnSpPr>
          <p:nvPr/>
        </p:nvCxnSpPr>
        <p:spPr bwMode="auto">
          <a:xfrm>
            <a:off x="6228184" y="3379657"/>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Oval 25">
            <a:extLst>
              <a:ext uri="{FF2B5EF4-FFF2-40B4-BE49-F238E27FC236}">
                <a16:creationId xmlns:a16="http://schemas.microsoft.com/office/drawing/2014/main" id="{7A61D947-9352-47A3-BA66-BD931539E8E0}"/>
              </a:ext>
            </a:extLst>
          </p:cNvPr>
          <p:cNvSpPr>
            <a:spLocks noChangeArrowheads="1"/>
          </p:cNvSpPr>
          <p:nvPr/>
        </p:nvSpPr>
        <p:spPr bwMode="auto">
          <a:xfrm>
            <a:off x="6803065"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15</a:t>
            </a:r>
            <a:endParaRPr lang="en-US" altLang="zh-CN" sz="1600" b="1" i="0" dirty="0">
              <a:solidFill>
                <a:srgbClr val="003366"/>
              </a:solidFill>
              <a:latin typeface="Times New Roman" pitchFamily="18" charset="0"/>
              <a:ea typeface="楷体_GB2312" pitchFamily="1" charset="-122"/>
            </a:endParaRPr>
          </a:p>
        </p:txBody>
      </p:sp>
      <p:sp>
        <p:nvSpPr>
          <p:cNvPr id="64" name="Oval 25">
            <a:extLst>
              <a:ext uri="{FF2B5EF4-FFF2-40B4-BE49-F238E27FC236}">
                <a16:creationId xmlns:a16="http://schemas.microsoft.com/office/drawing/2014/main" id="{CF1FD066-1A1F-4B40-A7B0-F58518866149}"/>
              </a:ext>
            </a:extLst>
          </p:cNvPr>
          <p:cNvSpPr>
            <a:spLocks noChangeArrowheads="1"/>
          </p:cNvSpPr>
          <p:nvPr/>
        </p:nvSpPr>
        <p:spPr bwMode="auto">
          <a:xfrm>
            <a:off x="7739169"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65" name="Oval 25">
            <a:extLst>
              <a:ext uri="{FF2B5EF4-FFF2-40B4-BE49-F238E27FC236}">
                <a16:creationId xmlns:a16="http://schemas.microsoft.com/office/drawing/2014/main" id="{B3A0ED22-44BE-46D6-9B4D-44A37C5A3809}"/>
              </a:ext>
            </a:extLst>
          </p:cNvPr>
          <p:cNvSpPr>
            <a:spLocks noChangeArrowheads="1"/>
          </p:cNvSpPr>
          <p:nvPr/>
        </p:nvSpPr>
        <p:spPr bwMode="auto">
          <a:xfrm>
            <a:off x="6372200" y="463047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cxnSp>
        <p:nvCxnSpPr>
          <p:cNvPr id="21" name="直接连接符 20">
            <a:extLst>
              <a:ext uri="{FF2B5EF4-FFF2-40B4-BE49-F238E27FC236}">
                <a16:creationId xmlns:a16="http://schemas.microsoft.com/office/drawing/2014/main" id="{0601F129-E598-4BBA-B748-7B5DB799B133}"/>
              </a:ext>
            </a:extLst>
          </p:cNvPr>
          <p:cNvCxnSpPr>
            <a:stCxn id="57" idx="3"/>
            <a:endCxn id="63" idx="7"/>
          </p:cNvCxnSpPr>
          <p:nvPr/>
        </p:nvCxnSpPr>
        <p:spPr bwMode="auto">
          <a:xfrm flipH="1">
            <a:off x="7049925" y="3732207"/>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40C98CCC-18A5-4E4C-9D38-078FD80107A6}"/>
              </a:ext>
            </a:extLst>
          </p:cNvPr>
          <p:cNvCxnSpPr>
            <a:stCxn id="57" idx="5"/>
            <a:endCxn id="64" idx="1"/>
          </p:cNvCxnSpPr>
          <p:nvPr/>
        </p:nvCxnSpPr>
        <p:spPr bwMode="auto">
          <a:xfrm>
            <a:off x="7575166" y="3732207"/>
            <a:ext cx="206358"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0530339A-2710-4E18-B55F-0EAC2E3DDD10}"/>
              </a:ext>
            </a:extLst>
          </p:cNvPr>
          <p:cNvCxnSpPr>
            <a:cxnSpLocks/>
          </p:cNvCxnSpPr>
          <p:nvPr/>
        </p:nvCxnSpPr>
        <p:spPr bwMode="auto">
          <a:xfrm flipH="1">
            <a:off x="6602708" y="4280025"/>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文本框 72">
            <a:extLst>
              <a:ext uri="{FF2B5EF4-FFF2-40B4-BE49-F238E27FC236}">
                <a16:creationId xmlns:a16="http://schemas.microsoft.com/office/drawing/2014/main" id="{B3FABCE3-731C-4B83-9B35-FCCF487AE9EC}"/>
              </a:ext>
            </a:extLst>
          </p:cNvPr>
          <p:cNvSpPr txBox="1"/>
          <p:nvPr/>
        </p:nvSpPr>
        <p:spPr>
          <a:xfrm>
            <a:off x="7452320" y="3059668"/>
            <a:ext cx="287999" cy="369332"/>
          </a:xfrm>
          <a:prstGeom prst="rect">
            <a:avLst/>
          </a:prstGeom>
          <a:noFill/>
        </p:spPr>
        <p:txBody>
          <a:bodyPr wrap="square" rtlCol="0">
            <a:spAutoFit/>
          </a:bodyPr>
          <a:lstStyle/>
          <a:p>
            <a:r>
              <a:rPr lang="en-US" altLang="zh-CN" i="0" dirty="0"/>
              <a:t>L</a:t>
            </a:r>
            <a:endParaRPr lang="zh-CN" altLang="en-US" i="0" dirty="0"/>
          </a:p>
        </p:txBody>
      </p:sp>
      <p:sp>
        <p:nvSpPr>
          <p:cNvPr id="74" name="文本框 73">
            <a:extLst>
              <a:ext uri="{FF2B5EF4-FFF2-40B4-BE49-F238E27FC236}">
                <a16:creationId xmlns:a16="http://schemas.microsoft.com/office/drawing/2014/main" id="{F962A603-3961-41E4-A56D-0F45995EA820}"/>
              </a:ext>
            </a:extLst>
          </p:cNvPr>
          <p:cNvSpPr txBox="1"/>
          <p:nvPr/>
        </p:nvSpPr>
        <p:spPr>
          <a:xfrm>
            <a:off x="6948297" y="3617201"/>
            <a:ext cx="287999" cy="369332"/>
          </a:xfrm>
          <a:prstGeom prst="rect">
            <a:avLst/>
          </a:prstGeom>
          <a:noFill/>
        </p:spPr>
        <p:txBody>
          <a:bodyPr wrap="square" rtlCol="0">
            <a:spAutoFit/>
          </a:bodyPr>
          <a:lstStyle/>
          <a:p>
            <a:r>
              <a:rPr lang="en-US" altLang="zh-CN" i="0" dirty="0"/>
              <a:t>L</a:t>
            </a:r>
            <a:endParaRPr lang="zh-CN" altLang="en-US" i="0" dirty="0"/>
          </a:p>
        </p:txBody>
      </p:sp>
      <p:cxnSp>
        <p:nvCxnSpPr>
          <p:cNvPr id="75" name="直接箭头连接符 74">
            <a:extLst>
              <a:ext uri="{FF2B5EF4-FFF2-40B4-BE49-F238E27FC236}">
                <a16:creationId xmlns:a16="http://schemas.microsoft.com/office/drawing/2014/main" id="{2E9AC08A-EB09-414B-8CEA-BE9B06C41E6A}"/>
              </a:ext>
            </a:extLst>
          </p:cNvPr>
          <p:cNvCxnSpPr>
            <a:cxnSpLocks/>
          </p:cNvCxnSpPr>
          <p:nvPr/>
        </p:nvCxnSpPr>
        <p:spPr bwMode="auto">
          <a:xfrm>
            <a:off x="1763688" y="5382508"/>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6" name="文本框 75">
            <a:extLst>
              <a:ext uri="{FF2B5EF4-FFF2-40B4-BE49-F238E27FC236}">
                <a16:creationId xmlns:a16="http://schemas.microsoft.com/office/drawing/2014/main" id="{9C737179-4FE4-42D4-B21D-B86B4F114E07}"/>
              </a:ext>
            </a:extLst>
          </p:cNvPr>
          <p:cNvSpPr txBox="1"/>
          <p:nvPr/>
        </p:nvSpPr>
        <p:spPr>
          <a:xfrm>
            <a:off x="1904091" y="4869160"/>
            <a:ext cx="792087" cy="369332"/>
          </a:xfrm>
          <a:prstGeom prst="rect">
            <a:avLst/>
          </a:prstGeom>
          <a:noFill/>
        </p:spPr>
        <p:txBody>
          <a:bodyPr wrap="square" rtlCol="0">
            <a:spAutoFit/>
          </a:bodyPr>
          <a:lstStyle/>
          <a:p>
            <a:r>
              <a:rPr lang="en-US" altLang="zh-CN" i="0" dirty="0"/>
              <a:t>LL</a:t>
            </a:r>
            <a:r>
              <a:rPr lang="zh-CN" altLang="en-US" i="0" dirty="0"/>
              <a:t>型</a:t>
            </a:r>
          </a:p>
        </p:txBody>
      </p:sp>
      <p:sp>
        <p:nvSpPr>
          <p:cNvPr id="77" name="文本框 76">
            <a:extLst>
              <a:ext uri="{FF2B5EF4-FFF2-40B4-BE49-F238E27FC236}">
                <a16:creationId xmlns:a16="http://schemas.microsoft.com/office/drawing/2014/main" id="{FD23E93E-1EF2-4E0E-8424-0E7E95A304FE}"/>
              </a:ext>
            </a:extLst>
          </p:cNvPr>
          <p:cNvSpPr txBox="1"/>
          <p:nvPr/>
        </p:nvSpPr>
        <p:spPr>
          <a:xfrm>
            <a:off x="1691680" y="5507940"/>
            <a:ext cx="1152128" cy="369332"/>
          </a:xfrm>
          <a:prstGeom prst="rect">
            <a:avLst/>
          </a:prstGeom>
          <a:noFill/>
        </p:spPr>
        <p:txBody>
          <a:bodyPr wrap="square" rtlCol="0">
            <a:spAutoFit/>
          </a:bodyPr>
          <a:lstStyle/>
          <a:p>
            <a:r>
              <a:rPr lang="zh-CN" altLang="en-US" i="0" dirty="0"/>
              <a:t>单向右旋</a:t>
            </a:r>
          </a:p>
        </p:txBody>
      </p:sp>
      <p:sp>
        <p:nvSpPr>
          <p:cNvPr id="78" name="Oval 25">
            <a:extLst>
              <a:ext uri="{FF2B5EF4-FFF2-40B4-BE49-F238E27FC236}">
                <a16:creationId xmlns:a16="http://schemas.microsoft.com/office/drawing/2014/main" id="{1D3A7FD9-B507-455A-AF59-9B9F06859C2E}"/>
              </a:ext>
            </a:extLst>
          </p:cNvPr>
          <p:cNvSpPr>
            <a:spLocks noChangeArrowheads="1"/>
          </p:cNvSpPr>
          <p:nvPr/>
        </p:nvSpPr>
        <p:spPr bwMode="auto">
          <a:xfrm>
            <a:off x="3655898" y="5268002"/>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15</a:t>
            </a:r>
          </a:p>
        </p:txBody>
      </p:sp>
      <p:sp>
        <p:nvSpPr>
          <p:cNvPr id="79" name="Oval 26">
            <a:extLst>
              <a:ext uri="{FF2B5EF4-FFF2-40B4-BE49-F238E27FC236}">
                <a16:creationId xmlns:a16="http://schemas.microsoft.com/office/drawing/2014/main" id="{8FE930E4-AFDA-4911-86D9-65E025E54E3B}"/>
              </a:ext>
            </a:extLst>
          </p:cNvPr>
          <p:cNvSpPr>
            <a:spLocks noChangeArrowheads="1"/>
          </p:cNvSpPr>
          <p:nvPr/>
        </p:nvSpPr>
        <p:spPr bwMode="auto">
          <a:xfrm>
            <a:off x="4716049" y="5243974"/>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80" name="Oval 28">
            <a:extLst>
              <a:ext uri="{FF2B5EF4-FFF2-40B4-BE49-F238E27FC236}">
                <a16:creationId xmlns:a16="http://schemas.microsoft.com/office/drawing/2014/main" id="{2CB78213-FA18-4AF1-A46A-7278742F49BC}"/>
              </a:ext>
            </a:extLst>
          </p:cNvPr>
          <p:cNvSpPr>
            <a:spLocks noChangeArrowheads="1"/>
          </p:cNvSpPr>
          <p:nvPr/>
        </p:nvSpPr>
        <p:spPr bwMode="auto">
          <a:xfrm>
            <a:off x="4208347" y="472593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81" name="直接连接符 80">
            <a:extLst>
              <a:ext uri="{FF2B5EF4-FFF2-40B4-BE49-F238E27FC236}">
                <a16:creationId xmlns:a16="http://schemas.microsoft.com/office/drawing/2014/main" id="{0E30B5C2-21BE-4A19-B049-121CE3DF6641}"/>
              </a:ext>
            </a:extLst>
          </p:cNvPr>
          <p:cNvCxnSpPr>
            <a:stCxn id="80" idx="5"/>
            <a:endCxn id="79" idx="1"/>
          </p:cNvCxnSpPr>
          <p:nvPr/>
        </p:nvCxnSpPr>
        <p:spPr bwMode="auto">
          <a:xfrm>
            <a:off x="4457282" y="4989968"/>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05DADFC-A984-4C22-841C-7F25336C7143}"/>
              </a:ext>
            </a:extLst>
          </p:cNvPr>
          <p:cNvCxnSpPr>
            <a:stCxn id="80" idx="3"/>
            <a:endCxn id="78" idx="7"/>
          </p:cNvCxnSpPr>
          <p:nvPr/>
        </p:nvCxnSpPr>
        <p:spPr bwMode="auto">
          <a:xfrm flipH="1">
            <a:off x="3902758" y="4989968"/>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3" name="Oval 25">
            <a:extLst>
              <a:ext uri="{FF2B5EF4-FFF2-40B4-BE49-F238E27FC236}">
                <a16:creationId xmlns:a16="http://schemas.microsoft.com/office/drawing/2014/main" id="{B22EC345-CD4B-4B74-9597-2DC2741A2A20}"/>
              </a:ext>
            </a:extLst>
          </p:cNvPr>
          <p:cNvSpPr>
            <a:spLocks noChangeArrowheads="1"/>
          </p:cNvSpPr>
          <p:nvPr/>
        </p:nvSpPr>
        <p:spPr bwMode="auto">
          <a:xfrm>
            <a:off x="3130657" y="5806055"/>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84" name="Oval 25">
            <a:extLst>
              <a:ext uri="{FF2B5EF4-FFF2-40B4-BE49-F238E27FC236}">
                <a16:creationId xmlns:a16="http://schemas.microsoft.com/office/drawing/2014/main" id="{92EEDD54-4628-46A6-96B2-C55010164E88}"/>
              </a:ext>
            </a:extLst>
          </p:cNvPr>
          <p:cNvSpPr>
            <a:spLocks noChangeArrowheads="1"/>
          </p:cNvSpPr>
          <p:nvPr/>
        </p:nvSpPr>
        <p:spPr bwMode="auto">
          <a:xfrm>
            <a:off x="5146881" y="578259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40</a:t>
            </a:r>
          </a:p>
        </p:txBody>
      </p:sp>
      <p:cxnSp>
        <p:nvCxnSpPr>
          <p:cNvPr id="85" name="直接连接符 84">
            <a:extLst>
              <a:ext uri="{FF2B5EF4-FFF2-40B4-BE49-F238E27FC236}">
                <a16:creationId xmlns:a16="http://schemas.microsoft.com/office/drawing/2014/main" id="{205B69B6-D68C-4B8A-A1E9-95F92A5B35F3}"/>
              </a:ext>
            </a:extLst>
          </p:cNvPr>
          <p:cNvCxnSpPr>
            <a:stCxn id="78" idx="3"/>
            <a:endCxn id="83" idx="7"/>
          </p:cNvCxnSpPr>
          <p:nvPr/>
        </p:nvCxnSpPr>
        <p:spPr bwMode="auto">
          <a:xfrm flipH="1">
            <a:off x="3377517" y="5533198"/>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2FB2DA97-3FA8-4C5C-A594-815759519A92}"/>
              </a:ext>
            </a:extLst>
          </p:cNvPr>
          <p:cNvCxnSpPr>
            <a:cxnSpLocks/>
            <a:stCxn id="79" idx="5"/>
            <a:endCxn id="84" idx="1"/>
          </p:cNvCxnSpPr>
          <p:nvPr/>
        </p:nvCxnSpPr>
        <p:spPr bwMode="auto">
          <a:xfrm>
            <a:off x="4961872" y="5510334"/>
            <a:ext cx="227364" cy="3177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Oval 25">
            <a:extLst>
              <a:ext uri="{FF2B5EF4-FFF2-40B4-BE49-F238E27FC236}">
                <a16:creationId xmlns:a16="http://schemas.microsoft.com/office/drawing/2014/main" id="{EA4701E1-FBF7-4396-89FA-A5232037BB2B}"/>
              </a:ext>
            </a:extLst>
          </p:cNvPr>
          <p:cNvSpPr>
            <a:spLocks noChangeArrowheads="1"/>
          </p:cNvSpPr>
          <p:nvPr/>
        </p:nvSpPr>
        <p:spPr bwMode="auto">
          <a:xfrm>
            <a:off x="4283968" y="5854607"/>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92" name="直接连接符 91">
            <a:extLst>
              <a:ext uri="{FF2B5EF4-FFF2-40B4-BE49-F238E27FC236}">
                <a16:creationId xmlns:a16="http://schemas.microsoft.com/office/drawing/2014/main" id="{14A7FFDD-743F-45E0-A7A8-E1B9A12FC6CC}"/>
              </a:ext>
            </a:extLst>
          </p:cNvPr>
          <p:cNvCxnSpPr>
            <a:cxnSpLocks/>
          </p:cNvCxnSpPr>
          <p:nvPr/>
        </p:nvCxnSpPr>
        <p:spPr bwMode="auto">
          <a:xfrm flipH="1">
            <a:off x="4514476" y="5504161"/>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a:extLst>
              <a:ext uri="{FF2B5EF4-FFF2-40B4-BE49-F238E27FC236}">
                <a16:creationId xmlns:a16="http://schemas.microsoft.com/office/drawing/2014/main" id="{D3422AC8-9BFF-4849-95BD-BB233C77E5B2}"/>
              </a:ext>
            </a:extLst>
          </p:cNvPr>
          <p:cNvSpPr/>
          <p:nvPr/>
        </p:nvSpPr>
        <p:spPr bwMode="auto">
          <a:xfrm rot="2429807">
            <a:off x="1199462" y="3446883"/>
            <a:ext cx="1943033"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1F5ECE4F-7A1B-4F3F-81C3-1F6014AF657D}"/>
              </a:ext>
            </a:extLst>
          </p:cNvPr>
          <p:cNvSpPr/>
          <p:nvPr/>
        </p:nvSpPr>
        <p:spPr bwMode="auto">
          <a:xfrm rot="7818576">
            <a:off x="6509731" y="3386757"/>
            <a:ext cx="2037852"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362F35EF-AFB9-028E-4FD1-6D066152A4DF}"/>
              </a:ext>
            </a:extLst>
          </p:cNvPr>
          <p:cNvSpPr txBox="1"/>
          <p:nvPr/>
        </p:nvSpPr>
        <p:spPr>
          <a:xfrm>
            <a:off x="1659413" y="2755638"/>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3" name="文本框 2">
            <a:extLst>
              <a:ext uri="{FF2B5EF4-FFF2-40B4-BE49-F238E27FC236}">
                <a16:creationId xmlns:a16="http://schemas.microsoft.com/office/drawing/2014/main" id="{08011A2D-FA62-C968-06C3-0939E22BC41B}"/>
              </a:ext>
            </a:extLst>
          </p:cNvPr>
          <p:cNvSpPr txBox="1"/>
          <p:nvPr/>
        </p:nvSpPr>
        <p:spPr>
          <a:xfrm>
            <a:off x="8139945" y="2712420"/>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22230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p:bldP spid="14" grpId="0"/>
      <p:bldP spid="48" grpId="0"/>
      <p:bldP spid="49" grpId="0" animBg="1"/>
      <p:bldP spid="50" grpId="0" animBg="1"/>
      <p:bldP spid="51" grpId="0" animBg="1"/>
      <p:bldP spid="57" grpId="0" animBg="1"/>
      <p:bldP spid="58" grpId="0" animBg="1"/>
      <p:bldP spid="59" grpId="0" animBg="1"/>
      <p:bldP spid="63" grpId="0" animBg="1"/>
      <p:bldP spid="64" grpId="0" animBg="1"/>
      <p:bldP spid="65" grpId="0" animBg="1"/>
      <p:bldP spid="73" grpId="0"/>
      <p:bldP spid="74" grpId="0"/>
      <p:bldP spid="76" grpId="0"/>
      <p:bldP spid="77" grpId="0"/>
      <p:bldP spid="78" grpId="0" animBg="1"/>
      <p:bldP spid="79" grpId="0" animBg="1"/>
      <p:bldP spid="80" grpId="0" animBg="1"/>
      <p:bldP spid="83" grpId="0" animBg="1"/>
      <p:bldP spid="84" grpId="0" animBg="1"/>
      <p:bldP spid="91" grpId="0" animBg="1"/>
      <p:bldP spid="27" grpId="0" animBg="1"/>
      <p:bldP spid="94" grpId="0" animBg="1"/>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61EF753-F570-48B3-A110-69EB7450BCB8}" type="slidenum">
              <a:rPr lang="zh-CN" altLang="en-US"/>
              <a:pPr algn="r" eaLnBrk="1" hangingPunct="1">
                <a:spcBef>
                  <a:spcPct val="50000"/>
                </a:spcBef>
                <a:buFont typeface="Arial" pitchFamily="34" charset="0"/>
                <a:buNone/>
              </a:pPr>
              <a:t>7</a:t>
            </a:fld>
            <a:endParaRPr lang="en-US" altLang="zh-CN"/>
          </a:p>
        </p:txBody>
      </p:sp>
      <p:sp>
        <p:nvSpPr>
          <p:cNvPr id="11269" name="Rectangle 5"/>
          <p:cNvSpPr>
            <a:spLocks noGrp="1" noChangeArrowheads="1"/>
          </p:cNvSpPr>
          <p:nvPr>
            <p:ph type="body" idx="4294967295"/>
          </p:nvPr>
        </p:nvSpPr>
        <p:spPr>
          <a:xfrm>
            <a:off x="461994" y="1268760"/>
            <a:ext cx="8763000" cy="3608056"/>
          </a:xfrm>
        </p:spPr>
        <p:txBody>
          <a:bodyPr/>
          <a:lstStyle/>
          <a:p>
            <a:pPr eaLnBrk="1" hangingPunct="1">
              <a:spcBef>
                <a:spcPct val="70000"/>
              </a:spcBef>
            </a:pPr>
            <a:r>
              <a:rPr lang="zh-CN" altLang="en-US" dirty="0">
                <a:latin typeface="黑体" pitchFamily="49" charset="-122"/>
                <a:ea typeface="黑体" pitchFamily="49" charset="-122"/>
              </a:rPr>
              <a:t>平均查找长度定义为确定记录在表中的位置所进行的和关键字比较的次数的平均值</a:t>
            </a:r>
          </a:p>
          <a:p>
            <a:pPr eaLnBrk="1" hangingPunct="1">
              <a:buFont typeface="Wingdings" pitchFamily="2" charset="2"/>
              <a:buNone/>
            </a:pPr>
            <a:r>
              <a:rPr lang="en-US" altLang="zh-CN" dirty="0">
                <a:latin typeface="黑体" pitchFamily="49" charset="-122"/>
                <a:ea typeface="黑体" pitchFamily="49" charset="-122"/>
              </a:rPr>
              <a:t>           n</a:t>
            </a:r>
          </a:p>
          <a:p>
            <a:pPr eaLnBrk="1" hangingPunct="1">
              <a:lnSpc>
                <a:spcPct val="80000"/>
              </a:lnSpc>
              <a:spcBef>
                <a:spcPct val="0"/>
              </a:spcBef>
              <a:buFont typeface="Wingdings" pitchFamily="2" charset="2"/>
              <a:buNone/>
            </a:pPr>
            <a:r>
              <a:rPr lang="en-US" altLang="zh-CN" dirty="0">
                <a:latin typeface="黑体" pitchFamily="49" charset="-122"/>
                <a:ea typeface="黑体" pitchFamily="49" charset="-122"/>
              </a:rPr>
              <a:t>    ASL = ∑ </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i</a:t>
            </a:r>
            <a:r>
              <a:rPr lang="en-US" altLang="zh-CN" dirty="0" err="1">
                <a:latin typeface="黑体" pitchFamily="49" charset="-122"/>
                <a:ea typeface="黑体" pitchFamily="49" charset="-122"/>
              </a:rPr>
              <a:t>C</a:t>
            </a:r>
            <a:r>
              <a:rPr lang="en-US" altLang="zh-CN" baseline="-25000" dirty="0" err="1">
                <a:latin typeface="黑体" pitchFamily="49" charset="-122"/>
                <a:ea typeface="黑体" pitchFamily="49" charset="-122"/>
              </a:rPr>
              <a:t>i</a:t>
            </a:r>
            <a:endParaRPr lang="en-US" altLang="zh-CN" baseline="-25000" dirty="0">
              <a:latin typeface="黑体" pitchFamily="49" charset="-122"/>
              <a:ea typeface="黑体" pitchFamily="49" charset="-122"/>
            </a:endParaRPr>
          </a:p>
          <a:p>
            <a:pPr eaLnBrk="1" hangingPunct="1">
              <a:lnSpc>
                <a:spcPct val="6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=1</a:t>
            </a:r>
          </a:p>
          <a:p>
            <a:pPr eaLnBrk="1" hangingPunct="1">
              <a:spcBef>
                <a:spcPct val="40000"/>
              </a:spcBef>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为查找表的长度，即表中所含元素的个数</a:t>
            </a:r>
          </a:p>
          <a:p>
            <a:pPr eaLnBrk="1" hangingPunct="1">
              <a:spcBef>
                <a:spcPct val="0"/>
              </a:spcBef>
            </a:pP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为查找第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个元素的概率(</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a:p>
            <a:pPr eaLnBrk="1" hangingPunct="1">
              <a:spcBef>
                <a:spcPct val="0"/>
              </a:spcBef>
            </a:pP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是查找第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个元素时同给定值</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比较的次数</a:t>
            </a:r>
          </a:p>
        </p:txBody>
      </p:sp>
      <p:sp>
        <p:nvSpPr>
          <p:cNvPr id="7" name="Text Box 4"/>
          <p:cNvSpPr txBox="1">
            <a:spLocks noChangeArrowheads="1"/>
          </p:cNvSpPr>
          <p:nvPr/>
        </p:nvSpPr>
        <p:spPr bwMode="auto">
          <a:xfrm>
            <a:off x="614394" y="15922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五、平均查找长度</a:t>
            </a:r>
            <a:r>
              <a:rPr lang="en-US" altLang="zh-CN" sz="4400" i="0" dirty="0">
                <a:solidFill>
                  <a:schemeClr val="tx2"/>
                </a:solidFill>
                <a:latin typeface="Tahoma" panose="020B0604030504040204" pitchFamily="34" charset="0"/>
                <a:ea typeface="隶书" pitchFamily="49" charset="-122"/>
              </a:rPr>
              <a:t>(ASL)</a:t>
            </a:r>
            <a:endParaRPr lang="zh-CN" altLang="en-US" sz="4400" i="0" dirty="0">
              <a:solidFill>
                <a:schemeClr val="tx2"/>
              </a:solidFill>
              <a:latin typeface="Tahoma" panose="020B0604030504040204" pitchFamily="34" charset="0"/>
              <a:ea typeface="隶书" pitchFamily="49" charset="-122"/>
            </a:endParaRPr>
          </a:p>
        </p:txBody>
      </p:sp>
      <p:sp>
        <p:nvSpPr>
          <p:cNvPr id="8" name="对话气泡: 圆角矩形 7">
            <a:extLst>
              <a:ext uri="{FF2B5EF4-FFF2-40B4-BE49-F238E27FC236}">
                <a16:creationId xmlns:a16="http://schemas.microsoft.com/office/drawing/2014/main" id="{EBF1B644-FD75-4BE3-9ABC-03455C55FBE8}"/>
              </a:ext>
            </a:extLst>
          </p:cNvPr>
          <p:cNvSpPr/>
          <p:nvPr/>
        </p:nvSpPr>
        <p:spPr bwMode="auto">
          <a:xfrm>
            <a:off x="5652120" y="2852936"/>
            <a:ext cx="2088232" cy="476726"/>
          </a:xfrm>
          <a:prstGeom prst="wedgeRoundRectCallout">
            <a:avLst>
              <a:gd name="adj1" fmla="val -96340"/>
              <a:gd name="adj2" fmla="val 1955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通常等概率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05A21E81-F891-4028-858E-57EB6D620F61}" type="slidenum">
              <a:rPr lang="zh-CN" altLang="en-US"/>
              <a:pPr algn="r" eaLnBrk="1" hangingPunct="1">
                <a:spcBef>
                  <a:spcPct val="50000"/>
                </a:spcBef>
                <a:buFont typeface="Arial" pitchFamily="34" charset="0"/>
                <a:buNone/>
              </a:pPr>
              <a:t>70</a:t>
            </a:fld>
            <a:endParaRPr lang="en-US" altLang="zh-CN"/>
          </a:p>
        </p:txBody>
      </p:sp>
      <p:sp>
        <p:nvSpPr>
          <p:cNvPr id="64517" name="Rectangle 5"/>
          <p:cNvSpPr>
            <a:spLocks noGrp="1" noChangeArrowheads="1"/>
          </p:cNvSpPr>
          <p:nvPr>
            <p:ph type="body" idx="4294967295"/>
          </p:nvPr>
        </p:nvSpPr>
        <p:spPr>
          <a:xfrm>
            <a:off x="539552" y="1295475"/>
            <a:ext cx="8763000" cy="962000"/>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左子树</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上插入新结点使其高度增1，导致结点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的平衡因子增到+2，造成不平衡。</a:t>
            </a:r>
          </a:p>
        </p:txBody>
      </p:sp>
      <p:grpSp>
        <p:nvGrpSpPr>
          <p:cNvPr id="6" name="组合 5">
            <a:extLst>
              <a:ext uri="{FF2B5EF4-FFF2-40B4-BE49-F238E27FC236}">
                <a16:creationId xmlns:a16="http://schemas.microsoft.com/office/drawing/2014/main" id="{34183282-8C2D-4C1B-8979-DE5876CBE3E2}"/>
              </a:ext>
            </a:extLst>
          </p:cNvPr>
          <p:cNvGrpSpPr/>
          <p:nvPr/>
        </p:nvGrpSpPr>
        <p:grpSpPr>
          <a:xfrm>
            <a:off x="6537885" y="4142204"/>
            <a:ext cx="2366963" cy="2019300"/>
            <a:chOff x="6508625" y="3308226"/>
            <a:chExt cx="2366963" cy="2019300"/>
          </a:xfrm>
        </p:grpSpPr>
        <p:sp>
          <p:nvSpPr>
            <p:cNvPr id="64547" name="Line 35"/>
            <p:cNvSpPr>
              <a:spLocks noChangeShapeType="1"/>
            </p:cNvSpPr>
            <p:nvPr/>
          </p:nvSpPr>
          <p:spPr bwMode="auto">
            <a:xfrm>
              <a:off x="7483350" y="3801938"/>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8" name="Line 36"/>
            <p:cNvSpPr>
              <a:spLocks noChangeShapeType="1"/>
            </p:cNvSpPr>
            <p:nvPr/>
          </p:nvSpPr>
          <p:spPr bwMode="auto">
            <a:xfrm flipH="1">
              <a:off x="6964238" y="380193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9" name="Oval 37"/>
            <p:cNvSpPr>
              <a:spLocks noChangeArrowheads="1"/>
            </p:cNvSpPr>
            <p:nvPr/>
          </p:nvSpPr>
          <p:spPr bwMode="auto">
            <a:xfrm>
              <a:off x="7778625" y="4067051"/>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0" name="Oval 38"/>
            <p:cNvSpPr>
              <a:spLocks noChangeArrowheads="1"/>
            </p:cNvSpPr>
            <p:nvPr/>
          </p:nvSpPr>
          <p:spPr bwMode="auto">
            <a:xfrm>
              <a:off x="7261100" y="3603501"/>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1" name="Line 39"/>
            <p:cNvSpPr>
              <a:spLocks noChangeShapeType="1"/>
            </p:cNvSpPr>
            <p:nvPr/>
          </p:nvSpPr>
          <p:spPr bwMode="auto">
            <a:xfrm flipH="1">
              <a:off x="7483350" y="43321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52" name="Rectangle 40"/>
            <p:cNvSpPr>
              <a:spLocks noChangeArrowheads="1"/>
            </p:cNvSpPr>
            <p:nvPr/>
          </p:nvSpPr>
          <p:spPr bwMode="auto">
            <a:xfrm>
              <a:off x="7346825" y="4582988"/>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3" name="Line 41"/>
            <p:cNvSpPr>
              <a:spLocks noChangeShapeType="1"/>
            </p:cNvSpPr>
            <p:nvPr/>
          </p:nvSpPr>
          <p:spPr bwMode="auto">
            <a:xfrm>
              <a:off x="8075488" y="43321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54" name="Rectangle 42"/>
            <p:cNvSpPr>
              <a:spLocks noChangeArrowheads="1"/>
            </p:cNvSpPr>
            <p:nvPr/>
          </p:nvSpPr>
          <p:spPr bwMode="auto">
            <a:xfrm>
              <a:off x="8297738" y="4597276"/>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5" name="Rectangle 43"/>
            <p:cNvSpPr>
              <a:spLocks noChangeArrowheads="1"/>
            </p:cNvSpPr>
            <p:nvPr/>
          </p:nvSpPr>
          <p:spPr bwMode="auto">
            <a:xfrm>
              <a:off x="6741988" y="4200401"/>
              <a:ext cx="369888"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56" name="Text Box 44"/>
            <p:cNvSpPr txBox="1">
              <a:spLocks noChangeArrowheads="1"/>
            </p:cNvSpPr>
            <p:nvPr/>
          </p:nvSpPr>
          <p:spPr bwMode="auto">
            <a:xfrm>
              <a:off x="8413625" y="4201988"/>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57" name="Text Box 45"/>
            <p:cNvSpPr txBox="1">
              <a:spLocks noChangeArrowheads="1"/>
            </p:cNvSpPr>
            <p:nvPr/>
          </p:nvSpPr>
          <p:spPr bwMode="auto">
            <a:xfrm>
              <a:off x="71944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58" name="Text Box 46"/>
            <p:cNvSpPr txBox="1">
              <a:spLocks noChangeArrowheads="1"/>
            </p:cNvSpPr>
            <p:nvPr/>
          </p:nvSpPr>
          <p:spPr bwMode="auto">
            <a:xfrm>
              <a:off x="8129463" y="3860676"/>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59" name="Text Box 47"/>
            <p:cNvSpPr txBox="1">
              <a:spLocks noChangeArrowheads="1"/>
            </p:cNvSpPr>
            <p:nvPr/>
          </p:nvSpPr>
          <p:spPr bwMode="auto">
            <a:xfrm>
              <a:off x="7632575" y="3436813"/>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60" name="Text Box 48"/>
            <p:cNvSpPr txBox="1">
              <a:spLocks noChangeArrowheads="1"/>
            </p:cNvSpPr>
            <p:nvPr/>
          </p:nvSpPr>
          <p:spPr bwMode="auto">
            <a:xfrm>
              <a:off x="6508625" y="37670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2514" name="Text Box 50"/>
            <p:cNvSpPr txBox="1">
              <a:spLocks noChangeArrowheads="1"/>
            </p:cNvSpPr>
            <p:nvPr/>
          </p:nvSpPr>
          <p:spPr bwMode="auto">
            <a:xfrm>
              <a:off x="7837363" y="3705101"/>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5" name="Text Box 51"/>
            <p:cNvSpPr txBox="1">
              <a:spLocks noChangeArrowheads="1"/>
            </p:cNvSpPr>
            <p:nvPr/>
          </p:nvSpPr>
          <p:spPr bwMode="auto">
            <a:xfrm>
              <a:off x="7007100" y="33082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grpSp>
        <p:nvGrpSpPr>
          <p:cNvPr id="4" name="组合 3">
            <a:extLst>
              <a:ext uri="{FF2B5EF4-FFF2-40B4-BE49-F238E27FC236}">
                <a16:creationId xmlns:a16="http://schemas.microsoft.com/office/drawing/2014/main" id="{FD55088B-5A20-42AF-B806-B16E795646C0}"/>
              </a:ext>
            </a:extLst>
          </p:cNvPr>
          <p:cNvGrpSpPr/>
          <p:nvPr/>
        </p:nvGrpSpPr>
        <p:grpSpPr>
          <a:xfrm>
            <a:off x="753035" y="4046954"/>
            <a:ext cx="2221956" cy="2085975"/>
            <a:chOff x="723775" y="3212976"/>
            <a:chExt cx="2221956" cy="2085975"/>
          </a:xfrm>
        </p:grpSpPr>
        <p:sp>
          <p:nvSpPr>
            <p:cNvPr id="64522" name="Line 10"/>
            <p:cNvSpPr>
              <a:spLocks noChangeShapeType="1"/>
            </p:cNvSpPr>
            <p:nvPr/>
          </p:nvSpPr>
          <p:spPr bwMode="auto">
            <a:xfrm>
              <a:off x="1793750" y="430358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3" name="Line 11"/>
            <p:cNvSpPr>
              <a:spLocks noChangeShapeType="1"/>
            </p:cNvSpPr>
            <p:nvPr/>
          </p:nvSpPr>
          <p:spPr bwMode="auto">
            <a:xfrm>
              <a:off x="2238250" y="37733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4" name="Line 12"/>
            <p:cNvSpPr>
              <a:spLocks noChangeShapeType="1"/>
            </p:cNvSpPr>
            <p:nvPr/>
          </p:nvSpPr>
          <p:spPr bwMode="auto">
            <a:xfrm flipH="1">
              <a:off x="1793750" y="37733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5" name="Rectangle 13"/>
            <p:cNvSpPr>
              <a:spLocks noChangeArrowheads="1"/>
            </p:cNvSpPr>
            <p:nvPr/>
          </p:nvSpPr>
          <p:spPr bwMode="auto">
            <a:xfrm>
              <a:off x="2533525" y="4105151"/>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26" name="Oval 14"/>
            <p:cNvSpPr>
              <a:spLocks noChangeArrowheads="1"/>
            </p:cNvSpPr>
            <p:nvPr/>
          </p:nvSpPr>
          <p:spPr bwMode="auto">
            <a:xfrm>
              <a:off x="2016000" y="357492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7" name="Line 15"/>
            <p:cNvSpPr>
              <a:spLocks noChangeShapeType="1"/>
            </p:cNvSpPr>
            <p:nvPr/>
          </p:nvSpPr>
          <p:spPr bwMode="auto">
            <a:xfrm flipH="1">
              <a:off x="1255588" y="4303588"/>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8" name="Oval 16"/>
            <p:cNvSpPr>
              <a:spLocks noChangeArrowheads="1"/>
            </p:cNvSpPr>
            <p:nvPr/>
          </p:nvSpPr>
          <p:spPr bwMode="auto">
            <a:xfrm>
              <a:off x="1496888" y="403847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9" name="Rectangle 17"/>
            <p:cNvSpPr>
              <a:spLocks noChangeArrowheads="1"/>
            </p:cNvSpPr>
            <p:nvPr/>
          </p:nvSpPr>
          <p:spPr bwMode="auto">
            <a:xfrm>
              <a:off x="979363"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0" name="Rectangle 18"/>
            <p:cNvSpPr>
              <a:spLocks noChangeArrowheads="1"/>
            </p:cNvSpPr>
            <p:nvPr/>
          </p:nvSpPr>
          <p:spPr bwMode="auto">
            <a:xfrm>
              <a:off x="1941388"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1" name="Text Box 19"/>
            <p:cNvSpPr txBox="1">
              <a:spLocks noChangeArrowheads="1"/>
            </p:cNvSpPr>
            <p:nvPr/>
          </p:nvSpPr>
          <p:spPr bwMode="auto">
            <a:xfrm>
              <a:off x="1571500" y="3370138"/>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32" name="Text Box 20"/>
            <p:cNvSpPr txBox="1">
              <a:spLocks noChangeArrowheads="1"/>
            </p:cNvSpPr>
            <p:nvPr/>
          </p:nvSpPr>
          <p:spPr bwMode="auto">
            <a:xfrm>
              <a:off x="2483768" y="3779193"/>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A</a:t>
              </a:r>
              <a:r>
                <a:rPr lang="en-US" altLang="zh-CN" b="1" i="0" baseline="-25000" dirty="0">
                  <a:solidFill>
                    <a:srgbClr val="003399"/>
                  </a:solidFill>
                  <a:latin typeface="Times New Roman" pitchFamily="18" charset="0"/>
                </a:rPr>
                <a:t>R</a:t>
              </a:r>
            </a:p>
          </p:txBody>
        </p:sp>
        <p:sp>
          <p:nvSpPr>
            <p:cNvPr id="64533" name="Text Box 21"/>
            <p:cNvSpPr txBox="1">
              <a:spLocks noChangeArrowheads="1"/>
            </p:cNvSpPr>
            <p:nvPr/>
          </p:nvSpPr>
          <p:spPr bwMode="auto">
            <a:xfrm>
              <a:off x="20890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34" name="Text Box 22"/>
            <p:cNvSpPr txBox="1">
              <a:spLocks noChangeArrowheads="1"/>
            </p:cNvSpPr>
            <p:nvPr/>
          </p:nvSpPr>
          <p:spPr bwMode="auto">
            <a:xfrm>
              <a:off x="1127000" y="3822576"/>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35" name="Text Box 23"/>
            <p:cNvSpPr txBox="1">
              <a:spLocks noChangeArrowheads="1"/>
            </p:cNvSpPr>
            <p:nvPr/>
          </p:nvSpPr>
          <p:spPr bwMode="auto">
            <a:xfrm>
              <a:off x="723775" y="4149601"/>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L</a:t>
              </a:r>
            </a:p>
          </p:txBody>
        </p:sp>
        <p:sp>
          <p:nvSpPr>
            <p:cNvPr id="62516" name="Text Box 52"/>
            <p:cNvSpPr txBox="1">
              <a:spLocks noChangeArrowheads="1"/>
            </p:cNvSpPr>
            <p:nvPr/>
          </p:nvSpPr>
          <p:spPr bwMode="auto">
            <a:xfrm>
              <a:off x="1555625" y="36765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7" name="Text Box 53"/>
            <p:cNvSpPr txBox="1">
              <a:spLocks noChangeArrowheads="1"/>
            </p:cNvSpPr>
            <p:nvPr/>
          </p:nvSpPr>
          <p:spPr bwMode="auto">
            <a:xfrm>
              <a:off x="2000125" y="321297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67B401AC-9D47-4DEA-8095-ECEB09949CAE}"/>
              </a:ext>
            </a:extLst>
          </p:cNvPr>
          <p:cNvGrpSpPr/>
          <p:nvPr/>
        </p:nvGrpSpPr>
        <p:grpSpPr>
          <a:xfrm>
            <a:off x="3566085" y="4142204"/>
            <a:ext cx="2236788" cy="2452687"/>
            <a:chOff x="3536825" y="3308226"/>
            <a:chExt cx="2236788" cy="2452687"/>
          </a:xfrm>
        </p:grpSpPr>
        <p:sp>
          <p:nvSpPr>
            <p:cNvPr id="64520" name="Line 8"/>
            <p:cNvSpPr>
              <a:spLocks noChangeShapeType="1"/>
            </p:cNvSpPr>
            <p:nvPr/>
          </p:nvSpPr>
          <p:spPr bwMode="auto">
            <a:xfrm>
              <a:off x="5181475" y="3905126"/>
              <a:ext cx="444500" cy="396875"/>
            </a:xfrm>
            <a:prstGeom prst="line">
              <a:avLst/>
            </a:prstGeom>
            <a:noFill/>
            <a:ln w="28575">
              <a:solidFill>
                <a:srgbClr val="008000"/>
              </a:solidFill>
              <a:round/>
              <a:headEnd/>
              <a:tailEnd/>
            </a:ln>
            <a:effectLst/>
          </p:spPr>
          <p:txBody>
            <a:bodyPr wrap="none" anchor="ctr"/>
            <a:lstStyle/>
            <a:p>
              <a:endParaRPr lang="zh-CN" altLang="en-US" i="0"/>
            </a:p>
          </p:txBody>
        </p:sp>
        <p:sp>
          <p:nvSpPr>
            <p:cNvPr id="64521" name="Line 9"/>
            <p:cNvSpPr>
              <a:spLocks noChangeShapeType="1"/>
            </p:cNvSpPr>
            <p:nvPr/>
          </p:nvSpPr>
          <p:spPr bwMode="auto">
            <a:xfrm flipH="1">
              <a:off x="3997200" y="4368676"/>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6" name="Line 24"/>
            <p:cNvSpPr>
              <a:spLocks noChangeShapeType="1"/>
            </p:cNvSpPr>
            <p:nvPr/>
          </p:nvSpPr>
          <p:spPr bwMode="auto">
            <a:xfrm flipH="1">
              <a:off x="4589338" y="3868613"/>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7" name="Rectangle 25"/>
            <p:cNvSpPr>
              <a:spLocks noChangeArrowheads="1"/>
            </p:cNvSpPr>
            <p:nvPr/>
          </p:nvSpPr>
          <p:spPr bwMode="auto">
            <a:xfrm>
              <a:off x="5403725" y="417023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8" name="Line 26"/>
            <p:cNvSpPr>
              <a:spLocks noChangeShapeType="1"/>
            </p:cNvSpPr>
            <p:nvPr/>
          </p:nvSpPr>
          <p:spPr bwMode="auto">
            <a:xfrm>
              <a:off x="4662363" y="4368676"/>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39" name="Oval 27"/>
            <p:cNvSpPr>
              <a:spLocks noChangeArrowheads="1"/>
            </p:cNvSpPr>
            <p:nvPr/>
          </p:nvSpPr>
          <p:spPr bwMode="auto">
            <a:xfrm>
              <a:off x="4367088" y="4103563"/>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0" name="Oval 28"/>
            <p:cNvSpPr>
              <a:spLocks noChangeArrowheads="1"/>
            </p:cNvSpPr>
            <p:nvPr/>
          </p:nvSpPr>
          <p:spPr bwMode="auto">
            <a:xfrm>
              <a:off x="4884613" y="3640013"/>
              <a:ext cx="369888" cy="3302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1" name="Rectangle 29"/>
            <p:cNvSpPr>
              <a:spLocks noChangeArrowheads="1"/>
            </p:cNvSpPr>
            <p:nvPr/>
          </p:nvSpPr>
          <p:spPr bwMode="auto">
            <a:xfrm>
              <a:off x="3847975" y="4633788"/>
              <a:ext cx="371475"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42" name="Text Box 30"/>
            <p:cNvSpPr txBox="1">
              <a:spLocks noChangeArrowheads="1"/>
            </p:cNvSpPr>
            <p:nvPr/>
          </p:nvSpPr>
          <p:spPr bwMode="auto">
            <a:xfrm>
              <a:off x="3997200" y="3870201"/>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43" name="Text Box 31"/>
            <p:cNvSpPr txBox="1">
              <a:spLocks noChangeArrowheads="1"/>
            </p:cNvSpPr>
            <p:nvPr/>
          </p:nvSpPr>
          <p:spPr bwMode="auto">
            <a:xfrm>
              <a:off x="4495675" y="3406651"/>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44" name="Text Box 32"/>
            <p:cNvSpPr txBox="1">
              <a:spLocks noChangeArrowheads="1"/>
            </p:cNvSpPr>
            <p:nvPr/>
          </p:nvSpPr>
          <p:spPr bwMode="auto">
            <a:xfrm>
              <a:off x="5292080" y="3717032"/>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45" name="Text Box 33"/>
            <p:cNvSpPr txBox="1">
              <a:spLocks noChangeArrowheads="1"/>
            </p:cNvSpPr>
            <p:nvPr/>
          </p:nvSpPr>
          <p:spPr bwMode="auto">
            <a:xfrm>
              <a:off x="4884613" y="4268663"/>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R</a:t>
              </a:r>
            </a:p>
          </p:txBody>
        </p:sp>
        <p:sp>
          <p:nvSpPr>
            <p:cNvPr id="64546" name="Text Box 34"/>
            <p:cNvSpPr txBox="1">
              <a:spLocks noChangeArrowheads="1"/>
            </p:cNvSpPr>
            <p:nvPr/>
          </p:nvSpPr>
          <p:spPr bwMode="auto">
            <a:xfrm>
              <a:off x="3536825" y="42242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4561" name="Rectangle 49"/>
            <p:cNvSpPr>
              <a:spLocks noChangeArrowheads="1"/>
            </p:cNvSpPr>
            <p:nvPr/>
          </p:nvSpPr>
          <p:spPr bwMode="auto">
            <a:xfrm>
              <a:off x="4736975" y="463378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2518" name="Text Box 54"/>
            <p:cNvSpPr txBox="1">
              <a:spLocks noChangeArrowheads="1"/>
            </p:cNvSpPr>
            <p:nvPr/>
          </p:nvSpPr>
          <p:spPr bwMode="auto">
            <a:xfrm>
              <a:off x="4292475" y="3705101"/>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2519" name="Text Box 55"/>
            <p:cNvSpPr txBox="1">
              <a:spLocks noChangeArrowheads="1"/>
            </p:cNvSpPr>
            <p:nvPr/>
          </p:nvSpPr>
          <p:spPr bwMode="auto">
            <a:xfrm>
              <a:off x="4943350" y="3308226"/>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grpSp>
      <p:sp>
        <p:nvSpPr>
          <p:cNvPr id="2" name="Text Box 4">
            <a:extLst>
              <a:ext uri="{FF2B5EF4-FFF2-40B4-BE49-F238E27FC236}">
                <a16:creationId xmlns:a16="http://schemas.microsoft.com/office/drawing/2014/main" id="{FF3EA23E-BB6E-4DEE-E48F-9E268C180148}"/>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单向右旋原理）</a:t>
            </a:r>
          </a:p>
        </p:txBody>
      </p:sp>
      <p:sp>
        <p:nvSpPr>
          <p:cNvPr id="3" name="Rectangle 5">
            <a:extLst>
              <a:ext uri="{FF2B5EF4-FFF2-40B4-BE49-F238E27FC236}">
                <a16:creationId xmlns:a16="http://schemas.microsoft.com/office/drawing/2014/main" id="{1C516ADB-35E3-39B4-53E2-E00B6AFCCE44}"/>
              </a:ext>
            </a:extLst>
          </p:cNvPr>
          <p:cNvSpPr txBox="1">
            <a:spLocks noChangeArrowheads="1"/>
          </p:cNvSpPr>
          <p:nvPr/>
        </p:nvSpPr>
        <p:spPr bwMode="auto">
          <a:xfrm>
            <a:off x="532373" y="2340519"/>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以结点</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为旋转轴，让结点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顺时针(右)旋转</a:t>
            </a:r>
          </a:p>
        </p:txBody>
      </p:sp>
      <p:sp>
        <p:nvSpPr>
          <p:cNvPr id="8" name="Rectangle 5">
            <a:extLst>
              <a:ext uri="{FF2B5EF4-FFF2-40B4-BE49-F238E27FC236}">
                <a16:creationId xmlns:a16="http://schemas.microsoft.com/office/drawing/2014/main" id="{F2323381-2AEE-83C6-E558-25395ADDDB74}"/>
              </a:ext>
            </a:extLst>
          </p:cNvPr>
          <p:cNvSpPr txBox="1">
            <a:spLocks noChangeArrowheads="1"/>
          </p:cNvSpPr>
          <p:nvPr/>
        </p:nvSpPr>
        <p:spPr bwMode="auto">
          <a:xfrm>
            <a:off x="532373" y="2948355"/>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30AE69C-8D62-4B45-86CC-9FAE038EAD96}" type="slidenum">
              <a:rPr lang="zh-CN" altLang="en-US"/>
              <a:pPr algn="r" eaLnBrk="1" hangingPunct="1">
                <a:spcBef>
                  <a:spcPct val="50000"/>
                </a:spcBef>
                <a:buFont typeface="Arial" pitchFamily="34" charset="0"/>
                <a:buNone/>
              </a:pPr>
              <a:t>71</a:t>
            </a:fld>
            <a:endParaRPr lang="en-US" altLang="zh-CN"/>
          </a:p>
        </p:txBody>
      </p:sp>
      <p:sp>
        <p:nvSpPr>
          <p:cNvPr id="67589" name="Rectangle 5"/>
          <p:cNvSpPr>
            <a:spLocks noGrp="1" noChangeArrowheads="1"/>
          </p:cNvSpPr>
          <p:nvPr>
            <p:ph type="body" idx="4294967295"/>
          </p:nvPr>
        </p:nvSpPr>
        <p:spPr>
          <a:xfrm>
            <a:off x="470166" y="2191015"/>
            <a:ext cx="8763000" cy="605518"/>
          </a:xfrm>
        </p:spPr>
        <p:txBody>
          <a:bodyPr/>
          <a:lstStyle/>
          <a:p>
            <a:pPr eaLnBrk="1" hangingPunct="1">
              <a:spcBef>
                <a:spcPct val="30000"/>
              </a:spcBef>
            </a:pPr>
            <a:r>
              <a:rPr lang="zh-CN" altLang="en-US" dirty="0">
                <a:latin typeface="黑体" pitchFamily="49" charset="-122"/>
                <a:ea typeface="黑体" pitchFamily="49" charset="-122"/>
              </a:rPr>
              <a:t>以结点</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为旋转轴，让结点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逆时针(左)旋转</a:t>
            </a:r>
          </a:p>
        </p:txBody>
      </p:sp>
      <p:grpSp>
        <p:nvGrpSpPr>
          <p:cNvPr id="4" name="组合 3">
            <a:extLst>
              <a:ext uri="{FF2B5EF4-FFF2-40B4-BE49-F238E27FC236}">
                <a16:creationId xmlns:a16="http://schemas.microsoft.com/office/drawing/2014/main" id="{568785EE-DFAA-4978-8FF9-2792AE1DEEF2}"/>
              </a:ext>
            </a:extLst>
          </p:cNvPr>
          <p:cNvGrpSpPr/>
          <p:nvPr/>
        </p:nvGrpSpPr>
        <p:grpSpPr>
          <a:xfrm>
            <a:off x="387350" y="3675211"/>
            <a:ext cx="2676526" cy="2320925"/>
            <a:chOff x="447843" y="3462085"/>
            <a:chExt cx="2676526" cy="2320925"/>
          </a:xfrm>
        </p:grpSpPr>
        <p:sp>
          <p:nvSpPr>
            <p:cNvPr id="67594" name="Line 10"/>
            <p:cNvSpPr>
              <a:spLocks noChangeShapeType="1"/>
            </p:cNvSpPr>
            <p:nvPr/>
          </p:nvSpPr>
          <p:spPr bwMode="auto">
            <a:xfrm>
              <a:off x="1606718" y="41066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5" name="Line 11"/>
            <p:cNvSpPr>
              <a:spLocks noChangeShapeType="1"/>
            </p:cNvSpPr>
            <p:nvPr/>
          </p:nvSpPr>
          <p:spPr bwMode="auto">
            <a:xfrm>
              <a:off x="2140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6" name="Line 12"/>
            <p:cNvSpPr>
              <a:spLocks noChangeShapeType="1"/>
            </p:cNvSpPr>
            <p:nvPr/>
          </p:nvSpPr>
          <p:spPr bwMode="auto">
            <a:xfrm flipH="1">
              <a:off x="9971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597" name="Rectangle 13"/>
            <p:cNvSpPr>
              <a:spLocks noChangeArrowheads="1"/>
            </p:cNvSpPr>
            <p:nvPr/>
          </p:nvSpPr>
          <p:spPr bwMode="auto">
            <a:xfrm>
              <a:off x="844718"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598" name="Oval 14"/>
            <p:cNvSpPr>
              <a:spLocks noChangeArrowheads="1"/>
            </p:cNvSpPr>
            <p:nvPr/>
          </p:nvSpPr>
          <p:spPr bwMode="auto">
            <a:xfrm>
              <a:off x="1301918"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599" name="Line 15"/>
            <p:cNvSpPr>
              <a:spLocks noChangeShapeType="1"/>
            </p:cNvSpPr>
            <p:nvPr/>
          </p:nvSpPr>
          <p:spPr bwMode="auto">
            <a:xfrm flipH="1">
              <a:off x="1530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0" name="Oval 16"/>
            <p:cNvSpPr>
              <a:spLocks noChangeArrowheads="1"/>
            </p:cNvSpPr>
            <p:nvPr/>
          </p:nvSpPr>
          <p:spPr bwMode="auto">
            <a:xfrm>
              <a:off x="1835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01" name="Rectangle 17"/>
            <p:cNvSpPr>
              <a:spLocks noChangeArrowheads="1"/>
            </p:cNvSpPr>
            <p:nvPr/>
          </p:nvSpPr>
          <p:spPr bwMode="auto">
            <a:xfrm>
              <a:off x="1454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2" name="Rectangle 18"/>
            <p:cNvSpPr>
              <a:spLocks noChangeArrowheads="1"/>
            </p:cNvSpPr>
            <p:nvPr/>
          </p:nvSpPr>
          <p:spPr bwMode="auto">
            <a:xfrm>
              <a:off x="22925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3" name="Text Box 19"/>
            <p:cNvSpPr txBox="1">
              <a:spLocks noChangeArrowheads="1"/>
            </p:cNvSpPr>
            <p:nvPr/>
          </p:nvSpPr>
          <p:spPr bwMode="auto">
            <a:xfrm>
              <a:off x="1667043" y="35493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04" name="Text Box 20"/>
            <p:cNvSpPr txBox="1">
              <a:spLocks noChangeArrowheads="1"/>
            </p:cNvSpPr>
            <p:nvPr/>
          </p:nvSpPr>
          <p:spPr bwMode="auto">
            <a:xfrm>
              <a:off x="2200443" y="407168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05" name="Text Box 21"/>
            <p:cNvSpPr txBox="1">
              <a:spLocks noChangeArrowheads="1"/>
            </p:cNvSpPr>
            <p:nvPr/>
          </p:nvSpPr>
          <p:spPr bwMode="auto">
            <a:xfrm>
              <a:off x="2675106"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06" name="Text Box 22"/>
            <p:cNvSpPr txBox="1">
              <a:spLocks noChangeArrowheads="1"/>
            </p:cNvSpPr>
            <p:nvPr/>
          </p:nvSpPr>
          <p:spPr bwMode="auto">
            <a:xfrm>
              <a:off x="447843" y="4041523"/>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07" name="Text Box 23"/>
            <p:cNvSpPr txBox="1">
              <a:spLocks noChangeArrowheads="1"/>
            </p:cNvSpPr>
            <p:nvPr/>
          </p:nvSpPr>
          <p:spPr bwMode="auto">
            <a:xfrm>
              <a:off x="1225718"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6" name="Text Box 50"/>
            <p:cNvSpPr txBox="1">
              <a:spLocks noChangeArrowheads="1"/>
            </p:cNvSpPr>
            <p:nvPr/>
          </p:nvSpPr>
          <p:spPr bwMode="auto">
            <a:xfrm>
              <a:off x="920918" y="346208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5588" name="Text Box 52"/>
            <p:cNvSpPr txBox="1">
              <a:spLocks noChangeArrowheads="1"/>
            </p:cNvSpPr>
            <p:nvPr/>
          </p:nvSpPr>
          <p:spPr bwMode="auto">
            <a:xfrm>
              <a:off x="18956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B04B03D6-670E-48ED-9236-7221468E754F}"/>
              </a:ext>
            </a:extLst>
          </p:cNvPr>
          <p:cNvGrpSpPr/>
          <p:nvPr/>
        </p:nvGrpSpPr>
        <p:grpSpPr>
          <a:xfrm>
            <a:off x="3298825" y="3710136"/>
            <a:ext cx="2676526" cy="2743200"/>
            <a:chOff x="3359318" y="3497010"/>
            <a:chExt cx="2676526" cy="2743200"/>
          </a:xfrm>
        </p:grpSpPr>
        <p:sp>
          <p:nvSpPr>
            <p:cNvPr id="67592" name="Line 8"/>
            <p:cNvSpPr>
              <a:spLocks noChangeShapeType="1"/>
            </p:cNvSpPr>
            <p:nvPr/>
          </p:nvSpPr>
          <p:spPr bwMode="auto">
            <a:xfrm>
              <a:off x="4975393" y="4563810"/>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593" name="Line 9"/>
            <p:cNvSpPr>
              <a:spLocks noChangeShapeType="1"/>
            </p:cNvSpPr>
            <p:nvPr/>
          </p:nvSpPr>
          <p:spPr bwMode="auto">
            <a:xfrm flipH="1">
              <a:off x="4594393" y="45638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8" name="Line 24"/>
            <p:cNvSpPr>
              <a:spLocks noChangeShapeType="1"/>
            </p:cNvSpPr>
            <p:nvPr/>
          </p:nvSpPr>
          <p:spPr bwMode="auto">
            <a:xfrm flipH="1">
              <a:off x="3908593"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9" name="Rectangle 25"/>
            <p:cNvSpPr>
              <a:spLocks noChangeArrowheads="1"/>
            </p:cNvSpPr>
            <p:nvPr/>
          </p:nvSpPr>
          <p:spPr bwMode="auto">
            <a:xfrm>
              <a:off x="4441993"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0" name="Rectangle 26"/>
            <p:cNvSpPr>
              <a:spLocks noChangeArrowheads="1"/>
            </p:cNvSpPr>
            <p:nvPr/>
          </p:nvSpPr>
          <p:spPr bwMode="auto">
            <a:xfrm>
              <a:off x="3756193"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1" name="Line 27"/>
            <p:cNvSpPr>
              <a:spLocks noChangeShapeType="1"/>
            </p:cNvSpPr>
            <p:nvPr/>
          </p:nvSpPr>
          <p:spPr bwMode="auto">
            <a:xfrm>
              <a:off x="4441993" y="4019298"/>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612" name="Oval 28"/>
            <p:cNvSpPr>
              <a:spLocks noChangeArrowheads="1"/>
            </p:cNvSpPr>
            <p:nvPr/>
          </p:nvSpPr>
          <p:spPr bwMode="auto">
            <a:xfrm>
              <a:off x="4746793" y="43352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3" name="Oval 29"/>
            <p:cNvSpPr>
              <a:spLocks noChangeArrowheads="1"/>
            </p:cNvSpPr>
            <p:nvPr/>
          </p:nvSpPr>
          <p:spPr bwMode="auto">
            <a:xfrm>
              <a:off x="4213393"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4" name="Rectangle 30"/>
            <p:cNvSpPr>
              <a:spLocks noChangeArrowheads="1"/>
            </p:cNvSpPr>
            <p:nvPr/>
          </p:nvSpPr>
          <p:spPr bwMode="auto">
            <a:xfrm>
              <a:off x="5203993" y="49448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15" name="Text Box 31"/>
            <p:cNvSpPr txBox="1">
              <a:spLocks noChangeArrowheads="1"/>
            </p:cNvSpPr>
            <p:nvPr/>
          </p:nvSpPr>
          <p:spPr bwMode="auto">
            <a:xfrm>
              <a:off x="3359318" y="4030410"/>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16" name="Text Box 32"/>
            <p:cNvSpPr txBox="1">
              <a:spLocks noChangeArrowheads="1"/>
            </p:cNvSpPr>
            <p:nvPr/>
          </p:nvSpPr>
          <p:spPr bwMode="auto">
            <a:xfrm>
              <a:off x="4573756" y="3519235"/>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17" name="Text Box 33"/>
            <p:cNvSpPr txBox="1">
              <a:spLocks noChangeArrowheads="1"/>
            </p:cNvSpPr>
            <p:nvPr/>
          </p:nvSpPr>
          <p:spPr bwMode="auto">
            <a:xfrm>
              <a:off x="5030956" y="4082798"/>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18" name="Text Box 34"/>
            <p:cNvSpPr txBox="1">
              <a:spLocks noChangeArrowheads="1"/>
            </p:cNvSpPr>
            <p:nvPr/>
          </p:nvSpPr>
          <p:spPr bwMode="auto">
            <a:xfrm>
              <a:off x="5586581"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7619" name="Text Box 35"/>
            <p:cNvSpPr txBox="1">
              <a:spLocks noChangeArrowheads="1"/>
            </p:cNvSpPr>
            <p:nvPr/>
          </p:nvSpPr>
          <p:spPr bwMode="auto">
            <a:xfrm>
              <a:off x="4192756"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7" name="Text Box 51"/>
            <p:cNvSpPr txBox="1">
              <a:spLocks noChangeArrowheads="1"/>
            </p:cNvSpPr>
            <p:nvPr/>
          </p:nvSpPr>
          <p:spPr bwMode="auto">
            <a:xfrm>
              <a:off x="3756193" y="349701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5589" name="Text Box 53"/>
            <p:cNvSpPr txBox="1">
              <a:spLocks noChangeArrowheads="1"/>
            </p:cNvSpPr>
            <p:nvPr/>
          </p:nvSpPr>
          <p:spPr bwMode="auto">
            <a:xfrm>
              <a:off x="4670593" y="394309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6" name="组合 5">
            <a:extLst>
              <a:ext uri="{FF2B5EF4-FFF2-40B4-BE49-F238E27FC236}">
                <a16:creationId xmlns:a16="http://schemas.microsoft.com/office/drawing/2014/main" id="{E893106F-D307-4C84-90F3-D43CB89BFF76}"/>
              </a:ext>
            </a:extLst>
          </p:cNvPr>
          <p:cNvGrpSpPr/>
          <p:nvPr/>
        </p:nvGrpSpPr>
        <p:grpSpPr>
          <a:xfrm>
            <a:off x="6332538" y="3675211"/>
            <a:ext cx="2597150" cy="2320925"/>
            <a:chOff x="6393031" y="3462085"/>
            <a:chExt cx="2597150" cy="2320925"/>
          </a:xfrm>
        </p:grpSpPr>
        <p:sp>
          <p:nvSpPr>
            <p:cNvPr id="67620" name="Line 36"/>
            <p:cNvSpPr>
              <a:spLocks noChangeShapeType="1"/>
            </p:cNvSpPr>
            <p:nvPr/>
          </p:nvSpPr>
          <p:spPr bwMode="auto">
            <a:xfrm>
              <a:off x="7931318" y="40304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1" name="Line 37"/>
            <p:cNvSpPr>
              <a:spLocks noChangeShapeType="1"/>
            </p:cNvSpPr>
            <p:nvPr/>
          </p:nvSpPr>
          <p:spPr bwMode="auto">
            <a:xfrm flipH="1">
              <a:off x="73979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2" name="Oval 38"/>
            <p:cNvSpPr>
              <a:spLocks noChangeArrowheads="1"/>
            </p:cNvSpPr>
            <p:nvPr/>
          </p:nvSpPr>
          <p:spPr bwMode="auto">
            <a:xfrm>
              <a:off x="7169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3" name="Oval 39"/>
            <p:cNvSpPr>
              <a:spLocks noChangeArrowheads="1"/>
            </p:cNvSpPr>
            <p:nvPr/>
          </p:nvSpPr>
          <p:spPr bwMode="auto">
            <a:xfrm>
              <a:off x="7702718" y="38018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4" name="Line 40"/>
            <p:cNvSpPr>
              <a:spLocks noChangeShapeType="1"/>
            </p:cNvSpPr>
            <p:nvPr/>
          </p:nvSpPr>
          <p:spPr bwMode="auto">
            <a:xfrm flipH="1">
              <a:off x="6864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5" name="Rectangle 41"/>
            <p:cNvSpPr>
              <a:spLocks noChangeArrowheads="1"/>
            </p:cNvSpPr>
            <p:nvPr/>
          </p:nvSpPr>
          <p:spPr bwMode="auto">
            <a:xfrm>
              <a:off x="67121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6" name="Line 42"/>
            <p:cNvSpPr>
              <a:spLocks noChangeShapeType="1"/>
            </p:cNvSpPr>
            <p:nvPr/>
          </p:nvSpPr>
          <p:spPr bwMode="auto">
            <a:xfrm>
              <a:off x="7474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7" name="Rectangle 43"/>
            <p:cNvSpPr>
              <a:spLocks noChangeArrowheads="1"/>
            </p:cNvSpPr>
            <p:nvPr/>
          </p:nvSpPr>
          <p:spPr bwMode="auto">
            <a:xfrm>
              <a:off x="7550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8" name="Rectangle 44"/>
            <p:cNvSpPr>
              <a:spLocks noChangeArrowheads="1"/>
            </p:cNvSpPr>
            <p:nvPr/>
          </p:nvSpPr>
          <p:spPr bwMode="auto">
            <a:xfrm>
              <a:off x="8312318" y="44876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29" name="Text Box 45"/>
            <p:cNvSpPr txBox="1">
              <a:spLocks noChangeArrowheads="1"/>
            </p:cNvSpPr>
            <p:nvPr/>
          </p:nvSpPr>
          <p:spPr bwMode="auto">
            <a:xfrm>
              <a:off x="7321718" y="351923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30" name="Text Box 46"/>
            <p:cNvSpPr txBox="1">
              <a:spLocks noChangeArrowheads="1"/>
            </p:cNvSpPr>
            <p:nvPr/>
          </p:nvSpPr>
          <p:spPr bwMode="auto">
            <a:xfrm>
              <a:off x="8540918" y="4052635"/>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31" name="Text Box 47"/>
            <p:cNvSpPr txBox="1">
              <a:spLocks noChangeArrowheads="1"/>
            </p:cNvSpPr>
            <p:nvPr/>
          </p:nvSpPr>
          <p:spPr bwMode="auto">
            <a:xfrm>
              <a:off x="6712118" y="40827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32" name="Text Box 48"/>
            <p:cNvSpPr txBox="1">
              <a:spLocks noChangeArrowheads="1"/>
            </p:cNvSpPr>
            <p:nvPr/>
          </p:nvSpPr>
          <p:spPr bwMode="auto">
            <a:xfrm>
              <a:off x="6393031" y="4539998"/>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33" name="Text Box 49"/>
            <p:cNvSpPr txBox="1">
              <a:spLocks noChangeArrowheads="1"/>
            </p:cNvSpPr>
            <p:nvPr/>
          </p:nvSpPr>
          <p:spPr bwMode="auto">
            <a:xfrm>
              <a:off x="7834481"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90" name="Text Box 54"/>
            <p:cNvSpPr txBox="1">
              <a:spLocks noChangeArrowheads="1"/>
            </p:cNvSpPr>
            <p:nvPr/>
          </p:nvSpPr>
          <p:spPr bwMode="auto">
            <a:xfrm>
              <a:off x="71534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5591" name="Text Box 55"/>
            <p:cNvSpPr txBox="1">
              <a:spLocks noChangeArrowheads="1"/>
            </p:cNvSpPr>
            <p:nvPr/>
          </p:nvSpPr>
          <p:spPr bwMode="auto">
            <a:xfrm>
              <a:off x="7977356" y="3462085"/>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sp>
        <p:nvSpPr>
          <p:cNvPr id="3" name="Text Box 4">
            <a:extLst>
              <a:ext uri="{FF2B5EF4-FFF2-40B4-BE49-F238E27FC236}">
                <a16:creationId xmlns:a16="http://schemas.microsoft.com/office/drawing/2014/main" id="{57161CC8-698B-486C-BA11-5FF3B386176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单向左旋原理）</a:t>
            </a:r>
          </a:p>
        </p:txBody>
      </p:sp>
      <p:sp>
        <p:nvSpPr>
          <p:cNvPr id="2" name="Rectangle 5">
            <a:extLst>
              <a:ext uri="{FF2B5EF4-FFF2-40B4-BE49-F238E27FC236}">
                <a16:creationId xmlns:a16="http://schemas.microsoft.com/office/drawing/2014/main" id="{896BEE40-8A7C-E3AA-393A-0C95A07A0B4E}"/>
              </a:ext>
            </a:extLst>
          </p:cNvPr>
          <p:cNvSpPr txBox="1">
            <a:spLocks noChangeArrowheads="1"/>
          </p:cNvSpPr>
          <p:nvPr/>
        </p:nvSpPr>
        <p:spPr bwMode="auto">
          <a:xfrm>
            <a:off x="477786" y="1287770"/>
            <a:ext cx="8763000" cy="9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在</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左子树</a:t>
            </a:r>
            <a:r>
              <a:rPr lang="en-US" altLang="zh-CN" b="0" i="0" kern="0" dirty="0">
                <a:latin typeface="黑体" pitchFamily="49" charset="-122"/>
                <a:ea typeface="黑体" pitchFamily="49" charset="-122"/>
              </a:rPr>
              <a:t>B</a:t>
            </a:r>
            <a:r>
              <a:rPr lang="en-US" altLang="zh-CN" b="0" i="0" kern="0" baseline="-25000" dirty="0">
                <a:latin typeface="黑体" pitchFamily="49" charset="-122"/>
                <a:ea typeface="黑体" pitchFamily="49" charset="-122"/>
              </a:rPr>
              <a:t>L</a:t>
            </a:r>
            <a:r>
              <a:rPr lang="zh-CN" altLang="en-US" b="0" i="0" kern="0" dirty="0">
                <a:latin typeface="黑体" pitchFamily="49" charset="-122"/>
                <a:ea typeface="黑体" pitchFamily="49" charset="-122"/>
              </a:rPr>
              <a:t>上插入新结点使其高度增1，导致结点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的平衡因子增到+2，造成不平衡。</a:t>
            </a:r>
          </a:p>
        </p:txBody>
      </p:sp>
      <p:sp>
        <p:nvSpPr>
          <p:cNvPr id="7" name="Rectangle 5">
            <a:extLst>
              <a:ext uri="{FF2B5EF4-FFF2-40B4-BE49-F238E27FC236}">
                <a16:creationId xmlns:a16="http://schemas.microsoft.com/office/drawing/2014/main" id="{595F360F-4B28-F987-0230-419C351A29AA}"/>
              </a:ext>
            </a:extLst>
          </p:cNvPr>
          <p:cNvSpPr txBox="1">
            <a:spLocks noChangeArrowheads="1"/>
          </p:cNvSpPr>
          <p:nvPr/>
        </p:nvSpPr>
        <p:spPr bwMode="auto">
          <a:xfrm>
            <a:off x="462546" y="2754631"/>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8534400" y="61134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EB4D76-C93C-48A3-B5B2-6DEEF3FCBB87}" type="slidenum">
              <a:rPr lang="zh-CN" altLang="en-US"/>
              <a:pPr algn="r" eaLnBrk="1" hangingPunct="1">
                <a:spcBef>
                  <a:spcPct val="50000"/>
                </a:spcBef>
                <a:buFont typeface="Arial" pitchFamily="34" charset="0"/>
                <a:buNone/>
              </a:pPr>
              <a:t>72</a:t>
            </a:fld>
            <a:endParaRPr lang="en-US" altLang="zh-CN"/>
          </a:p>
        </p:txBody>
      </p:sp>
      <p:sp>
        <p:nvSpPr>
          <p:cNvPr id="63493" name="Rectangle 5"/>
          <p:cNvSpPr>
            <a:spLocks noGrp="1" noChangeArrowheads="1"/>
          </p:cNvSpPr>
          <p:nvPr>
            <p:ph type="body" idx="4294967295"/>
          </p:nvPr>
        </p:nvSpPr>
        <p:spPr>
          <a:xfrm>
            <a:off x="485968" y="1243433"/>
            <a:ext cx="8763000" cy="2072453"/>
          </a:xfrm>
        </p:spPr>
        <p:txBody>
          <a:bodyPr/>
          <a:lstStyle/>
          <a:p>
            <a:pPr eaLnBrk="1" hangingPunct="1">
              <a:spcBef>
                <a:spcPct val="30000"/>
              </a:spcBef>
            </a:pPr>
            <a:r>
              <a:rPr lang="zh-CN" altLang="en-US" dirty="0">
                <a:latin typeface="黑体" pitchFamily="49" charset="-122"/>
                <a:ea typeface="黑体" pitchFamily="49" charset="-122"/>
              </a:rPr>
              <a:t>如果这三个结点处于一条折线上(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型)，则采用双向旋转进行平衡化。</a:t>
            </a:r>
          </a:p>
          <a:p>
            <a:pPr eaLnBrk="1" hangingPunct="1">
              <a:spcBef>
                <a:spcPct val="30000"/>
              </a:spcBef>
            </a:pPr>
            <a:r>
              <a:rPr lang="zh-CN" altLang="en-US" dirty="0">
                <a:latin typeface="黑体" pitchFamily="49" charset="-122"/>
                <a:ea typeface="黑体" pitchFamily="49" charset="-122"/>
              </a:rPr>
              <a:t>双旋转分为先左后右(</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型)和先右后左(</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a:t>
            </a:r>
          </a:p>
        </p:txBody>
      </p:sp>
      <p:grpSp>
        <p:nvGrpSpPr>
          <p:cNvPr id="2" name="Group 7"/>
          <p:cNvGrpSpPr>
            <a:grpSpLocks/>
          </p:cNvGrpSpPr>
          <p:nvPr/>
        </p:nvGrpSpPr>
        <p:grpSpPr bwMode="auto">
          <a:xfrm>
            <a:off x="3200400" y="3721299"/>
            <a:ext cx="1219200" cy="762000"/>
            <a:chOff x="0" y="0"/>
            <a:chExt cx="1005" cy="559"/>
          </a:xfrm>
        </p:grpSpPr>
        <p:sp>
          <p:nvSpPr>
            <p:cNvPr id="63530" name="Line 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31" name="Oval 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32" name="Oval 1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33" name="Line 1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34" name="Oval 1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sp>
        <p:nvSpPr>
          <p:cNvPr id="63496" name="AutoShape 13"/>
          <p:cNvSpPr>
            <a:spLocks noChangeArrowheads="1"/>
          </p:cNvSpPr>
          <p:nvPr/>
        </p:nvSpPr>
        <p:spPr bwMode="auto">
          <a:xfrm>
            <a:off x="11430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497" name="Text Box 14"/>
          <p:cNvSpPr txBox="1">
            <a:spLocks noChangeArrowheads="1"/>
          </p:cNvSpPr>
          <p:nvPr/>
        </p:nvSpPr>
        <p:spPr bwMode="auto">
          <a:xfrm>
            <a:off x="504908" y="5115244"/>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以结点</a:t>
            </a:r>
            <a:r>
              <a:rPr lang="en-US" altLang="zh-CN" sz="2800" b="0" i="0" dirty="0">
                <a:solidFill>
                  <a:srgbClr val="FF0000"/>
                </a:solidFill>
                <a:latin typeface="黑体" panose="02010609060101010101" pitchFamily="49" charset="-122"/>
                <a:ea typeface="黑体" panose="02010609060101010101" pitchFamily="49" charset="-122"/>
              </a:rPr>
              <a:t>C</a:t>
            </a:r>
            <a:r>
              <a:rPr lang="zh-CN" altLang="en-US" sz="2800" b="0" i="0" dirty="0">
                <a:solidFill>
                  <a:srgbClr val="FF0000"/>
                </a:solidFill>
                <a:latin typeface="黑体" panose="02010609060101010101" pitchFamily="49" charset="-122"/>
                <a:ea typeface="黑体" panose="02010609060101010101" pitchFamily="49" charset="-122"/>
              </a:rPr>
              <a:t>为旋转轴，先左逆时针后右顺时针旋转</a:t>
            </a:r>
          </a:p>
        </p:txBody>
      </p:sp>
      <p:grpSp>
        <p:nvGrpSpPr>
          <p:cNvPr id="3" name="Group 15"/>
          <p:cNvGrpSpPr>
            <a:grpSpLocks/>
          </p:cNvGrpSpPr>
          <p:nvPr/>
        </p:nvGrpSpPr>
        <p:grpSpPr bwMode="auto">
          <a:xfrm>
            <a:off x="7924800" y="3726062"/>
            <a:ext cx="1219200" cy="762000"/>
            <a:chOff x="0" y="0"/>
            <a:chExt cx="1005" cy="559"/>
          </a:xfrm>
        </p:grpSpPr>
        <p:sp>
          <p:nvSpPr>
            <p:cNvPr id="63525" name="Line 16"/>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6" name="Oval 17"/>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27" name="Oval 18"/>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8" name="Line 19"/>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29" name="Oval 20"/>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3499" name="AutoShape 21"/>
          <p:cNvSpPr>
            <a:spLocks noChangeArrowheads="1"/>
          </p:cNvSpPr>
          <p:nvPr/>
        </p:nvSpPr>
        <p:spPr bwMode="auto">
          <a:xfrm>
            <a:off x="6172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0" name="Text Box 22"/>
          <p:cNvSpPr txBox="1">
            <a:spLocks noChangeArrowheads="1"/>
          </p:cNvSpPr>
          <p:nvPr/>
        </p:nvSpPr>
        <p:spPr bwMode="auto">
          <a:xfrm>
            <a:off x="4934276" y="5166779"/>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mn-ea"/>
                <a:ea typeface="+mn-ea"/>
              </a:rPr>
              <a:t>以结点</a:t>
            </a:r>
            <a:r>
              <a:rPr lang="en-US" altLang="zh-CN" sz="2800" i="0" dirty="0">
                <a:solidFill>
                  <a:srgbClr val="FF0000"/>
                </a:solidFill>
                <a:latin typeface="+mn-ea"/>
                <a:ea typeface="+mn-ea"/>
              </a:rPr>
              <a:t>C</a:t>
            </a:r>
            <a:r>
              <a:rPr lang="zh-CN" altLang="en-US" sz="2800" i="0" dirty="0">
                <a:solidFill>
                  <a:srgbClr val="FF0000"/>
                </a:solidFill>
                <a:latin typeface="+mn-ea"/>
                <a:ea typeface="+mn-ea"/>
              </a:rPr>
              <a:t>为旋转轴，先右顺时针后左逆时针旋转</a:t>
            </a:r>
          </a:p>
        </p:txBody>
      </p:sp>
      <p:grpSp>
        <p:nvGrpSpPr>
          <p:cNvPr id="4" name="Group 23"/>
          <p:cNvGrpSpPr>
            <a:grpSpLocks/>
          </p:cNvGrpSpPr>
          <p:nvPr/>
        </p:nvGrpSpPr>
        <p:grpSpPr bwMode="auto">
          <a:xfrm>
            <a:off x="457200" y="3568899"/>
            <a:ext cx="746125" cy="1241425"/>
            <a:chOff x="0" y="0"/>
            <a:chExt cx="614" cy="911"/>
          </a:xfrm>
        </p:grpSpPr>
        <p:sp>
          <p:nvSpPr>
            <p:cNvPr id="63520" name="Line 24"/>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1" name="Oval 25"/>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22" name="Oval 26"/>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3" name="Line 27"/>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24" name="Oval 28"/>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5" name="Group 29"/>
          <p:cNvGrpSpPr>
            <a:grpSpLocks/>
          </p:cNvGrpSpPr>
          <p:nvPr/>
        </p:nvGrpSpPr>
        <p:grpSpPr bwMode="auto">
          <a:xfrm flipH="1">
            <a:off x="5232400" y="3641924"/>
            <a:ext cx="757238" cy="1241425"/>
            <a:chOff x="0" y="0"/>
            <a:chExt cx="614" cy="911"/>
          </a:xfrm>
        </p:grpSpPr>
        <p:sp>
          <p:nvSpPr>
            <p:cNvPr id="63515" name="Line 30"/>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16" name="Oval 31"/>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7" name="Oval 32"/>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18" name="Line 33"/>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19" name="Oval 34"/>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B</a:t>
              </a:r>
            </a:p>
          </p:txBody>
        </p:sp>
      </p:grpSp>
      <p:grpSp>
        <p:nvGrpSpPr>
          <p:cNvPr id="6" name="Group 35"/>
          <p:cNvGrpSpPr>
            <a:grpSpLocks/>
          </p:cNvGrpSpPr>
          <p:nvPr/>
        </p:nvGrpSpPr>
        <p:grpSpPr bwMode="auto">
          <a:xfrm flipH="1">
            <a:off x="1447800" y="3645099"/>
            <a:ext cx="1338263" cy="1154113"/>
            <a:chOff x="0" y="0"/>
            <a:chExt cx="828" cy="720"/>
          </a:xfrm>
        </p:grpSpPr>
        <p:sp>
          <p:nvSpPr>
            <p:cNvPr id="63511" name="Line 36"/>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12" name="Oval 37"/>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3" name="Oval 38"/>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4" name="Oval 39"/>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grpSp>
        <p:nvGrpSpPr>
          <p:cNvPr id="7" name="Group 40"/>
          <p:cNvGrpSpPr>
            <a:grpSpLocks/>
          </p:cNvGrpSpPr>
          <p:nvPr/>
        </p:nvGrpSpPr>
        <p:grpSpPr bwMode="auto">
          <a:xfrm>
            <a:off x="6324600" y="3726062"/>
            <a:ext cx="1223963" cy="1176337"/>
            <a:chOff x="0" y="0"/>
            <a:chExt cx="828" cy="720"/>
          </a:xfrm>
        </p:grpSpPr>
        <p:sp>
          <p:nvSpPr>
            <p:cNvPr id="63507" name="Line 41"/>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08" name="Oval 42"/>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09" name="Oval 43"/>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0" name="Oval 44"/>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sp>
        <p:nvSpPr>
          <p:cNvPr id="63505" name="AutoShape 45"/>
          <p:cNvSpPr>
            <a:spLocks noChangeArrowheads="1"/>
          </p:cNvSpPr>
          <p:nvPr/>
        </p:nvSpPr>
        <p:spPr bwMode="auto">
          <a:xfrm>
            <a:off x="25146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6" name="AutoShape 46"/>
          <p:cNvSpPr>
            <a:spLocks noChangeArrowheads="1"/>
          </p:cNvSpPr>
          <p:nvPr/>
        </p:nvSpPr>
        <p:spPr bwMode="auto">
          <a:xfrm>
            <a:off x="7315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8" name="Text Box 4">
            <a:extLst>
              <a:ext uri="{FF2B5EF4-FFF2-40B4-BE49-F238E27FC236}">
                <a16:creationId xmlns:a16="http://schemas.microsoft.com/office/drawing/2014/main" id="{81886B75-F8DF-4AEB-B4BD-EE70D37FCF4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双向旋转）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nimBg="1"/>
      <p:bldP spid="63497" grpId="0"/>
      <p:bldP spid="63499" grpId="0" animBg="1"/>
      <p:bldP spid="63500" grpId="0"/>
      <p:bldP spid="63505" grpId="0" animBg="1"/>
      <p:bldP spid="6350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73</a:t>
            </a:fld>
            <a:endParaRPr lang="en-US" altLang="zh-CN" i="0"/>
          </a:p>
        </p:txBody>
      </p:sp>
      <p:sp>
        <p:nvSpPr>
          <p:cNvPr id="62469" name="Rectangle 5"/>
          <p:cNvSpPr>
            <a:spLocks noGrp="1" noChangeArrowheads="1"/>
          </p:cNvSpPr>
          <p:nvPr>
            <p:ph type="body" idx="4294967295"/>
          </p:nvPr>
        </p:nvSpPr>
        <p:spPr>
          <a:xfrm>
            <a:off x="580372" y="1266188"/>
            <a:ext cx="8563628" cy="1582237"/>
          </a:xfrm>
        </p:spPr>
        <p:txBody>
          <a:bodyPr/>
          <a:lstStyle/>
          <a:p>
            <a:pPr marL="0" indent="0" eaLnBrk="1" hangingPunct="1">
              <a:spcBef>
                <a:spcPct val="30000"/>
              </a:spcBef>
              <a:buNone/>
            </a:pPr>
            <a:r>
              <a:rPr lang="zh-CN" altLang="en-US"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23</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24</a:t>
            </a:r>
            <a:r>
              <a:rPr lang="zh-CN" altLang="en-US" dirty="0">
                <a:latin typeface="黑体" pitchFamily="49" charset="-122"/>
                <a:ea typeface="黑体" pitchFamily="49" charset="-122"/>
              </a:rPr>
              <a:t>，画出树的生长过程，并在有旋转时说明旋转类型。</a:t>
            </a:r>
            <a:endParaRPr lang="en-US" altLang="zh-CN"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平衡二叉树双向旋转举例</a:t>
            </a:r>
          </a:p>
        </p:txBody>
      </p:sp>
      <p:sp>
        <p:nvSpPr>
          <p:cNvPr id="3" name="Oval 26">
            <a:extLst>
              <a:ext uri="{FF2B5EF4-FFF2-40B4-BE49-F238E27FC236}">
                <a16:creationId xmlns:a16="http://schemas.microsoft.com/office/drawing/2014/main" id="{8F365753-8BB4-EE47-7A0E-C473D4E2812A}"/>
              </a:ext>
            </a:extLst>
          </p:cNvPr>
          <p:cNvSpPr>
            <a:spLocks noChangeArrowheads="1"/>
          </p:cNvSpPr>
          <p:nvPr/>
        </p:nvSpPr>
        <p:spPr bwMode="auto">
          <a:xfrm>
            <a:off x="1623318" y="336977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4" name="Oval 28">
            <a:extLst>
              <a:ext uri="{FF2B5EF4-FFF2-40B4-BE49-F238E27FC236}">
                <a16:creationId xmlns:a16="http://schemas.microsoft.com/office/drawing/2014/main" id="{26E6987D-B594-1CDE-865E-492EBF1BAD2A}"/>
              </a:ext>
            </a:extLst>
          </p:cNvPr>
          <p:cNvSpPr>
            <a:spLocks noChangeArrowheads="1"/>
          </p:cNvSpPr>
          <p:nvPr/>
        </p:nvSpPr>
        <p:spPr bwMode="auto">
          <a:xfrm>
            <a:off x="1115616" y="285173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5" name="直接连接符 4">
            <a:extLst>
              <a:ext uri="{FF2B5EF4-FFF2-40B4-BE49-F238E27FC236}">
                <a16:creationId xmlns:a16="http://schemas.microsoft.com/office/drawing/2014/main" id="{88345667-2232-989D-3724-DACB572D7981}"/>
              </a:ext>
            </a:extLst>
          </p:cNvPr>
          <p:cNvCxnSpPr>
            <a:stCxn id="4" idx="5"/>
            <a:endCxn id="3" idx="1"/>
          </p:cNvCxnSpPr>
          <p:nvPr/>
        </p:nvCxnSpPr>
        <p:spPr bwMode="auto">
          <a:xfrm>
            <a:off x="1364551" y="311576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25">
            <a:extLst>
              <a:ext uri="{FF2B5EF4-FFF2-40B4-BE49-F238E27FC236}">
                <a16:creationId xmlns:a16="http://schemas.microsoft.com/office/drawing/2014/main" id="{85DB8006-3CD7-8CAE-1949-EECB06DB9CF2}"/>
              </a:ext>
            </a:extLst>
          </p:cNvPr>
          <p:cNvSpPr>
            <a:spLocks noChangeArrowheads="1"/>
          </p:cNvSpPr>
          <p:nvPr/>
        </p:nvSpPr>
        <p:spPr bwMode="auto">
          <a:xfrm>
            <a:off x="1191237" y="398040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13" name="直接连接符 12">
            <a:extLst>
              <a:ext uri="{FF2B5EF4-FFF2-40B4-BE49-F238E27FC236}">
                <a16:creationId xmlns:a16="http://schemas.microsoft.com/office/drawing/2014/main" id="{CD4C2520-13A3-845B-299A-D74AF4A22CB8}"/>
              </a:ext>
            </a:extLst>
          </p:cNvPr>
          <p:cNvCxnSpPr>
            <a:cxnSpLocks/>
          </p:cNvCxnSpPr>
          <p:nvPr/>
        </p:nvCxnSpPr>
        <p:spPr bwMode="auto">
          <a:xfrm flipH="1">
            <a:off x="1421745" y="3629958"/>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15" name="墨迹 14">
                <a:extLst>
                  <a:ext uri="{FF2B5EF4-FFF2-40B4-BE49-F238E27FC236}">
                    <a16:creationId xmlns:a16="http://schemas.microsoft.com/office/drawing/2014/main" id="{E65C8206-D88C-66FB-1F50-0EAFE2BD4A46}"/>
                  </a:ext>
                </a:extLst>
              </p14:cNvPr>
              <p14:cNvContentPartPr/>
              <p14:nvPr/>
            </p14:nvContentPartPr>
            <p14:xfrm>
              <a:off x="957610" y="2670939"/>
              <a:ext cx="1130400" cy="1695600"/>
            </p14:xfrm>
          </p:contentPart>
        </mc:Choice>
        <mc:Fallback xmlns="">
          <p:pic>
            <p:nvPicPr>
              <p:cNvPr id="15" name="墨迹 14">
                <a:extLst>
                  <a:ext uri="{FF2B5EF4-FFF2-40B4-BE49-F238E27FC236}">
                    <a16:creationId xmlns:a16="http://schemas.microsoft.com/office/drawing/2014/main" id="{E65C8206-D88C-66FB-1F50-0EAFE2BD4A46}"/>
                  </a:ext>
                </a:extLst>
              </p:cNvPr>
              <p:cNvPicPr/>
              <p:nvPr/>
            </p:nvPicPr>
            <p:blipFill>
              <a:blip r:embed="rId3"/>
              <a:stretch>
                <a:fillRect/>
              </a:stretch>
            </p:blipFill>
            <p:spPr>
              <a:xfrm>
                <a:off x="948250" y="2661579"/>
                <a:ext cx="1149120" cy="1714320"/>
              </a:xfrm>
              <a:prstGeom prst="rect">
                <a:avLst/>
              </a:prstGeom>
            </p:spPr>
          </p:pic>
        </mc:Fallback>
      </mc:AlternateContent>
      <p:sp>
        <p:nvSpPr>
          <p:cNvPr id="16" name="文本框 15">
            <a:extLst>
              <a:ext uri="{FF2B5EF4-FFF2-40B4-BE49-F238E27FC236}">
                <a16:creationId xmlns:a16="http://schemas.microsoft.com/office/drawing/2014/main" id="{0AA78738-F0EC-CDDC-C20D-10CC08E741F1}"/>
              </a:ext>
            </a:extLst>
          </p:cNvPr>
          <p:cNvSpPr txBox="1"/>
          <p:nvPr/>
        </p:nvSpPr>
        <p:spPr>
          <a:xfrm>
            <a:off x="1473699" y="2991415"/>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17" name="文本框 16">
            <a:extLst>
              <a:ext uri="{FF2B5EF4-FFF2-40B4-BE49-F238E27FC236}">
                <a16:creationId xmlns:a16="http://schemas.microsoft.com/office/drawing/2014/main" id="{DB7E4385-992D-0EED-0E69-A475276DC4A3}"/>
              </a:ext>
            </a:extLst>
          </p:cNvPr>
          <p:cNvSpPr txBox="1"/>
          <p:nvPr/>
        </p:nvSpPr>
        <p:spPr>
          <a:xfrm>
            <a:off x="1558519" y="3711652"/>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19" name="直接箭头连接符 18">
            <a:extLst>
              <a:ext uri="{FF2B5EF4-FFF2-40B4-BE49-F238E27FC236}">
                <a16:creationId xmlns:a16="http://schemas.microsoft.com/office/drawing/2014/main" id="{F14D33E9-900B-686C-E4B8-E6286CD9DEE7}"/>
              </a:ext>
            </a:extLst>
          </p:cNvPr>
          <p:cNvCxnSpPr>
            <a:cxnSpLocks/>
          </p:cNvCxnSpPr>
          <p:nvPr/>
        </p:nvCxnSpPr>
        <p:spPr bwMode="auto">
          <a:xfrm>
            <a:off x="2339752" y="342900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3C792143-A439-1F22-A5B5-BC56A1C87672}"/>
              </a:ext>
            </a:extLst>
          </p:cNvPr>
          <p:cNvSpPr txBox="1"/>
          <p:nvPr/>
        </p:nvSpPr>
        <p:spPr>
          <a:xfrm>
            <a:off x="2474767" y="289908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23" name="文本框 22">
            <a:extLst>
              <a:ext uri="{FF2B5EF4-FFF2-40B4-BE49-F238E27FC236}">
                <a16:creationId xmlns:a16="http://schemas.microsoft.com/office/drawing/2014/main" id="{8C09B9A9-8354-3C4C-DE45-DF1FA277A886}"/>
              </a:ext>
            </a:extLst>
          </p:cNvPr>
          <p:cNvSpPr txBox="1"/>
          <p:nvPr/>
        </p:nvSpPr>
        <p:spPr>
          <a:xfrm>
            <a:off x="2248167" y="351873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24" name="Group 7">
            <a:extLst>
              <a:ext uri="{FF2B5EF4-FFF2-40B4-BE49-F238E27FC236}">
                <a16:creationId xmlns:a16="http://schemas.microsoft.com/office/drawing/2014/main" id="{7618A8AC-D6F5-95B2-86AA-182F7F34DE4A}"/>
              </a:ext>
            </a:extLst>
          </p:cNvPr>
          <p:cNvGrpSpPr>
            <a:grpSpLocks/>
          </p:cNvGrpSpPr>
          <p:nvPr/>
        </p:nvGrpSpPr>
        <p:grpSpPr bwMode="auto">
          <a:xfrm>
            <a:off x="4288906" y="2802582"/>
            <a:ext cx="1219200" cy="762000"/>
            <a:chOff x="0" y="0"/>
            <a:chExt cx="1005" cy="559"/>
          </a:xfrm>
        </p:grpSpPr>
        <p:sp>
          <p:nvSpPr>
            <p:cNvPr id="25" name="Line 8">
              <a:extLst>
                <a:ext uri="{FF2B5EF4-FFF2-40B4-BE49-F238E27FC236}">
                  <a16:creationId xmlns:a16="http://schemas.microsoft.com/office/drawing/2014/main" id="{FA7A0844-AB28-E707-03F7-2AC531CF00A9}"/>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6" name="Oval 9">
              <a:extLst>
                <a:ext uri="{FF2B5EF4-FFF2-40B4-BE49-F238E27FC236}">
                  <a16:creationId xmlns:a16="http://schemas.microsoft.com/office/drawing/2014/main" id="{98534A66-1A9A-30D1-1E85-5AC0B309E4F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sp>
          <p:nvSpPr>
            <p:cNvPr id="27" name="Oval 10">
              <a:extLst>
                <a:ext uri="{FF2B5EF4-FFF2-40B4-BE49-F238E27FC236}">
                  <a16:creationId xmlns:a16="http://schemas.microsoft.com/office/drawing/2014/main" id="{0DA86D1C-6C54-7382-C4F7-E9939099C93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sp>
          <p:nvSpPr>
            <p:cNvPr id="28" name="Line 11">
              <a:extLst>
                <a:ext uri="{FF2B5EF4-FFF2-40B4-BE49-F238E27FC236}">
                  <a16:creationId xmlns:a16="http://schemas.microsoft.com/office/drawing/2014/main" id="{B4D354EA-56AC-33FE-7EA5-D3BD0BBF9339}"/>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9" name="Oval 12">
              <a:extLst>
                <a:ext uri="{FF2B5EF4-FFF2-40B4-BE49-F238E27FC236}">
                  <a16:creationId xmlns:a16="http://schemas.microsoft.com/office/drawing/2014/main" id="{9E65BFC6-6013-C19A-C9BA-FF5EAD1C6C0A}"/>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30" name="Line 11">
            <a:extLst>
              <a:ext uri="{FF2B5EF4-FFF2-40B4-BE49-F238E27FC236}">
                <a16:creationId xmlns:a16="http://schemas.microsoft.com/office/drawing/2014/main" id="{67A29B69-1404-E2A2-A8E0-EF08AD4BEC16}"/>
              </a:ext>
            </a:extLst>
          </p:cNvPr>
          <p:cNvSpPr>
            <a:spLocks noChangeShapeType="1"/>
          </p:cNvSpPr>
          <p:nvPr/>
        </p:nvSpPr>
        <p:spPr bwMode="auto">
          <a:xfrm flipH="1">
            <a:off x="3967771" y="3510293"/>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31" name="Oval 12">
            <a:extLst>
              <a:ext uri="{FF2B5EF4-FFF2-40B4-BE49-F238E27FC236}">
                <a16:creationId xmlns:a16="http://schemas.microsoft.com/office/drawing/2014/main" id="{2D9E3369-5DC9-8B38-3230-560DE6EED6E1}"/>
              </a:ext>
            </a:extLst>
          </p:cNvPr>
          <p:cNvSpPr>
            <a:spLocks noChangeArrowheads="1"/>
          </p:cNvSpPr>
          <p:nvPr/>
        </p:nvSpPr>
        <p:spPr bwMode="auto">
          <a:xfrm>
            <a:off x="3793080" y="37065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32" name="Line 8">
            <a:extLst>
              <a:ext uri="{FF2B5EF4-FFF2-40B4-BE49-F238E27FC236}">
                <a16:creationId xmlns:a16="http://schemas.microsoft.com/office/drawing/2014/main" id="{B5A36751-A8B4-12AA-6DE3-5AED2F7C9758}"/>
              </a:ext>
            </a:extLst>
          </p:cNvPr>
          <p:cNvSpPr>
            <a:spLocks noChangeShapeType="1"/>
          </p:cNvSpPr>
          <p:nvPr/>
        </p:nvSpPr>
        <p:spPr bwMode="auto">
          <a:xfrm>
            <a:off x="4536385" y="349382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3" name="Oval 9">
            <a:extLst>
              <a:ext uri="{FF2B5EF4-FFF2-40B4-BE49-F238E27FC236}">
                <a16:creationId xmlns:a16="http://schemas.microsoft.com/office/drawing/2014/main" id="{4073AD5B-3FB1-686D-64A8-935A9EC3102B}"/>
              </a:ext>
            </a:extLst>
          </p:cNvPr>
          <p:cNvSpPr>
            <a:spLocks noChangeArrowheads="1"/>
          </p:cNvSpPr>
          <p:nvPr/>
        </p:nvSpPr>
        <p:spPr bwMode="auto">
          <a:xfrm>
            <a:off x="4769307" y="369011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34" name="Line 8">
            <a:extLst>
              <a:ext uri="{FF2B5EF4-FFF2-40B4-BE49-F238E27FC236}">
                <a16:creationId xmlns:a16="http://schemas.microsoft.com/office/drawing/2014/main" id="{F7F76D0B-6CA3-8F6C-6C35-24F6423DEA47}"/>
              </a:ext>
            </a:extLst>
          </p:cNvPr>
          <p:cNvSpPr>
            <a:spLocks noChangeShapeType="1"/>
          </p:cNvSpPr>
          <p:nvPr/>
        </p:nvSpPr>
        <p:spPr bwMode="auto">
          <a:xfrm>
            <a:off x="5015199" y="3933056"/>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9">
            <a:extLst>
              <a:ext uri="{FF2B5EF4-FFF2-40B4-BE49-F238E27FC236}">
                <a16:creationId xmlns:a16="http://schemas.microsoft.com/office/drawing/2014/main" id="{2741926E-11A9-1DDC-53C5-4709BEB56618}"/>
              </a:ext>
            </a:extLst>
          </p:cNvPr>
          <p:cNvSpPr>
            <a:spLocks noChangeArrowheads="1"/>
          </p:cNvSpPr>
          <p:nvPr/>
        </p:nvSpPr>
        <p:spPr bwMode="auto">
          <a:xfrm>
            <a:off x="5248121" y="4129349"/>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4">
            <p14:nvContentPartPr>
              <p14:cNvPr id="36" name="墨迹 35">
                <a:extLst>
                  <a:ext uri="{FF2B5EF4-FFF2-40B4-BE49-F238E27FC236}">
                    <a16:creationId xmlns:a16="http://schemas.microsoft.com/office/drawing/2014/main" id="{32FC3CF7-6FC1-0963-F879-4ABEA6B187EF}"/>
                  </a:ext>
                </a:extLst>
              </p14:cNvPr>
              <p14:cNvContentPartPr/>
              <p14:nvPr/>
            </p14:nvContentPartPr>
            <p14:xfrm>
              <a:off x="4121280" y="2603520"/>
              <a:ext cx="1073520" cy="1562400"/>
            </p14:xfrm>
          </p:contentPart>
        </mc:Choice>
        <mc:Fallback xmlns="">
          <p:pic>
            <p:nvPicPr>
              <p:cNvPr id="36" name="墨迹 35">
                <a:extLst>
                  <a:ext uri="{FF2B5EF4-FFF2-40B4-BE49-F238E27FC236}">
                    <a16:creationId xmlns:a16="http://schemas.microsoft.com/office/drawing/2014/main" id="{32FC3CF7-6FC1-0963-F879-4ABEA6B187EF}"/>
                  </a:ext>
                </a:extLst>
              </p:cNvPr>
              <p:cNvPicPr/>
              <p:nvPr/>
            </p:nvPicPr>
            <p:blipFill>
              <a:blip r:embed="rId5"/>
              <a:stretch>
                <a:fillRect/>
              </a:stretch>
            </p:blipFill>
            <p:spPr>
              <a:xfrm>
                <a:off x="4111920" y="2594160"/>
                <a:ext cx="1092240" cy="1581120"/>
              </a:xfrm>
              <a:prstGeom prst="rect">
                <a:avLst/>
              </a:prstGeom>
            </p:spPr>
          </p:pic>
        </mc:Fallback>
      </mc:AlternateContent>
      <p:sp>
        <p:nvSpPr>
          <p:cNvPr id="37" name="文本框 36">
            <a:extLst>
              <a:ext uri="{FF2B5EF4-FFF2-40B4-BE49-F238E27FC236}">
                <a16:creationId xmlns:a16="http://schemas.microsoft.com/office/drawing/2014/main" id="{CEA051B5-41A4-CBB5-7222-9A3E47486266}"/>
              </a:ext>
            </a:extLst>
          </p:cNvPr>
          <p:cNvSpPr txBox="1"/>
          <p:nvPr/>
        </p:nvSpPr>
        <p:spPr>
          <a:xfrm>
            <a:off x="4433269" y="3569721"/>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38" name="文本框 37">
            <a:extLst>
              <a:ext uri="{FF2B5EF4-FFF2-40B4-BE49-F238E27FC236}">
                <a16:creationId xmlns:a16="http://schemas.microsoft.com/office/drawing/2014/main" id="{4009B88A-0E5F-5868-A08F-F7E8A2C4E491}"/>
              </a:ext>
            </a:extLst>
          </p:cNvPr>
          <p:cNvSpPr txBox="1"/>
          <p:nvPr/>
        </p:nvSpPr>
        <p:spPr>
          <a:xfrm>
            <a:off x="4425444" y="2894068"/>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39" name="直接箭头连接符 38">
            <a:extLst>
              <a:ext uri="{FF2B5EF4-FFF2-40B4-BE49-F238E27FC236}">
                <a16:creationId xmlns:a16="http://schemas.microsoft.com/office/drawing/2014/main" id="{E453EFB5-5F03-8D08-9BC2-C1622960F49F}"/>
              </a:ext>
            </a:extLst>
          </p:cNvPr>
          <p:cNvCxnSpPr>
            <a:cxnSpLocks/>
          </p:cNvCxnSpPr>
          <p:nvPr/>
        </p:nvCxnSpPr>
        <p:spPr bwMode="auto">
          <a:xfrm>
            <a:off x="2215313" y="5397876"/>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0" name="文本框 39">
            <a:extLst>
              <a:ext uri="{FF2B5EF4-FFF2-40B4-BE49-F238E27FC236}">
                <a16:creationId xmlns:a16="http://schemas.microsoft.com/office/drawing/2014/main" id="{4A8D31C6-E63F-4644-FC5C-47B7CBCDF59F}"/>
              </a:ext>
            </a:extLst>
          </p:cNvPr>
          <p:cNvSpPr txBox="1"/>
          <p:nvPr/>
        </p:nvSpPr>
        <p:spPr>
          <a:xfrm>
            <a:off x="2350328" y="4867958"/>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41" name="文本框 40">
            <a:extLst>
              <a:ext uri="{FF2B5EF4-FFF2-40B4-BE49-F238E27FC236}">
                <a16:creationId xmlns:a16="http://schemas.microsoft.com/office/drawing/2014/main" id="{10A086DA-95B6-FA52-42BA-E667EC39ACF2}"/>
              </a:ext>
            </a:extLst>
          </p:cNvPr>
          <p:cNvSpPr txBox="1"/>
          <p:nvPr/>
        </p:nvSpPr>
        <p:spPr>
          <a:xfrm>
            <a:off x="2123728" y="5487615"/>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42" name="Group 15">
            <a:extLst>
              <a:ext uri="{FF2B5EF4-FFF2-40B4-BE49-F238E27FC236}">
                <a16:creationId xmlns:a16="http://schemas.microsoft.com/office/drawing/2014/main" id="{06308A77-9AC0-B031-30E4-4532D6939859}"/>
              </a:ext>
            </a:extLst>
          </p:cNvPr>
          <p:cNvGrpSpPr>
            <a:grpSpLocks/>
          </p:cNvGrpSpPr>
          <p:nvPr/>
        </p:nvGrpSpPr>
        <p:grpSpPr bwMode="auto">
          <a:xfrm>
            <a:off x="4088740" y="4707138"/>
            <a:ext cx="1219200" cy="762000"/>
            <a:chOff x="0" y="0"/>
            <a:chExt cx="1005" cy="559"/>
          </a:xfrm>
        </p:grpSpPr>
        <p:sp>
          <p:nvSpPr>
            <p:cNvPr id="43" name="Line 16">
              <a:extLst>
                <a:ext uri="{FF2B5EF4-FFF2-40B4-BE49-F238E27FC236}">
                  <a16:creationId xmlns:a16="http://schemas.microsoft.com/office/drawing/2014/main" id="{067E8883-8ED2-D707-94C8-3F84D1503E7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44" name="Oval 17">
              <a:extLst>
                <a:ext uri="{FF2B5EF4-FFF2-40B4-BE49-F238E27FC236}">
                  <a16:creationId xmlns:a16="http://schemas.microsoft.com/office/drawing/2014/main" id="{4080E73B-B497-D4AA-256E-00595DE1AB5B}"/>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45" name="Oval 18">
              <a:extLst>
                <a:ext uri="{FF2B5EF4-FFF2-40B4-BE49-F238E27FC236}">
                  <a16:creationId xmlns:a16="http://schemas.microsoft.com/office/drawing/2014/main" id="{7E95AEDF-192B-1831-35CA-47AC09CC4415}"/>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46" name="Line 19">
              <a:extLst>
                <a:ext uri="{FF2B5EF4-FFF2-40B4-BE49-F238E27FC236}">
                  <a16:creationId xmlns:a16="http://schemas.microsoft.com/office/drawing/2014/main" id="{993F1F51-521F-5D27-872C-1C38A2C40AD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47" name="Oval 20">
              <a:extLst>
                <a:ext uri="{FF2B5EF4-FFF2-40B4-BE49-F238E27FC236}">
                  <a16:creationId xmlns:a16="http://schemas.microsoft.com/office/drawing/2014/main" id="{9795E574-EDE6-4224-D587-A29021294FE9}"/>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48" name="Line 19">
            <a:extLst>
              <a:ext uri="{FF2B5EF4-FFF2-40B4-BE49-F238E27FC236}">
                <a16:creationId xmlns:a16="http://schemas.microsoft.com/office/drawing/2014/main" id="{7113830B-0585-19A8-985A-BAD23E7B3FAE}"/>
              </a:ext>
            </a:extLst>
          </p:cNvPr>
          <p:cNvSpPr>
            <a:spLocks noChangeShapeType="1"/>
          </p:cNvSpPr>
          <p:nvPr/>
        </p:nvSpPr>
        <p:spPr bwMode="auto">
          <a:xfrm flipH="1">
            <a:off x="3797588" y="546777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9" name="Oval 20">
            <a:extLst>
              <a:ext uri="{FF2B5EF4-FFF2-40B4-BE49-F238E27FC236}">
                <a16:creationId xmlns:a16="http://schemas.microsoft.com/office/drawing/2014/main" id="{6403F7F1-082C-7E4B-1DFD-ECB317E76600}"/>
              </a:ext>
            </a:extLst>
          </p:cNvPr>
          <p:cNvSpPr>
            <a:spLocks noChangeArrowheads="1"/>
          </p:cNvSpPr>
          <p:nvPr/>
        </p:nvSpPr>
        <p:spPr bwMode="auto">
          <a:xfrm>
            <a:off x="3622897" y="566406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50" name="Line 19">
            <a:extLst>
              <a:ext uri="{FF2B5EF4-FFF2-40B4-BE49-F238E27FC236}">
                <a16:creationId xmlns:a16="http://schemas.microsoft.com/office/drawing/2014/main" id="{4395D088-6AF9-9785-B4BD-C39BA02732F6}"/>
              </a:ext>
            </a:extLst>
          </p:cNvPr>
          <p:cNvSpPr>
            <a:spLocks noChangeShapeType="1"/>
          </p:cNvSpPr>
          <p:nvPr/>
        </p:nvSpPr>
        <p:spPr bwMode="auto">
          <a:xfrm flipH="1">
            <a:off x="4771672" y="5397876"/>
            <a:ext cx="310561" cy="363995"/>
          </a:xfrm>
          <a:prstGeom prst="line">
            <a:avLst/>
          </a:prstGeom>
          <a:noFill/>
          <a:ln w="38100">
            <a:solidFill>
              <a:srgbClr val="336699"/>
            </a:solidFill>
            <a:round/>
            <a:headEnd/>
            <a:tailEnd/>
          </a:ln>
          <a:effectLst/>
        </p:spPr>
        <p:txBody>
          <a:bodyPr wrap="none" anchor="ctr"/>
          <a:lstStyle/>
          <a:p>
            <a:endParaRPr lang="zh-CN" altLang="en-US" i="0"/>
          </a:p>
        </p:txBody>
      </p:sp>
      <p:sp>
        <p:nvSpPr>
          <p:cNvPr id="51" name="Oval 20">
            <a:extLst>
              <a:ext uri="{FF2B5EF4-FFF2-40B4-BE49-F238E27FC236}">
                <a16:creationId xmlns:a16="http://schemas.microsoft.com/office/drawing/2014/main" id="{8ED02894-ABE9-BDCC-BE58-2F43BA09827A}"/>
              </a:ext>
            </a:extLst>
          </p:cNvPr>
          <p:cNvSpPr>
            <a:spLocks noChangeArrowheads="1"/>
          </p:cNvSpPr>
          <p:nvPr/>
        </p:nvSpPr>
        <p:spPr bwMode="auto">
          <a:xfrm>
            <a:off x="4596982" y="572210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p:sp>
        <p:nvSpPr>
          <p:cNvPr id="52" name="Line 16">
            <a:extLst>
              <a:ext uri="{FF2B5EF4-FFF2-40B4-BE49-F238E27FC236}">
                <a16:creationId xmlns:a16="http://schemas.microsoft.com/office/drawing/2014/main" id="{BAD312FE-2E00-F214-8643-1F8327FD47D0}"/>
              </a:ext>
            </a:extLst>
          </p:cNvPr>
          <p:cNvSpPr>
            <a:spLocks noChangeShapeType="1"/>
          </p:cNvSpPr>
          <p:nvPr/>
        </p:nvSpPr>
        <p:spPr bwMode="auto">
          <a:xfrm>
            <a:off x="5266406" y="5387411"/>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17">
            <a:extLst>
              <a:ext uri="{FF2B5EF4-FFF2-40B4-BE49-F238E27FC236}">
                <a16:creationId xmlns:a16="http://schemas.microsoft.com/office/drawing/2014/main" id="{926A76F4-393B-81AC-A138-DDC9D9198A15}"/>
              </a:ext>
            </a:extLst>
          </p:cNvPr>
          <p:cNvSpPr>
            <a:spLocks noChangeArrowheads="1"/>
          </p:cNvSpPr>
          <p:nvPr/>
        </p:nvSpPr>
        <p:spPr bwMode="auto">
          <a:xfrm>
            <a:off x="5499328" y="569797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2" name="文本框 1">
            <a:extLst>
              <a:ext uri="{FF2B5EF4-FFF2-40B4-BE49-F238E27FC236}">
                <a16:creationId xmlns:a16="http://schemas.microsoft.com/office/drawing/2014/main" id="{7DA3DE7C-6E34-84DE-09E6-0C1D0CE173B5}"/>
              </a:ext>
            </a:extLst>
          </p:cNvPr>
          <p:cNvSpPr txBox="1"/>
          <p:nvPr/>
        </p:nvSpPr>
        <p:spPr>
          <a:xfrm>
            <a:off x="1325915" y="2592779"/>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6" name="文本框 5">
            <a:extLst>
              <a:ext uri="{FF2B5EF4-FFF2-40B4-BE49-F238E27FC236}">
                <a16:creationId xmlns:a16="http://schemas.microsoft.com/office/drawing/2014/main" id="{1FD6834F-061E-2177-3FDD-5EF5F74D9D4C}"/>
              </a:ext>
            </a:extLst>
          </p:cNvPr>
          <p:cNvSpPr txBox="1"/>
          <p:nvPr/>
        </p:nvSpPr>
        <p:spPr>
          <a:xfrm>
            <a:off x="5119671" y="2651594"/>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11729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6" grpId="0"/>
      <p:bldP spid="17" grpId="0"/>
      <p:bldP spid="22" grpId="0"/>
      <p:bldP spid="23" grpId="0"/>
      <p:bldP spid="30" grpId="0" animBg="1"/>
      <p:bldP spid="31" grpId="0" animBg="1"/>
      <p:bldP spid="32" grpId="0" animBg="1"/>
      <p:bldP spid="33" grpId="0" animBg="1"/>
      <p:bldP spid="34" grpId="0" animBg="1"/>
      <p:bldP spid="35" grpId="0" animBg="1"/>
      <p:bldP spid="37" grpId="0"/>
      <p:bldP spid="38" grpId="0"/>
      <p:bldP spid="40" grpId="0"/>
      <p:bldP spid="41" grpId="0"/>
      <p:bldP spid="48" grpId="0" animBg="1"/>
      <p:bldP spid="49" grpId="0" animBg="1"/>
      <p:bldP spid="50" grpId="0" animBg="1"/>
      <p:bldP spid="51" grpId="0" animBg="1"/>
      <p:bldP spid="52" grpId="0" animBg="1"/>
      <p:bldP spid="54" grpId="0" animBg="1"/>
      <p:bldP spid="2"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3CFC2E-735B-4982-AF88-BB2D6A01B733}" type="slidenum">
              <a:rPr lang="zh-CN" altLang="en-US"/>
              <a:pPr algn="r" eaLnBrk="1" hangingPunct="1">
                <a:spcBef>
                  <a:spcPct val="50000"/>
                </a:spcBef>
                <a:buFont typeface="Arial" pitchFamily="34" charset="0"/>
                <a:buNone/>
              </a:pPr>
              <a:t>74</a:t>
            </a:fld>
            <a:endParaRPr lang="en-US" altLang="zh-CN"/>
          </a:p>
        </p:txBody>
      </p:sp>
      <p:sp>
        <p:nvSpPr>
          <p:cNvPr id="68613" name="Rectangle 5"/>
          <p:cNvSpPr>
            <a:spLocks noGrp="1" noChangeArrowheads="1"/>
          </p:cNvSpPr>
          <p:nvPr>
            <p:ph type="body" idx="4294967295"/>
          </p:nvPr>
        </p:nvSpPr>
        <p:spPr>
          <a:xfrm>
            <a:off x="510065" y="1300850"/>
            <a:ext cx="8763000" cy="946559"/>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3" name="Group 7"/>
          <p:cNvGrpSpPr>
            <a:grpSpLocks/>
          </p:cNvGrpSpPr>
          <p:nvPr/>
        </p:nvGrpSpPr>
        <p:grpSpPr bwMode="auto">
          <a:xfrm>
            <a:off x="998152" y="2647069"/>
            <a:ext cx="3225800" cy="2681288"/>
            <a:chOff x="0" y="0"/>
            <a:chExt cx="2032" cy="1858"/>
          </a:xfrm>
        </p:grpSpPr>
        <p:sp>
          <p:nvSpPr>
            <p:cNvPr id="68641" name="Line 8"/>
            <p:cNvSpPr>
              <a:spLocks noChangeShapeType="1"/>
            </p:cNvSpPr>
            <p:nvPr/>
          </p:nvSpPr>
          <p:spPr bwMode="auto">
            <a:xfrm>
              <a:off x="111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8642" name="Line 9"/>
            <p:cNvSpPr>
              <a:spLocks noChangeShapeType="1"/>
            </p:cNvSpPr>
            <p:nvPr/>
          </p:nvSpPr>
          <p:spPr bwMode="auto">
            <a:xfrm flipH="1">
              <a:off x="87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6570" name="Text Box 10"/>
            <p:cNvSpPr txBox="1">
              <a:spLocks noChangeArrowheads="1"/>
            </p:cNvSpPr>
            <p:nvPr/>
          </p:nvSpPr>
          <p:spPr bwMode="auto">
            <a:xfrm>
              <a:off x="1539" y="370"/>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1" name="Text Box 11"/>
            <p:cNvSpPr txBox="1">
              <a:spLocks noChangeArrowheads="1"/>
            </p:cNvSpPr>
            <p:nvPr/>
          </p:nvSpPr>
          <p:spPr bwMode="auto">
            <a:xfrm>
              <a:off x="890" y="611"/>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2" name="Text Box 12"/>
            <p:cNvSpPr txBox="1">
              <a:spLocks noChangeArrowheads="1"/>
            </p:cNvSpPr>
            <p:nvPr/>
          </p:nvSpPr>
          <p:spPr bwMode="auto">
            <a:xfrm>
              <a:off x="1261" y="34"/>
              <a:ext cx="30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8646" name="Line 13"/>
            <p:cNvSpPr>
              <a:spLocks noChangeShapeType="1"/>
            </p:cNvSpPr>
            <p:nvPr/>
          </p:nvSpPr>
          <p:spPr bwMode="auto">
            <a:xfrm>
              <a:off x="1213" y="370"/>
              <a:ext cx="432" cy="432"/>
            </a:xfrm>
            <a:prstGeom prst="line">
              <a:avLst/>
            </a:prstGeom>
            <a:noFill/>
            <a:ln w="28575">
              <a:solidFill>
                <a:srgbClr val="006666"/>
              </a:solidFill>
              <a:round/>
              <a:headEnd/>
              <a:tailEnd/>
            </a:ln>
            <a:effectLst/>
          </p:spPr>
          <p:txBody>
            <a:bodyPr wrap="none" anchor="ctr"/>
            <a:lstStyle/>
            <a:p>
              <a:endParaRPr lang="zh-CN" altLang="en-US" i="0"/>
            </a:p>
          </p:txBody>
        </p:sp>
        <p:sp>
          <p:nvSpPr>
            <p:cNvPr id="68647" name="Line 14"/>
            <p:cNvSpPr>
              <a:spLocks noChangeShapeType="1"/>
            </p:cNvSpPr>
            <p:nvPr/>
          </p:nvSpPr>
          <p:spPr bwMode="auto">
            <a:xfrm flipH="1">
              <a:off x="397" y="370"/>
              <a:ext cx="672" cy="768"/>
            </a:xfrm>
            <a:prstGeom prst="line">
              <a:avLst/>
            </a:prstGeom>
            <a:noFill/>
            <a:ln w="28575">
              <a:solidFill>
                <a:srgbClr val="006666"/>
              </a:solidFill>
              <a:round/>
              <a:headEnd/>
              <a:tailEnd/>
            </a:ln>
            <a:effectLst/>
          </p:spPr>
          <p:txBody>
            <a:bodyPr wrap="none" anchor="ctr"/>
            <a:lstStyle/>
            <a:p>
              <a:endParaRPr lang="zh-CN" altLang="en-US" i="0"/>
            </a:p>
          </p:txBody>
        </p:sp>
        <p:sp>
          <p:nvSpPr>
            <p:cNvPr id="68648" name="Rectangle 15"/>
            <p:cNvSpPr>
              <a:spLocks noChangeArrowheads="1"/>
            </p:cNvSpPr>
            <p:nvPr/>
          </p:nvSpPr>
          <p:spPr bwMode="auto">
            <a:xfrm>
              <a:off x="1597" y="706"/>
              <a:ext cx="240" cy="72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49" name="Line 16"/>
            <p:cNvSpPr>
              <a:spLocks noChangeShapeType="1"/>
            </p:cNvSpPr>
            <p:nvPr/>
          </p:nvSpPr>
          <p:spPr bwMode="auto">
            <a:xfrm>
              <a:off x="829" y="754"/>
              <a:ext cx="288" cy="288"/>
            </a:xfrm>
            <a:prstGeom prst="line">
              <a:avLst/>
            </a:prstGeom>
            <a:noFill/>
            <a:ln w="28575">
              <a:solidFill>
                <a:srgbClr val="006666"/>
              </a:solidFill>
              <a:round/>
              <a:headEnd/>
              <a:tailEnd/>
            </a:ln>
            <a:effectLst/>
          </p:spPr>
          <p:txBody>
            <a:bodyPr wrap="none" anchor="ctr"/>
            <a:lstStyle/>
            <a:p>
              <a:endParaRPr lang="zh-CN" altLang="en-US" i="0"/>
            </a:p>
          </p:txBody>
        </p:sp>
        <p:sp>
          <p:nvSpPr>
            <p:cNvPr id="68650" name="Oval 17"/>
            <p:cNvSpPr>
              <a:spLocks noChangeArrowheads="1"/>
            </p:cNvSpPr>
            <p:nvPr/>
          </p:nvSpPr>
          <p:spPr bwMode="auto">
            <a:xfrm>
              <a:off x="685" y="562"/>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1" name="Oval 18"/>
            <p:cNvSpPr>
              <a:spLocks noChangeArrowheads="1"/>
            </p:cNvSpPr>
            <p:nvPr/>
          </p:nvSpPr>
          <p:spPr bwMode="auto">
            <a:xfrm>
              <a:off x="1021" y="17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2" name="Rectangle 19"/>
            <p:cNvSpPr>
              <a:spLocks noChangeArrowheads="1"/>
            </p:cNvSpPr>
            <p:nvPr/>
          </p:nvSpPr>
          <p:spPr bwMode="auto">
            <a:xfrm>
              <a:off x="253" y="1042"/>
              <a:ext cx="240" cy="81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53" name="Text Box 20"/>
            <p:cNvSpPr txBox="1">
              <a:spLocks noChangeArrowheads="1"/>
            </p:cNvSpPr>
            <p:nvPr/>
          </p:nvSpPr>
          <p:spPr bwMode="auto">
            <a:xfrm>
              <a:off x="768" y="0"/>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54" name="Text Box 21"/>
            <p:cNvSpPr txBox="1">
              <a:spLocks noChangeArrowheads="1"/>
            </p:cNvSpPr>
            <p:nvPr/>
          </p:nvSpPr>
          <p:spPr bwMode="auto">
            <a:xfrm>
              <a:off x="1741" y="433"/>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55" name="Text Box 22"/>
            <p:cNvSpPr txBox="1">
              <a:spLocks noChangeArrowheads="1"/>
            </p:cNvSpPr>
            <p:nvPr/>
          </p:nvSpPr>
          <p:spPr bwMode="auto">
            <a:xfrm>
              <a:off x="1165" y="768"/>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56" name="Text Box 23"/>
            <p:cNvSpPr txBox="1">
              <a:spLocks noChangeArrowheads="1"/>
            </p:cNvSpPr>
            <p:nvPr/>
          </p:nvSpPr>
          <p:spPr bwMode="auto">
            <a:xfrm>
              <a:off x="0" y="787"/>
              <a:ext cx="27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57" name="Rectangle 24"/>
            <p:cNvSpPr>
              <a:spLocks noChangeArrowheads="1"/>
            </p:cNvSpPr>
            <p:nvPr/>
          </p:nvSpPr>
          <p:spPr bwMode="auto">
            <a:xfrm>
              <a:off x="781"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2" name="Text Box 25"/>
            <p:cNvSpPr txBox="1">
              <a:spLocks noChangeArrowheads="1"/>
            </p:cNvSpPr>
            <p:nvPr/>
          </p:nvSpPr>
          <p:spPr bwMode="auto">
            <a:xfrm>
              <a:off x="637" y="261"/>
              <a:ext cx="213" cy="3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0</a:t>
              </a:r>
              <a:endParaRPr lang="zh-CN" altLang="en-US" b="1" i="0">
                <a:solidFill>
                  <a:srgbClr val="FF3300"/>
                </a:solidFill>
                <a:effectLst>
                  <a:outerShdw blurRad="38100" dist="38100" dir="2700000" algn="tl">
                    <a:srgbClr val="C0C0C0"/>
                  </a:outerShdw>
                </a:effectLst>
                <a:latin typeface="Times New Roman" pitchFamily="18" charset="0"/>
              </a:endParaRPr>
            </a:p>
          </p:txBody>
        </p:sp>
        <p:sp>
          <p:nvSpPr>
            <p:cNvPr id="68659" name="Oval 26"/>
            <p:cNvSpPr>
              <a:spLocks noChangeArrowheads="1"/>
            </p:cNvSpPr>
            <p:nvPr/>
          </p:nvSpPr>
          <p:spPr bwMode="auto">
            <a:xfrm>
              <a:off x="973" y="89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60" name="Rectangle 27"/>
            <p:cNvSpPr>
              <a:spLocks noChangeArrowheads="1"/>
            </p:cNvSpPr>
            <p:nvPr/>
          </p:nvSpPr>
          <p:spPr bwMode="auto">
            <a:xfrm>
              <a:off x="1165"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61" name="Text Box 28"/>
            <p:cNvSpPr txBox="1">
              <a:spLocks noChangeArrowheads="1"/>
            </p:cNvSpPr>
            <p:nvPr/>
          </p:nvSpPr>
          <p:spPr bwMode="auto">
            <a:xfrm>
              <a:off x="1135"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2" name="Text Box 29"/>
            <p:cNvSpPr txBox="1">
              <a:spLocks noChangeArrowheads="1"/>
            </p:cNvSpPr>
            <p:nvPr/>
          </p:nvSpPr>
          <p:spPr bwMode="auto">
            <a:xfrm>
              <a:off x="740"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3" name="Text Box 30"/>
            <p:cNvSpPr txBox="1">
              <a:spLocks noChangeArrowheads="1"/>
            </p:cNvSpPr>
            <p:nvPr/>
          </p:nvSpPr>
          <p:spPr bwMode="auto">
            <a:xfrm>
              <a:off x="397" y="433"/>
              <a:ext cx="213"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64" name="Text Box 31"/>
            <p:cNvSpPr txBox="1">
              <a:spLocks noChangeArrowheads="1"/>
            </p:cNvSpPr>
            <p:nvPr/>
          </p:nvSpPr>
          <p:spPr bwMode="auto">
            <a:xfrm>
              <a:off x="541" y="1056"/>
              <a:ext cx="286"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65" name="Text Box 32"/>
            <p:cNvSpPr txBox="1">
              <a:spLocks noChangeArrowheads="1"/>
            </p:cNvSpPr>
            <p:nvPr/>
          </p:nvSpPr>
          <p:spPr bwMode="auto">
            <a:xfrm>
              <a:off x="1234" y="1056"/>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grpSp>
        <p:nvGrpSpPr>
          <p:cNvPr id="4" name="Group 33"/>
          <p:cNvGrpSpPr>
            <a:grpSpLocks/>
          </p:cNvGrpSpPr>
          <p:nvPr/>
        </p:nvGrpSpPr>
        <p:grpSpPr bwMode="auto">
          <a:xfrm>
            <a:off x="5214621" y="2674720"/>
            <a:ext cx="3108325" cy="3048000"/>
            <a:chOff x="0" y="0"/>
            <a:chExt cx="1958" cy="1920"/>
          </a:xfrm>
        </p:grpSpPr>
        <p:sp>
          <p:nvSpPr>
            <p:cNvPr id="68617" name="Line 34"/>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6595" name="Text Box 35"/>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6596" name="Text Box 36"/>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6597" name="Text Box 37"/>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8621" name="Line 38"/>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8622" name="Line 39"/>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8623" name="Line 40"/>
            <p:cNvSpPr>
              <a:spLocks noChangeShapeType="1"/>
            </p:cNvSpPr>
            <p:nvPr/>
          </p:nvSpPr>
          <p:spPr bwMode="auto">
            <a:xfrm flipH="1">
              <a:off x="336" y="349"/>
              <a:ext cx="672" cy="698"/>
            </a:xfrm>
            <a:prstGeom prst="line">
              <a:avLst/>
            </a:prstGeom>
            <a:noFill/>
            <a:ln w="28575">
              <a:solidFill>
                <a:srgbClr val="006666"/>
              </a:solidFill>
              <a:round/>
              <a:headEnd/>
              <a:tailEnd/>
            </a:ln>
            <a:effectLst/>
          </p:spPr>
          <p:txBody>
            <a:bodyPr wrap="none" anchor="ctr"/>
            <a:lstStyle/>
            <a:p>
              <a:endParaRPr lang="zh-CN" altLang="en-US" i="0"/>
            </a:p>
          </p:txBody>
        </p:sp>
        <p:sp>
          <p:nvSpPr>
            <p:cNvPr id="68624" name="Rectangle 41"/>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5" name="Line 42"/>
            <p:cNvSpPr>
              <a:spLocks noChangeShapeType="1"/>
            </p:cNvSpPr>
            <p:nvPr/>
          </p:nvSpPr>
          <p:spPr bwMode="auto">
            <a:xfrm>
              <a:off x="768" y="698"/>
              <a:ext cx="288" cy="262"/>
            </a:xfrm>
            <a:prstGeom prst="line">
              <a:avLst/>
            </a:prstGeom>
            <a:noFill/>
            <a:ln w="28575">
              <a:solidFill>
                <a:srgbClr val="006666"/>
              </a:solidFill>
              <a:round/>
              <a:headEnd/>
              <a:tailEnd/>
            </a:ln>
            <a:effectLst/>
          </p:spPr>
          <p:txBody>
            <a:bodyPr wrap="none" anchor="ctr"/>
            <a:lstStyle/>
            <a:p>
              <a:endParaRPr lang="zh-CN" altLang="en-US" i="0"/>
            </a:p>
          </p:txBody>
        </p:sp>
        <p:sp>
          <p:nvSpPr>
            <p:cNvPr id="68626" name="Oval 43"/>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7" name="Oval 44"/>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8" name="Rectangle 45"/>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9" name="Text Box 46"/>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30" name="Rectangle 47"/>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8631" name="Oval 48"/>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8632" name="Rectangle 49"/>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33" name="Text Box 50"/>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34" name="Text Box 51"/>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8635" name="Text Box 52"/>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36" name="Text Box 53"/>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37" name="Text Box 54"/>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38" name="Text Box 55"/>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39" name="Text Box 56"/>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40" name="Text Box 57"/>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5" name="Text Box 4">
            <a:extLst>
              <a:ext uri="{FF2B5EF4-FFF2-40B4-BE49-F238E27FC236}">
                <a16:creationId xmlns:a16="http://schemas.microsoft.com/office/drawing/2014/main" id="{9B5AFE96-16AD-434E-8D38-03A1EACB2227}"/>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ABA4C30-862E-4467-92C1-909EEB829D4A}" type="slidenum">
              <a:rPr lang="zh-CN" altLang="en-US"/>
              <a:pPr algn="r" eaLnBrk="1" hangingPunct="1">
                <a:spcBef>
                  <a:spcPct val="50000"/>
                </a:spcBef>
                <a:buFont typeface="Arial" pitchFamily="34" charset="0"/>
                <a:buNone/>
              </a:pPr>
              <a:t>75</a:t>
            </a:fld>
            <a:endParaRPr lang="en-US" altLang="zh-CN"/>
          </a:p>
        </p:txBody>
      </p:sp>
      <p:sp>
        <p:nvSpPr>
          <p:cNvPr id="69637" name="Rectangle 5"/>
          <p:cNvSpPr>
            <a:spLocks noGrp="1" noChangeArrowheads="1"/>
          </p:cNvSpPr>
          <p:nvPr>
            <p:ph type="body" idx="4294967295"/>
          </p:nvPr>
        </p:nvSpPr>
        <p:spPr>
          <a:xfrm>
            <a:off x="533400" y="1328018"/>
            <a:ext cx="8763000" cy="1643807"/>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C(“&lt;”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为旋转轴，做单向左旋</a:t>
            </a:r>
          </a:p>
        </p:txBody>
      </p:sp>
      <p:grpSp>
        <p:nvGrpSpPr>
          <p:cNvPr id="3" name="Group 7"/>
          <p:cNvGrpSpPr>
            <a:grpSpLocks/>
          </p:cNvGrpSpPr>
          <p:nvPr/>
        </p:nvGrpSpPr>
        <p:grpSpPr bwMode="auto">
          <a:xfrm>
            <a:off x="775619" y="3021747"/>
            <a:ext cx="3108325" cy="3048000"/>
            <a:chOff x="0" y="0"/>
            <a:chExt cx="1958" cy="1920"/>
          </a:xfrm>
        </p:grpSpPr>
        <p:sp>
          <p:nvSpPr>
            <p:cNvPr id="69665" name="Line 8"/>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7594" name="Text Box 10"/>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7595" name="Text Box 11"/>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宋体" pitchFamily="2"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Line 12"/>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9670" name="Line 13"/>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9671" name="Line 14"/>
            <p:cNvSpPr>
              <a:spLocks noChangeShapeType="1"/>
            </p:cNvSpPr>
            <p:nvPr/>
          </p:nvSpPr>
          <p:spPr bwMode="auto">
            <a:xfrm flipH="1">
              <a:off x="720" y="349"/>
              <a:ext cx="288" cy="280"/>
            </a:xfrm>
            <a:prstGeom prst="line">
              <a:avLst/>
            </a:prstGeom>
            <a:noFill/>
            <a:ln w="28575">
              <a:solidFill>
                <a:schemeClr val="hlink"/>
              </a:solidFill>
              <a:round/>
              <a:headEnd/>
              <a:tailEnd/>
            </a:ln>
            <a:effectLst/>
          </p:spPr>
          <p:txBody>
            <a:bodyPr wrap="none" anchor="ctr"/>
            <a:lstStyle/>
            <a:p>
              <a:endParaRPr lang="zh-CN" altLang="en-US" i="0"/>
            </a:p>
          </p:txBody>
        </p:sp>
        <p:sp>
          <p:nvSpPr>
            <p:cNvPr id="69672" name="Rectangle 15"/>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3" name="Line 16"/>
            <p:cNvSpPr>
              <a:spLocks noChangeShapeType="1"/>
            </p:cNvSpPr>
            <p:nvPr/>
          </p:nvSpPr>
          <p:spPr bwMode="auto">
            <a:xfrm>
              <a:off x="768" y="698"/>
              <a:ext cx="288" cy="262"/>
            </a:xfrm>
            <a:prstGeom prst="line">
              <a:avLst/>
            </a:prstGeom>
            <a:noFill/>
            <a:ln w="28575">
              <a:solidFill>
                <a:schemeClr val="hlink"/>
              </a:solidFill>
              <a:round/>
              <a:headEnd/>
              <a:tailEnd/>
            </a:ln>
            <a:effectLst/>
          </p:spPr>
          <p:txBody>
            <a:bodyPr wrap="none" anchor="ctr"/>
            <a:lstStyle/>
            <a:p>
              <a:endParaRPr lang="zh-CN" altLang="en-US" i="0"/>
            </a:p>
          </p:txBody>
        </p:sp>
        <p:sp>
          <p:nvSpPr>
            <p:cNvPr id="69674" name="Oval 17"/>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75" name="Rectangle 18"/>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6" name="Text Box 19"/>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77" name="Rectangle 20"/>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9678" name="Oval 21"/>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79" name="Rectangle 22"/>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80" name="Text Box 23"/>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81" name="Text Box 24"/>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82" name="Text Box 25"/>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9683" name="Text Box 26"/>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84" name="Text Box 27"/>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9685" name="Text Box 28"/>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86" name="Text Box 29"/>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9687" name="Text Box 30"/>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69688" name="Line 31"/>
            <p:cNvSpPr>
              <a:spLocks noChangeShapeType="1"/>
            </p:cNvSpPr>
            <p:nvPr/>
          </p:nvSpPr>
          <p:spPr bwMode="auto">
            <a:xfrm flipH="1">
              <a:off x="432" y="677"/>
              <a:ext cx="240" cy="266"/>
            </a:xfrm>
            <a:prstGeom prst="line">
              <a:avLst/>
            </a:prstGeom>
            <a:noFill/>
            <a:ln w="38100">
              <a:solidFill>
                <a:srgbClr val="006666"/>
              </a:solidFill>
              <a:round/>
              <a:headEnd/>
              <a:tailEnd/>
            </a:ln>
            <a:effectLst/>
          </p:spPr>
          <p:txBody>
            <a:bodyPr wrap="none" anchor="ctr"/>
            <a:lstStyle/>
            <a:p>
              <a:endParaRPr lang="zh-CN" altLang="en-US" i="0"/>
            </a:p>
          </p:txBody>
        </p:sp>
        <p:sp>
          <p:nvSpPr>
            <p:cNvPr id="69689" name="Oval 32"/>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4" name="Group 33"/>
          <p:cNvGrpSpPr>
            <a:grpSpLocks/>
          </p:cNvGrpSpPr>
          <p:nvPr/>
        </p:nvGrpSpPr>
        <p:grpSpPr bwMode="auto">
          <a:xfrm>
            <a:off x="5148064" y="3091597"/>
            <a:ext cx="3565525" cy="3048000"/>
            <a:chOff x="0" y="0"/>
            <a:chExt cx="2246" cy="1920"/>
          </a:xfrm>
        </p:grpSpPr>
        <p:sp>
          <p:nvSpPr>
            <p:cNvPr id="69641" name="Line 34"/>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67619" name="Text Box 35"/>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0" name="Text Box 36"/>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1" name="Text Box 37"/>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9645" name="Line 38"/>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69646" name="Line 39"/>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69647" name="Rectangle 40"/>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48" name="Line 41"/>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69649" name="Oval 42"/>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50" name="Oval 43"/>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1" name="Rectangle 44"/>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52" name="Text Box 45"/>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53" name="Text Box 46"/>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9654" name="Text Box 47"/>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55" name="Text Box 48"/>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56" name="Rectangle 49"/>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7634" name="Text Box 50"/>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58" name="Oval 51"/>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9" name="Rectangle 52"/>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60" name="Text Box 53"/>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61" name="Text Box 54"/>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62" name="Text Box 55"/>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63" name="Text Box 56"/>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64" name="Text Box 57"/>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sp>
        <p:nvSpPr>
          <p:cNvPr id="6" name="Text Box 4">
            <a:extLst>
              <a:ext uri="{FF2B5EF4-FFF2-40B4-BE49-F238E27FC236}">
                <a16:creationId xmlns:a16="http://schemas.microsoft.com/office/drawing/2014/main" id="{D2F7356D-34EB-4890-9A85-5F473E6B0879}"/>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50366BA6-AFF0-7D0D-722C-8DF5FFE78C42}"/>
                  </a:ext>
                </a:extLst>
              </p14:cNvPr>
              <p14:cNvContentPartPr/>
              <p14:nvPr/>
            </p14:nvContentPartPr>
            <p14:xfrm>
              <a:off x="1708276" y="3194886"/>
              <a:ext cx="1073150" cy="1562100"/>
            </p14:xfrm>
          </p:contentPart>
        </mc:Choice>
        <mc:Fallback xmlns="">
          <p:pic>
            <p:nvPicPr>
              <p:cNvPr id="7" name="墨迹 6">
                <a:extLst>
                  <a:ext uri="{FF2B5EF4-FFF2-40B4-BE49-F238E27FC236}">
                    <a16:creationId xmlns:a16="http://schemas.microsoft.com/office/drawing/2014/main" id="{50366BA6-AFF0-7D0D-722C-8DF5FFE78C42}"/>
                  </a:ext>
                </a:extLst>
              </p:cNvPr>
              <p:cNvPicPr/>
              <p:nvPr/>
            </p:nvPicPr>
            <p:blipFill>
              <a:blip r:embed="rId3"/>
              <a:stretch>
                <a:fillRect/>
              </a:stretch>
            </p:blipFill>
            <p:spPr>
              <a:xfrm>
                <a:off x="1698919" y="3185528"/>
                <a:ext cx="1091864" cy="1580816"/>
              </a:xfrm>
              <a:prstGeom prst="rect">
                <a:avLst/>
              </a:prstGeom>
            </p:spPr>
          </p:pic>
        </mc:Fallback>
      </mc:AlternateContent>
      <p:sp>
        <p:nvSpPr>
          <p:cNvPr id="8" name="椭圆 7">
            <a:extLst>
              <a:ext uri="{FF2B5EF4-FFF2-40B4-BE49-F238E27FC236}">
                <a16:creationId xmlns:a16="http://schemas.microsoft.com/office/drawing/2014/main" id="{6D1AF7B3-8C29-FE57-BFDF-860BFA2D4B59}"/>
              </a:ext>
            </a:extLst>
          </p:cNvPr>
          <p:cNvSpPr/>
          <p:nvPr/>
        </p:nvSpPr>
        <p:spPr bwMode="auto">
          <a:xfrm rot="14075951">
            <a:off x="1290195" y="4315640"/>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0BADBE6-111A-4CCE-B1BA-7F3FD40DE8A5}" type="slidenum">
              <a:rPr lang="zh-CN" altLang="en-US"/>
              <a:pPr algn="r" eaLnBrk="1" hangingPunct="1">
                <a:spcBef>
                  <a:spcPct val="50000"/>
                </a:spcBef>
                <a:buFont typeface="Arial" pitchFamily="34" charset="0"/>
                <a:buNone/>
              </a:pPr>
              <a:t>76</a:t>
            </a:fld>
            <a:endParaRPr lang="en-US" altLang="zh-CN"/>
          </a:p>
        </p:txBody>
      </p:sp>
      <p:sp>
        <p:nvSpPr>
          <p:cNvPr id="70661" name="Rectangle 5"/>
          <p:cNvSpPr>
            <a:spLocks noGrp="1" noChangeArrowheads="1"/>
          </p:cNvSpPr>
          <p:nvPr>
            <p:ph type="body" idx="4294967295"/>
          </p:nvPr>
        </p:nvSpPr>
        <p:spPr>
          <a:xfrm>
            <a:off x="533400" y="1230794"/>
            <a:ext cx="8763000" cy="644525"/>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为旋转轴，做单向右旋</a:t>
            </a:r>
          </a:p>
        </p:txBody>
      </p:sp>
      <p:grpSp>
        <p:nvGrpSpPr>
          <p:cNvPr id="3" name="Group 7"/>
          <p:cNvGrpSpPr>
            <a:grpSpLocks/>
          </p:cNvGrpSpPr>
          <p:nvPr/>
        </p:nvGrpSpPr>
        <p:grpSpPr bwMode="auto">
          <a:xfrm>
            <a:off x="544710" y="2708920"/>
            <a:ext cx="3565525" cy="3048000"/>
            <a:chOff x="0" y="0"/>
            <a:chExt cx="2246" cy="1920"/>
          </a:xfrm>
        </p:grpSpPr>
        <p:sp>
          <p:nvSpPr>
            <p:cNvPr id="70688" name="Line 8"/>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8" name="Text Box 10"/>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9" name="Text Box 11"/>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0692" name="Line 12"/>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0693" name="Line 13"/>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70694" name="Rectangle 14"/>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5" name="Line 15"/>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70696" name="Oval 16"/>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0697" name="Oval 17"/>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98" name="Rectangle 18"/>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9" name="Text Box 19"/>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700" name="Text Box 20"/>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70701" name="Text Box 21"/>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702" name="Text Box 22"/>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03" name="Rectangle 23"/>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4"/>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705" name="Oval 25"/>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706" name="Rectangle 26"/>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707" name="Text Box 27"/>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708" name="Text Box 28"/>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709" name="Text Box 29"/>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710" name="Text Box 30"/>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11" name="Text Box 31"/>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grpSp>
        <p:nvGrpSpPr>
          <p:cNvPr id="5" name="Group 32"/>
          <p:cNvGrpSpPr>
            <a:grpSpLocks/>
          </p:cNvGrpSpPr>
          <p:nvPr/>
        </p:nvGrpSpPr>
        <p:grpSpPr bwMode="auto">
          <a:xfrm>
            <a:off x="4888110" y="2731145"/>
            <a:ext cx="3627438" cy="2614613"/>
            <a:chOff x="0" y="0"/>
            <a:chExt cx="2285" cy="1647"/>
          </a:xfrm>
        </p:grpSpPr>
        <p:sp>
          <p:nvSpPr>
            <p:cNvPr id="70665" name="Line 33"/>
            <p:cNvSpPr>
              <a:spLocks noChangeShapeType="1"/>
            </p:cNvSpPr>
            <p:nvPr/>
          </p:nvSpPr>
          <p:spPr bwMode="auto">
            <a:xfrm flipH="1">
              <a:off x="1370" y="682"/>
              <a:ext cx="144" cy="336"/>
            </a:xfrm>
            <a:prstGeom prst="line">
              <a:avLst/>
            </a:prstGeom>
            <a:noFill/>
            <a:ln w="38100">
              <a:solidFill>
                <a:srgbClr val="006666"/>
              </a:solidFill>
              <a:round/>
              <a:headEnd/>
              <a:tailEnd/>
            </a:ln>
            <a:effectLst/>
          </p:spPr>
          <p:txBody>
            <a:bodyPr wrap="none" anchor="ctr"/>
            <a:lstStyle/>
            <a:p>
              <a:endParaRPr lang="zh-CN" altLang="en-US" i="0"/>
            </a:p>
          </p:txBody>
        </p:sp>
        <p:sp>
          <p:nvSpPr>
            <p:cNvPr id="68642" name="Text Box 34"/>
            <p:cNvSpPr txBox="1">
              <a:spLocks noChangeArrowheads="1"/>
            </p:cNvSpPr>
            <p:nvPr/>
          </p:nvSpPr>
          <p:spPr bwMode="auto">
            <a:xfrm>
              <a:off x="1226" y="0"/>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0</a:t>
              </a:r>
              <a:endParaRPr lang="zh-CN" altLang="en-US" i="0">
                <a:latin typeface="Times New Roman" pitchFamily="18" charset="0"/>
              </a:endParaRPr>
            </a:p>
          </p:txBody>
        </p:sp>
        <p:sp>
          <p:nvSpPr>
            <p:cNvPr id="68643" name="Text Box 35"/>
            <p:cNvSpPr txBox="1">
              <a:spLocks noChangeArrowheads="1"/>
            </p:cNvSpPr>
            <p:nvPr/>
          </p:nvSpPr>
          <p:spPr bwMode="auto">
            <a:xfrm>
              <a:off x="665" y="2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8644" name="Text Box 36"/>
            <p:cNvSpPr txBox="1">
              <a:spLocks noChangeArrowheads="1"/>
            </p:cNvSpPr>
            <p:nvPr/>
          </p:nvSpPr>
          <p:spPr bwMode="auto">
            <a:xfrm>
              <a:off x="1446" y="26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69" name="Line 37"/>
            <p:cNvSpPr>
              <a:spLocks noChangeShapeType="1"/>
            </p:cNvSpPr>
            <p:nvPr/>
          </p:nvSpPr>
          <p:spPr bwMode="auto">
            <a:xfrm>
              <a:off x="1226" y="347"/>
              <a:ext cx="672" cy="587"/>
            </a:xfrm>
            <a:prstGeom prst="line">
              <a:avLst/>
            </a:prstGeom>
            <a:noFill/>
            <a:ln w="28575">
              <a:solidFill>
                <a:srgbClr val="006666"/>
              </a:solidFill>
              <a:round/>
              <a:headEnd/>
              <a:tailEnd/>
            </a:ln>
            <a:effectLst/>
          </p:spPr>
          <p:txBody>
            <a:bodyPr wrap="none" anchor="ctr"/>
            <a:lstStyle/>
            <a:p>
              <a:endParaRPr lang="zh-CN" altLang="en-US" i="0"/>
            </a:p>
          </p:txBody>
        </p:sp>
        <p:sp>
          <p:nvSpPr>
            <p:cNvPr id="70670" name="Line 38"/>
            <p:cNvSpPr>
              <a:spLocks noChangeShapeType="1"/>
            </p:cNvSpPr>
            <p:nvPr/>
          </p:nvSpPr>
          <p:spPr bwMode="auto">
            <a:xfrm flipH="1">
              <a:off x="410" y="347"/>
              <a:ext cx="672" cy="671"/>
            </a:xfrm>
            <a:prstGeom prst="line">
              <a:avLst/>
            </a:prstGeom>
            <a:noFill/>
            <a:ln w="28575">
              <a:solidFill>
                <a:srgbClr val="006666"/>
              </a:solidFill>
              <a:round/>
              <a:headEnd/>
              <a:tailEnd/>
            </a:ln>
            <a:effectLst/>
          </p:spPr>
          <p:txBody>
            <a:bodyPr wrap="none" anchor="ctr"/>
            <a:lstStyle/>
            <a:p>
              <a:endParaRPr lang="zh-CN" altLang="en-US" i="0"/>
            </a:p>
          </p:txBody>
        </p:sp>
        <p:sp>
          <p:nvSpPr>
            <p:cNvPr id="70671" name="Rectangle 39"/>
            <p:cNvSpPr>
              <a:spLocks noChangeArrowheads="1"/>
            </p:cNvSpPr>
            <p:nvPr/>
          </p:nvSpPr>
          <p:spPr bwMode="auto">
            <a:xfrm>
              <a:off x="1850" y="934"/>
              <a:ext cx="240" cy="629"/>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2" name="Line 40"/>
            <p:cNvSpPr>
              <a:spLocks noChangeShapeType="1"/>
            </p:cNvSpPr>
            <p:nvPr/>
          </p:nvSpPr>
          <p:spPr bwMode="auto">
            <a:xfrm>
              <a:off x="842" y="682"/>
              <a:ext cx="192" cy="294"/>
            </a:xfrm>
            <a:prstGeom prst="line">
              <a:avLst/>
            </a:prstGeom>
            <a:noFill/>
            <a:ln w="38100">
              <a:solidFill>
                <a:srgbClr val="006666"/>
              </a:solidFill>
              <a:round/>
              <a:headEnd/>
              <a:tailEnd/>
            </a:ln>
            <a:effectLst/>
          </p:spPr>
          <p:txBody>
            <a:bodyPr wrap="none" anchor="ctr"/>
            <a:lstStyle/>
            <a:p>
              <a:endParaRPr lang="zh-CN" altLang="en-US" i="0"/>
            </a:p>
          </p:txBody>
        </p:sp>
        <p:sp>
          <p:nvSpPr>
            <p:cNvPr id="70673" name="Oval 41"/>
            <p:cNvSpPr>
              <a:spLocks noChangeArrowheads="1"/>
            </p:cNvSpPr>
            <p:nvPr/>
          </p:nvSpPr>
          <p:spPr bwMode="auto">
            <a:xfrm>
              <a:off x="69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4" name="Oval 42"/>
            <p:cNvSpPr>
              <a:spLocks noChangeArrowheads="1"/>
            </p:cNvSpPr>
            <p:nvPr/>
          </p:nvSpPr>
          <p:spPr bwMode="auto">
            <a:xfrm>
              <a:off x="1034" y="179"/>
              <a:ext cx="240" cy="21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5" name="Rectangle 43"/>
            <p:cNvSpPr>
              <a:spLocks noChangeArrowheads="1"/>
            </p:cNvSpPr>
            <p:nvPr/>
          </p:nvSpPr>
          <p:spPr bwMode="auto">
            <a:xfrm>
              <a:off x="314" y="934"/>
              <a:ext cx="240" cy="713"/>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6" name="Text Box 44"/>
            <p:cNvSpPr txBox="1">
              <a:spLocks noChangeArrowheads="1"/>
            </p:cNvSpPr>
            <p:nvPr/>
          </p:nvSpPr>
          <p:spPr bwMode="auto">
            <a:xfrm>
              <a:off x="1645" y="4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677" name="Rectangle 45"/>
            <p:cNvSpPr>
              <a:spLocks noChangeArrowheads="1"/>
            </p:cNvSpPr>
            <p:nvPr/>
          </p:nvSpPr>
          <p:spPr bwMode="auto">
            <a:xfrm>
              <a:off x="890" y="934"/>
              <a:ext cx="240" cy="671"/>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0678" name="Oval 46"/>
            <p:cNvSpPr>
              <a:spLocks noChangeArrowheads="1"/>
            </p:cNvSpPr>
            <p:nvPr/>
          </p:nvSpPr>
          <p:spPr bwMode="auto">
            <a:xfrm>
              <a:off x="141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9" name="Rectangle 47"/>
            <p:cNvSpPr>
              <a:spLocks noChangeArrowheads="1"/>
            </p:cNvSpPr>
            <p:nvPr/>
          </p:nvSpPr>
          <p:spPr bwMode="auto">
            <a:xfrm>
              <a:off x="1274" y="934"/>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680" name="Text Box 48"/>
            <p:cNvSpPr txBox="1">
              <a:spLocks noChangeArrowheads="1"/>
            </p:cNvSpPr>
            <p:nvPr/>
          </p:nvSpPr>
          <p:spPr bwMode="auto">
            <a:xfrm>
              <a:off x="1283" y="108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681" name="Text Box 49"/>
            <p:cNvSpPr txBox="1">
              <a:spLocks noChangeArrowheads="1"/>
            </p:cNvSpPr>
            <p:nvPr/>
          </p:nvSpPr>
          <p:spPr bwMode="auto">
            <a:xfrm>
              <a:off x="890" y="116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682" name="Text Box 50"/>
            <p:cNvSpPr txBox="1">
              <a:spLocks noChangeArrowheads="1"/>
            </p:cNvSpPr>
            <p:nvPr/>
          </p:nvSpPr>
          <p:spPr bwMode="auto">
            <a:xfrm>
              <a:off x="1994" y="71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70683" name="Text Box 51"/>
            <p:cNvSpPr txBox="1">
              <a:spLocks noChangeArrowheads="1"/>
            </p:cNvSpPr>
            <p:nvPr/>
          </p:nvSpPr>
          <p:spPr bwMode="auto">
            <a:xfrm>
              <a:off x="794" y="4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684" name="Text Box 52"/>
            <p:cNvSpPr txBox="1">
              <a:spLocks noChangeArrowheads="1"/>
            </p:cNvSpPr>
            <p:nvPr/>
          </p:nvSpPr>
          <p:spPr bwMode="auto">
            <a:xfrm>
              <a:off x="0" y="7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70685" name="Text Box 53"/>
            <p:cNvSpPr txBox="1">
              <a:spLocks noChangeArrowheads="1"/>
            </p:cNvSpPr>
            <p:nvPr/>
          </p:nvSpPr>
          <p:spPr bwMode="auto">
            <a:xfrm>
              <a:off x="397" y="409"/>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686" name="Text Box 54"/>
            <p:cNvSpPr txBox="1">
              <a:spLocks noChangeArrowheads="1"/>
            </p:cNvSpPr>
            <p:nvPr/>
          </p:nvSpPr>
          <p:spPr bwMode="auto">
            <a:xfrm>
              <a:off x="912" y="658"/>
              <a:ext cx="390" cy="233"/>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0687" name="Text Box 55"/>
            <p:cNvSpPr txBox="1">
              <a:spLocks noChangeArrowheads="1"/>
            </p:cNvSpPr>
            <p:nvPr/>
          </p:nvSpPr>
          <p:spPr bwMode="auto">
            <a:xfrm>
              <a:off x="1152" y="65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16E558A4-7E48-1EF2-49CB-BD1A29AF5B3D}"/>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
        <p:nvSpPr>
          <p:cNvPr id="8" name="Rectangle 5">
            <a:extLst>
              <a:ext uri="{FF2B5EF4-FFF2-40B4-BE49-F238E27FC236}">
                <a16:creationId xmlns:a16="http://schemas.microsoft.com/office/drawing/2014/main" id="{C44C3C0A-8CA3-8D5F-163D-BC019CD4EA98}"/>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7271E089-6E93-0517-685C-CABD340E8D2A}"/>
              </a:ext>
            </a:extLst>
          </p:cNvPr>
          <p:cNvSpPr/>
          <p:nvPr/>
        </p:nvSpPr>
        <p:spPr bwMode="auto">
          <a:xfrm rot="8111719">
            <a:off x="1105289" y="3523692"/>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E7895-20C5-470A-95DF-6EFE499CD4F4}" type="slidenum">
              <a:rPr lang="zh-CN" altLang="en-US"/>
              <a:pPr algn="r" eaLnBrk="1" hangingPunct="1">
                <a:spcBef>
                  <a:spcPct val="50000"/>
                </a:spcBef>
                <a:buFont typeface="Arial" pitchFamily="34" charset="0"/>
                <a:buNone/>
              </a:pPr>
              <a:t>77</a:t>
            </a:fld>
            <a:endParaRPr lang="en-US" altLang="zh-CN"/>
          </a:p>
        </p:txBody>
      </p:sp>
      <p:sp>
        <p:nvSpPr>
          <p:cNvPr id="71685" name="Rectangle 5"/>
          <p:cNvSpPr>
            <a:spLocks noGrp="1" noChangeArrowheads="1"/>
          </p:cNvSpPr>
          <p:nvPr>
            <p:ph type="body" idx="4294967295"/>
          </p:nvPr>
        </p:nvSpPr>
        <p:spPr>
          <a:xfrm>
            <a:off x="506642" y="1282189"/>
            <a:ext cx="8763000" cy="1090392"/>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4" name="Group 7"/>
          <p:cNvGrpSpPr>
            <a:grpSpLocks/>
          </p:cNvGrpSpPr>
          <p:nvPr/>
        </p:nvGrpSpPr>
        <p:grpSpPr bwMode="auto">
          <a:xfrm>
            <a:off x="864146" y="2970312"/>
            <a:ext cx="3346450" cy="2667000"/>
            <a:chOff x="0" y="0"/>
            <a:chExt cx="2108" cy="1728"/>
          </a:xfrm>
        </p:grpSpPr>
        <p:sp>
          <p:nvSpPr>
            <p:cNvPr id="2" name="Text Box 8"/>
            <p:cNvSpPr txBox="1">
              <a:spLocks noChangeArrowheads="1"/>
            </p:cNvSpPr>
            <p:nvPr/>
          </p:nvSpPr>
          <p:spPr bwMode="auto">
            <a:xfrm>
              <a:off x="783" y="0"/>
              <a:ext cx="27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3" name="Text Box 9"/>
            <p:cNvSpPr txBox="1">
              <a:spLocks noChangeArrowheads="1"/>
            </p:cNvSpPr>
            <p:nvPr/>
          </p:nvSpPr>
          <p:spPr bwMode="auto">
            <a:xfrm>
              <a:off x="1152" y="33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2" name="Text Box 10"/>
            <p:cNvSpPr txBox="1">
              <a:spLocks noChangeArrowheads="1"/>
            </p:cNvSpPr>
            <p:nvPr/>
          </p:nvSpPr>
          <p:spPr bwMode="auto">
            <a:xfrm>
              <a:off x="844" y="632"/>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3" name="Text Box 11"/>
            <p:cNvSpPr txBox="1">
              <a:spLocks noChangeArrowheads="1"/>
            </p:cNvSpPr>
            <p:nvPr/>
          </p:nvSpPr>
          <p:spPr bwMode="auto">
            <a:xfrm>
              <a:off x="288" y="464"/>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19" name="Line 12"/>
            <p:cNvSpPr>
              <a:spLocks noChangeShapeType="1"/>
            </p:cNvSpPr>
            <p:nvPr/>
          </p:nvSpPr>
          <p:spPr bwMode="auto">
            <a:xfrm flipH="1">
              <a:off x="768" y="1012"/>
              <a:ext cx="192" cy="252"/>
            </a:xfrm>
            <a:prstGeom prst="line">
              <a:avLst/>
            </a:prstGeom>
            <a:noFill/>
            <a:ln w="38100">
              <a:solidFill>
                <a:srgbClr val="006666"/>
              </a:solidFill>
              <a:round/>
              <a:headEnd/>
              <a:tailEnd/>
            </a:ln>
            <a:effectLst/>
          </p:spPr>
          <p:txBody>
            <a:bodyPr wrap="none" anchor="ctr"/>
            <a:lstStyle/>
            <a:p>
              <a:endParaRPr lang="zh-CN" altLang="en-US" i="0"/>
            </a:p>
          </p:txBody>
        </p:sp>
        <p:sp>
          <p:nvSpPr>
            <p:cNvPr id="71720" name="Line 13"/>
            <p:cNvSpPr>
              <a:spLocks noChangeShapeType="1"/>
            </p:cNvSpPr>
            <p:nvPr/>
          </p:nvSpPr>
          <p:spPr bwMode="auto">
            <a:xfrm>
              <a:off x="1008" y="1054"/>
              <a:ext cx="192" cy="210"/>
            </a:xfrm>
            <a:prstGeom prst="line">
              <a:avLst/>
            </a:prstGeom>
            <a:noFill/>
            <a:ln w="38100">
              <a:solidFill>
                <a:srgbClr val="006666"/>
              </a:solidFill>
              <a:round/>
              <a:headEnd/>
              <a:tailEnd/>
            </a:ln>
            <a:effectLst/>
          </p:spPr>
          <p:txBody>
            <a:bodyPr wrap="none" anchor="ctr"/>
            <a:lstStyle/>
            <a:p>
              <a:endParaRPr lang="zh-CN" altLang="en-US" i="0"/>
            </a:p>
          </p:txBody>
        </p:sp>
        <p:sp>
          <p:nvSpPr>
            <p:cNvPr id="5" name="Text Box 14"/>
            <p:cNvSpPr txBox="1">
              <a:spLocks noChangeArrowheads="1"/>
            </p:cNvSpPr>
            <p:nvPr/>
          </p:nvSpPr>
          <p:spPr bwMode="auto">
            <a:xfrm>
              <a:off x="1587" y="81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22" name="Line 15"/>
            <p:cNvSpPr>
              <a:spLocks noChangeShapeType="1"/>
            </p:cNvSpPr>
            <p:nvPr/>
          </p:nvSpPr>
          <p:spPr bwMode="auto">
            <a:xfrm flipH="1">
              <a:off x="384" y="421"/>
              <a:ext cx="432" cy="380"/>
            </a:xfrm>
            <a:prstGeom prst="line">
              <a:avLst/>
            </a:prstGeom>
            <a:noFill/>
            <a:ln w="28575">
              <a:solidFill>
                <a:srgbClr val="006666"/>
              </a:solidFill>
              <a:round/>
              <a:headEnd/>
              <a:tailEnd/>
            </a:ln>
            <a:effectLst/>
          </p:spPr>
          <p:txBody>
            <a:bodyPr wrap="none" anchor="ctr"/>
            <a:lstStyle/>
            <a:p>
              <a:endParaRPr lang="zh-CN" altLang="en-US" i="0"/>
            </a:p>
          </p:txBody>
        </p:sp>
        <p:sp>
          <p:nvSpPr>
            <p:cNvPr id="71723" name="Line 16"/>
            <p:cNvSpPr>
              <a:spLocks noChangeShapeType="1"/>
            </p:cNvSpPr>
            <p:nvPr/>
          </p:nvSpPr>
          <p:spPr bwMode="auto">
            <a:xfrm>
              <a:off x="960" y="421"/>
              <a:ext cx="672" cy="675"/>
            </a:xfrm>
            <a:prstGeom prst="line">
              <a:avLst/>
            </a:prstGeom>
            <a:noFill/>
            <a:ln w="28575">
              <a:solidFill>
                <a:srgbClr val="006666"/>
              </a:solidFill>
              <a:round/>
              <a:headEnd/>
              <a:tailEnd/>
            </a:ln>
            <a:effectLst/>
          </p:spPr>
          <p:txBody>
            <a:bodyPr wrap="none" anchor="ctr"/>
            <a:lstStyle/>
            <a:p>
              <a:endParaRPr lang="zh-CN" altLang="en-US" i="0"/>
            </a:p>
          </p:txBody>
        </p:sp>
        <p:sp>
          <p:nvSpPr>
            <p:cNvPr id="71724" name="Rectangle 17"/>
            <p:cNvSpPr>
              <a:spLocks noChangeArrowheads="1"/>
            </p:cNvSpPr>
            <p:nvPr/>
          </p:nvSpPr>
          <p:spPr bwMode="auto">
            <a:xfrm>
              <a:off x="288" y="716"/>
              <a:ext cx="240" cy="633"/>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5" name="Line 18"/>
            <p:cNvSpPr>
              <a:spLocks noChangeShapeType="1"/>
            </p:cNvSpPr>
            <p:nvPr/>
          </p:nvSpPr>
          <p:spPr bwMode="auto">
            <a:xfrm flipH="1">
              <a:off x="960" y="759"/>
              <a:ext cx="205" cy="253"/>
            </a:xfrm>
            <a:prstGeom prst="line">
              <a:avLst/>
            </a:prstGeom>
            <a:noFill/>
            <a:ln w="28575">
              <a:solidFill>
                <a:srgbClr val="006666"/>
              </a:solidFill>
              <a:round/>
              <a:headEnd/>
              <a:tailEnd/>
            </a:ln>
            <a:effectLst/>
          </p:spPr>
          <p:txBody>
            <a:bodyPr wrap="none" anchor="ctr"/>
            <a:lstStyle/>
            <a:p>
              <a:endParaRPr lang="zh-CN" altLang="en-US" i="0"/>
            </a:p>
          </p:txBody>
        </p:sp>
        <p:sp>
          <p:nvSpPr>
            <p:cNvPr id="71726" name="Oval 19"/>
            <p:cNvSpPr>
              <a:spLocks noChangeArrowheads="1"/>
            </p:cNvSpPr>
            <p:nvPr/>
          </p:nvSpPr>
          <p:spPr bwMode="auto">
            <a:xfrm>
              <a:off x="1104" y="590"/>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7" name="Oval 20"/>
            <p:cNvSpPr>
              <a:spLocks noChangeArrowheads="1"/>
            </p:cNvSpPr>
            <p:nvPr/>
          </p:nvSpPr>
          <p:spPr bwMode="auto">
            <a:xfrm>
              <a:off x="781" y="253"/>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8" name="Rectangle 21"/>
            <p:cNvSpPr>
              <a:spLocks noChangeArrowheads="1"/>
            </p:cNvSpPr>
            <p:nvPr/>
          </p:nvSpPr>
          <p:spPr bwMode="auto">
            <a:xfrm>
              <a:off x="1632" y="1054"/>
              <a:ext cx="240" cy="67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9" name="Text Box 22"/>
            <p:cNvSpPr txBox="1">
              <a:spLocks noChangeArrowheads="1"/>
            </p:cNvSpPr>
            <p:nvPr/>
          </p:nvSpPr>
          <p:spPr bwMode="auto">
            <a:xfrm>
              <a:off x="995" y="10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30" name="Text Box 23"/>
            <p:cNvSpPr txBox="1">
              <a:spLocks noChangeArrowheads="1"/>
            </p:cNvSpPr>
            <p:nvPr/>
          </p:nvSpPr>
          <p:spPr bwMode="auto">
            <a:xfrm>
              <a:off x="1331" y="483"/>
              <a:ext cx="21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31" name="Text Box 24"/>
            <p:cNvSpPr txBox="1">
              <a:spLocks noChangeArrowheads="1"/>
            </p:cNvSpPr>
            <p:nvPr/>
          </p:nvSpPr>
          <p:spPr bwMode="auto">
            <a:xfrm>
              <a:off x="1825" y="837"/>
              <a:ext cx="28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1732" name="Text Box 25"/>
            <p:cNvSpPr txBox="1">
              <a:spLocks noChangeArrowheads="1"/>
            </p:cNvSpPr>
            <p:nvPr/>
          </p:nvSpPr>
          <p:spPr bwMode="auto">
            <a:xfrm>
              <a:off x="611" y="75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33" name="Rectangle 26"/>
            <p:cNvSpPr>
              <a:spLocks noChangeArrowheads="1"/>
            </p:cNvSpPr>
            <p:nvPr/>
          </p:nvSpPr>
          <p:spPr bwMode="auto">
            <a:xfrm>
              <a:off x="62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34" name="Rectangle 27"/>
            <p:cNvSpPr>
              <a:spLocks noChangeArrowheads="1"/>
            </p:cNvSpPr>
            <p:nvPr/>
          </p:nvSpPr>
          <p:spPr bwMode="auto">
            <a:xfrm>
              <a:off x="110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35" name="Text Box 28"/>
            <p:cNvSpPr txBox="1">
              <a:spLocks noChangeArrowheads="1"/>
            </p:cNvSpPr>
            <p:nvPr/>
          </p:nvSpPr>
          <p:spPr bwMode="auto">
            <a:xfrm>
              <a:off x="1113"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36" name="Text Box 29"/>
            <p:cNvSpPr txBox="1">
              <a:spLocks noChangeArrowheads="1"/>
            </p:cNvSpPr>
            <p:nvPr/>
          </p:nvSpPr>
          <p:spPr bwMode="auto">
            <a:xfrm>
              <a:off x="0" y="483"/>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37" name="Text Box 30"/>
            <p:cNvSpPr txBox="1">
              <a:spLocks noChangeArrowheads="1"/>
            </p:cNvSpPr>
            <p:nvPr/>
          </p:nvSpPr>
          <p:spPr bwMode="auto">
            <a:xfrm>
              <a:off x="501" y="981"/>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38" name="Text Box 31"/>
            <p:cNvSpPr txBox="1">
              <a:spLocks noChangeArrowheads="1"/>
            </p:cNvSpPr>
            <p:nvPr/>
          </p:nvSpPr>
          <p:spPr bwMode="auto">
            <a:xfrm>
              <a:off x="1152" y="1031"/>
              <a:ext cx="29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39" name="Text Box 32"/>
            <p:cNvSpPr txBox="1">
              <a:spLocks noChangeArrowheads="1"/>
            </p:cNvSpPr>
            <p:nvPr/>
          </p:nvSpPr>
          <p:spPr bwMode="auto">
            <a:xfrm>
              <a:off x="576"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40" name="Oval 33"/>
            <p:cNvSpPr>
              <a:spLocks noChangeArrowheads="1"/>
            </p:cNvSpPr>
            <p:nvPr/>
          </p:nvSpPr>
          <p:spPr bwMode="auto">
            <a:xfrm>
              <a:off x="864" y="885"/>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6" name="Group 34"/>
          <p:cNvGrpSpPr>
            <a:grpSpLocks/>
          </p:cNvGrpSpPr>
          <p:nvPr/>
        </p:nvGrpSpPr>
        <p:grpSpPr bwMode="auto">
          <a:xfrm>
            <a:off x="5508104" y="2971364"/>
            <a:ext cx="3192463" cy="2971800"/>
            <a:chOff x="0" y="0"/>
            <a:chExt cx="2011" cy="1872"/>
          </a:xfrm>
        </p:grpSpPr>
        <p:sp>
          <p:nvSpPr>
            <p:cNvPr id="71689" name="Line 35"/>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69668" name="Text Box 36"/>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Text Box 37"/>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70" name="Text Box 38"/>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71" name="Text Box 39"/>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4" name="Line 40"/>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69673" name="Text Box 41"/>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6" name="Line 42"/>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1697" name="Line 43"/>
            <p:cNvSpPr>
              <a:spLocks noChangeShapeType="1"/>
            </p:cNvSpPr>
            <p:nvPr/>
          </p:nvSpPr>
          <p:spPr bwMode="auto">
            <a:xfrm>
              <a:off x="960" y="407"/>
              <a:ext cx="672" cy="651"/>
            </a:xfrm>
            <a:prstGeom prst="line">
              <a:avLst/>
            </a:prstGeom>
            <a:noFill/>
            <a:ln w="28575">
              <a:solidFill>
                <a:srgbClr val="006666"/>
              </a:solidFill>
              <a:round/>
              <a:headEnd/>
              <a:tailEnd/>
            </a:ln>
            <a:effectLst/>
          </p:spPr>
          <p:txBody>
            <a:bodyPr wrap="none" anchor="ctr"/>
            <a:lstStyle/>
            <a:p>
              <a:endParaRPr lang="zh-CN" altLang="en-US" i="0"/>
            </a:p>
          </p:txBody>
        </p:sp>
        <p:sp>
          <p:nvSpPr>
            <p:cNvPr id="71698" name="Rectangle 44"/>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699" name="Line 45"/>
            <p:cNvSpPr>
              <a:spLocks noChangeShapeType="1"/>
            </p:cNvSpPr>
            <p:nvPr/>
          </p:nvSpPr>
          <p:spPr bwMode="auto">
            <a:xfrm flipH="1">
              <a:off x="960" y="733"/>
              <a:ext cx="205" cy="244"/>
            </a:xfrm>
            <a:prstGeom prst="line">
              <a:avLst/>
            </a:prstGeom>
            <a:noFill/>
            <a:ln w="28575">
              <a:solidFill>
                <a:srgbClr val="006666"/>
              </a:solidFill>
              <a:round/>
              <a:headEnd/>
              <a:tailEnd/>
            </a:ln>
            <a:effectLst/>
          </p:spPr>
          <p:txBody>
            <a:bodyPr wrap="none" anchor="ctr"/>
            <a:lstStyle/>
            <a:p>
              <a:endParaRPr lang="zh-CN" altLang="en-US" i="0"/>
            </a:p>
          </p:txBody>
        </p:sp>
        <p:sp>
          <p:nvSpPr>
            <p:cNvPr id="71700" name="Oval 46"/>
            <p:cNvSpPr>
              <a:spLocks noChangeArrowheads="1"/>
            </p:cNvSpPr>
            <p:nvPr/>
          </p:nvSpPr>
          <p:spPr bwMode="auto">
            <a:xfrm>
              <a:off x="1104" y="570"/>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1" name="Oval 47"/>
            <p:cNvSpPr>
              <a:spLocks noChangeArrowheads="1"/>
            </p:cNvSpPr>
            <p:nvPr/>
          </p:nvSpPr>
          <p:spPr bwMode="auto">
            <a:xfrm>
              <a:off x="781" y="244"/>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2" name="Rectangle 48"/>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03" name="Text Box 49"/>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04" name="Text Box 50"/>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05" name="Rectangle 51"/>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06" name="Rectangle 52"/>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07" name="Text Box 53"/>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1708" name="Text Box 54"/>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09" name="Text Box 55"/>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10" name="Text Box 56"/>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11" name="Text Box 57"/>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12" name="Oval 58"/>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1713" name="Text Box 59"/>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14" name="Rectangle 60"/>
            <p:cNvSpPr>
              <a:spLocks noChangeArrowheads="1"/>
            </p:cNvSpPr>
            <p:nvPr/>
          </p:nvSpPr>
          <p:spPr bwMode="auto">
            <a:xfrm>
              <a:off x="1728" y="774"/>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zh-CN" altLang="en-US" b="1" i="0" baseline="-25000">
                <a:solidFill>
                  <a:srgbClr val="003399"/>
                </a:solidFill>
                <a:latin typeface="Times New Roman" pitchFamily="18" charset="0"/>
              </a:endParaRPr>
            </a:p>
          </p:txBody>
        </p:sp>
      </p:grpSp>
      <p:sp>
        <p:nvSpPr>
          <p:cNvPr id="8" name="Text Box 4">
            <a:extLst>
              <a:ext uri="{FF2B5EF4-FFF2-40B4-BE49-F238E27FC236}">
                <a16:creationId xmlns:a16="http://schemas.microsoft.com/office/drawing/2014/main" id="{C8DDC412-75B2-EFF7-B751-590AFF2585AB}"/>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63312" y="6189816"/>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D7CC839-D32D-4DA6-B4B0-8D60EAE376A0}" type="slidenum">
              <a:rPr lang="zh-CN" altLang="en-US"/>
              <a:pPr algn="r" eaLnBrk="1" hangingPunct="1">
                <a:spcBef>
                  <a:spcPct val="50000"/>
                </a:spcBef>
                <a:buFont typeface="Arial" pitchFamily="34" charset="0"/>
                <a:buNone/>
              </a:pPr>
              <a:t>78</a:t>
            </a:fld>
            <a:endParaRPr lang="en-US" altLang="zh-CN"/>
          </a:p>
        </p:txBody>
      </p:sp>
      <p:sp>
        <p:nvSpPr>
          <p:cNvPr id="72709" name="Rectangle 5"/>
          <p:cNvSpPr>
            <a:spLocks noGrp="1" noChangeArrowheads="1"/>
          </p:cNvSpPr>
          <p:nvPr>
            <p:ph type="body" idx="4294967295"/>
          </p:nvPr>
        </p:nvSpPr>
        <p:spPr>
          <a:xfrm>
            <a:off x="533400" y="1221186"/>
            <a:ext cx="8763000" cy="1574006"/>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C(“&gt;”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为旋转轴，作单向右旋</a:t>
            </a:r>
          </a:p>
        </p:txBody>
      </p:sp>
      <p:grpSp>
        <p:nvGrpSpPr>
          <p:cNvPr id="2" name="Group 7"/>
          <p:cNvGrpSpPr>
            <a:grpSpLocks/>
          </p:cNvGrpSpPr>
          <p:nvPr/>
        </p:nvGrpSpPr>
        <p:grpSpPr bwMode="auto">
          <a:xfrm>
            <a:off x="5192188" y="2760031"/>
            <a:ext cx="3116263" cy="3048000"/>
            <a:chOff x="0" y="0"/>
            <a:chExt cx="1963" cy="1920"/>
          </a:xfrm>
        </p:grpSpPr>
        <p:sp>
          <p:nvSpPr>
            <p:cNvPr id="7274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3"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6"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7"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274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274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274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4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274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274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5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5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5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275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275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58" name="Text Box 26"/>
            <p:cNvSpPr txBox="1">
              <a:spLocks noChangeArrowheads="1"/>
            </p:cNvSpPr>
            <p:nvPr/>
          </p:nvSpPr>
          <p:spPr bwMode="auto">
            <a:xfrm>
              <a:off x="489" y="1105"/>
              <a:ext cx="464"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    h-1</a:t>
              </a:r>
              <a:endParaRPr lang="en-US" altLang="zh-CN" i="0" dirty="0">
                <a:latin typeface="Times New Roman" pitchFamily="18" charset="0"/>
              </a:endParaRPr>
            </a:p>
          </p:txBody>
        </p:sp>
        <p:sp>
          <p:nvSpPr>
            <p:cNvPr id="7275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6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6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6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6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870876" y="2836230"/>
            <a:ext cx="3268663" cy="2971800"/>
            <a:chOff x="0" y="0"/>
            <a:chExt cx="2059" cy="1872"/>
          </a:xfrm>
        </p:grpSpPr>
        <p:sp>
          <p:nvSpPr>
            <p:cNvPr id="72713" name="Line 33"/>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70690" name="Text Box 34"/>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91" name="Text Box 35"/>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692" name="Text Box 36"/>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93" name="Text Box 37"/>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18" name="Line 38"/>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70695" name="Text Box 39"/>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20" name="Line 40"/>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2721" name="Line 41"/>
            <p:cNvSpPr>
              <a:spLocks noChangeShapeType="1"/>
            </p:cNvSpPr>
            <p:nvPr/>
          </p:nvSpPr>
          <p:spPr bwMode="auto">
            <a:xfrm>
              <a:off x="1296" y="720"/>
              <a:ext cx="336" cy="338"/>
            </a:xfrm>
            <a:prstGeom prst="line">
              <a:avLst/>
            </a:prstGeom>
            <a:noFill/>
            <a:ln w="28575">
              <a:solidFill>
                <a:srgbClr val="006666"/>
              </a:solidFill>
              <a:round/>
              <a:headEnd/>
              <a:tailEnd/>
            </a:ln>
            <a:effectLst/>
          </p:spPr>
          <p:txBody>
            <a:bodyPr wrap="none" anchor="ctr"/>
            <a:lstStyle/>
            <a:p>
              <a:endParaRPr lang="zh-CN" altLang="en-US" i="0"/>
            </a:p>
          </p:txBody>
        </p:sp>
        <p:sp>
          <p:nvSpPr>
            <p:cNvPr id="72722" name="Rectangle 42"/>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3" name="Line 43"/>
            <p:cNvSpPr>
              <a:spLocks noChangeShapeType="1"/>
            </p:cNvSpPr>
            <p:nvPr/>
          </p:nvSpPr>
          <p:spPr bwMode="auto">
            <a:xfrm flipH="1">
              <a:off x="960" y="733"/>
              <a:ext cx="205" cy="244"/>
            </a:xfrm>
            <a:prstGeom prst="line">
              <a:avLst/>
            </a:prstGeom>
            <a:noFill/>
            <a:ln w="28575">
              <a:solidFill>
                <a:schemeClr val="hlink"/>
              </a:solidFill>
              <a:round/>
              <a:headEnd/>
              <a:tailEnd/>
            </a:ln>
            <a:effectLst/>
          </p:spPr>
          <p:txBody>
            <a:bodyPr wrap="none" anchor="ctr"/>
            <a:lstStyle/>
            <a:p>
              <a:endParaRPr lang="zh-CN" altLang="en-US" i="0"/>
            </a:p>
          </p:txBody>
        </p:sp>
        <p:sp>
          <p:nvSpPr>
            <p:cNvPr id="72724" name="Rectangle 44"/>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5" name="Text Box 45"/>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26" name="Text Box 46"/>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27" name="Rectangle 47"/>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2728" name="Rectangle 48"/>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29" name="Text Box 49"/>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30" name="Text Box 50"/>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31" name="Text Box 51"/>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32" name="Text Box 52"/>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33" name="Text Box 53"/>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2734" name="Oval 54"/>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2735" name="Text Box 55"/>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2736" name="Line 56"/>
            <p:cNvSpPr>
              <a:spLocks noChangeShapeType="1"/>
            </p:cNvSpPr>
            <p:nvPr/>
          </p:nvSpPr>
          <p:spPr bwMode="auto">
            <a:xfrm>
              <a:off x="960" y="429"/>
              <a:ext cx="240" cy="240"/>
            </a:xfrm>
            <a:prstGeom prst="line">
              <a:avLst/>
            </a:prstGeom>
            <a:noFill/>
            <a:ln w="28575">
              <a:solidFill>
                <a:schemeClr val="hlink"/>
              </a:solidFill>
              <a:round/>
              <a:headEnd/>
              <a:tailEnd/>
            </a:ln>
            <a:effectLst/>
          </p:spPr>
          <p:txBody>
            <a:bodyPr wrap="none" anchor="ctr"/>
            <a:lstStyle/>
            <a:p>
              <a:endParaRPr lang="zh-CN" altLang="en-US" i="0"/>
            </a:p>
          </p:txBody>
        </p:sp>
        <p:sp>
          <p:nvSpPr>
            <p:cNvPr id="72737" name="Oval 57"/>
            <p:cNvSpPr>
              <a:spLocks noChangeArrowheads="1"/>
            </p:cNvSpPr>
            <p:nvPr/>
          </p:nvSpPr>
          <p:spPr bwMode="auto">
            <a:xfrm>
              <a:off x="781" y="289"/>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8" name="Oval 58"/>
            <p:cNvSpPr>
              <a:spLocks noChangeArrowheads="1"/>
            </p:cNvSpPr>
            <p:nvPr/>
          </p:nvSpPr>
          <p:spPr bwMode="auto">
            <a:xfrm>
              <a:off x="1104" y="615"/>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9" name="Text Box 59"/>
            <p:cNvSpPr txBox="1">
              <a:spLocks noChangeArrowheads="1"/>
            </p:cNvSpPr>
            <p:nvPr/>
          </p:nvSpPr>
          <p:spPr bwMode="auto">
            <a:xfrm>
              <a:off x="1776" y="765"/>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94034015-E4F5-62AB-64C3-03A0A4DF5B9C}"/>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C32F30D8-D2FA-1261-81B0-E43F37D3C61D}"/>
                  </a:ext>
                </a:extLst>
              </p14:cNvPr>
              <p14:cNvContentPartPr/>
              <p14:nvPr/>
            </p14:nvContentPartPr>
            <p14:xfrm>
              <a:off x="1861745" y="3152143"/>
              <a:ext cx="1130300" cy="1695450"/>
            </p14:xfrm>
          </p:contentPart>
        </mc:Choice>
        <mc:Fallback xmlns="">
          <p:pic>
            <p:nvPicPr>
              <p:cNvPr id="8" name="墨迹 7">
                <a:extLst>
                  <a:ext uri="{FF2B5EF4-FFF2-40B4-BE49-F238E27FC236}">
                    <a16:creationId xmlns:a16="http://schemas.microsoft.com/office/drawing/2014/main" id="{C32F30D8-D2FA-1261-81B0-E43F37D3C61D}"/>
                  </a:ext>
                </a:extLst>
              </p:cNvPr>
              <p:cNvPicPr/>
              <p:nvPr/>
            </p:nvPicPr>
            <p:blipFill>
              <a:blip r:embed="rId3"/>
              <a:stretch>
                <a:fillRect/>
              </a:stretch>
            </p:blipFill>
            <p:spPr>
              <a:xfrm>
                <a:off x="1852386" y="3142784"/>
                <a:ext cx="1149018" cy="1714168"/>
              </a:xfrm>
              <a:prstGeom prst="rect">
                <a:avLst/>
              </a:prstGeom>
            </p:spPr>
          </p:pic>
        </mc:Fallback>
      </mc:AlternateContent>
      <p:sp>
        <p:nvSpPr>
          <p:cNvPr id="9" name="椭圆 8">
            <a:extLst>
              <a:ext uri="{FF2B5EF4-FFF2-40B4-BE49-F238E27FC236}">
                <a16:creationId xmlns:a16="http://schemas.microsoft.com/office/drawing/2014/main" id="{53BC9E99-3EC7-C02E-57A7-D995E538F8E7}"/>
              </a:ext>
            </a:extLst>
          </p:cNvPr>
          <p:cNvSpPr/>
          <p:nvPr/>
        </p:nvSpPr>
        <p:spPr bwMode="auto">
          <a:xfrm rot="8248420">
            <a:off x="1177554" y="4241938"/>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257895B-FCBA-4700-9BEC-5FAC32B88773}" type="slidenum">
              <a:rPr lang="zh-CN" altLang="en-US"/>
              <a:pPr algn="r" eaLnBrk="1" hangingPunct="1">
                <a:spcBef>
                  <a:spcPct val="50000"/>
                </a:spcBef>
                <a:buFont typeface="Arial" pitchFamily="34" charset="0"/>
                <a:buNone/>
              </a:pPr>
              <a:t>79</a:t>
            </a:fld>
            <a:endParaRPr lang="en-US" altLang="zh-CN"/>
          </a:p>
        </p:txBody>
      </p:sp>
      <p:sp>
        <p:nvSpPr>
          <p:cNvPr id="73733" name="Rectangle 5"/>
          <p:cNvSpPr>
            <a:spLocks noGrp="1" noChangeArrowheads="1"/>
          </p:cNvSpPr>
          <p:nvPr>
            <p:ph type="body" idx="4294967295"/>
          </p:nvPr>
        </p:nvSpPr>
        <p:spPr>
          <a:xfrm>
            <a:off x="533400" y="1203922"/>
            <a:ext cx="8763000" cy="558576"/>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为旋转轴，作单向左旋</a:t>
            </a:r>
          </a:p>
        </p:txBody>
      </p:sp>
      <p:grpSp>
        <p:nvGrpSpPr>
          <p:cNvPr id="3" name="Group 7"/>
          <p:cNvGrpSpPr>
            <a:grpSpLocks/>
          </p:cNvGrpSpPr>
          <p:nvPr/>
        </p:nvGrpSpPr>
        <p:grpSpPr bwMode="auto">
          <a:xfrm>
            <a:off x="886922" y="2708920"/>
            <a:ext cx="3116263" cy="3048000"/>
            <a:chOff x="0" y="0"/>
            <a:chExt cx="1963" cy="1920"/>
          </a:xfrm>
        </p:grpSpPr>
        <p:sp>
          <p:nvSpPr>
            <p:cNvPr id="7376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0"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1"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376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376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376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6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376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376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7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377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377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377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377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3778" name="Text Box 26"/>
            <p:cNvSpPr txBox="1">
              <a:spLocks noChangeArrowheads="1"/>
            </p:cNvSpPr>
            <p:nvPr/>
          </p:nvSpPr>
          <p:spPr bwMode="auto">
            <a:xfrm>
              <a:off x="645" y="110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h-1</a:t>
              </a:r>
              <a:endParaRPr lang="en-US" altLang="zh-CN" i="0" dirty="0">
                <a:latin typeface="Times New Roman" pitchFamily="18" charset="0"/>
              </a:endParaRPr>
            </a:p>
          </p:txBody>
        </p:sp>
        <p:sp>
          <p:nvSpPr>
            <p:cNvPr id="7377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378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378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378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378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5120208" y="2762896"/>
            <a:ext cx="3124200" cy="2667000"/>
            <a:chOff x="0" y="0"/>
            <a:chExt cx="1968" cy="1680"/>
          </a:xfrm>
        </p:grpSpPr>
        <p:sp>
          <p:nvSpPr>
            <p:cNvPr id="73737" name="Line 33"/>
            <p:cNvSpPr>
              <a:spLocks noChangeShapeType="1"/>
            </p:cNvSpPr>
            <p:nvPr/>
          </p:nvSpPr>
          <p:spPr bwMode="auto">
            <a:xfrm flipH="1">
              <a:off x="1151" y="759"/>
              <a:ext cx="144" cy="335"/>
            </a:xfrm>
            <a:prstGeom prst="line">
              <a:avLst/>
            </a:prstGeom>
            <a:noFill/>
            <a:ln w="38100">
              <a:solidFill>
                <a:srgbClr val="006666"/>
              </a:solidFill>
              <a:round/>
              <a:headEnd/>
              <a:tailEnd/>
            </a:ln>
            <a:effectLst/>
          </p:spPr>
          <p:txBody>
            <a:bodyPr wrap="none" anchor="ctr"/>
            <a:lstStyle/>
            <a:p>
              <a:endParaRPr lang="zh-CN" altLang="en-US"/>
            </a:p>
          </p:txBody>
        </p:sp>
        <p:sp>
          <p:nvSpPr>
            <p:cNvPr id="71714" name="Text Box 34"/>
            <p:cNvSpPr txBox="1">
              <a:spLocks noChangeArrowheads="1"/>
            </p:cNvSpPr>
            <p:nvPr/>
          </p:nvSpPr>
          <p:spPr bwMode="auto">
            <a:xfrm>
              <a:off x="1007" y="79"/>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latin typeface="黑体" panose="02010609060101010101" pitchFamily="49" charset="-122"/>
                  <a:ea typeface="黑体" panose="02010609060101010101" pitchFamily="49" charset="-122"/>
                </a:rPr>
                <a:t>0</a:t>
              </a:r>
              <a:endParaRPr lang="zh-CN" altLang="en-US" b="0" i="0" dirty="0">
                <a:latin typeface="黑体" panose="02010609060101010101" pitchFamily="49" charset="-122"/>
                <a:ea typeface="黑体" panose="02010609060101010101" pitchFamily="49" charset="-122"/>
              </a:endParaRPr>
            </a:p>
          </p:txBody>
        </p:sp>
        <p:sp>
          <p:nvSpPr>
            <p:cNvPr id="71715" name="Text Box 35"/>
            <p:cNvSpPr txBox="1">
              <a:spLocks noChangeArrowheads="1"/>
            </p:cNvSpPr>
            <p:nvPr/>
          </p:nvSpPr>
          <p:spPr bwMode="auto">
            <a:xfrm>
              <a:off x="446" y="341"/>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effectLst>
                    <a:outerShdw blurRad="38100" dist="38100" dir="2700000" algn="tl">
                      <a:srgbClr val="C0C0C0"/>
                    </a:outerShdw>
                  </a:effectLst>
                  <a:latin typeface="+mn-ea"/>
                  <a:ea typeface="+mn-ea"/>
                </a:rPr>
                <a:t>+1</a:t>
              </a:r>
              <a:endParaRPr lang="zh-CN" altLang="en-US" b="0" i="0" dirty="0">
                <a:latin typeface="+mn-ea"/>
                <a:ea typeface="+mn-ea"/>
              </a:endParaRPr>
            </a:p>
          </p:txBody>
        </p:sp>
        <p:sp>
          <p:nvSpPr>
            <p:cNvPr id="71716" name="Text Box 36"/>
            <p:cNvSpPr txBox="1">
              <a:spLocks noChangeArrowheads="1"/>
            </p:cNvSpPr>
            <p:nvPr/>
          </p:nvSpPr>
          <p:spPr bwMode="auto">
            <a:xfrm>
              <a:off x="1210" y="32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sz="2400" b="0" i="0" dirty="0">
                  <a:solidFill>
                    <a:srgbClr val="FF3300"/>
                  </a:solidFill>
                  <a:latin typeface="黑体" panose="02010609060101010101" pitchFamily="49" charset="-122"/>
                  <a:ea typeface="黑体" panose="02010609060101010101" pitchFamily="49" charset="-122"/>
                </a:rPr>
                <a:t>0</a:t>
              </a:r>
            </a:p>
          </p:txBody>
        </p:sp>
        <p:sp>
          <p:nvSpPr>
            <p:cNvPr id="73741" name="Line 37"/>
            <p:cNvSpPr>
              <a:spLocks noChangeShapeType="1"/>
            </p:cNvSpPr>
            <p:nvPr/>
          </p:nvSpPr>
          <p:spPr bwMode="auto">
            <a:xfrm>
              <a:off x="1007" y="425"/>
              <a:ext cx="672" cy="585"/>
            </a:xfrm>
            <a:prstGeom prst="line">
              <a:avLst/>
            </a:prstGeom>
            <a:noFill/>
            <a:ln w="28575">
              <a:solidFill>
                <a:srgbClr val="006666"/>
              </a:solidFill>
              <a:round/>
              <a:headEnd/>
              <a:tailEnd/>
            </a:ln>
            <a:effectLst/>
          </p:spPr>
          <p:txBody>
            <a:bodyPr wrap="none" anchor="ctr"/>
            <a:lstStyle/>
            <a:p>
              <a:endParaRPr lang="zh-CN" altLang="en-US"/>
            </a:p>
          </p:txBody>
        </p:sp>
        <p:sp>
          <p:nvSpPr>
            <p:cNvPr id="73742" name="Line 38"/>
            <p:cNvSpPr>
              <a:spLocks noChangeShapeType="1"/>
            </p:cNvSpPr>
            <p:nvPr/>
          </p:nvSpPr>
          <p:spPr bwMode="auto">
            <a:xfrm flipH="1">
              <a:off x="191" y="425"/>
              <a:ext cx="672" cy="669"/>
            </a:xfrm>
            <a:prstGeom prst="line">
              <a:avLst/>
            </a:prstGeom>
            <a:noFill/>
            <a:ln w="28575">
              <a:solidFill>
                <a:srgbClr val="006666"/>
              </a:solidFill>
              <a:round/>
              <a:headEnd/>
              <a:tailEnd/>
            </a:ln>
            <a:effectLst/>
          </p:spPr>
          <p:txBody>
            <a:bodyPr wrap="none" anchor="ctr"/>
            <a:lstStyle/>
            <a:p>
              <a:endParaRPr lang="zh-CN" altLang="en-US"/>
            </a:p>
          </p:txBody>
        </p:sp>
        <p:sp>
          <p:nvSpPr>
            <p:cNvPr id="73743" name="Rectangle 39"/>
            <p:cNvSpPr>
              <a:spLocks noChangeArrowheads="1"/>
            </p:cNvSpPr>
            <p:nvPr/>
          </p:nvSpPr>
          <p:spPr bwMode="auto">
            <a:xfrm>
              <a:off x="1583"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4" name="Line 40"/>
            <p:cNvSpPr>
              <a:spLocks noChangeShapeType="1"/>
            </p:cNvSpPr>
            <p:nvPr/>
          </p:nvSpPr>
          <p:spPr bwMode="auto">
            <a:xfrm>
              <a:off x="623" y="759"/>
              <a:ext cx="192" cy="293"/>
            </a:xfrm>
            <a:prstGeom prst="line">
              <a:avLst/>
            </a:prstGeom>
            <a:noFill/>
            <a:ln w="38100">
              <a:solidFill>
                <a:srgbClr val="006666"/>
              </a:solidFill>
              <a:round/>
              <a:headEnd/>
              <a:tailEnd/>
            </a:ln>
            <a:effectLst/>
          </p:spPr>
          <p:txBody>
            <a:bodyPr wrap="none" anchor="ctr"/>
            <a:lstStyle/>
            <a:p>
              <a:endParaRPr lang="zh-CN" altLang="en-US"/>
            </a:p>
          </p:txBody>
        </p:sp>
        <p:sp>
          <p:nvSpPr>
            <p:cNvPr id="73745" name="Oval 41"/>
            <p:cNvSpPr>
              <a:spLocks noChangeArrowheads="1"/>
            </p:cNvSpPr>
            <p:nvPr/>
          </p:nvSpPr>
          <p:spPr bwMode="auto">
            <a:xfrm>
              <a:off x="47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46" name="Oval 42"/>
            <p:cNvSpPr>
              <a:spLocks noChangeArrowheads="1"/>
            </p:cNvSpPr>
            <p:nvPr/>
          </p:nvSpPr>
          <p:spPr bwMode="auto">
            <a:xfrm>
              <a:off x="815" y="257"/>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a:p>
          </p:txBody>
        </p:sp>
        <p:sp>
          <p:nvSpPr>
            <p:cNvPr id="73747" name="Rectangle 43"/>
            <p:cNvSpPr>
              <a:spLocks noChangeArrowheads="1"/>
            </p:cNvSpPr>
            <p:nvPr/>
          </p:nvSpPr>
          <p:spPr bwMode="auto">
            <a:xfrm>
              <a:off x="95"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8" name="Text Box 44"/>
            <p:cNvSpPr txBox="1">
              <a:spLocks noChangeArrowheads="1"/>
            </p:cNvSpPr>
            <p:nvPr/>
          </p:nvSpPr>
          <p:spPr bwMode="auto">
            <a:xfrm>
              <a:off x="191" y="487"/>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endParaRPr lang="en-US" altLang="zh-CN">
                <a:latin typeface="Times New Roman" pitchFamily="18" charset="0"/>
              </a:endParaRPr>
            </a:p>
          </p:txBody>
        </p:sp>
        <p:sp>
          <p:nvSpPr>
            <p:cNvPr id="73749" name="Rectangle 45"/>
            <p:cNvSpPr>
              <a:spLocks noChangeArrowheads="1"/>
            </p:cNvSpPr>
            <p:nvPr/>
          </p:nvSpPr>
          <p:spPr bwMode="auto">
            <a:xfrm>
              <a:off x="1055" y="1010"/>
              <a:ext cx="240" cy="670"/>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1">
                <a:solidFill>
                  <a:schemeClr val="bg2"/>
                </a:solidFill>
                <a:latin typeface="Times New Roman" pitchFamily="18" charset="0"/>
              </a:endParaRPr>
            </a:p>
          </p:txBody>
        </p:sp>
        <p:sp>
          <p:nvSpPr>
            <p:cNvPr id="73750" name="Oval 46"/>
            <p:cNvSpPr>
              <a:spLocks noChangeArrowheads="1"/>
            </p:cNvSpPr>
            <p:nvPr/>
          </p:nvSpPr>
          <p:spPr bwMode="auto">
            <a:xfrm>
              <a:off x="119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51" name="Rectangle 47"/>
            <p:cNvSpPr>
              <a:spLocks noChangeArrowheads="1"/>
            </p:cNvSpPr>
            <p:nvPr/>
          </p:nvSpPr>
          <p:spPr bwMode="auto">
            <a:xfrm>
              <a:off x="671" y="1010"/>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1">
                <a:solidFill>
                  <a:schemeClr val="bg2"/>
                </a:solidFill>
                <a:latin typeface="Times New Roman" pitchFamily="18" charset="0"/>
              </a:endParaRPr>
            </a:p>
          </p:txBody>
        </p:sp>
        <p:sp>
          <p:nvSpPr>
            <p:cNvPr id="73752" name="Text Box 48"/>
            <p:cNvSpPr txBox="1">
              <a:spLocks noChangeArrowheads="1"/>
            </p:cNvSpPr>
            <p:nvPr/>
          </p:nvSpPr>
          <p:spPr bwMode="auto">
            <a:xfrm>
              <a:off x="635" y="1156"/>
              <a:ext cx="38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dirty="0">
                  <a:latin typeface="Times New Roman" pitchFamily="18" charset="0"/>
                </a:rPr>
                <a:t>h</a:t>
              </a:r>
              <a:r>
                <a:rPr lang="en-US" altLang="zh-CN" b="1" dirty="0">
                  <a:latin typeface="Times New Roman" pitchFamily="18" charset="0"/>
                </a:rPr>
                <a:t>-1</a:t>
              </a:r>
              <a:endParaRPr lang="en-US" altLang="zh-CN" dirty="0">
                <a:latin typeface="Times New Roman" pitchFamily="18" charset="0"/>
              </a:endParaRPr>
            </a:p>
          </p:txBody>
        </p:sp>
        <p:sp>
          <p:nvSpPr>
            <p:cNvPr id="73753" name="Text Box 49"/>
            <p:cNvSpPr txBox="1">
              <a:spLocks noChangeArrowheads="1"/>
            </p:cNvSpPr>
            <p:nvPr/>
          </p:nvSpPr>
          <p:spPr bwMode="auto">
            <a:xfrm>
              <a:off x="1055" y="1240"/>
              <a:ext cx="22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a:latin typeface="Times New Roman" pitchFamily="18" charset="0"/>
                </a:rPr>
                <a:t>h</a:t>
              </a:r>
              <a:endParaRPr lang="en-US" altLang="zh-CN">
                <a:latin typeface="Times New Roman" pitchFamily="18" charset="0"/>
              </a:endParaRPr>
            </a:p>
          </p:txBody>
        </p:sp>
        <p:sp>
          <p:nvSpPr>
            <p:cNvPr id="73754" name="Text Box 50"/>
            <p:cNvSpPr txBox="1">
              <a:spLocks noChangeArrowheads="1"/>
            </p:cNvSpPr>
            <p:nvPr/>
          </p:nvSpPr>
          <p:spPr bwMode="auto">
            <a:xfrm>
              <a:off x="1426" y="529"/>
              <a:ext cx="244"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endParaRPr lang="en-US" altLang="zh-CN">
                <a:latin typeface="Times New Roman" pitchFamily="18" charset="0"/>
              </a:endParaRPr>
            </a:p>
          </p:txBody>
        </p:sp>
        <p:sp>
          <p:nvSpPr>
            <p:cNvPr id="73755" name="Text Box 51"/>
            <p:cNvSpPr txBox="1">
              <a:spLocks noChangeArrowheads="1"/>
            </p:cNvSpPr>
            <p:nvPr/>
          </p:nvSpPr>
          <p:spPr bwMode="auto">
            <a:xfrm>
              <a:off x="1632" y="779"/>
              <a:ext cx="336"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r>
                <a:rPr lang="en-US" altLang="zh-CN" b="1" baseline="-25000">
                  <a:solidFill>
                    <a:srgbClr val="003399"/>
                  </a:solidFill>
                  <a:latin typeface="Times New Roman" pitchFamily="18" charset="0"/>
                </a:rPr>
                <a:t>R</a:t>
              </a:r>
            </a:p>
          </p:txBody>
        </p:sp>
        <p:sp>
          <p:nvSpPr>
            <p:cNvPr id="73756" name="Text Box 52"/>
            <p:cNvSpPr txBox="1">
              <a:spLocks noChangeArrowheads="1"/>
            </p:cNvSpPr>
            <p:nvPr/>
          </p:nvSpPr>
          <p:spPr bwMode="auto">
            <a:xfrm>
              <a:off x="768" y="0"/>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endParaRPr lang="en-US" altLang="zh-CN">
                <a:latin typeface="Times New Roman" pitchFamily="18" charset="0"/>
              </a:endParaRPr>
            </a:p>
          </p:txBody>
        </p:sp>
        <p:sp>
          <p:nvSpPr>
            <p:cNvPr id="73757" name="Text Box 53"/>
            <p:cNvSpPr txBox="1">
              <a:spLocks noChangeArrowheads="1"/>
            </p:cNvSpPr>
            <p:nvPr/>
          </p:nvSpPr>
          <p:spPr bwMode="auto">
            <a:xfrm>
              <a:off x="0" y="720"/>
              <a:ext cx="340"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r>
                <a:rPr lang="en-US" altLang="zh-CN" b="1" baseline="-25000">
                  <a:solidFill>
                    <a:srgbClr val="003399"/>
                  </a:solidFill>
                  <a:latin typeface="Times New Roman" pitchFamily="18" charset="0"/>
                </a:rPr>
                <a:t>L</a:t>
              </a:r>
            </a:p>
          </p:txBody>
        </p:sp>
        <p:sp>
          <p:nvSpPr>
            <p:cNvPr id="73758" name="Text Box 54"/>
            <p:cNvSpPr txBox="1">
              <a:spLocks noChangeArrowheads="1"/>
            </p:cNvSpPr>
            <p:nvPr/>
          </p:nvSpPr>
          <p:spPr bwMode="auto">
            <a:xfrm>
              <a:off x="672" y="720"/>
              <a:ext cx="369" cy="288"/>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L</a:t>
              </a:r>
            </a:p>
          </p:txBody>
        </p:sp>
        <p:sp>
          <p:nvSpPr>
            <p:cNvPr id="73759" name="Text Box 55"/>
            <p:cNvSpPr txBox="1">
              <a:spLocks noChangeArrowheads="1"/>
            </p:cNvSpPr>
            <p:nvPr/>
          </p:nvSpPr>
          <p:spPr bwMode="auto">
            <a:xfrm>
              <a:off x="912" y="720"/>
              <a:ext cx="347"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R</a:t>
              </a:r>
              <a:endParaRPr lang="en-US" altLang="zh-CN" b="1">
                <a:solidFill>
                  <a:srgbClr val="003399"/>
                </a:solidFill>
                <a:latin typeface="Times New Roman" pitchFamily="18" charset="0"/>
              </a:endParaRPr>
            </a:p>
          </p:txBody>
        </p:sp>
      </p:grpSp>
      <p:sp>
        <p:nvSpPr>
          <p:cNvPr id="7" name="Text Box 4">
            <a:extLst>
              <a:ext uri="{FF2B5EF4-FFF2-40B4-BE49-F238E27FC236}">
                <a16:creationId xmlns:a16="http://schemas.microsoft.com/office/drawing/2014/main" id="{0D99CDAB-83DD-4A98-BF02-939796EA5234}"/>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
        <p:nvSpPr>
          <p:cNvPr id="8" name="Rectangle 5">
            <a:extLst>
              <a:ext uri="{FF2B5EF4-FFF2-40B4-BE49-F238E27FC236}">
                <a16:creationId xmlns:a16="http://schemas.microsoft.com/office/drawing/2014/main" id="{2FF39BEC-A24A-E898-E123-6EDC9AD82475}"/>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8F952620-0658-9DEF-F361-E18E5A76F4B5}"/>
              </a:ext>
            </a:extLst>
          </p:cNvPr>
          <p:cNvSpPr/>
          <p:nvPr/>
        </p:nvSpPr>
        <p:spPr bwMode="auto">
          <a:xfrm rot="2671019">
            <a:off x="1521842" y="3611754"/>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a:latin typeface="黑体" pitchFamily="49" charset="-122"/>
                <a:ea typeface="黑体" pitchFamily="49" charset="-122"/>
              </a:rPr>
              <a:t>一、顺序查找</a:t>
            </a:r>
          </a:p>
        </p:txBody>
      </p:sp>
      <p:sp>
        <p:nvSpPr>
          <p:cNvPr id="122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5C400E-21CD-4A86-8DF9-016EC517CEC4}" type="slidenum">
              <a:rPr lang="zh-CN" altLang="en-US"/>
              <a:pPr algn="r" eaLnBrk="1" hangingPunct="1">
                <a:spcBef>
                  <a:spcPct val="50000"/>
                </a:spcBef>
                <a:buFont typeface="Arial" pitchFamily="34" charset="0"/>
                <a:buNone/>
              </a:pPr>
              <a:t>8</a:t>
            </a:fld>
            <a:endParaRPr lang="en-US" altLang="zh-CN"/>
          </a:p>
        </p:txBody>
      </p:sp>
      <p:sp>
        <p:nvSpPr>
          <p:cNvPr id="12292"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12293" name="Rectangle 5"/>
          <p:cNvSpPr>
            <a:spLocks noGrp="1" noChangeArrowheads="1"/>
          </p:cNvSpPr>
          <p:nvPr>
            <p:ph type="body" idx="4294967295"/>
          </p:nvPr>
        </p:nvSpPr>
        <p:spPr>
          <a:xfrm>
            <a:off x="452470" y="1981184"/>
            <a:ext cx="8763000" cy="1807856"/>
          </a:xfrm>
        </p:spPr>
        <p:txBody>
          <a:bodyPr/>
          <a:lstStyle/>
          <a:p>
            <a:pPr eaLnBrk="1" hangingPunct="1">
              <a:spcBef>
                <a:spcPct val="70000"/>
              </a:spcBef>
            </a:pPr>
            <a:r>
              <a:rPr lang="zh-CN" altLang="en-US" dirty="0">
                <a:latin typeface="黑体" pitchFamily="49" charset="-122"/>
                <a:ea typeface="黑体" pitchFamily="49" charset="-122"/>
              </a:rPr>
              <a:t>顺序查找算法是顺序表的查找方法</a:t>
            </a:r>
          </a:p>
          <a:p>
            <a:pPr eaLnBrk="1" hangingPunct="1">
              <a:spcBef>
                <a:spcPct val="70000"/>
              </a:spcBef>
            </a:pPr>
            <a:r>
              <a:rPr lang="zh-CN" altLang="en-US" dirty="0">
                <a:latin typeface="黑体" pitchFamily="49" charset="-122"/>
                <a:ea typeface="黑体" pitchFamily="49" charset="-122"/>
              </a:rPr>
              <a:t>在顺序查找算法中，以顺序表或线性链表表示静态查找表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80</a:t>
            </a:fld>
            <a:endParaRPr lang="en-US" altLang="zh-CN"/>
          </a:p>
        </p:txBody>
      </p:sp>
      <p:sp>
        <p:nvSpPr>
          <p:cNvPr id="74757" name="Rectangle 5"/>
          <p:cNvSpPr>
            <a:spLocks noGrp="1" noChangeArrowheads="1"/>
          </p:cNvSpPr>
          <p:nvPr>
            <p:ph type="body" idx="4294967295"/>
          </p:nvPr>
        </p:nvSpPr>
        <p:spPr>
          <a:xfrm>
            <a:off x="559139" y="1195624"/>
            <a:ext cx="8763000" cy="1546448"/>
          </a:xfrm>
        </p:spPr>
        <p:txBody>
          <a:bodyPr/>
          <a:lstStyle/>
          <a:p>
            <a:pPr marL="0" indent="0" eaLnBrk="1" hangingPunct="1">
              <a:spcBef>
                <a:spcPct val="3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画出在初始为空的</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树中依次插入64,5,13,21,</a:t>
            </a:r>
            <a:endParaRPr lang="en-US" altLang="zh-CN" dirty="0">
              <a:latin typeface="黑体" pitchFamily="49" charset="-122"/>
              <a:ea typeface="黑体" pitchFamily="49" charset="-122"/>
            </a:endParaRPr>
          </a:p>
          <a:p>
            <a:pPr marL="0" indent="0" eaLnBrk="1" hangingPunct="1">
              <a:spcBef>
                <a:spcPct val="30000"/>
              </a:spcBef>
              <a:buNone/>
            </a:pPr>
            <a:r>
              <a:rPr lang="zh-CN" altLang="en-US" dirty="0">
                <a:latin typeface="黑体" pitchFamily="49" charset="-122"/>
                <a:ea typeface="黑体" pitchFamily="49" charset="-122"/>
              </a:rPr>
              <a:t>    19,80,75,37,56时该树的生长过程，并在有旋转</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时说出旋转的类型。</a:t>
            </a: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
        <p:nvSpPr>
          <p:cNvPr id="21" name="Line 16">
            <a:extLst>
              <a:ext uri="{FF2B5EF4-FFF2-40B4-BE49-F238E27FC236}">
                <a16:creationId xmlns:a16="http://schemas.microsoft.com/office/drawing/2014/main" id="{4CABCFB5-CD23-EF01-641C-E4D76F642757}"/>
              </a:ext>
            </a:extLst>
          </p:cNvPr>
          <p:cNvSpPr>
            <a:spLocks noChangeShapeType="1"/>
          </p:cNvSpPr>
          <p:nvPr/>
        </p:nvSpPr>
        <p:spPr bwMode="auto">
          <a:xfrm>
            <a:off x="1563636" y="4174846"/>
            <a:ext cx="282329" cy="317886"/>
          </a:xfrm>
          <a:prstGeom prst="line">
            <a:avLst/>
          </a:prstGeom>
          <a:noFill/>
          <a:ln w="38100">
            <a:solidFill>
              <a:srgbClr val="336699"/>
            </a:solidFill>
            <a:round/>
            <a:headEnd/>
            <a:tailEnd/>
          </a:ln>
          <a:effectLst/>
        </p:spPr>
        <p:txBody>
          <a:bodyPr wrap="none" anchor="ctr"/>
          <a:lstStyle/>
          <a:p>
            <a:endParaRPr lang="zh-CN" altLang="en-US" i="0"/>
          </a:p>
        </p:txBody>
      </p:sp>
      <p:sp>
        <p:nvSpPr>
          <p:cNvPr id="22" name="Oval 17">
            <a:extLst>
              <a:ext uri="{FF2B5EF4-FFF2-40B4-BE49-F238E27FC236}">
                <a16:creationId xmlns:a16="http://schemas.microsoft.com/office/drawing/2014/main" id="{41781ABC-D920-1758-DA68-06DCDECA49C6}"/>
              </a:ext>
            </a:extLst>
          </p:cNvPr>
          <p:cNvSpPr>
            <a:spLocks noChangeArrowheads="1"/>
          </p:cNvSpPr>
          <p:nvPr/>
        </p:nvSpPr>
        <p:spPr bwMode="auto">
          <a:xfrm>
            <a:off x="1849284" y="4395759"/>
            <a:ext cx="261375" cy="34337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sp>
        <p:nvSpPr>
          <p:cNvPr id="23" name="Oval 18">
            <a:extLst>
              <a:ext uri="{FF2B5EF4-FFF2-40B4-BE49-F238E27FC236}">
                <a16:creationId xmlns:a16="http://schemas.microsoft.com/office/drawing/2014/main" id="{CD145C13-E085-110C-FD62-C7295EC9561D}"/>
              </a:ext>
            </a:extLst>
          </p:cNvPr>
          <p:cNvSpPr>
            <a:spLocks noChangeArrowheads="1"/>
          </p:cNvSpPr>
          <p:nvPr/>
        </p:nvSpPr>
        <p:spPr bwMode="auto">
          <a:xfrm>
            <a:off x="1812041" y="3499392"/>
            <a:ext cx="291152" cy="30943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24" name="Line 19">
            <a:extLst>
              <a:ext uri="{FF2B5EF4-FFF2-40B4-BE49-F238E27FC236}">
                <a16:creationId xmlns:a16="http://schemas.microsoft.com/office/drawing/2014/main" id="{AB37BF5B-D8D8-E96F-7436-AF07A4E2C104}"/>
              </a:ext>
            </a:extLst>
          </p:cNvPr>
          <p:cNvSpPr>
            <a:spLocks noChangeShapeType="1"/>
          </p:cNvSpPr>
          <p:nvPr/>
        </p:nvSpPr>
        <p:spPr bwMode="auto">
          <a:xfrm flipH="1">
            <a:off x="1506331" y="3752938"/>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5" name="Oval 20">
            <a:extLst>
              <a:ext uri="{FF2B5EF4-FFF2-40B4-BE49-F238E27FC236}">
                <a16:creationId xmlns:a16="http://schemas.microsoft.com/office/drawing/2014/main" id="{975BA0E7-A19A-9772-AA03-DF0351386A0C}"/>
              </a:ext>
            </a:extLst>
          </p:cNvPr>
          <p:cNvSpPr>
            <a:spLocks noChangeArrowheads="1"/>
          </p:cNvSpPr>
          <p:nvPr/>
        </p:nvSpPr>
        <p:spPr bwMode="auto">
          <a:xfrm>
            <a:off x="1331640" y="3949231"/>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sp>
        <p:nvSpPr>
          <p:cNvPr id="26" name="文本框 25">
            <a:extLst>
              <a:ext uri="{FF2B5EF4-FFF2-40B4-BE49-F238E27FC236}">
                <a16:creationId xmlns:a16="http://schemas.microsoft.com/office/drawing/2014/main" id="{DBAC814B-18B6-7A17-A026-8ED7A4E262DD}"/>
              </a:ext>
            </a:extLst>
          </p:cNvPr>
          <p:cNvSpPr txBox="1"/>
          <p:nvPr/>
        </p:nvSpPr>
        <p:spPr>
          <a:xfrm>
            <a:off x="2103193" y="3355376"/>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2">
            <p14:nvContentPartPr>
              <p14:cNvPr id="27" name="墨迹 26">
                <a:extLst>
                  <a:ext uri="{FF2B5EF4-FFF2-40B4-BE49-F238E27FC236}">
                    <a16:creationId xmlns:a16="http://schemas.microsoft.com/office/drawing/2014/main" id="{A2B64556-7CB9-899E-A632-208E1BF74073}"/>
                  </a:ext>
                </a:extLst>
              </p14:cNvPr>
              <p14:cNvContentPartPr/>
              <p14:nvPr/>
            </p14:nvContentPartPr>
            <p14:xfrm>
              <a:off x="1206720" y="3315456"/>
              <a:ext cx="1073520" cy="1638720"/>
            </p14:xfrm>
          </p:contentPart>
        </mc:Choice>
        <mc:Fallback xmlns="">
          <p:pic>
            <p:nvPicPr>
              <p:cNvPr id="27" name="墨迹 26">
                <a:extLst>
                  <a:ext uri="{FF2B5EF4-FFF2-40B4-BE49-F238E27FC236}">
                    <a16:creationId xmlns:a16="http://schemas.microsoft.com/office/drawing/2014/main" id="{A2B64556-7CB9-899E-A632-208E1BF74073}"/>
                  </a:ext>
                </a:extLst>
              </p:cNvPr>
              <p:cNvPicPr/>
              <p:nvPr/>
            </p:nvPicPr>
            <p:blipFill>
              <a:blip r:embed="rId3"/>
              <a:stretch>
                <a:fillRect/>
              </a:stretch>
            </p:blipFill>
            <p:spPr>
              <a:xfrm>
                <a:off x="1197360" y="3306096"/>
                <a:ext cx="1092240" cy="1657440"/>
              </a:xfrm>
              <a:prstGeom prst="rect">
                <a:avLst/>
              </a:prstGeom>
            </p:spPr>
          </p:pic>
        </mc:Fallback>
      </mc:AlternateContent>
      <p:sp>
        <p:nvSpPr>
          <p:cNvPr id="28" name="文本框 27">
            <a:extLst>
              <a:ext uri="{FF2B5EF4-FFF2-40B4-BE49-F238E27FC236}">
                <a16:creationId xmlns:a16="http://schemas.microsoft.com/office/drawing/2014/main" id="{09A43155-5641-101F-C515-430F14FDFB72}"/>
              </a:ext>
            </a:extLst>
          </p:cNvPr>
          <p:cNvSpPr txBox="1"/>
          <p:nvPr/>
        </p:nvSpPr>
        <p:spPr>
          <a:xfrm>
            <a:off x="1476350" y="3559110"/>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29" name="文本框 28">
            <a:extLst>
              <a:ext uri="{FF2B5EF4-FFF2-40B4-BE49-F238E27FC236}">
                <a16:creationId xmlns:a16="http://schemas.microsoft.com/office/drawing/2014/main" id="{4F1CC951-D1E6-24B0-987C-A23C82727D46}"/>
              </a:ext>
            </a:extLst>
          </p:cNvPr>
          <p:cNvSpPr txBox="1"/>
          <p:nvPr/>
        </p:nvSpPr>
        <p:spPr>
          <a:xfrm>
            <a:off x="1475656" y="428218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30" name="直接箭头连接符 29">
            <a:extLst>
              <a:ext uri="{FF2B5EF4-FFF2-40B4-BE49-F238E27FC236}">
                <a16:creationId xmlns:a16="http://schemas.microsoft.com/office/drawing/2014/main" id="{41924C56-90C8-2AC3-404A-FE15BF01B71E}"/>
              </a:ext>
            </a:extLst>
          </p:cNvPr>
          <p:cNvCxnSpPr>
            <a:cxnSpLocks/>
          </p:cNvCxnSpPr>
          <p:nvPr/>
        </p:nvCxnSpPr>
        <p:spPr bwMode="auto">
          <a:xfrm>
            <a:off x="2699792" y="4172124"/>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1" name="文本框 30">
            <a:extLst>
              <a:ext uri="{FF2B5EF4-FFF2-40B4-BE49-F238E27FC236}">
                <a16:creationId xmlns:a16="http://schemas.microsoft.com/office/drawing/2014/main" id="{E3A164B2-046F-AEF2-2BEC-357E0FD9D276}"/>
              </a:ext>
            </a:extLst>
          </p:cNvPr>
          <p:cNvSpPr txBox="1"/>
          <p:nvPr/>
        </p:nvSpPr>
        <p:spPr>
          <a:xfrm>
            <a:off x="2834807" y="3642206"/>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32" name="文本框 31">
            <a:extLst>
              <a:ext uri="{FF2B5EF4-FFF2-40B4-BE49-F238E27FC236}">
                <a16:creationId xmlns:a16="http://schemas.microsoft.com/office/drawing/2014/main" id="{8184AB92-A823-B819-C9CB-CC500958BD38}"/>
              </a:ext>
            </a:extLst>
          </p:cNvPr>
          <p:cNvSpPr txBox="1"/>
          <p:nvPr/>
        </p:nvSpPr>
        <p:spPr>
          <a:xfrm>
            <a:off x="2608207" y="4261863"/>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33" name="Group 15">
            <a:extLst>
              <a:ext uri="{FF2B5EF4-FFF2-40B4-BE49-F238E27FC236}">
                <a16:creationId xmlns:a16="http://schemas.microsoft.com/office/drawing/2014/main" id="{BDB2C2BD-AD56-3291-5900-BCFF2ABEEC4F}"/>
              </a:ext>
            </a:extLst>
          </p:cNvPr>
          <p:cNvGrpSpPr>
            <a:grpSpLocks/>
          </p:cNvGrpSpPr>
          <p:nvPr/>
        </p:nvGrpSpPr>
        <p:grpSpPr bwMode="auto">
          <a:xfrm>
            <a:off x="4673481" y="3334416"/>
            <a:ext cx="1219200" cy="762000"/>
            <a:chOff x="0" y="0"/>
            <a:chExt cx="1005" cy="559"/>
          </a:xfrm>
        </p:grpSpPr>
        <p:sp>
          <p:nvSpPr>
            <p:cNvPr id="34" name="Line 16">
              <a:extLst>
                <a:ext uri="{FF2B5EF4-FFF2-40B4-BE49-F238E27FC236}">
                  <a16:creationId xmlns:a16="http://schemas.microsoft.com/office/drawing/2014/main" id="{C3D756B3-E6C5-6076-F5AC-969917A62C8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17">
              <a:extLst>
                <a:ext uri="{FF2B5EF4-FFF2-40B4-BE49-F238E27FC236}">
                  <a16:creationId xmlns:a16="http://schemas.microsoft.com/office/drawing/2014/main" id="{7C79D8FC-8F99-4AF4-11CC-C194E9F4AF11}"/>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36" name="Oval 18">
              <a:extLst>
                <a:ext uri="{FF2B5EF4-FFF2-40B4-BE49-F238E27FC236}">
                  <a16:creationId xmlns:a16="http://schemas.microsoft.com/office/drawing/2014/main" id="{6F228838-BFAE-17D2-1543-C05CB0BE8E59}"/>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37" name="Line 19">
              <a:extLst>
                <a:ext uri="{FF2B5EF4-FFF2-40B4-BE49-F238E27FC236}">
                  <a16:creationId xmlns:a16="http://schemas.microsoft.com/office/drawing/2014/main" id="{1A78A191-7331-1872-DB46-9499B5A1E731}"/>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38" name="Oval 20">
              <a:extLst>
                <a:ext uri="{FF2B5EF4-FFF2-40B4-BE49-F238E27FC236}">
                  <a16:creationId xmlns:a16="http://schemas.microsoft.com/office/drawing/2014/main" id="{355B38E2-E2FA-2811-0BAD-63BCA0D7F455}"/>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39" name="Line 19">
            <a:extLst>
              <a:ext uri="{FF2B5EF4-FFF2-40B4-BE49-F238E27FC236}">
                <a16:creationId xmlns:a16="http://schemas.microsoft.com/office/drawing/2014/main" id="{CC956929-A8D8-F159-0E37-218750A8DEDA}"/>
              </a:ext>
            </a:extLst>
          </p:cNvPr>
          <p:cNvSpPr>
            <a:spLocks noChangeShapeType="1"/>
          </p:cNvSpPr>
          <p:nvPr/>
        </p:nvSpPr>
        <p:spPr bwMode="auto">
          <a:xfrm flipH="1">
            <a:off x="5322755" y="407242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0" name="Oval 20">
            <a:extLst>
              <a:ext uri="{FF2B5EF4-FFF2-40B4-BE49-F238E27FC236}">
                <a16:creationId xmlns:a16="http://schemas.microsoft.com/office/drawing/2014/main" id="{9C63FEDE-82CE-0CDB-F1B7-A05E8EAEB7AB}"/>
              </a:ext>
            </a:extLst>
          </p:cNvPr>
          <p:cNvSpPr>
            <a:spLocks noChangeArrowheads="1"/>
          </p:cNvSpPr>
          <p:nvPr/>
        </p:nvSpPr>
        <p:spPr bwMode="auto">
          <a:xfrm>
            <a:off x="5148064" y="434072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41" name="Line 19">
            <a:extLst>
              <a:ext uri="{FF2B5EF4-FFF2-40B4-BE49-F238E27FC236}">
                <a16:creationId xmlns:a16="http://schemas.microsoft.com/office/drawing/2014/main" id="{BA6EF191-E9A9-4D2F-AF08-8BA76A231CF2}"/>
              </a:ext>
            </a:extLst>
          </p:cNvPr>
          <p:cNvSpPr>
            <a:spLocks noChangeShapeType="1"/>
          </p:cNvSpPr>
          <p:nvPr/>
        </p:nvSpPr>
        <p:spPr bwMode="auto">
          <a:xfrm flipH="1">
            <a:off x="4870689" y="4611989"/>
            <a:ext cx="326866" cy="363652"/>
          </a:xfrm>
          <a:prstGeom prst="line">
            <a:avLst/>
          </a:prstGeom>
          <a:noFill/>
          <a:ln w="38100">
            <a:solidFill>
              <a:srgbClr val="336699"/>
            </a:solidFill>
            <a:round/>
            <a:headEnd/>
            <a:tailEnd/>
          </a:ln>
          <a:effectLst/>
        </p:spPr>
        <p:txBody>
          <a:bodyPr wrap="none" anchor="ctr"/>
          <a:lstStyle/>
          <a:p>
            <a:endParaRPr lang="zh-CN" altLang="en-US" i="0"/>
          </a:p>
        </p:txBody>
      </p:sp>
      <p:sp>
        <p:nvSpPr>
          <p:cNvPr id="42" name="Oval 20">
            <a:extLst>
              <a:ext uri="{FF2B5EF4-FFF2-40B4-BE49-F238E27FC236}">
                <a16:creationId xmlns:a16="http://schemas.microsoft.com/office/drawing/2014/main" id="{9EABB181-863A-54A3-C620-D59FBCCF0152}"/>
              </a:ext>
            </a:extLst>
          </p:cNvPr>
          <p:cNvSpPr>
            <a:spLocks noChangeArrowheads="1"/>
          </p:cNvSpPr>
          <p:nvPr/>
        </p:nvSpPr>
        <p:spPr bwMode="auto">
          <a:xfrm>
            <a:off x="4695998" y="49167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mc:AlternateContent xmlns:mc="http://schemas.openxmlformats.org/markup-compatibility/2006" xmlns:p14="http://schemas.microsoft.com/office/powerpoint/2010/main">
        <mc:Choice Requires="p14">
          <p:contentPart p14:bwMode="auto" r:id="rId4">
            <p14:nvContentPartPr>
              <p14:cNvPr id="43" name="墨迹 42">
                <a:extLst>
                  <a:ext uri="{FF2B5EF4-FFF2-40B4-BE49-F238E27FC236}">
                    <a16:creationId xmlns:a16="http://schemas.microsoft.com/office/drawing/2014/main" id="{A1FE3A1D-C6AE-0145-7D02-413BD6AD1EB5}"/>
                  </a:ext>
                </a:extLst>
              </p14:cNvPr>
              <p14:cNvContentPartPr/>
              <p14:nvPr/>
            </p14:nvContentPartPr>
            <p14:xfrm>
              <a:off x="4483080" y="3639096"/>
              <a:ext cx="1607040" cy="1734120"/>
            </p14:xfrm>
          </p:contentPart>
        </mc:Choice>
        <mc:Fallback xmlns="">
          <p:pic>
            <p:nvPicPr>
              <p:cNvPr id="43" name="墨迹 42">
                <a:extLst>
                  <a:ext uri="{FF2B5EF4-FFF2-40B4-BE49-F238E27FC236}">
                    <a16:creationId xmlns:a16="http://schemas.microsoft.com/office/drawing/2014/main" id="{A1FE3A1D-C6AE-0145-7D02-413BD6AD1EB5}"/>
                  </a:ext>
                </a:extLst>
              </p:cNvPr>
              <p:cNvPicPr/>
              <p:nvPr/>
            </p:nvPicPr>
            <p:blipFill>
              <a:blip r:embed="rId5"/>
              <a:stretch>
                <a:fillRect/>
              </a:stretch>
            </p:blipFill>
            <p:spPr>
              <a:xfrm>
                <a:off x="4473720" y="3629736"/>
                <a:ext cx="1625760" cy="1752840"/>
              </a:xfrm>
              <a:prstGeom prst="rect">
                <a:avLst/>
              </a:prstGeom>
            </p:spPr>
          </p:pic>
        </mc:Fallback>
      </mc:AlternateContent>
      <p:sp>
        <p:nvSpPr>
          <p:cNvPr id="44" name="文本框 43">
            <a:extLst>
              <a:ext uri="{FF2B5EF4-FFF2-40B4-BE49-F238E27FC236}">
                <a16:creationId xmlns:a16="http://schemas.microsoft.com/office/drawing/2014/main" id="{951C1A25-ED69-8C8F-EF56-503DA636F7C0}"/>
              </a:ext>
            </a:extLst>
          </p:cNvPr>
          <p:cNvSpPr txBox="1"/>
          <p:nvPr/>
        </p:nvSpPr>
        <p:spPr>
          <a:xfrm>
            <a:off x="5868144" y="3643408"/>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cxnSp>
        <p:nvCxnSpPr>
          <p:cNvPr id="45" name="直接箭头连接符 44">
            <a:extLst>
              <a:ext uri="{FF2B5EF4-FFF2-40B4-BE49-F238E27FC236}">
                <a16:creationId xmlns:a16="http://schemas.microsoft.com/office/drawing/2014/main" id="{DC605BC2-6827-ED5F-CC58-BFCF7AB1ED9D}"/>
              </a:ext>
            </a:extLst>
          </p:cNvPr>
          <p:cNvCxnSpPr>
            <a:cxnSpLocks/>
          </p:cNvCxnSpPr>
          <p:nvPr/>
        </p:nvCxnSpPr>
        <p:spPr bwMode="auto">
          <a:xfrm>
            <a:off x="6797739" y="4072421"/>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6" name="文本框 45">
            <a:extLst>
              <a:ext uri="{FF2B5EF4-FFF2-40B4-BE49-F238E27FC236}">
                <a16:creationId xmlns:a16="http://schemas.microsoft.com/office/drawing/2014/main" id="{36656B66-342B-F06A-159F-AB7EA19A5751}"/>
              </a:ext>
            </a:extLst>
          </p:cNvPr>
          <p:cNvSpPr txBox="1"/>
          <p:nvPr/>
        </p:nvSpPr>
        <p:spPr>
          <a:xfrm>
            <a:off x="6932754" y="3542503"/>
            <a:ext cx="1026114" cy="461665"/>
          </a:xfrm>
          <a:prstGeom prst="rect">
            <a:avLst/>
          </a:prstGeom>
          <a:noFill/>
        </p:spPr>
        <p:txBody>
          <a:bodyPr wrap="square" rtlCol="0">
            <a:spAutoFit/>
          </a:bodyPr>
          <a:lstStyle/>
          <a:p>
            <a:r>
              <a:rPr lang="en-US" altLang="zh-CN" sz="2400" b="0" i="0" dirty="0">
                <a:latin typeface="+mn-ea"/>
                <a:ea typeface="+mn-ea"/>
              </a:rPr>
              <a:t>LL</a:t>
            </a:r>
            <a:r>
              <a:rPr lang="zh-CN" altLang="en-US" sz="2400" b="0" i="0" dirty="0">
                <a:latin typeface="+mn-ea"/>
                <a:ea typeface="+mn-ea"/>
              </a:rPr>
              <a:t>型</a:t>
            </a:r>
          </a:p>
        </p:txBody>
      </p:sp>
      <p:sp>
        <p:nvSpPr>
          <p:cNvPr id="47" name="文本框 46">
            <a:extLst>
              <a:ext uri="{FF2B5EF4-FFF2-40B4-BE49-F238E27FC236}">
                <a16:creationId xmlns:a16="http://schemas.microsoft.com/office/drawing/2014/main" id="{AC51221D-7F6C-E758-18CD-E5420E859A3D}"/>
              </a:ext>
            </a:extLst>
          </p:cNvPr>
          <p:cNvSpPr txBox="1"/>
          <p:nvPr/>
        </p:nvSpPr>
        <p:spPr>
          <a:xfrm>
            <a:off x="6706154" y="4162160"/>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单向右旋</a:t>
            </a:r>
          </a:p>
        </p:txBody>
      </p:sp>
      <p:sp>
        <p:nvSpPr>
          <p:cNvPr id="48" name="文本框 47">
            <a:extLst>
              <a:ext uri="{FF2B5EF4-FFF2-40B4-BE49-F238E27FC236}">
                <a16:creationId xmlns:a16="http://schemas.microsoft.com/office/drawing/2014/main" id="{C3A7BD0A-F16D-355F-A7E2-27F71BCA1B52}"/>
              </a:ext>
            </a:extLst>
          </p:cNvPr>
          <p:cNvSpPr txBox="1"/>
          <p:nvPr/>
        </p:nvSpPr>
        <p:spPr>
          <a:xfrm>
            <a:off x="5298353" y="3900438"/>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49" name="文本框 48">
            <a:extLst>
              <a:ext uri="{FF2B5EF4-FFF2-40B4-BE49-F238E27FC236}">
                <a16:creationId xmlns:a16="http://schemas.microsoft.com/office/drawing/2014/main" id="{0660C494-E2FF-C152-AE56-88DB6454808D}"/>
              </a:ext>
            </a:extLst>
          </p:cNvPr>
          <p:cNvSpPr txBox="1"/>
          <p:nvPr/>
        </p:nvSpPr>
        <p:spPr>
          <a:xfrm>
            <a:off x="4741305" y="4492695"/>
            <a:ext cx="288032" cy="369332"/>
          </a:xfrm>
          <a:prstGeom prst="rect">
            <a:avLst/>
          </a:prstGeom>
          <a:noFill/>
        </p:spPr>
        <p:txBody>
          <a:bodyPr wrap="square" rtlCol="0">
            <a:spAutoFit/>
          </a:bodyPr>
          <a:lstStyle/>
          <a:p>
            <a:r>
              <a:rPr lang="en-US" altLang="zh-CN" b="0" i="0" dirty="0"/>
              <a:t>L</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8" grpId="0"/>
      <p:bldP spid="29" grpId="0"/>
      <p:bldP spid="31" grpId="0"/>
      <p:bldP spid="32" grpId="0"/>
      <p:bldP spid="39" grpId="0" animBg="1"/>
      <p:bldP spid="40" grpId="0" animBg="1"/>
      <p:bldP spid="41" grpId="0" animBg="1"/>
      <p:bldP spid="42" grpId="0" animBg="1"/>
      <p:bldP spid="44" grpId="0"/>
      <p:bldP spid="46" grpId="0"/>
      <p:bldP spid="47" grpId="0"/>
      <p:bldP spid="48" grpId="0"/>
      <p:bldP spid="4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72704">
            <a:extLst>
              <a:ext uri="{FF2B5EF4-FFF2-40B4-BE49-F238E27FC236}">
                <a16:creationId xmlns:a16="http://schemas.microsoft.com/office/drawing/2014/main" id="{448AAA89-5B74-73A9-BA1C-641FAB77A7A0}"/>
              </a:ext>
            </a:extLst>
          </p:cNvPr>
          <p:cNvSpPr txBox="1"/>
          <p:nvPr/>
        </p:nvSpPr>
        <p:spPr>
          <a:xfrm>
            <a:off x="2080221" y="2585346"/>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81</a:t>
            </a:fld>
            <a:endParaRPr lang="en-US" altLang="zh-CN"/>
          </a:p>
        </p:txBody>
      </p:sp>
      <p:sp>
        <p:nvSpPr>
          <p:cNvPr id="74757" name="Rectangle 5"/>
          <p:cNvSpPr>
            <a:spLocks noGrp="1" noChangeArrowheads="1"/>
          </p:cNvSpPr>
          <p:nvPr>
            <p:ph type="body" idx="4294967295"/>
          </p:nvPr>
        </p:nvSpPr>
        <p:spPr>
          <a:xfrm>
            <a:off x="559139" y="1195624"/>
            <a:ext cx="8763000" cy="523883"/>
          </a:xfrm>
        </p:spPr>
        <p:txBody>
          <a:bodyPr/>
          <a:lstStyle/>
          <a:p>
            <a:pPr marL="0" indent="0" eaLnBrk="1" hangingPunct="1">
              <a:spcBef>
                <a:spcPct val="30000"/>
              </a:spcBef>
              <a:buNone/>
            </a:pPr>
            <a:r>
              <a:rPr lang="zh-CN" altLang="en-US" dirty="0">
                <a:latin typeface="黑体" pitchFamily="49" charset="-122"/>
                <a:ea typeface="黑体" pitchFamily="49" charset="-122"/>
              </a:rPr>
              <a:t>64,5,13,21,19,</a:t>
            </a:r>
            <a:r>
              <a:rPr lang="zh-CN" altLang="en-US" dirty="0">
                <a:solidFill>
                  <a:srgbClr val="FF0000"/>
                </a:solidFill>
                <a:latin typeface="黑体" pitchFamily="49" charset="-122"/>
                <a:ea typeface="黑体" pitchFamily="49" charset="-122"/>
              </a:rPr>
              <a:t>80,75,37,</a:t>
            </a:r>
            <a:r>
              <a:rPr lang="en-US" altLang="zh-CN" dirty="0">
                <a:solidFill>
                  <a:srgbClr val="FF0000"/>
                </a:solidFill>
                <a:latin typeface="黑体" pitchFamily="49" charset="-122"/>
                <a:ea typeface="黑体" pitchFamily="49" charset="-122"/>
              </a:rPr>
              <a:t>56</a:t>
            </a:r>
            <a:endParaRPr lang="zh-CN" altLang="en-US" dirty="0">
              <a:solidFill>
                <a:srgbClr val="FF0000"/>
              </a:solidFill>
              <a:latin typeface="黑体" pitchFamily="49" charset="-122"/>
              <a:ea typeface="黑体" pitchFamily="49" charset="-122"/>
            </a:endParaRPr>
          </a:p>
        </p:txBody>
      </p:sp>
      <p:grpSp>
        <p:nvGrpSpPr>
          <p:cNvPr id="50" name="Group 15">
            <a:extLst>
              <a:ext uri="{FF2B5EF4-FFF2-40B4-BE49-F238E27FC236}">
                <a16:creationId xmlns:a16="http://schemas.microsoft.com/office/drawing/2014/main" id="{15EF01BE-D3C6-6BE1-9BCE-C83620F0AE16}"/>
              </a:ext>
            </a:extLst>
          </p:cNvPr>
          <p:cNvGrpSpPr>
            <a:grpSpLocks/>
          </p:cNvGrpSpPr>
          <p:nvPr/>
        </p:nvGrpSpPr>
        <p:grpSpPr bwMode="auto">
          <a:xfrm>
            <a:off x="823390" y="2068537"/>
            <a:ext cx="1219199" cy="762000"/>
            <a:chOff x="0" y="0"/>
            <a:chExt cx="1005" cy="559"/>
          </a:xfrm>
        </p:grpSpPr>
        <p:sp>
          <p:nvSpPr>
            <p:cNvPr id="51" name="Line 16">
              <a:extLst>
                <a:ext uri="{FF2B5EF4-FFF2-40B4-BE49-F238E27FC236}">
                  <a16:creationId xmlns:a16="http://schemas.microsoft.com/office/drawing/2014/main" id="{91380B43-351B-CCFB-408A-78186870E8F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52" name="Oval 17">
              <a:extLst>
                <a:ext uri="{FF2B5EF4-FFF2-40B4-BE49-F238E27FC236}">
                  <a16:creationId xmlns:a16="http://schemas.microsoft.com/office/drawing/2014/main" id="{FE854E2D-15E6-F733-6ADC-A4C2ACB82A88}"/>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53" name="Oval 18">
              <a:extLst>
                <a:ext uri="{FF2B5EF4-FFF2-40B4-BE49-F238E27FC236}">
                  <a16:creationId xmlns:a16="http://schemas.microsoft.com/office/drawing/2014/main" id="{C94693B5-3326-F132-9374-42BC52FC77B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54" name="Line 19">
              <a:extLst>
                <a:ext uri="{FF2B5EF4-FFF2-40B4-BE49-F238E27FC236}">
                  <a16:creationId xmlns:a16="http://schemas.microsoft.com/office/drawing/2014/main" id="{B0B8CAED-5D0D-B4EF-E3B2-E0C1232B5DC2}"/>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55" name="Oval 20">
              <a:extLst>
                <a:ext uri="{FF2B5EF4-FFF2-40B4-BE49-F238E27FC236}">
                  <a16:creationId xmlns:a16="http://schemas.microsoft.com/office/drawing/2014/main" id="{1006A7CB-6C4F-4E26-7B75-09469647B760}"/>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56" name="Line 19">
            <a:extLst>
              <a:ext uri="{FF2B5EF4-FFF2-40B4-BE49-F238E27FC236}">
                <a16:creationId xmlns:a16="http://schemas.microsoft.com/office/drawing/2014/main" id="{25E77F31-424A-B0BD-9885-87E63F3A6DE4}"/>
              </a:ext>
            </a:extLst>
          </p:cNvPr>
          <p:cNvSpPr>
            <a:spLocks noChangeShapeType="1"/>
          </p:cNvSpPr>
          <p:nvPr/>
        </p:nvSpPr>
        <p:spPr bwMode="auto">
          <a:xfrm flipH="1">
            <a:off x="1436453" y="281697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57" name="Oval 20">
            <a:extLst>
              <a:ext uri="{FF2B5EF4-FFF2-40B4-BE49-F238E27FC236}">
                <a16:creationId xmlns:a16="http://schemas.microsoft.com/office/drawing/2014/main" id="{52460B9F-801E-5127-E38A-F06A35BCE628}"/>
              </a:ext>
            </a:extLst>
          </p:cNvPr>
          <p:cNvSpPr>
            <a:spLocks noChangeArrowheads="1"/>
          </p:cNvSpPr>
          <p:nvPr/>
        </p:nvSpPr>
        <p:spPr bwMode="auto">
          <a:xfrm>
            <a:off x="1261762" y="301326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p:sp>
        <p:nvSpPr>
          <p:cNvPr id="58" name="Line 16">
            <a:extLst>
              <a:ext uri="{FF2B5EF4-FFF2-40B4-BE49-F238E27FC236}">
                <a16:creationId xmlns:a16="http://schemas.microsoft.com/office/drawing/2014/main" id="{1C2D0A7C-D58F-1BC3-17A8-1E61C31011EF}"/>
              </a:ext>
            </a:extLst>
          </p:cNvPr>
          <p:cNvSpPr>
            <a:spLocks noChangeShapeType="1"/>
          </p:cNvSpPr>
          <p:nvPr/>
        </p:nvSpPr>
        <p:spPr bwMode="auto">
          <a:xfrm>
            <a:off x="1986478" y="2743600"/>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9" name="Oval 17">
            <a:extLst>
              <a:ext uri="{FF2B5EF4-FFF2-40B4-BE49-F238E27FC236}">
                <a16:creationId xmlns:a16="http://schemas.microsoft.com/office/drawing/2014/main" id="{65FA8AD5-65E2-D967-5951-7ED6C8D7FF42}"/>
              </a:ext>
            </a:extLst>
          </p:cNvPr>
          <p:cNvSpPr>
            <a:spLocks noChangeArrowheads="1"/>
          </p:cNvSpPr>
          <p:nvPr/>
        </p:nvSpPr>
        <p:spPr bwMode="auto">
          <a:xfrm>
            <a:off x="2282706" y="2960702"/>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0" name="Line 16">
            <a:extLst>
              <a:ext uri="{FF2B5EF4-FFF2-40B4-BE49-F238E27FC236}">
                <a16:creationId xmlns:a16="http://schemas.microsoft.com/office/drawing/2014/main" id="{E6D46273-30B9-08B6-4D3B-6779EC2F4140}"/>
              </a:ext>
            </a:extLst>
          </p:cNvPr>
          <p:cNvSpPr>
            <a:spLocks noChangeShapeType="1"/>
          </p:cNvSpPr>
          <p:nvPr/>
        </p:nvSpPr>
        <p:spPr bwMode="auto">
          <a:xfrm>
            <a:off x="2548099" y="325205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61" name="Oval 17">
            <a:extLst>
              <a:ext uri="{FF2B5EF4-FFF2-40B4-BE49-F238E27FC236}">
                <a16:creationId xmlns:a16="http://schemas.microsoft.com/office/drawing/2014/main" id="{DBF73123-33C4-40B9-45B7-622412BBD0A5}"/>
              </a:ext>
            </a:extLst>
          </p:cNvPr>
          <p:cNvSpPr>
            <a:spLocks noChangeArrowheads="1"/>
          </p:cNvSpPr>
          <p:nvPr/>
        </p:nvSpPr>
        <p:spPr bwMode="auto">
          <a:xfrm>
            <a:off x="2844327" y="346915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2">
            <p14:nvContentPartPr>
              <p14:cNvPr id="62" name="墨迹 61">
                <a:extLst>
                  <a:ext uri="{FF2B5EF4-FFF2-40B4-BE49-F238E27FC236}">
                    <a16:creationId xmlns:a16="http://schemas.microsoft.com/office/drawing/2014/main" id="{3BE66766-92D8-B95C-2825-1D4F9518B472}"/>
                  </a:ext>
                </a:extLst>
              </p14:cNvPr>
              <p14:cNvContentPartPr/>
              <p14:nvPr/>
            </p14:nvContentPartPr>
            <p14:xfrm>
              <a:off x="1189094" y="1940686"/>
              <a:ext cx="1575000" cy="1562400"/>
            </p14:xfrm>
          </p:contentPart>
        </mc:Choice>
        <mc:Fallback xmlns="">
          <p:pic>
            <p:nvPicPr>
              <p:cNvPr id="62" name="墨迹 61">
                <a:extLst>
                  <a:ext uri="{FF2B5EF4-FFF2-40B4-BE49-F238E27FC236}">
                    <a16:creationId xmlns:a16="http://schemas.microsoft.com/office/drawing/2014/main" id="{3BE66766-92D8-B95C-2825-1D4F9518B472}"/>
                  </a:ext>
                </a:extLst>
              </p:cNvPr>
              <p:cNvPicPr/>
              <p:nvPr/>
            </p:nvPicPr>
            <p:blipFill>
              <a:blip r:embed="rId3"/>
              <a:stretch>
                <a:fillRect/>
              </a:stretch>
            </p:blipFill>
            <p:spPr>
              <a:xfrm>
                <a:off x="1179734" y="1931326"/>
                <a:ext cx="1593720" cy="1581120"/>
              </a:xfrm>
              <a:prstGeom prst="rect">
                <a:avLst/>
              </a:prstGeom>
            </p:spPr>
          </p:pic>
        </mc:Fallback>
      </mc:AlternateContent>
      <p:sp>
        <p:nvSpPr>
          <p:cNvPr id="63" name="文本框 62">
            <a:extLst>
              <a:ext uri="{FF2B5EF4-FFF2-40B4-BE49-F238E27FC236}">
                <a16:creationId xmlns:a16="http://schemas.microsoft.com/office/drawing/2014/main" id="{37DBD330-8814-7523-0167-077823FED6F5}"/>
              </a:ext>
            </a:extLst>
          </p:cNvPr>
          <p:cNvSpPr txBox="1"/>
          <p:nvPr/>
        </p:nvSpPr>
        <p:spPr>
          <a:xfrm>
            <a:off x="1538398" y="1772816"/>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sp>
        <p:nvSpPr>
          <p:cNvPr id="72704" name="文本框 72703">
            <a:extLst>
              <a:ext uri="{FF2B5EF4-FFF2-40B4-BE49-F238E27FC236}">
                <a16:creationId xmlns:a16="http://schemas.microsoft.com/office/drawing/2014/main" id="{3BBCAC10-7AF7-BDC9-B9C4-C854CA73EF4C}"/>
              </a:ext>
            </a:extLst>
          </p:cNvPr>
          <p:cNvSpPr txBox="1"/>
          <p:nvPr/>
        </p:nvSpPr>
        <p:spPr>
          <a:xfrm>
            <a:off x="1594547" y="211559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2" name="直接箭头连接符 1">
            <a:extLst>
              <a:ext uri="{FF2B5EF4-FFF2-40B4-BE49-F238E27FC236}">
                <a16:creationId xmlns:a16="http://schemas.microsoft.com/office/drawing/2014/main" id="{CDBDC6AF-0FC9-0B82-281B-E96F994C06B5}"/>
              </a:ext>
            </a:extLst>
          </p:cNvPr>
          <p:cNvCxnSpPr>
            <a:cxnSpLocks/>
          </p:cNvCxnSpPr>
          <p:nvPr/>
        </p:nvCxnSpPr>
        <p:spPr bwMode="auto">
          <a:xfrm>
            <a:off x="3290800" y="2715769"/>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 name="文本框 2">
            <a:extLst>
              <a:ext uri="{FF2B5EF4-FFF2-40B4-BE49-F238E27FC236}">
                <a16:creationId xmlns:a16="http://schemas.microsoft.com/office/drawing/2014/main" id="{34BFC28B-03A0-50AD-BF19-4DE30E3764B4}"/>
              </a:ext>
            </a:extLst>
          </p:cNvPr>
          <p:cNvSpPr txBox="1"/>
          <p:nvPr/>
        </p:nvSpPr>
        <p:spPr>
          <a:xfrm>
            <a:off x="3425815" y="2185851"/>
            <a:ext cx="1026114" cy="461665"/>
          </a:xfrm>
          <a:prstGeom prst="rect">
            <a:avLst/>
          </a:prstGeom>
          <a:noFill/>
        </p:spPr>
        <p:txBody>
          <a:bodyPr wrap="square" rtlCol="0">
            <a:spAutoFit/>
          </a:bodyPr>
          <a:lstStyle/>
          <a:p>
            <a:r>
              <a:rPr lang="en-US" altLang="zh-CN" sz="2400" b="0" i="0" dirty="0">
                <a:latin typeface="+mn-ea"/>
                <a:ea typeface="+mn-ea"/>
              </a:rPr>
              <a:t>RR</a:t>
            </a:r>
            <a:r>
              <a:rPr lang="zh-CN" altLang="en-US" sz="2400" b="0" i="0" dirty="0">
                <a:latin typeface="+mn-ea"/>
                <a:ea typeface="+mn-ea"/>
              </a:rPr>
              <a:t>型</a:t>
            </a:r>
          </a:p>
        </p:txBody>
      </p:sp>
      <p:sp>
        <p:nvSpPr>
          <p:cNvPr id="4" name="文本框 3">
            <a:extLst>
              <a:ext uri="{FF2B5EF4-FFF2-40B4-BE49-F238E27FC236}">
                <a16:creationId xmlns:a16="http://schemas.microsoft.com/office/drawing/2014/main" id="{2F3D6A33-D51E-B414-4A1D-50A8EC7DD84C}"/>
              </a:ext>
            </a:extLst>
          </p:cNvPr>
          <p:cNvSpPr txBox="1"/>
          <p:nvPr/>
        </p:nvSpPr>
        <p:spPr>
          <a:xfrm>
            <a:off x="3199215" y="2805508"/>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单向左旋</a:t>
            </a:r>
          </a:p>
        </p:txBody>
      </p:sp>
      <p:grpSp>
        <p:nvGrpSpPr>
          <p:cNvPr id="6" name="Group 15">
            <a:extLst>
              <a:ext uri="{FF2B5EF4-FFF2-40B4-BE49-F238E27FC236}">
                <a16:creationId xmlns:a16="http://schemas.microsoft.com/office/drawing/2014/main" id="{B7F8948F-F272-3822-CAB2-B79CE8291630}"/>
              </a:ext>
            </a:extLst>
          </p:cNvPr>
          <p:cNvGrpSpPr>
            <a:grpSpLocks/>
          </p:cNvGrpSpPr>
          <p:nvPr/>
        </p:nvGrpSpPr>
        <p:grpSpPr bwMode="auto">
          <a:xfrm>
            <a:off x="5506670" y="1885516"/>
            <a:ext cx="1219200" cy="762000"/>
            <a:chOff x="0" y="0"/>
            <a:chExt cx="1005" cy="559"/>
          </a:xfrm>
        </p:grpSpPr>
        <p:sp>
          <p:nvSpPr>
            <p:cNvPr id="7" name="Line 16">
              <a:extLst>
                <a:ext uri="{FF2B5EF4-FFF2-40B4-BE49-F238E27FC236}">
                  <a16:creationId xmlns:a16="http://schemas.microsoft.com/office/drawing/2014/main" id="{D8813FC1-DCE1-32B9-1F49-886C08EE1C41}"/>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8" name="Oval 17">
              <a:extLst>
                <a:ext uri="{FF2B5EF4-FFF2-40B4-BE49-F238E27FC236}">
                  <a16:creationId xmlns:a16="http://schemas.microsoft.com/office/drawing/2014/main" id="{D7E9066A-5347-5A2A-DC77-891FE596FDB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9" name="Oval 18">
              <a:extLst>
                <a:ext uri="{FF2B5EF4-FFF2-40B4-BE49-F238E27FC236}">
                  <a16:creationId xmlns:a16="http://schemas.microsoft.com/office/drawing/2014/main" id="{5A90B2BD-57B8-76F6-7D16-674C107AB1F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10" name="Line 19">
              <a:extLst>
                <a:ext uri="{FF2B5EF4-FFF2-40B4-BE49-F238E27FC236}">
                  <a16:creationId xmlns:a16="http://schemas.microsoft.com/office/drawing/2014/main" id="{F173ECEA-38A2-B7F0-7068-EA375F6F4993}"/>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11" name="Oval 20">
              <a:extLst>
                <a:ext uri="{FF2B5EF4-FFF2-40B4-BE49-F238E27FC236}">
                  <a16:creationId xmlns:a16="http://schemas.microsoft.com/office/drawing/2014/main" id="{2E36780F-741F-E1D3-1461-1F46B0ED059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13" name="Line 19">
            <a:extLst>
              <a:ext uri="{FF2B5EF4-FFF2-40B4-BE49-F238E27FC236}">
                <a16:creationId xmlns:a16="http://schemas.microsoft.com/office/drawing/2014/main" id="{17CF55BD-1952-51D1-59EA-86B399006443}"/>
              </a:ext>
            </a:extLst>
          </p:cNvPr>
          <p:cNvSpPr>
            <a:spLocks noChangeShapeType="1"/>
          </p:cNvSpPr>
          <p:nvPr/>
        </p:nvSpPr>
        <p:spPr bwMode="auto">
          <a:xfrm flipH="1">
            <a:off x="5217294" y="2581550"/>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14" name="Oval 20">
            <a:extLst>
              <a:ext uri="{FF2B5EF4-FFF2-40B4-BE49-F238E27FC236}">
                <a16:creationId xmlns:a16="http://schemas.microsoft.com/office/drawing/2014/main" id="{9F201662-5D6D-E29F-4A06-09D6D2120F4B}"/>
              </a:ext>
            </a:extLst>
          </p:cNvPr>
          <p:cNvSpPr>
            <a:spLocks noChangeArrowheads="1"/>
          </p:cNvSpPr>
          <p:nvPr/>
        </p:nvSpPr>
        <p:spPr bwMode="auto">
          <a:xfrm>
            <a:off x="5038162" y="291272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15" name="Line 16">
            <a:extLst>
              <a:ext uri="{FF2B5EF4-FFF2-40B4-BE49-F238E27FC236}">
                <a16:creationId xmlns:a16="http://schemas.microsoft.com/office/drawing/2014/main" id="{FED0A429-EF3D-1F50-540B-962F8F382F5C}"/>
              </a:ext>
            </a:extLst>
          </p:cNvPr>
          <p:cNvSpPr>
            <a:spLocks noChangeShapeType="1"/>
          </p:cNvSpPr>
          <p:nvPr/>
        </p:nvSpPr>
        <p:spPr bwMode="auto">
          <a:xfrm>
            <a:off x="5717756" y="2628812"/>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6" name="Oval 17">
            <a:extLst>
              <a:ext uri="{FF2B5EF4-FFF2-40B4-BE49-F238E27FC236}">
                <a16:creationId xmlns:a16="http://schemas.microsoft.com/office/drawing/2014/main" id="{1EBF79FC-D5C1-D4CD-4623-CDE74C0581F8}"/>
              </a:ext>
            </a:extLst>
          </p:cNvPr>
          <p:cNvSpPr>
            <a:spLocks noChangeArrowheads="1"/>
          </p:cNvSpPr>
          <p:nvPr/>
        </p:nvSpPr>
        <p:spPr bwMode="auto">
          <a:xfrm>
            <a:off x="6001304" y="290870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7" name="Line 16">
            <a:extLst>
              <a:ext uri="{FF2B5EF4-FFF2-40B4-BE49-F238E27FC236}">
                <a16:creationId xmlns:a16="http://schemas.microsoft.com/office/drawing/2014/main" id="{A91F34A1-BE3A-737E-6C08-92BD31B21F70}"/>
              </a:ext>
            </a:extLst>
          </p:cNvPr>
          <p:cNvSpPr>
            <a:spLocks noChangeShapeType="1"/>
          </p:cNvSpPr>
          <p:nvPr/>
        </p:nvSpPr>
        <p:spPr bwMode="auto">
          <a:xfrm>
            <a:off x="6671279" y="2603363"/>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8" name="Oval 17">
            <a:extLst>
              <a:ext uri="{FF2B5EF4-FFF2-40B4-BE49-F238E27FC236}">
                <a16:creationId xmlns:a16="http://schemas.microsoft.com/office/drawing/2014/main" id="{585732ED-0F1C-01E1-9B55-D9E3EB28F45F}"/>
              </a:ext>
            </a:extLst>
          </p:cNvPr>
          <p:cNvSpPr>
            <a:spLocks noChangeArrowheads="1"/>
          </p:cNvSpPr>
          <p:nvPr/>
        </p:nvSpPr>
        <p:spPr bwMode="auto">
          <a:xfrm>
            <a:off x="6968395" y="2843850"/>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p:sp>
        <p:nvSpPr>
          <p:cNvPr id="19" name="Line 19">
            <a:extLst>
              <a:ext uri="{FF2B5EF4-FFF2-40B4-BE49-F238E27FC236}">
                <a16:creationId xmlns:a16="http://schemas.microsoft.com/office/drawing/2014/main" id="{23AC2EE5-8D41-C1C2-A470-4BE74327E390}"/>
              </a:ext>
            </a:extLst>
          </p:cNvPr>
          <p:cNvSpPr>
            <a:spLocks noChangeShapeType="1"/>
          </p:cNvSpPr>
          <p:nvPr/>
        </p:nvSpPr>
        <p:spPr bwMode="auto">
          <a:xfrm flipH="1">
            <a:off x="6652497" y="310359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0" name="Oval 20">
            <a:extLst>
              <a:ext uri="{FF2B5EF4-FFF2-40B4-BE49-F238E27FC236}">
                <a16:creationId xmlns:a16="http://schemas.microsoft.com/office/drawing/2014/main" id="{2340B68C-A083-35C6-C96E-0F22E803679B}"/>
              </a:ext>
            </a:extLst>
          </p:cNvPr>
          <p:cNvSpPr>
            <a:spLocks noChangeArrowheads="1"/>
          </p:cNvSpPr>
          <p:nvPr/>
        </p:nvSpPr>
        <p:spPr bwMode="auto">
          <a:xfrm>
            <a:off x="6472399" y="337767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72706" name="文本框 72705">
            <a:extLst>
              <a:ext uri="{FF2B5EF4-FFF2-40B4-BE49-F238E27FC236}">
                <a16:creationId xmlns:a16="http://schemas.microsoft.com/office/drawing/2014/main" id="{A342BFB8-6699-5094-139A-A82ABA9EF88E}"/>
              </a:ext>
            </a:extLst>
          </p:cNvPr>
          <p:cNvSpPr txBox="1"/>
          <p:nvPr/>
        </p:nvSpPr>
        <p:spPr>
          <a:xfrm>
            <a:off x="6652497" y="1989197"/>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4">
            <p14:nvContentPartPr>
              <p14:cNvPr id="72707" name="墨迹 72706">
                <a:extLst>
                  <a:ext uri="{FF2B5EF4-FFF2-40B4-BE49-F238E27FC236}">
                    <a16:creationId xmlns:a16="http://schemas.microsoft.com/office/drawing/2014/main" id="{219127EC-81EF-6352-DE5B-7A00E098A03E}"/>
                  </a:ext>
                </a:extLst>
              </p14:cNvPr>
              <p14:cNvContentPartPr/>
              <p14:nvPr/>
            </p14:nvContentPartPr>
            <p14:xfrm>
              <a:off x="6299280" y="2226221"/>
              <a:ext cx="1092600" cy="1607040"/>
            </p14:xfrm>
          </p:contentPart>
        </mc:Choice>
        <mc:Fallback xmlns="">
          <p:pic>
            <p:nvPicPr>
              <p:cNvPr id="72707" name="墨迹 72706">
                <a:extLst>
                  <a:ext uri="{FF2B5EF4-FFF2-40B4-BE49-F238E27FC236}">
                    <a16:creationId xmlns:a16="http://schemas.microsoft.com/office/drawing/2014/main" id="{219127EC-81EF-6352-DE5B-7A00E098A03E}"/>
                  </a:ext>
                </a:extLst>
              </p:cNvPr>
              <p:cNvPicPr/>
              <p:nvPr/>
            </p:nvPicPr>
            <p:blipFill>
              <a:blip r:embed="rId5"/>
              <a:stretch>
                <a:fillRect/>
              </a:stretch>
            </p:blipFill>
            <p:spPr>
              <a:xfrm>
                <a:off x="6289920" y="2216861"/>
                <a:ext cx="1111320" cy="1625760"/>
              </a:xfrm>
              <a:prstGeom prst="rect">
                <a:avLst/>
              </a:prstGeom>
            </p:spPr>
          </p:pic>
        </mc:Fallback>
      </mc:AlternateContent>
      <p:sp>
        <p:nvSpPr>
          <p:cNvPr id="72708" name="文本框 72707">
            <a:extLst>
              <a:ext uri="{FF2B5EF4-FFF2-40B4-BE49-F238E27FC236}">
                <a16:creationId xmlns:a16="http://schemas.microsoft.com/office/drawing/2014/main" id="{3F559E61-D745-2C66-BAB5-8089EC5C1934}"/>
              </a:ext>
            </a:extLst>
          </p:cNvPr>
          <p:cNvSpPr txBox="1"/>
          <p:nvPr/>
        </p:nvSpPr>
        <p:spPr>
          <a:xfrm>
            <a:off x="6770843" y="2459842"/>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2709" name="文本框 72708">
            <a:extLst>
              <a:ext uri="{FF2B5EF4-FFF2-40B4-BE49-F238E27FC236}">
                <a16:creationId xmlns:a16="http://schemas.microsoft.com/office/drawing/2014/main" id="{7DC5CD4E-D8B6-8FC8-E75C-CD74A11BC191}"/>
              </a:ext>
            </a:extLst>
          </p:cNvPr>
          <p:cNvSpPr txBox="1"/>
          <p:nvPr/>
        </p:nvSpPr>
        <p:spPr>
          <a:xfrm>
            <a:off x="6817969" y="3163745"/>
            <a:ext cx="288032" cy="369332"/>
          </a:xfrm>
          <a:prstGeom prst="rect">
            <a:avLst/>
          </a:prstGeom>
          <a:noFill/>
        </p:spPr>
        <p:txBody>
          <a:bodyPr wrap="square" rtlCol="0">
            <a:spAutoFit/>
          </a:bodyPr>
          <a:lstStyle/>
          <a:p>
            <a:r>
              <a:rPr lang="en-US" altLang="zh-CN" b="0" i="0" dirty="0"/>
              <a:t>L</a:t>
            </a:r>
            <a:endParaRPr lang="zh-CN" altLang="en-US" b="0" i="0" dirty="0"/>
          </a:p>
        </p:txBody>
      </p:sp>
      <p:cxnSp>
        <p:nvCxnSpPr>
          <p:cNvPr id="72710" name="直接箭头连接符 72709">
            <a:extLst>
              <a:ext uri="{FF2B5EF4-FFF2-40B4-BE49-F238E27FC236}">
                <a16:creationId xmlns:a16="http://schemas.microsoft.com/office/drawing/2014/main" id="{001BD270-636E-EC77-A501-BBF0F9CE8B67}"/>
              </a:ext>
            </a:extLst>
          </p:cNvPr>
          <p:cNvCxnSpPr>
            <a:cxnSpLocks/>
          </p:cNvCxnSpPr>
          <p:nvPr/>
        </p:nvCxnSpPr>
        <p:spPr bwMode="auto">
          <a:xfrm>
            <a:off x="1007101" y="496703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11" name="文本框 72710">
            <a:extLst>
              <a:ext uri="{FF2B5EF4-FFF2-40B4-BE49-F238E27FC236}">
                <a16:creationId xmlns:a16="http://schemas.microsoft.com/office/drawing/2014/main" id="{F69950EE-F4DD-7F18-4E05-16CA7340FBA4}"/>
              </a:ext>
            </a:extLst>
          </p:cNvPr>
          <p:cNvSpPr txBox="1"/>
          <p:nvPr/>
        </p:nvSpPr>
        <p:spPr>
          <a:xfrm>
            <a:off x="1142116" y="443711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72712" name="文本框 72711">
            <a:extLst>
              <a:ext uri="{FF2B5EF4-FFF2-40B4-BE49-F238E27FC236}">
                <a16:creationId xmlns:a16="http://schemas.microsoft.com/office/drawing/2014/main" id="{A410D684-222E-6C72-568C-5DA72F087B6C}"/>
              </a:ext>
            </a:extLst>
          </p:cNvPr>
          <p:cNvSpPr txBox="1"/>
          <p:nvPr/>
        </p:nvSpPr>
        <p:spPr>
          <a:xfrm>
            <a:off x="915516" y="505676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72713" name="Group 15">
            <a:extLst>
              <a:ext uri="{FF2B5EF4-FFF2-40B4-BE49-F238E27FC236}">
                <a16:creationId xmlns:a16="http://schemas.microsoft.com/office/drawing/2014/main" id="{F50987D2-98C7-6896-84D4-FDFA9A002C16}"/>
              </a:ext>
            </a:extLst>
          </p:cNvPr>
          <p:cNvGrpSpPr>
            <a:grpSpLocks/>
          </p:cNvGrpSpPr>
          <p:nvPr/>
        </p:nvGrpSpPr>
        <p:grpSpPr bwMode="auto">
          <a:xfrm>
            <a:off x="2858661" y="4090409"/>
            <a:ext cx="1219200" cy="762000"/>
            <a:chOff x="0" y="0"/>
            <a:chExt cx="1005" cy="559"/>
          </a:xfrm>
        </p:grpSpPr>
        <p:sp>
          <p:nvSpPr>
            <p:cNvPr id="72714" name="Line 16">
              <a:extLst>
                <a:ext uri="{FF2B5EF4-FFF2-40B4-BE49-F238E27FC236}">
                  <a16:creationId xmlns:a16="http://schemas.microsoft.com/office/drawing/2014/main" id="{6732B746-BFD1-13E7-C68C-8DE175E88CA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15" name="Oval 17">
              <a:extLst>
                <a:ext uri="{FF2B5EF4-FFF2-40B4-BE49-F238E27FC236}">
                  <a16:creationId xmlns:a16="http://schemas.microsoft.com/office/drawing/2014/main" id="{03A48AD4-EF39-8330-F104-9BBA792AB3EC}"/>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16" name="Oval 18">
              <a:extLst>
                <a:ext uri="{FF2B5EF4-FFF2-40B4-BE49-F238E27FC236}">
                  <a16:creationId xmlns:a16="http://schemas.microsoft.com/office/drawing/2014/main" id="{C850E929-832E-E113-AD94-E03BC9167C9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17" name="Line 19">
              <a:extLst>
                <a:ext uri="{FF2B5EF4-FFF2-40B4-BE49-F238E27FC236}">
                  <a16:creationId xmlns:a16="http://schemas.microsoft.com/office/drawing/2014/main" id="{95E6EBBF-6B25-061B-9AEC-B9D499871A95}"/>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18" name="Oval 20">
              <a:extLst>
                <a:ext uri="{FF2B5EF4-FFF2-40B4-BE49-F238E27FC236}">
                  <a16:creationId xmlns:a16="http://schemas.microsoft.com/office/drawing/2014/main" id="{432FB089-8FFA-A6E0-4FEF-E1AE6421C843}"/>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19" name="Oval 20">
            <a:extLst>
              <a:ext uri="{FF2B5EF4-FFF2-40B4-BE49-F238E27FC236}">
                <a16:creationId xmlns:a16="http://schemas.microsoft.com/office/drawing/2014/main" id="{D4D2C430-B682-2732-7752-EA900C09E980}"/>
              </a:ext>
            </a:extLst>
          </p:cNvPr>
          <p:cNvSpPr>
            <a:spLocks noChangeArrowheads="1"/>
          </p:cNvSpPr>
          <p:nvPr/>
        </p:nvSpPr>
        <p:spPr bwMode="auto">
          <a:xfrm>
            <a:off x="2451301" y="513863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20" name="Line 16">
            <a:extLst>
              <a:ext uri="{FF2B5EF4-FFF2-40B4-BE49-F238E27FC236}">
                <a16:creationId xmlns:a16="http://schemas.microsoft.com/office/drawing/2014/main" id="{BAD1C5EC-EED4-6060-B66A-7A4990E5FAEB}"/>
              </a:ext>
            </a:extLst>
          </p:cNvPr>
          <p:cNvSpPr>
            <a:spLocks noChangeShapeType="1"/>
          </p:cNvSpPr>
          <p:nvPr/>
        </p:nvSpPr>
        <p:spPr bwMode="auto">
          <a:xfrm>
            <a:off x="3080664" y="4851047"/>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21" name="Oval 17">
            <a:extLst>
              <a:ext uri="{FF2B5EF4-FFF2-40B4-BE49-F238E27FC236}">
                <a16:creationId xmlns:a16="http://schemas.microsoft.com/office/drawing/2014/main" id="{3455E7E8-F613-28B5-CC07-3A913CA5FA63}"/>
              </a:ext>
            </a:extLst>
          </p:cNvPr>
          <p:cNvSpPr>
            <a:spLocks noChangeArrowheads="1"/>
          </p:cNvSpPr>
          <p:nvPr/>
        </p:nvSpPr>
        <p:spPr bwMode="auto">
          <a:xfrm>
            <a:off x="3099161" y="514144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22" name="Line 19">
            <a:extLst>
              <a:ext uri="{FF2B5EF4-FFF2-40B4-BE49-F238E27FC236}">
                <a16:creationId xmlns:a16="http://schemas.microsoft.com/office/drawing/2014/main" id="{FFEA4464-9EFE-8A4A-1C4A-30BEB97FC9D6}"/>
              </a:ext>
            </a:extLst>
          </p:cNvPr>
          <p:cNvSpPr>
            <a:spLocks noChangeShapeType="1"/>
          </p:cNvSpPr>
          <p:nvPr/>
        </p:nvSpPr>
        <p:spPr bwMode="auto">
          <a:xfrm flipH="1">
            <a:off x="2673050" y="4817785"/>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23" name="Group 15">
            <a:extLst>
              <a:ext uri="{FF2B5EF4-FFF2-40B4-BE49-F238E27FC236}">
                <a16:creationId xmlns:a16="http://schemas.microsoft.com/office/drawing/2014/main" id="{06157290-6F19-FAAD-E206-371C2F5B7798}"/>
              </a:ext>
            </a:extLst>
          </p:cNvPr>
          <p:cNvGrpSpPr>
            <a:grpSpLocks/>
          </p:cNvGrpSpPr>
          <p:nvPr/>
        </p:nvGrpSpPr>
        <p:grpSpPr bwMode="auto">
          <a:xfrm>
            <a:off x="3484638" y="4808683"/>
            <a:ext cx="982639" cy="667943"/>
            <a:chOff x="140" y="180"/>
            <a:chExt cx="810" cy="490"/>
          </a:xfrm>
        </p:grpSpPr>
        <p:sp>
          <p:nvSpPr>
            <p:cNvPr id="72724" name="Line 16">
              <a:extLst>
                <a:ext uri="{FF2B5EF4-FFF2-40B4-BE49-F238E27FC236}">
                  <a16:creationId xmlns:a16="http://schemas.microsoft.com/office/drawing/2014/main" id="{A1445AB9-EBBF-FB98-424F-0ACC4CEE0AE2}"/>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25" name="Oval 17">
              <a:extLst>
                <a:ext uri="{FF2B5EF4-FFF2-40B4-BE49-F238E27FC236}">
                  <a16:creationId xmlns:a16="http://schemas.microsoft.com/office/drawing/2014/main" id="{4E3A0102-5686-E594-7B77-BC760407E543}"/>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27" name="Line 19">
              <a:extLst>
                <a:ext uri="{FF2B5EF4-FFF2-40B4-BE49-F238E27FC236}">
                  <a16:creationId xmlns:a16="http://schemas.microsoft.com/office/drawing/2014/main" id="{88132C2E-B1EE-1C97-CDEB-66D93E8B1C84}"/>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28" name="Oval 20">
              <a:extLst>
                <a:ext uri="{FF2B5EF4-FFF2-40B4-BE49-F238E27FC236}">
                  <a16:creationId xmlns:a16="http://schemas.microsoft.com/office/drawing/2014/main" id="{F92BB3DE-7ACB-17A4-B8F8-B2BAF88E35BF}"/>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72729" name="Line 19">
            <a:extLst>
              <a:ext uri="{FF2B5EF4-FFF2-40B4-BE49-F238E27FC236}">
                <a16:creationId xmlns:a16="http://schemas.microsoft.com/office/drawing/2014/main" id="{4CFF4200-4E3A-9F71-45FA-20E83EC97B32}"/>
              </a:ext>
            </a:extLst>
          </p:cNvPr>
          <p:cNvSpPr>
            <a:spLocks noChangeShapeType="1"/>
          </p:cNvSpPr>
          <p:nvPr/>
        </p:nvSpPr>
        <p:spPr bwMode="auto">
          <a:xfrm flipH="1">
            <a:off x="3431913" y="5479314"/>
            <a:ext cx="144363"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0" name="Oval 20">
            <a:extLst>
              <a:ext uri="{FF2B5EF4-FFF2-40B4-BE49-F238E27FC236}">
                <a16:creationId xmlns:a16="http://schemas.microsoft.com/office/drawing/2014/main" id="{045DDB6D-E2E5-0767-69F9-8416828A5B9B}"/>
              </a:ext>
            </a:extLst>
          </p:cNvPr>
          <p:cNvSpPr>
            <a:spLocks noChangeArrowheads="1"/>
          </p:cNvSpPr>
          <p:nvPr/>
        </p:nvSpPr>
        <p:spPr bwMode="auto">
          <a:xfrm>
            <a:off x="3248375" y="579248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37</a:t>
            </a:r>
            <a:endParaRPr lang="en-US" altLang="zh-CN" sz="1600" b="1" i="0" dirty="0">
              <a:solidFill>
                <a:srgbClr val="003366"/>
              </a:solidFill>
              <a:latin typeface="Times New Roman" pitchFamily="18" charset="0"/>
              <a:ea typeface="楷体_GB2312" pitchFamily="1" charset="-122"/>
            </a:endParaRPr>
          </a:p>
        </p:txBody>
      </p:sp>
      <p:sp>
        <p:nvSpPr>
          <p:cNvPr id="72731" name="Line 16">
            <a:extLst>
              <a:ext uri="{FF2B5EF4-FFF2-40B4-BE49-F238E27FC236}">
                <a16:creationId xmlns:a16="http://schemas.microsoft.com/office/drawing/2014/main" id="{328FBB37-A72D-5CC1-7326-936F44E29074}"/>
              </a:ext>
            </a:extLst>
          </p:cNvPr>
          <p:cNvSpPr>
            <a:spLocks noChangeShapeType="1"/>
          </p:cNvSpPr>
          <p:nvPr/>
        </p:nvSpPr>
        <p:spPr bwMode="auto">
          <a:xfrm>
            <a:off x="3504094" y="6009512"/>
            <a:ext cx="243840"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2" name="Oval 17">
            <a:extLst>
              <a:ext uri="{FF2B5EF4-FFF2-40B4-BE49-F238E27FC236}">
                <a16:creationId xmlns:a16="http://schemas.microsoft.com/office/drawing/2014/main" id="{829290D3-6BF7-BB0C-BA46-EB490C47D3F1}"/>
              </a:ext>
            </a:extLst>
          </p:cNvPr>
          <p:cNvSpPr>
            <a:spLocks noChangeArrowheads="1"/>
          </p:cNvSpPr>
          <p:nvPr/>
        </p:nvSpPr>
        <p:spPr bwMode="auto">
          <a:xfrm>
            <a:off x="3695116" y="6237838"/>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sp>
        <p:nvSpPr>
          <p:cNvPr id="72733" name="文本框 72732">
            <a:extLst>
              <a:ext uri="{FF2B5EF4-FFF2-40B4-BE49-F238E27FC236}">
                <a16:creationId xmlns:a16="http://schemas.microsoft.com/office/drawing/2014/main" id="{8F74533D-EAFF-8416-3E76-733FFB39A15A}"/>
              </a:ext>
            </a:extLst>
          </p:cNvPr>
          <p:cNvSpPr txBox="1"/>
          <p:nvPr/>
        </p:nvSpPr>
        <p:spPr>
          <a:xfrm>
            <a:off x="3400108" y="4751040"/>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6">
            <p14:nvContentPartPr>
              <p14:cNvPr id="72734" name="墨迹 72733">
                <a:extLst>
                  <a:ext uri="{FF2B5EF4-FFF2-40B4-BE49-F238E27FC236}">
                    <a16:creationId xmlns:a16="http://schemas.microsoft.com/office/drawing/2014/main" id="{652436E4-F244-F4B9-295B-A13E527EC890}"/>
                  </a:ext>
                </a:extLst>
              </p14:cNvPr>
              <p14:cNvContentPartPr/>
              <p14:nvPr/>
            </p14:nvContentPartPr>
            <p14:xfrm>
              <a:off x="3168720" y="5022720"/>
              <a:ext cx="914760" cy="1632600"/>
            </p14:xfrm>
          </p:contentPart>
        </mc:Choice>
        <mc:Fallback xmlns="">
          <p:pic>
            <p:nvPicPr>
              <p:cNvPr id="72734" name="墨迹 72733">
                <a:extLst>
                  <a:ext uri="{FF2B5EF4-FFF2-40B4-BE49-F238E27FC236}">
                    <a16:creationId xmlns:a16="http://schemas.microsoft.com/office/drawing/2014/main" id="{652436E4-F244-F4B9-295B-A13E527EC890}"/>
                  </a:ext>
                </a:extLst>
              </p:cNvPr>
              <p:cNvPicPr/>
              <p:nvPr/>
            </p:nvPicPr>
            <p:blipFill>
              <a:blip r:embed="rId7"/>
              <a:stretch>
                <a:fillRect/>
              </a:stretch>
            </p:blipFill>
            <p:spPr>
              <a:xfrm>
                <a:off x="3159360" y="5013360"/>
                <a:ext cx="933480" cy="1651320"/>
              </a:xfrm>
              <a:prstGeom prst="rect">
                <a:avLst/>
              </a:prstGeom>
            </p:spPr>
          </p:pic>
        </mc:Fallback>
      </mc:AlternateContent>
      <p:cxnSp>
        <p:nvCxnSpPr>
          <p:cNvPr id="72735" name="直接箭头连接符 72734">
            <a:extLst>
              <a:ext uri="{FF2B5EF4-FFF2-40B4-BE49-F238E27FC236}">
                <a16:creationId xmlns:a16="http://schemas.microsoft.com/office/drawing/2014/main" id="{B798B441-25B6-AB79-4628-327B4BF685EC}"/>
              </a:ext>
            </a:extLst>
          </p:cNvPr>
          <p:cNvCxnSpPr>
            <a:cxnSpLocks/>
          </p:cNvCxnSpPr>
          <p:nvPr/>
        </p:nvCxnSpPr>
        <p:spPr bwMode="auto">
          <a:xfrm>
            <a:off x="4840175" y="494400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36" name="文本框 72735">
            <a:extLst>
              <a:ext uri="{FF2B5EF4-FFF2-40B4-BE49-F238E27FC236}">
                <a16:creationId xmlns:a16="http://schemas.microsoft.com/office/drawing/2014/main" id="{BFF2983B-8D2D-56DF-9DDC-4EAF245274C1}"/>
              </a:ext>
            </a:extLst>
          </p:cNvPr>
          <p:cNvSpPr txBox="1"/>
          <p:nvPr/>
        </p:nvSpPr>
        <p:spPr>
          <a:xfrm>
            <a:off x="4975190" y="4414085"/>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72737" name="文本框 72736">
            <a:extLst>
              <a:ext uri="{FF2B5EF4-FFF2-40B4-BE49-F238E27FC236}">
                <a16:creationId xmlns:a16="http://schemas.microsoft.com/office/drawing/2014/main" id="{C9C578B2-2973-18E0-A241-616A1AB437F5}"/>
              </a:ext>
            </a:extLst>
          </p:cNvPr>
          <p:cNvSpPr txBox="1"/>
          <p:nvPr/>
        </p:nvSpPr>
        <p:spPr>
          <a:xfrm>
            <a:off x="4748590" y="5033742"/>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sp>
        <p:nvSpPr>
          <p:cNvPr id="72738" name="文本框 72737">
            <a:extLst>
              <a:ext uri="{FF2B5EF4-FFF2-40B4-BE49-F238E27FC236}">
                <a16:creationId xmlns:a16="http://schemas.microsoft.com/office/drawing/2014/main" id="{28DAAC02-4650-A634-0B1D-C7246E81C961}"/>
              </a:ext>
            </a:extLst>
          </p:cNvPr>
          <p:cNvSpPr txBox="1"/>
          <p:nvPr/>
        </p:nvSpPr>
        <p:spPr>
          <a:xfrm>
            <a:off x="3242917" y="5426369"/>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72739" name="文本框 72738">
            <a:extLst>
              <a:ext uri="{FF2B5EF4-FFF2-40B4-BE49-F238E27FC236}">
                <a16:creationId xmlns:a16="http://schemas.microsoft.com/office/drawing/2014/main" id="{3AB0B31C-CA7C-B679-64C9-537A29C15177}"/>
              </a:ext>
            </a:extLst>
          </p:cNvPr>
          <p:cNvSpPr txBox="1"/>
          <p:nvPr/>
        </p:nvSpPr>
        <p:spPr>
          <a:xfrm>
            <a:off x="3413103" y="6037548"/>
            <a:ext cx="288032" cy="369332"/>
          </a:xfrm>
          <a:prstGeom prst="rect">
            <a:avLst/>
          </a:prstGeom>
          <a:noFill/>
        </p:spPr>
        <p:txBody>
          <a:bodyPr wrap="square" rtlCol="0">
            <a:spAutoFit/>
          </a:bodyPr>
          <a:lstStyle/>
          <a:p>
            <a:r>
              <a:rPr lang="en-US" altLang="zh-CN" b="0" i="0" dirty="0"/>
              <a:t>R</a:t>
            </a:r>
            <a:endParaRPr lang="zh-CN" altLang="en-US" b="0" i="0" dirty="0"/>
          </a:p>
        </p:txBody>
      </p:sp>
      <p:grpSp>
        <p:nvGrpSpPr>
          <p:cNvPr id="72760" name="组合 72759">
            <a:extLst>
              <a:ext uri="{FF2B5EF4-FFF2-40B4-BE49-F238E27FC236}">
                <a16:creationId xmlns:a16="http://schemas.microsoft.com/office/drawing/2014/main" id="{F18DFA73-AC63-9D54-0099-3B4F33E0EE58}"/>
              </a:ext>
            </a:extLst>
          </p:cNvPr>
          <p:cNvGrpSpPr/>
          <p:nvPr/>
        </p:nvGrpSpPr>
        <p:grpSpPr>
          <a:xfrm>
            <a:off x="6612242" y="4054038"/>
            <a:ext cx="2015976" cy="2139590"/>
            <a:chOff x="6612242" y="4054038"/>
            <a:chExt cx="2015976" cy="2139590"/>
          </a:xfrm>
        </p:grpSpPr>
        <p:grpSp>
          <p:nvGrpSpPr>
            <p:cNvPr id="72740" name="Group 15">
              <a:extLst>
                <a:ext uri="{FF2B5EF4-FFF2-40B4-BE49-F238E27FC236}">
                  <a16:creationId xmlns:a16="http://schemas.microsoft.com/office/drawing/2014/main" id="{AF71AB3F-2957-E47A-73BA-D8D66DEE540D}"/>
                </a:ext>
              </a:extLst>
            </p:cNvPr>
            <p:cNvGrpSpPr>
              <a:grpSpLocks/>
            </p:cNvGrpSpPr>
            <p:nvPr/>
          </p:nvGrpSpPr>
          <p:grpSpPr bwMode="auto">
            <a:xfrm>
              <a:off x="7034150" y="4054038"/>
              <a:ext cx="1219200" cy="762000"/>
              <a:chOff x="0" y="0"/>
              <a:chExt cx="1005" cy="559"/>
            </a:xfrm>
          </p:grpSpPr>
          <p:sp>
            <p:nvSpPr>
              <p:cNvPr id="72741" name="Line 16">
                <a:extLst>
                  <a:ext uri="{FF2B5EF4-FFF2-40B4-BE49-F238E27FC236}">
                    <a16:creationId xmlns:a16="http://schemas.microsoft.com/office/drawing/2014/main" id="{DBE99FE6-3FB0-E48D-468F-FD898615835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42" name="Oval 17">
                <a:extLst>
                  <a:ext uri="{FF2B5EF4-FFF2-40B4-BE49-F238E27FC236}">
                    <a16:creationId xmlns:a16="http://schemas.microsoft.com/office/drawing/2014/main" id="{08A9E17A-0ADB-2348-E40B-4385723B44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43" name="Oval 18">
                <a:extLst>
                  <a:ext uri="{FF2B5EF4-FFF2-40B4-BE49-F238E27FC236}">
                    <a16:creationId xmlns:a16="http://schemas.microsoft.com/office/drawing/2014/main" id="{1C4140AD-EC37-7DD8-C3C9-F05A7DD73EC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44" name="Line 19">
                <a:extLst>
                  <a:ext uri="{FF2B5EF4-FFF2-40B4-BE49-F238E27FC236}">
                    <a16:creationId xmlns:a16="http://schemas.microsoft.com/office/drawing/2014/main" id="{35C63317-231E-C30F-5E12-C741F45455EC}"/>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45" name="Oval 20">
                <a:extLst>
                  <a:ext uri="{FF2B5EF4-FFF2-40B4-BE49-F238E27FC236}">
                    <a16:creationId xmlns:a16="http://schemas.microsoft.com/office/drawing/2014/main" id="{DCB6D2D6-0F2A-52E7-84B7-4D2B165A056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46" name="Oval 20">
              <a:extLst>
                <a:ext uri="{FF2B5EF4-FFF2-40B4-BE49-F238E27FC236}">
                  <a16:creationId xmlns:a16="http://schemas.microsoft.com/office/drawing/2014/main" id="{59F50344-5363-92DF-F84E-3E6826F9F6A5}"/>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47" name="Line 16">
              <a:extLst>
                <a:ext uri="{FF2B5EF4-FFF2-40B4-BE49-F238E27FC236}">
                  <a16:creationId xmlns:a16="http://schemas.microsoft.com/office/drawing/2014/main" id="{FEA16D4B-084E-A4C4-8281-FCA5918AD7C9}"/>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48" name="Oval 17">
              <a:extLst>
                <a:ext uri="{FF2B5EF4-FFF2-40B4-BE49-F238E27FC236}">
                  <a16:creationId xmlns:a16="http://schemas.microsoft.com/office/drawing/2014/main" id="{5DF91F8A-C3BB-E872-253F-712424A0E6F4}"/>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49" name="Line 19">
              <a:extLst>
                <a:ext uri="{FF2B5EF4-FFF2-40B4-BE49-F238E27FC236}">
                  <a16:creationId xmlns:a16="http://schemas.microsoft.com/office/drawing/2014/main" id="{CB96470A-51CD-5AE4-2580-30646428DA3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50" name="Group 15">
              <a:extLst>
                <a:ext uri="{FF2B5EF4-FFF2-40B4-BE49-F238E27FC236}">
                  <a16:creationId xmlns:a16="http://schemas.microsoft.com/office/drawing/2014/main" id="{22771239-4765-AD98-C121-552E6431AB5F}"/>
                </a:ext>
              </a:extLst>
            </p:cNvPr>
            <p:cNvGrpSpPr>
              <a:grpSpLocks/>
            </p:cNvGrpSpPr>
            <p:nvPr/>
          </p:nvGrpSpPr>
          <p:grpSpPr bwMode="auto">
            <a:xfrm>
              <a:off x="7645579" y="4804522"/>
              <a:ext cx="982639" cy="667943"/>
              <a:chOff x="140" y="180"/>
              <a:chExt cx="810" cy="490"/>
            </a:xfrm>
          </p:grpSpPr>
          <p:sp>
            <p:nvSpPr>
              <p:cNvPr id="72751" name="Line 16">
                <a:extLst>
                  <a:ext uri="{FF2B5EF4-FFF2-40B4-BE49-F238E27FC236}">
                    <a16:creationId xmlns:a16="http://schemas.microsoft.com/office/drawing/2014/main" id="{4C2DBDC7-50E6-B646-33BB-C3A7AD03B544}"/>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52" name="Oval 17">
                <a:extLst>
                  <a:ext uri="{FF2B5EF4-FFF2-40B4-BE49-F238E27FC236}">
                    <a16:creationId xmlns:a16="http://schemas.microsoft.com/office/drawing/2014/main" id="{E3999304-87EA-1E5E-39A3-2F965B36E36D}"/>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53" name="Line 19">
                <a:extLst>
                  <a:ext uri="{FF2B5EF4-FFF2-40B4-BE49-F238E27FC236}">
                    <a16:creationId xmlns:a16="http://schemas.microsoft.com/office/drawing/2014/main" id="{DDEE5CA0-2743-DBFF-C16D-F500E8611D4C}"/>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54" name="Oval 20">
                <a:extLst>
                  <a:ext uri="{FF2B5EF4-FFF2-40B4-BE49-F238E27FC236}">
                    <a16:creationId xmlns:a16="http://schemas.microsoft.com/office/drawing/2014/main" id="{37F03DA9-9CCD-8E54-A4D1-3C4C496CF190}"/>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72756" name="Line 19">
              <a:extLst>
                <a:ext uri="{FF2B5EF4-FFF2-40B4-BE49-F238E27FC236}">
                  <a16:creationId xmlns:a16="http://schemas.microsoft.com/office/drawing/2014/main" id="{3262F0D6-3CF9-2B7C-50DD-DE859DFBD9D7}"/>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72757" name="Oval 20">
              <a:extLst>
                <a:ext uri="{FF2B5EF4-FFF2-40B4-BE49-F238E27FC236}">
                  <a16:creationId xmlns:a16="http://schemas.microsoft.com/office/drawing/2014/main" id="{2DE7BAB8-9949-1403-DE74-237C3EEFC63D}"/>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72758" name="Line 16">
              <a:extLst>
                <a:ext uri="{FF2B5EF4-FFF2-40B4-BE49-F238E27FC236}">
                  <a16:creationId xmlns:a16="http://schemas.microsoft.com/office/drawing/2014/main" id="{0EFA5007-5FED-3A61-18CA-32CC171693DE}"/>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72759" name="Oval 17">
              <a:extLst>
                <a:ext uri="{FF2B5EF4-FFF2-40B4-BE49-F238E27FC236}">
                  <a16:creationId xmlns:a16="http://schemas.microsoft.com/office/drawing/2014/main" id="{C90FCA79-E03C-B025-4AC5-C17DB5DB0B5C}"/>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5" name="Text Box 4">
            <a:extLst>
              <a:ext uri="{FF2B5EF4-FFF2-40B4-BE49-F238E27FC236}">
                <a16:creationId xmlns:a16="http://schemas.microsoft.com/office/drawing/2014/main" id="{38E50425-0AE2-1ADF-593B-DE001A624D7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Tree>
    <p:extLst>
      <p:ext uri="{BB962C8B-B14F-4D97-AF65-F5344CB8AC3E}">
        <p14:creationId xmlns:p14="http://schemas.microsoft.com/office/powerpoint/2010/main" val="21908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7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7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7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7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27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7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7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7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7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7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7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27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7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27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27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27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27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27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7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7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P spid="56" grpId="0" animBg="1"/>
      <p:bldP spid="57" grpId="0" animBg="1"/>
      <p:bldP spid="58" grpId="0" animBg="1"/>
      <p:bldP spid="59" grpId="0" animBg="1"/>
      <p:bldP spid="60" grpId="0" animBg="1"/>
      <p:bldP spid="61" grpId="0" animBg="1"/>
      <p:bldP spid="63" grpId="0"/>
      <p:bldP spid="72704" grpId="0"/>
      <p:bldP spid="3" grpId="0"/>
      <p:bldP spid="4" grpId="0"/>
      <p:bldP spid="13" grpId="0" animBg="1"/>
      <p:bldP spid="14" grpId="0" animBg="1"/>
      <p:bldP spid="15" grpId="0" animBg="1"/>
      <p:bldP spid="16" grpId="0" animBg="1"/>
      <p:bldP spid="17" grpId="0" animBg="1"/>
      <p:bldP spid="18" grpId="0" animBg="1"/>
      <p:bldP spid="19" grpId="0" animBg="1"/>
      <p:bldP spid="20" grpId="0" animBg="1"/>
      <p:bldP spid="72706" grpId="0"/>
      <p:bldP spid="72708" grpId="0"/>
      <p:bldP spid="72709" grpId="0"/>
      <p:bldP spid="72711" grpId="0"/>
      <p:bldP spid="72712" grpId="0"/>
      <p:bldP spid="72719" grpId="0" animBg="1"/>
      <p:bldP spid="72720" grpId="0" animBg="1"/>
      <p:bldP spid="72721" grpId="0" animBg="1"/>
      <p:bldP spid="72722" grpId="0" animBg="1"/>
      <p:bldP spid="72729" grpId="0" animBg="1"/>
      <p:bldP spid="72730" grpId="0" animBg="1"/>
      <p:bldP spid="72731" grpId="0" animBg="1"/>
      <p:bldP spid="72732" grpId="0" animBg="1"/>
      <p:bldP spid="72733" grpId="0"/>
      <p:bldP spid="72736" grpId="0"/>
      <p:bldP spid="72737" grpId="0"/>
      <p:bldP spid="72738" grpId="0"/>
      <p:bldP spid="7273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124744"/>
            <a:ext cx="8218488" cy="685800"/>
          </a:xfrm>
        </p:spPr>
        <p:txBody>
          <a:bodyPr/>
          <a:lstStyle/>
          <a:p>
            <a:pPr algn="l" eaLnBrk="1" hangingPunct="1"/>
            <a:r>
              <a:rPr lang="zh-CN" altLang="en-US" sz="3200" dirty="0">
                <a:latin typeface="黑体" pitchFamily="49" charset="-122"/>
                <a:ea typeface="黑体" pitchFamily="49" charset="-122"/>
              </a:rPr>
              <a:t>平衡二叉树删除与二叉排序树相同</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82</a:t>
            </a:fld>
            <a:endParaRPr lang="en-US" altLang="zh-CN"/>
          </a:p>
        </p:txBody>
      </p:sp>
      <p:sp>
        <p:nvSpPr>
          <p:cNvPr id="80901" name="Rectangle 5"/>
          <p:cNvSpPr>
            <a:spLocks noGrp="1" noChangeArrowheads="1"/>
          </p:cNvSpPr>
          <p:nvPr>
            <p:ph type="body" idx="4294967295"/>
          </p:nvPr>
        </p:nvSpPr>
        <p:spPr>
          <a:xfrm>
            <a:off x="38100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最多只有一个孩子，那么将结点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从树中删去，并将其双亲指向它的指针指向它的唯一的孩子，并作平衡化处理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没有孩子，则直接删除之，并作平衡化处理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有两个子女，则用该结点的直接前驱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替代被删结点，然后对直接前驱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作删除处理(</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只有一个孩子或没有孩子)，并作平衡化处理。</a:t>
            </a:r>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83</a:t>
            </a:fld>
            <a:endParaRPr lang="en-US" altLang="zh-CN"/>
          </a:p>
        </p:txBody>
      </p:sp>
      <p:sp>
        <p:nvSpPr>
          <p:cNvPr id="80901" name="Rectangle 5"/>
          <p:cNvSpPr>
            <a:spLocks noGrp="1" noChangeArrowheads="1"/>
          </p:cNvSpPr>
          <p:nvPr>
            <p:ph type="body" idx="4294967295"/>
          </p:nvPr>
        </p:nvSpPr>
        <p:spPr>
          <a:xfrm>
            <a:off x="539552" y="1196752"/>
            <a:ext cx="8763000" cy="601960"/>
          </a:xfrm>
        </p:spPr>
        <p:txBody>
          <a:bodyPr/>
          <a:lstStyle/>
          <a:p>
            <a:pPr eaLnBrk="1" hangingPunct="1">
              <a:lnSpc>
                <a:spcPct val="90000"/>
              </a:lnSpc>
              <a:spcBef>
                <a:spcPct val="30000"/>
              </a:spcBef>
            </a:pPr>
            <a:r>
              <a:rPr lang="zh-CN" altLang="en-US" dirty="0">
                <a:latin typeface="黑体" pitchFamily="49" charset="-122"/>
                <a:ea typeface="黑体" pitchFamily="49" charset="-122"/>
              </a:rPr>
              <a:t>从删除结点向双亲方向找失衡结点。</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在左子树上删除节点相当于在右子树上插入节点，</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在右子树上删除节点相当于在左子树上插入节点，</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a:t>
            </a:r>
          </a:p>
          <a:p>
            <a:pPr eaLnBrk="1" hangingPunct="1">
              <a:lnSpc>
                <a:spcPct val="90000"/>
              </a:lnSpc>
              <a:spcBef>
                <a:spcPct val="30000"/>
              </a:spcBef>
            </a:pPr>
            <a:endParaRPr lang="zh-CN" altLang="en-US"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7EEE0C38-8059-CCC8-ED22-30CB96FAD6B0}"/>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extLst>
      <p:ext uri="{BB962C8B-B14F-4D97-AF65-F5344CB8AC3E}">
        <p14:creationId xmlns:p14="http://schemas.microsoft.com/office/powerpoint/2010/main" val="3671785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533400" y="1125315"/>
            <a:ext cx="8218488" cy="685800"/>
          </a:xfrm>
        </p:spPr>
        <p:txBody>
          <a:bodyPr/>
          <a:lstStyle/>
          <a:p>
            <a:pPr algn="l" eaLnBrk="1" hangingPunct="1"/>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下列平衡二叉树删除结点</a:t>
            </a:r>
            <a:r>
              <a:rPr lang="en-US" altLang="zh-CN" sz="2800" dirty="0">
                <a:latin typeface="黑体" pitchFamily="49" charset="-122"/>
                <a:ea typeface="黑体" pitchFamily="49" charset="-122"/>
              </a:rPr>
              <a:t>80</a:t>
            </a:r>
            <a:r>
              <a:rPr lang="zh-CN" altLang="en-US" sz="2800" dirty="0">
                <a:latin typeface="黑体" pitchFamily="49" charset="-122"/>
                <a:ea typeface="黑体" pitchFamily="49" charset="-122"/>
              </a:rPr>
              <a:t>。</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84</a:t>
            </a:fld>
            <a:endParaRPr lang="en-US" altLang="zh-CN"/>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平衡二叉树删除举例</a:t>
            </a:r>
          </a:p>
        </p:txBody>
      </p:sp>
      <p:grpSp>
        <p:nvGrpSpPr>
          <p:cNvPr id="5" name="组合 4">
            <a:extLst>
              <a:ext uri="{FF2B5EF4-FFF2-40B4-BE49-F238E27FC236}">
                <a16:creationId xmlns:a16="http://schemas.microsoft.com/office/drawing/2014/main" id="{50AAB30B-BFCF-EE36-1AE9-AAB2EDEF98E7}"/>
              </a:ext>
            </a:extLst>
          </p:cNvPr>
          <p:cNvGrpSpPr/>
          <p:nvPr/>
        </p:nvGrpSpPr>
        <p:grpSpPr>
          <a:xfrm>
            <a:off x="755576" y="2161652"/>
            <a:ext cx="2015976" cy="2139590"/>
            <a:chOff x="6612242" y="4054038"/>
            <a:chExt cx="2015976" cy="2139590"/>
          </a:xfrm>
        </p:grpSpPr>
        <p:grpSp>
          <p:nvGrpSpPr>
            <p:cNvPr id="6" name="Group 15">
              <a:extLst>
                <a:ext uri="{FF2B5EF4-FFF2-40B4-BE49-F238E27FC236}">
                  <a16:creationId xmlns:a16="http://schemas.microsoft.com/office/drawing/2014/main" id="{062A6B7D-8435-943E-39C2-DBE0E6402332}"/>
                </a:ext>
              </a:extLst>
            </p:cNvPr>
            <p:cNvGrpSpPr>
              <a:grpSpLocks/>
            </p:cNvGrpSpPr>
            <p:nvPr/>
          </p:nvGrpSpPr>
          <p:grpSpPr bwMode="auto">
            <a:xfrm>
              <a:off x="7034150" y="4054038"/>
              <a:ext cx="1219200" cy="762000"/>
              <a:chOff x="0" y="0"/>
              <a:chExt cx="1005" cy="559"/>
            </a:xfrm>
          </p:grpSpPr>
          <p:sp>
            <p:nvSpPr>
              <p:cNvPr id="20" name="Line 16">
                <a:extLst>
                  <a:ext uri="{FF2B5EF4-FFF2-40B4-BE49-F238E27FC236}">
                    <a16:creationId xmlns:a16="http://schemas.microsoft.com/office/drawing/2014/main" id="{96600304-F6DA-1F13-7593-992861C012F3}"/>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1" name="Oval 17">
                <a:extLst>
                  <a:ext uri="{FF2B5EF4-FFF2-40B4-BE49-F238E27FC236}">
                    <a16:creationId xmlns:a16="http://schemas.microsoft.com/office/drawing/2014/main" id="{398F2484-7902-4991-2235-00D67FD98D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22" name="Oval 18">
                <a:extLst>
                  <a:ext uri="{FF2B5EF4-FFF2-40B4-BE49-F238E27FC236}">
                    <a16:creationId xmlns:a16="http://schemas.microsoft.com/office/drawing/2014/main" id="{6E839C42-6766-FD07-8769-F6ACFF70A347}"/>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23" name="Line 19">
                <a:extLst>
                  <a:ext uri="{FF2B5EF4-FFF2-40B4-BE49-F238E27FC236}">
                    <a16:creationId xmlns:a16="http://schemas.microsoft.com/office/drawing/2014/main" id="{887538F0-5892-DC97-8B0E-7B5CDFCEE49D}"/>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4" name="Oval 20">
                <a:extLst>
                  <a:ext uri="{FF2B5EF4-FFF2-40B4-BE49-F238E27FC236}">
                    <a16:creationId xmlns:a16="http://schemas.microsoft.com/office/drawing/2014/main" id="{E28FFD39-F5D8-EC93-1758-5811A76204C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 name="Oval 20">
              <a:extLst>
                <a:ext uri="{FF2B5EF4-FFF2-40B4-BE49-F238E27FC236}">
                  <a16:creationId xmlns:a16="http://schemas.microsoft.com/office/drawing/2014/main" id="{694ADD42-DA63-1789-0864-C7244EBB531F}"/>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8" name="Line 16">
              <a:extLst>
                <a:ext uri="{FF2B5EF4-FFF2-40B4-BE49-F238E27FC236}">
                  <a16:creationId xmlns:a16="http://schemas.microsoft.com/office/drawing/2014/main" id="{8944CB79-D583-B47C-97FA-FF05DE22F446}"/>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9" name="Oval 17">
              <a:extLst>
                <a:ext uri="{FF2B5EF4-FFF2-40B4-BE49-F238E27FC236}">
                  <a16:creationId xmlns:a16="http://schemas.microsoft.com/office/drawing/2014/main" id="{09381E35-75A2-0288-CCFC-414F3972B8D6}"/>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0" name="Line 19">
              <a:extLst>
                <a:ext uri="{FF2B5EF4-FFF2-40B4-BE49-F238E27FC236}">
                  <a16:creationId xmlns:a16="http://schemas.microsoft.com/office/drawing/2014/main" id="{D7327513-805C-182F-2D53-250570B46C07}"/>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11" name="Group 15">
              <a:extLst>
                <a:ext uri="{FF2B5EF4-FFF2-40B4-BE49-F238E27FC236}">
                  <a16:creationId xmlns:a16="http://schemas.microsoft.com/office/drawing/2014/main" id="{709355D4-6C3E-49C4-766A-A64093E7EF96}"/>
                </a:ext>
              </a:extLst>
            </p:cNvPr>
            <p:cNvGrpSpPr>
              <a:grpSpLocks/>
            </p:cNvGrpSpPr>
            <p:nvPr/>
          </p:nvGrpSpPr>
          <p:grpSpPr bwMode="auto">
            <a:xfrm>
              <a:off x="7645579" y="4804522"/>
              <a:ext cx="982639" cy="667943"/>
              <a:chOff x="140" y="180"/>
              <a:chExt cx="810" cy="490"/>
            </a:xfrm>
          </p:grpSpPr>
          <p:sp>
            <p:nvSpPr>
              <p:cNvPr id="16" name="Line 16">
                <a:extLst>
                  <a:ext uri="{FF2B5EF4-FFF2-40B4-BE49-F238E27FC236}">
                    <a16:creationId xmlns:a16="http://schemas.microsoft.com/office/drawing/2014/main" id="{617E0D0B-208E-A962-31AF-A133913B394B}"/>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17" name="Oval 17">
                <a:extLst>
                  <a:ext uri="{FF2B5EF4-FFF2-40B4-BE49-F238E27FC236}">
                    <a16:creationId xmlns:a16="http://schemas.microsoft.com/office/drawing/2014/main" id="{F4FAADE9-CC16-7674-2456-F7B5C8DAEA2C}"/>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18" name="Line 19">
                <a:extLst>
                  <a:ext uri="{FF2B5EF4-FFF2-40B4-BE49-F238E27FC236}">
                    <a16:creationId xmlns:a16="http://schemas.microsoft.com/office/drawing/2014/main" id="{165D0AD7-D30D-10B3-7493-9F0E548A33AB}"/>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19" name="Oval 20">
                <a:extLst>
                  <a:ext uri="{FF2B5EF4-FFF2-40B4-BE49-F238E27FC236}">
                    <a16:creationId xmlns:a16="http://schemas.microsoft.com/office/drawing/2014/main" id="{85CE30DC-59A1-DC7E-5725-4A5B547CAF82}"/>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12" name="Line 19">
              <a:extLst>
                <a:ext uri="{FF2B5EF4-FFF2-40B4-BE49-F238E27FC236}">
                  <a16:creationId xmlns:a16="http://schemas.microsoft.com/office/drawing/2014/main" id="{71280D20-3885-F541-7323-63A9BA471EC5}"/>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13" name="Oval 20">
              <a:extLst>
                <a:ext uri="{FF2B5EF4-FFF2-40B4-BE49-F238E27FC236}">
                  <a16:creationId xmlns:a16="http://schemas.microsoft.com/office/drawing/2014/main" id="{D42D799F-C7F8-7260-B798-199781208FB2}"/>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14" name="Line 16">
              <a:extLst>
                <a:ext uri="{FF2B5EF4-FFF2-40B4-BE49-F238E27FC236}">
                  <a16:creationId xmlns:a16="http://schemas.microsoft.com/office/drawing/2014/main" id="{91398257-5A11-CF6B-5445-32EE8BF826EA}"/>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15" name="Oval 17">
              <a:extLst>
                <a:ext uri="{FF2B5EF4-FFF2-40B4-BE49-F238E27FC236}">
                  <a16:creationId xmlns:a16="http://schemas.microsoft.com/office/drawing/2014/main" id="{8B2ABCA7-0D54-FE35-D2D7-5E0F29FD2FB4}"/>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cxnSp>
        <p:nvCxnSpPr>
          <p:cNvPr id="3" name="直接箭头连接符 2">
            <a:extLst>
              <a:ext uri="{FF2B5EF4-FFF2-40B4-BE49-F238E27FC236}">
                <a16:creationId xmlns:a16="http://schemas.microsoft.com/office/drawing/2014/main" id="{E1B629B7-3133-FA36-14D5-2ECD2AC12A75}"/>
              </a:ext>
            </a:extLst>
          </p:cNvPr>
          <p:cNvCxnSpPr>
            <a:cxnSpLocks/>
          </p:cNvCxnSpPr>
          <p:nvPr/>
        </p:nvCxnSpPr>
        <p:spPr bwMode="auto">
          <a:xfrm>
            <a:off x="3923928" y="317617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45" name="墨迹 44">
                <a:extLst>
                  <a:ext uri="{FF2B5EF4-FFF2-40B4-BE49-F238E27FC236}">
                    <a16:creationId xmlns:a16="http://schemas.microsoft.com/office/drawing/2014/main" id="{2B49AC77-E24C-EDCB-0824-8B87D39F2100}"/>
                  </a:ext>
                </a:extLst>
              </p14:cNvPr>
              <p14:cNvContentPartPr/>
              <p14:nvPr/>
            </p14:nvContentPartPr>
            <p14:xfrm>
              <a:off x="1598119" y="2415198"/>
              <a:ext cx="959040" cy="2068560"/>
            </p14:xfrm>
          </p:contentPart>
        </mc:Choice>
        <mc:Fallback xmlns="">
          <p:pic>
            <p:nvPicPr>
              <p:cNvPr id="45" name="墨迹 44">
                <a:extLst>
                  <a:ext uri="{FF2B5EF4-FFF2-40B4-BE49-F238E27FC236}">
                    <a16:creationId xmlns:a16="http://schemas.microsoft.com/office/drawing/2014/main" id="{2B49AC77-E24C-EDCB-0824-8B87D39F2100}"/>
                  </a:ext>
                </a:extLst>
              </p:cNvPr>
              <p:cNvPicPr/>
              <p:nvPr/>
            </p:nvPicPr>
            <p:blipFill>
              <a:blip r:embed="rId3"/>
              <a:stretch>
                <a:fillRect/>
              </a:stretch>
            </p:blipFill>
            <p:spPr>
              <a:xfrm>
                <a:off x="1589119" y="2406198"/>
                <a:ext cx="976680" cy="2086200"/>
              </a:xfrm>
              <a:prstGeom prst="rect">
                <a:avLst/>
              </a:prstGeom>
            </p:spPr>
          </p:pic>
        </mc:Fallback>
      </mc:AlternateContent>
      <p:grpSp>
        <p:nvGrpSpPr>
          <p:cNvPr id="46" name="组合 45">
            <a:extLst>
              <a:ext uri="{FF2B5EF4-FFF2-40B4-BE49-F238E27FC236}">
                <a16:creationId xmlns:a16="http://schemas.microsoft.com/office/drawing/2014/main" id="{DF3E9D17-29F1-74D2-1121-5A997D78C7AC}"/>
              </a:ext>
            </a:extLst>
          </p:cNvPr>
          <p:cNvGrpSpPr/>
          <p:nvPr/>
        </p:nvGrpSpPr>
        <p:grpSpPr>
          <a:xfrm>
            <a:off x="5774039" y="2253978"/>
            <a:ext cx="2015976" cy="2138909"/>
            <a:chOff x="6612242" y="4054038"/>
            <a:chExt cx="2015976" cy="2138909"/>
          </a:xfrm>
        </p:grpSpPr>
        <p:grpSp>
          <p:nvGrpSpPr>
            <p:cNvPr id="47" name="Group 15">
              <a:extLst>
                <a:ext uri="{FF2B5EF4-FFF2-40B4-BE49-F238E27FC236}">
                  <a16:creationId xmlns:a16="http://schemas.microsoft.com/office/drawing/2014/main" id="{E951AF3E-68BB-7E5F-453C-7FB9F9D84686}"/>
                </a:ext>
              </a:extLst>
            </p:cNvPr>
            <p:cNvGrpSpPr>
              <a:grpSpLocks/>
            </p:cNvGrpSpPr>
            <p:nvPr/>
          </p:nvGrpSpPr>
          <p:grpSpPr bwMode="auto">
            <a:xfrm>
              <a:off x="7034150" y="4054038"/>
              <a:ext cx="1219200" cy="762000"/>
              <a:chOff x="0" y="0"/>
              <a:chExt cx="1005" cy="559"/>
            </a:xfrm>
          </p:grpSpPr>
          <p:sp>
            <p:nvSpPr>
              <p:cNvPr id="61" name="Line 16">
                <a:extLst>
                  <a:ext uri="{FF2B5EF4-FFF2-40B4-BE49-F238E27FC236}">
                    <a16:creationId xmlns:a16="http://schemas.microsoft.com/office/drawing/2014/main" id="{D92E81BA-0D16-F856-7DB9-BA6FBF7C278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 name="Oval 17">
                <a:extLst>
                  <a:ext uri="{FF2B5EF4-FFF2-40B4-BE49-F238E27FC236}">
                    <a16:creationId xmlns:a16="http://schemas.microsoft.com/office/drawing/2014/main" id="{00EB6566-EB65-2AEC-5F66-C10B65F2E5FE}"/>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3" name="Oval 18">
                <a:extLst>
                  <a:ext uri="{FF2B5EF4-FFF2-40B4-BE49-F238E27FC236}">
                    <a16:creationId xmlns:a16="http://schemas.microsoft.com/office/drawing/2014/main" id="{48D7D323-FA11-CFB8-A1CA-5687D340E01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80896" name="Line 19">
                <a:extLst>
                  <a:ext uri="{FF2B5EF4-FFF2-40B4-BE49-F238E27FC236}">
                    <a16:creationId xmlns:a16="http://schemas.microsoft.com/office/drawing/2014/main" id="{0DA31465-756F-0F73-E9B3-EE52DF439C5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80897" name="Oval 20">
                <a:extLst>
                  <a:ext uri="{FF2B5EF4-FFF2-40B4-BE49-F238E27FC236}">
                    <a16:creationId xmlns:a16="http://schemas.microsoft.com/office/drawing/2014/main" id="{7112AE3B-052D-7C14-DAD1-DD8E02C7E80C}"/>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48" name="Oval 20">
              <a:extLst>
                <a:ext uri="{FF2B5EF4-FFF2-40B4-BE49-F238E27FC236}">
                  <a16:creationId xmlns:a16="http://schemas.microsoft.com/office/drawing/2014/main" id="{FD956B74-29ED-E3B5-889E-CFEF1A56B66D}"/>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49" name="Line 16">
              <a:extLst>
                <a:ext uri="{FF2B5EF4-FFF2-40B4-BE49-F238E27FC236}">
                  <a16:creationId xmlns:a16="http://schemas.microsoft.com/office/drawing/2014/main" id="{260923EC-EDB3-8639-164C-11C06E5AB3B7}"/>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50" name="Oval 17">
              <a:extLst>
                <a:ext uri="{FF2B5EF4-FFF2-40B4-BE49-F238E27FC236}">
                  <a16:creationId xmlns:a16="http://schemas.microsoft.com/office/drawing/2014/main" id="{2F4166C9-6D15-EC8A-028E-880A095B90BE}"/>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51" name="Line 19">
              <a:extLst>
                <a:ext uri="{FF2B5EF4-FFF2-40B4-BE49-F238E27FC236}">
                  <a16:creationId xmlns:a16="http://schemas.microsoft.com/office/drawing/2014/main" id="{805CED74-C68D-94C5-783F-97EBD55FB58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52" name="Group 15">
              <a:extLst>
                <a:ext uri="{FF2B5EF4-FFF2-40B4-BE49-F238E27FC236}">
                  <a16:creationId xmlns:a16="http://schemas.microsoft.com/office/drawing/2014/main" id="{931F5E0A-7AEF-1F37-2928-2D4F216BCCCC}"/>
                </a:ext>
              </a:extLst>
            </p:cNvPr>
            <p:cNvGrpSpPr>
              <a:grpSpLocks/>
            </p:cNvGrpSpPr>
            <p:nvPr/>
          </p:nvGrpSpPr>
          <p:grpSpPr bwMode="auto">
            <a:xfrm>
              <a:off x="7645579" y="4804522"/>
              <a:ext cx="982639" cy="667943"/>
              <a:chOff x="140" y="180"/>
              <a:chExt cx="810" cy="490"/>
            </a:xfrm>
          </p:grpSpPr>
          <p:sp>
            <p:nvSpPr>
              <p:cNvPr id="57" name="Line 16">
                <a:extLst>
                  <a:ext uri="{FF2B5EF4-FFF2-40B4-BE49-F238E27FC236}">
                    <a16:creationId xmlns:a16="http://schemas.microsoft.com/office/drawing/2014/main" id="{C9244949-D88E-4F1F-8647-DA1245821CC5}"/>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58" name="Oval 17">
                <a:extLst>
                  <a:ext uri="{FF2B5EF4-FFF2-40B4-BE49-F238E27FC236}">
                    <a16:creationId xmlns:a16="http://schemas.microsoft.com/office/drawing/2014/main" id="{C7927540-69F6-B9C2-CBE7-B15CC350B04B}"/>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59" name="Line 19">
                <a:extLst>
                  <a:ext uri="{FF2B5EF4-FFF2-40B4-BE49-F238E27FC236}">
                    <a16:creationId xmlns:a16="http://schemas.microsoft.com/office/drawing/2014/main" id="{3936E90B-ACE3-744D-F76F-14E7853FF721}"/>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60" name="Oval 20">
                <a:extLst>
                  <a:ext uri="{FF2B5EF4-FFF2-40B4-BE49-F238E27FC236}">
                    <a16:creationId xmlns:a16="http://schemas.microsoft.com/office/drawing/2014/main" id="{EC0E482E-70A2-09FE-9D69-4FF853DC930C}"/>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53" name="Line 19">
              <a:extLst>
                <a:ext uri="{FF2B5EF4-FFF2-40B4-BE49-F238E27FC236}">
                  <a16:creationId xmlns:a16="http://schemas.microsoft.com/office/drawing/2014/main" id="{E1B3822A-F910-984A-7988-E652B0EFD7BC}"/>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20">
              <a:extLst>
                <a:ext uri="{FF2B5EF4-FFF2-40B4-BE49-F238E27FC236}">
                  <a16:creationId xmlns:a16="http://schemas.microsoft.com/office/drawing/2014/main" id="{FE0F7DAD-C62E-0297-9B90-75F7B79A6BD9}"/>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grpSp>
      <p:sp>
        <p:nvSpPr>
          <p:cNvPr id="80900" name="文本框 80899">
            <a:extLst>
              <a:ext uri="{FF2B5EF4-FFF2-40B4-BE49-F238E27FC236}">
                <a16:creationId xmlns:a16="http://schemas.microsoft.com/office/drawing/2014/main" id="{B8626052-0601-B007-FEF6-C3CB946BBC1E}"/>
              </a:ext>
            </a:extLst>
          </p:cNvPr>
          <p:cNvSpPr txBox="1"/>
          <p:nvPr/>
        </p:nvSpPr>
        <p:spPr>
          <a:xfrm>
            <a:off x="4373410" y="2677494"/>
            <a:ext cx="681181" cy="369332"/>
          </a:xfrm>
          <a:prstGeom prst="rect">
            <a:avLst/>
          </a:prstGeom>
          <a:noFill/>
        </p:spPr>
        <p:txBody>
          <a:bodyPr wrap="square" rtlCol="0">
            <a:spAutoFit/>
          </a:bodyPr>
          <a:lstStyle/>
          <a:p>
            <a:r>
              <a:rPr lang="en-US" altLang="zh-CN" i="0" dirty="0">
                <a:latin typeface="+mn-ea"/>
                <a:ea typeface="+mn-ea"/>
              </a:rPr>
              <a:t>LR</a:t>
            </a:r>
            <a:endParaRPr lang="zh-CN" altLang="en-US" i="0" dirty="0">
              <a:latin typeface="+mn-ea"/>
              <a:ea typeface="+mn-ea"/>
            </a:endParaRPr>
          </a:p>
        </p:txBody>
      </p:sp>
      <p:sp>
        <p:nvSpPr>
          <p:cNvPr id="80902" name="文本框 80901">
            <a:extLst>
              <a:ext uri="{FF2B5EF4-FFF2-40B4-BE49-F238E27FC236}">
                <a16:creationId xmlns:a16="http://schemas.microsoft.com/office/drawing/2014/main" id="{F26CCB68-B1E2-0E18-315F-C210A57F8C3D}"/>
              </a:ext>
            </a:extLst>
          </p:cNvPr>
          <p:cNvSpPr txBox="1"/>
          <p:nvPr/>
        </p:nvSpPr>
        <p:spPr>
          <a:xfrm>
            <a:off x="755576" y="5085184"/>
            <a:ext cx="3024336" cy="523220"/>
          </a:xfrm>
          <a:prstGeom prst="rect">
            <a:avLst/>
          </a:prstGeom>
          <a:noFill/>
        </p:spPr>
        <p:txBody>
          <a:bodyPr wrap="square" rtlCol="0">
            <a:spAutoFit/>
          </a:bodyPr>
          <a:lstStyle/>
          <a:p>
            <a:r>
              <a:rPr lang="zh-CN" altLang="en-US" sz="2800" b="0" i="0" dirty="0">
                <a:latin typeface="+mn-ea"/>
                <a:ea typeface="+mn-ea"/>
              </a:rPr>
              <a:t>也可以</a:t>
            </a:r>
            <a:r>
              <a:rPr lang="en-US" altLang="zh-CN" sz="2800" b="0" i="0" dirty="0">
                <a:latin typeface="+mn-ea"/>
                <a:ea typeface="+mn-ea"/>
              </a:rPr>
              <a:t>LL</a:t>
            </a:r>
            <a:r>
              <a:rPr lang="zh-CN" altLang="en-US" sz="2800" b="0" i="0" dirty="0">
                <a:latin typeface="+mn-ea"/>
                <a:ea typeface="+mn-ea"/>
              </a:rPr>
              <a:t>旋转。</a:t>
            </a:r>
          </a:p>
        </p:txBody>
      </p:sp>
    </p:spTree>
    <p:extLst>
      <p:ext uri="{BB962C8B-B14F-4D97-AF65-F5344CB8AC3E}">
        <p14:creationId xmlns:p14="http://schemas.microsoft.com/office/powerpoint/2010/main" val="1208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1"/>
          <p:cNvSpPr>
            <a:spLocks noChangeArrowheads="1"/>
          </p:cNvSpPr>
          <p:nvPr/>
        </p:nvSpPr>
        <p:spPr bwMode="auto">
          <a:xfrm>
            <a:off x="533400" y="1212260"/>
            <a:ext cx="8280400" cy="1930337"/>
          </a:xfrm>
          <a:prstGeom prst="rect">
            <a:avLst/>
          </a:prstGeom>
          <a:noFill/>
          <a:ln w="9525">
            <a:noFill/>
            <a:miter lim="800000"/>
            <a:headEnd/>
            <a:tailEnd/>
          </a:ln>
        </p:spPr>
        <p:txBody>
          <a:bodyPr>
            <a:spAutoFit/>
          </a:bodyPr>
          <a:lstStyle/>
          <a:p>
            <a:pPr algn="just" eaLnBrk="1" hangingPunct="1">
              <a:lnSpc>
                <a:spcPct val="150000"/>
              </a:lnSpc>
              <a:buFont typeface="Arial" pitchFamily="34" charset="0"/>
              <a:buNone/>
            </a:pPr>
            <a:r>
              <a:rPr lang="zh-CN" altLang="zh-CN" sz="2800" b="0" i="0" dirty="0">
                <a:latin typeface="黑体" pitchFamily="49" charset="-122"/>
                <a:ea typeface="黑体" pitchFamily="49" charset="-122"/>
              </a:rPr>
              <a:t>画出在初始为空的</a:t>
            </a:r>
            <a:r>
              <a:rPr lang="en-US" altLang="zh-CN" sz="2800" b="0" i="0" dirty="0">
                <a:latin typeface="黑体" pitchFamily="49" charset="-122"/>
                <a:ea typeface="黑体" pitchFamily="49" charset="-122"/>
              </a:rPr>
              <a:t>AVL</a:t>
            </a:r>
            <a:r>
              <a:rPr lang="zh-CN" altLang="zh-CN" sz="2800" b="0" i="0" dirty="0">
                <a:latin typeface="黑体" pitchFamily="49" charset="-122"/>
                <a:ea typeface="黑体" pitchFamily="49" charset="-122"/>
              </a:rPr>
              <a:t>树中依次插入</a:t>
            </a:r>
            <a:r>
              <a:rPr lang="en-US" altLang="zh-CN" sz="2800" b="0" i="0" dirty="0">
                <a:latin typeface="黑体" pitchFamily="49" charset="-122"/>
                <a:ea typeface="黑体" pitchFamily="49" charset="-122"/>
              </a:rPr>
              <a:t>2,1,3,5,8,4,7,6</a:t>
            </a:r>
            <a:r>
              <a:rPr lang="zh-CN" altLang="zh-CN" sz="2800" b="0" i="0" dirty="0">
                <a:latin typeface="黑体" pitchFamily="49" charset="-122"/>
                <a:ea typeface="黑体" pitchFamily="49" charset="-122"/>
              </a:rPr>
              <a:t>时该树的生长全过程，并在有“旋转”时说出“旋转”的类型。</a:t>
            </a:r>
          </a:p>
        </p:txBody>
      </p:sp>
      <p:sp>
        <p:nvSpPr>
          <p:cNvPr id="2" name="Text Box 4">
            <a:extLst>
              <a:ext uri="{FF2B5EF4-FFF2-40B4-BE49-F238E27FC236}">
                <a16:creationId xmlns:a16="http://schemas.microsoft.com/office/drawing/2014/main" id="{EFC542B0-7CB3-4700-9ED7-A88C92756F5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86</a:t>
            </a:fld>
            <a:endParaRPr lang="en-US" altLang="zh-CN"/>
          </a:p>
        </p:txBody>
      </p:sp>
      <p:sp>
        <p:nvSpPr>
          <p:cNvPr id="82949" name="Rectangle 5"/>
          <p:cNvSpPr>
            <a:spLocks noGrp="1" noChangeArrowheads="1"/>
          </p:cNvSpPr>
          <p:nvPr>
            <p:ph type="body" idx="4294967295"/>
          </p:nvPr>
        </p:nvSpPr>
        <p:spPr>
          <a:xfrm>
            <a:off x="561528" y="1772816"/>
            <a:ext cx="8763000" cy="582216"/>
          </a:xfrm>
        </p:spPr>
        <p:txBody>
          <a:bodyPr/>
          <a:lstStyle/>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树是一种特殊的多路平衡查找树。</a:t>
            </a:r>
          </a:p>
          <a:p>
            <a:pPr eaLnBrk="1" hangingPunct="1">
              <a:lnSpc>
                <a:spcPct val="90000"/>
              </a:lnSpc>
              <a:spcBef>
                <a:spcPct val="30000"/>
              </a:spcBef>
              <a:buFont typeface="Wingdings" panose="05000000000000000000" pitchFamily="2" charset="2"/>
              <a:buChar char="p"/>
            </a:pPr>
            <a:r>
              <a:rPr lang="en-US" altLang="zh-CN" dirty="0" err="1">
                <a:latin typeface="黑体" panose="02010609060101010101" pitchFamily="49" charset="-122"/>
                <a:ea typeface="黑体" panose="02010609060101010101" pitchFamily="49" charset="-122"/>
              </a:rPr>
              <a:t>R.Bayer</a:t>
            </a:r>
            <a:r>
              <a:rPr lang="zh-CN" altLang="en-US" dirty="0">
                <a:latin typeface="黑体" pitchFamily="49" charset="-122"/>
                <a:ea typeface="黑体" pitchFamily="49" charset="-122"/>
              </a:rPr>
              <a:t>和</a:t>
            </a:r>
            <a:r>
              <a:rPr lang="en-US" altLang="zh-CN" dirty="0" err="1">
                <a:latin typeface="黑体" panose="02010609060101010101" pitchFamily="49" charset="-122"/>
                <a:ea typeface="黑体" panose="02010609060101010101" pitchFamily="49" charset="-122"/>
              </a:rPr>
              <a:t>E.Maccreight</a:t>
            </a:r>
            <a:r>
              <a:rPr lang="zh-CN" altLang="en-US" dirty="0">
                <a:latin typeface="黑体" pitchFamily="49" charset="-122"/>
                <a:ea typeface="黑体" pitchFamily="49" charset="-122"/>
              </a:rPr>
              <a:t>于</a:t>
            </a:r>
            <a:r>
              <a:rPr lang="en-US" altLang="zh-CN" dirty="0">
                <a:latin typeface="黑体" panose="02010609060101010101" pitchFamily="49" charset="-122"/>
                <a:ea typeface="黑体" panose="02010609060101010101" pitchFamily="49" charset="-122"/>
              </a:rPr>
              <a:t>1970</a:t>
            </a:r>
            <a:r>
              <a:rPr lang="zh-CN" altLang="en-US" dirty="0">
                <a:latin typeface="黑体" pitchFamily="49" charset="-122"/>
                <a:ea typeface="黑体" pitchFamily="49" charset="-122"/>
              </a:rPr>
              <a:t>年提出。</a:t>
            </a:r>
          </a:p>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树是一种在外存文件系统中常用的动态索引技术。</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磁盘中文件的读写以“盘块”为单位进行。</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将关键字索引信息，放在盘块中，可以加快数据的查找速度。</a:t>
            </a:r>
          </a:p>
          <a:p>
            <a:pPr eaLnBrk="1" hangingPunct="1">
              <a:spcBef>
                <a:spcPct val="3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35413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是关键字，且</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en-US" altLang="zh-CN" b="0" i="0" kern="0" dirty="0">
                    <a:latin typeface="黑体" panose="02010609060101010101" pitchFamily="49" charset="-122"/>
                    <a:ea typeface="黑体" panose="02010609060101010101" pitchFamily="49" charset="-122"/>
                  </a:rPr>
                  <a:t>&lt;K</a:t>
                </a:r>
                <a:r>
                  <a:rPr lang="en-US" altLang="zh-CN" sz="2000" b="0" i="0" kern="0" dirty="0">
                    <a:latin typeface="黑体" panose="02010609060101010101" pitchFamily="49" charset="-122"/>
                    <a:ea typeface="黑体" panose="02010609060101010101" pitchFamily="49" charset="-122"/>
                  </a:rPr>
                  <a:t>i+1</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是指向子树根结点的指针</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i-1</a:t>
                </a:r>
                <a:r>
                  <a:rPr lang="zh-CN" altLang="en-US" b="0" i="0" kern="0" dirty="0">
                    <a:latin typeface="黑体" panose="02010609060101010101" pitchFamily="49" charset="-122"/>
                    <a:ea typeface="黑体" panose="02010609060101010101" pitchFamily="49" charset="-122"/>
                  </a:rPr>
                  <a:t>所指子树中所有结点的关键字均小于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 </a:t>
                </a:r>
                <a:r>
                  <a:rPr lang="zh-CN" altLang="en-US" b="0" i="0" kern="0" dirty="0">
                    <a:latin typeface="黑体" panose="02010609060101010101" pitchFamily="49" charset="-122"/>
                    <a:ea typeface="黑体" panose="02010609060101010101" pitchFamily="49" charset="-122"/>
                  </a:rPr>
                  <a:t>所指子树中所有结点的关键字均大于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zh-CN" altLang="en-US" b="0" i="0" kern="0" dirty="0">
                    <a:latin typeface="黑体" panose="02010609060101010101" pitchFamily="49" charset="-122"/>
                    <a:ea typeface="黑体" panose="02010609060101010101" pitchFamily="49" charset="-122"/>
                  </a:rPr>
                  <a:t>对于</a:t>
                </a:r>
                <a:r>
                  <a:rPr lang="en-US" altLang="zh-CN" b="0" i="0" kern="0" dirty="0">
                    <a:latin typeface="黑体" panose="02010609060101010101" pitchFamily="49" charset="-122"/>
                    <a:ea typeface="黑体" panose="02010609060101010101" pitchFamily="49" charset="-122"/>
                  </a:rPr>
                  <a:t>m</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oMath>
                </a14:m>
                <a:r>
                  <a:rPr lang="en-US" altLang="zh-CN" b="0" i="0" kern="0" dirty="0">
                    <a:latin typeface="黑体" panose="02010609060101010101" pitchFamily="49" charset="-122"/>
                    <a:ea typeface="黑体" panose="02010609060101010101" pitchFamily="49" charset="-122"/>
                  </a:rPr>
                  <a:t>-1≤n≤m-1</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354137"/>
                <a:ext cx="8763000" cy="4149725"/>
              </a:xfrm>
              <a:prstGeom prst="rect">
                <a:avLst/>
              </a:prstGeom>
              <a:blipFill>
                <a:blip r:embed="rId2"/>
                <a:stretch>
                  <a:fillRect l="-1253" t="-1468"/>
                </a:stretch>
              </a:blipFill>
            </p:spPr>
            <p:txBody>
              <a:bodyPr/>
              <a:lstStyle/>
              <a:p>
                <a:r>
                  <a:rPr lang="zh-CN" altLang="en-US">
                    <a:noFill/>
                  </a:rPr>
                  <a:t> </a:t>
                </a:r>
              </a:p>
            </p:txBody>
          </p:sp>
        </mc:Fallback>
      </mc:AlternateContent>
      <p:graphicFrame>
        <p:nvGraphicFramePr>
          <p:cNvPr id="7" name="Group 82">
            <a:extLst>
              <a:ext uri="{FF2B5EF4-FFF2-40B4-BE49-F238E27FC236}">
                <a16:creationId xmlns:a16="http://schemas.microsoft.com/office/drawing/2014/main" id="{45256AD8-6A93-422C-9F62-27D7895C5AC0}"/>
              </a:ext>
            </a:extLst>
          </p:cNvPr>
          <p:cNvGraphicFramePr>
            <a:graphicFrameLocks noGrp="1"/>
          </p:cNvGraphicFramePr>
          <p:nvPr>
            <p:extLst>
              <p:ext uri="{D42A27DB-BD31-4B8C-83A1-F6EECF244321}">
                <p14:modId xmlns:p14="http://schemas.microsoft.com/office/powerpoint/2010/main" val="2635244952"/>
              </p:ext>
            </p:extLst>
          </p:nvPr>
        </p:nvGraphicFramePr>
        <p:xfrm>
          <a:off x="1850231" y="4509120"/>
          <a:ext cx="5443538" cy="518160"/>
        </p:xfrm>
        <a:graphic>
          <a:graphicData uri="http://schemas.openxmlformats.org/drawingml/2006/table">
            <a:tbl>
              <a:tblPr/>
              <a:tblGrid>
                <a:gridCol w="604838">
                  <a:extLst>
                    <a:ext uri="{9D8B030D-6E8A-4147-A177-3AD203B41FA5}">
                      <a16:colId xmlns:a16="http://schemas.microsoft.com/office/drawing/2014/main" val="3795578382"/>
                    </a:ext>
                  </a:extLst>
                </a:gridCol>
                <a:gridCol w="604837">
                  <a:extLst>
                    <a:ext uri="{9D8B030D-6E8A-4147-A177-3AD203B41FA5}">
                      <a16:colId xmlns:a16="http://schemas.microsoft.com/office/drawing/2014/main" val="4048863192"/>
                    </a:ext>
                  </a:extLst>
                </a:gridCol>
                <a:gridCol w="604838">
                  <a:extLst>
                    <a:ext uri="{9D8B030D-6E8A-4147-A177-3AD203B41FA5}">
                      <a16:colId xmlns:a16="http://schemas.microsoft.com/office/drawing/2014/main" val="2462230460"/>
                    </a:ext>
                  </a:extLst>
                </a:gridCol>
                <a:gridCol w="604837">
                  <a:extLst>
                    <a:ext uri="{9D8B030D-6E8A-4147-A177-3AD203B41FA5}">
                      <a16:colId xmlns:a16="http://schemas.microsoft.com/office/drawing/2014/main" val="3441660414"/>
                    </a:ext>
                  </a:extLst>
                </a:gridCol>
                <a:gridCol w="604838">
                  <a:extLst>
                    <a:ext uri="{9D8B030D-6E8A-4147-A177-3AD203B41FA5}">
                      <a16:colId xmlns:a16="http://schemas.microsoft.com/office/drawing/2014/main" val="3781513295"/>
                    </a:ext>
                  </a:extLst>
                </a:gridCol>
                <a:gridCol w="604837">
                  <a:extLst>
                    <a:ext uri="{9D8B030D-6E8A-4147-A177-3AD203B41FA5}">
                      <a16:colId xmlns:a16="http://schemas.microsoft.com/office/drawing/2014/main" val="2197325915"/>
                    </a:ext>
                  </a:extLst>
                </a:gridCol>
                <a:gridCol w="604838">
                  <a:extLst>
                    <a:ext uri="{9D8B030D-6E8A-4147-A177-3AD203B41FA5}">
                      <a16:colId xmlns:a16="http://schemas.microsoft.com/office/drawing/2014/main" val="3501246396"/>
                    </a:ext>
                  </a:extLst>
                </a:gridCol>
                <a:gridCol w="604837">
                  <a:extLst>
                    <a:ext uri="{9D8B030D-6E8A-4147-A177-3AD203B41FA5}">
                      <a16:colId xmlns:a16="http://schemas.microsoft.com/office/drawing/2014/main" val="2758172026"/>
                    </a:ext>
                  </a:extLst>
                </a:gridCol>
                <a:gridCol w="604838">
                  <a:extLst>
                    <a:ext uri="{9D8B030D-6E8A-4147-A177-3AD203B41FA5}">
                      <a16:colId xmlns:a16="http://schemas.microsoft.com/office/drawing/2014/main" val="2670272343"/>
                    </a:ext>
                  </a:extLst>
                </a:gridCol>
              </a:tblGrid>
              <a:tr h="3603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6572447"/>
                  </a:ext>
                </a:extLst>
              </a:tr>
            </a:tbl>
          </a:graphicData>
        </a:graphic>
      </p:graphicFrame>
    </p:spTree>
    <p:extLst>
      <p:ext uri="{BB962C8B-B14F-4D97-AF65-F5344CB8AC3E}">
        <p14:creationId xmlns:p14="http://schemas.microsoft.com/office/powerpoint/2010/main" val="23333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179512" y="19583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489520" y="1268760"/>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树中每个结点至多有</a:t>
                </a:r>
                <a:r>
                  <a:rPr lang="en-US" altLang="zh-CN" b="0" i="0" dirty="0">
                    <a:latin typeface="黑体" panose="02010609060101010101" pitchFamily="49" charset="-122"/>
                    <a:ea typeface="黑体" panose="02010609060101010101" pitchFamily="49" charset="-122"/>
                  </a:rPr>
                  <a:t>m</a:t>
                </a:r>
                <a:r>
                  <a:rPr lang="zh-CN" altLang="en-US" b="0" i="0" dirty="0">
                    <a:latin typeface="黑体" panose="02010609060101010101" pitchFamily="49" charset="-122"/>
                    <a:ea typeface="黑体" panose="02010609060101010101" pitchFamily="49" charset="-122"/>
                  </a:rPr>
                  <a:t>棵子树（</a:t>
                </a:r>
                <a:r>
                  <a:rPr lang="en-US" altLang="zh-CN" b="0" i="0" dirty="0">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0" i="0" dirty="0">
                    <a:latin typeface="黑体" panose="02010609060101010101" pitchFamily="49" charset="-122"/>
                    <a:ea typeface="黑体" panose="02010609060101010101" pitchFamily="49" charset="-122"/>
                  </a:rPr>
                  <a:t>若根结点不是叶子结点，则到少有两棵子树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除根之外的所有非终端结点至少有 </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 </m:t>
                    </m:r>
                  </m:oMath>
                </a14:m>
                <a:r>
                  <a:rPr lang="en-US" altLang="zh-CN" b="0" i="0" dirty="0">
                    <a:latin typeface="黑体" panose="02010609060101010101" pitchFamily="49" charset="-122"/>
                    <a:ea typeface="黑体" panose="02010609060101010101" pitchFamily="49" charset="-122"/>
                  </a:rPr>
                  <a:t> </a:t>
                </a:r>
                <a:r>
                  <a:rPr lang="zh-CN" altLang="en-US" b="0" i="0" dirty="0">
                    <a:latin typeface="黑体" panose="02010609060101010101" pitchFamily="49" charset="-122"/>
                    <a:ea typeface="黑体" panose="02010609060101010101" pitchFamily="49" charset="-122"/>
                  </a:rPr>
                  <a:t>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所有叶子结点，都出现在同一层次上，且不带信息（可以看作是查找失败的结点，指向这些结点的指针为空指针）</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489520" y="1268760"/>
                <a:ext cx="8763000" cy="4149725"/>
              </a:xfrm>
              <a:prstGeom prst="rect">
                <a:avLst/>
              </a:prstGeom>
              <a:blipFill>
                <a:blip r:embed="rId2"/>
                <a:stretch>
                  <a:fillRect l="-1182" t="-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89</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树举例</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D6D53EDC-8F60-4864-9BA9-0DAD38D8B6D3}"/>
                  </a:ext>
                </a:extLst>
              </p:cNvPr>
              <p:cNvSpPr txBox="1">
                <a:spLocks noChangeArrowheads="1"/>
              </p:cNvSpPr>
              <p:nvPr/>
            </p:nvSpPr>
            <p:spPr>
              <a:xfrm>
                <a:off x="511968" y="1204019"/>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树，根结点至少</a:t>
                </a:r>
                <a:r>
                  <a:rPr lang="en-US" altLang="zh-CN" b="0" i="0" kern="0" dirty="0">
                    <a:latin typeface="黑体" panose="02010609060101010101" pitchFamily="49" charset="-122"/>
                    <a:ea typeface="黑体" panose="02010609060101010101" pitchFamily="49" charset="-122"/>
                  </a:rPr>
                  <a:t>2</a:t>
                </a:r>
                <a:r>
                  <a:rPr lang="zh-CN" altLang="en-US" b="0" i="0" kern="0" dirty="0">
                    <a:latin typeface="黑体" panose="02010609060101010101" pitchFamily="49" charset="-122"/>
                    <a:ea typeface="黑体" panose="02010609060101010101" pitchFamily="49" charset="-122"/>
                  </a:rPr>
                  <a:t>棵子树，至多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endParaRPr lang="en-US" altLang="zh-CN" b="0" i="0" kern="0"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b="0" i="0" kern="0" dirty="0">
                    <a:latin typeface="黑体" panose="02010609060101010101" pitchFamily="49" charset="-122"/>
                    <a:ea typeface="黑体" panose="02010609060101010101" pitchFamily="49" charset="-122"/>
                  </a:rPr>
                  <a:t>   </a:t>
                </a:r>
                <a:r>
                  <a:rPr lang="zh-CN" altLang="en-US" b="0" i="0" kern="0" dirty="0">
                    <a:latin typeface="黑体" panose="02010609060101010101" pitchFamily="49" charset="-122"/>
                    <a:ea typeface="黑体" panose="02010609060101010101" pitchFamily="49" charset="-122"/>
                  </a:rPr>
                  <a:t>非终端结点，至少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=2</m:t>
                    </m:r>
                    <m:r>
                      <a:rPr lang="zh-CN" altLang="en-US" b="0" kern="0" smtClean="0">
                        <a:latin typeface="Cambria Math" panose="02040503050406030204" pitchFamily="18" charset="0"/>
                      </a:rPr>
                      <m:t>棵</m:t>
                    </m:r>
                  </m:oMath>
                </a14:m>
                <a:r>
                  <a:rPr lang="zh-CN" altLang="en-US" b="0" i="0" kern="0" dirty="0">
                    <a:latin typeface="+mn-ea"/>
                  </a:rPr>
                  <a:t>子</a:t>
                </a:r>
                <a:r>
                  <a:rPr lang="zh-CN" altLang="en-US" b="0" i="0" kern="0" dirty="0">
                    <a:latin typeface="黑体" panose="02010609060101010101" pitchFamily="49" charset="-122"/>
                    <a:ea typeface="黑体" panose="02010609060101010101" pitchFamily="49" charset="-122"/>
                  </a:rPr>
                  <a:t>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p>
            </p:txBody>
          </p:sp>
        </mc:Choice>
        <mc:Fallback xmlns="">
          <p:sp>
            <p:nvSpPr>
              <p:cNvPr id="7" name="Rectangle 5">
                <a:extLst>
                  <a:ext uri="{FF2B5EF4-FFF2-40B4-BE49-F238E27FC236}">
                    <a16:creationId xmlns:a16="http://schemas.microsoft.com/office/drawing/2014/main" id="{D6D53EDC-8F60-4864-9BA9-0DAD38D8B6D3}"/>
                  </a:ext>
                </a:extLst>
              </p:cNvPr>
              <p:cNvSpPr txBox="1">
                <a:spLocks noRot="1" noChangeAspect="1" noMove="1" noResize="1" noEditPoints="1" noAdjustHandles="1" noChangeArrowheads="1" noChangeShapeType="1" noTextEdit="1"/>
              </p:cNvSpPr>
              <p:nvPr/>
            </p:nvSpPr>
            <p:spPr>
              <a:xfrm>
                <a:off x="511968" y="1204019"/>
                <a:ext cx="8763000" cy="4038600"/>
              </a:xfrm>
              <a:prstGeom prst="rect">
                <a:avLst/>
              </a:prstGeom>
              <a:blipFill>
                <a:blip r:embed="rId3"/>
                <a:stretch>
                  <a:fillRect l="-1253" t="-1662" r="-5498"/>
                </a:stretch>
              </a:blipFill>
            </p:spPr>
            <p:txBody>
              <a:bodyPr/>
              <a:lstStyle/>
              <a:p>
                <a:r>
                  <a:rPr lang="zh-CN" altLang="en-US">
                    <a:noFill/>
                  </a:rPr>
                  <a:t> </a:t>
                </a:r>
              </a:p>
            </p:txBody>
          </p:sp>
        </mc:Fallback>
      </mc:AlternateContent>
      <p:grpSp>
        <p:nvGrpSpPr>
          <p:cNvPr id="90" name="Group 145">
            <a:extLst>
              <a:ext uri="{FF2B5EF4-FFF2-40B4-BE49-F238E27FC236}">
                <a16:creationId xmlns:a16="http://schemas.microsoft.com/office/drawing/2014/main" id="{B2C423A5-8886-4998-A348-E44AEB40F211}"/>
              </a:ext>
            </a:extLst>
          </p:cNvPr>
          <p:cNvGrpSpPr>
            <a:grpSpLocks/>
          </p:cNvGrpSpPr>
          <p:nvPr/>
        </p:nvGrpSpPr>
        <p:grpSpPr bwMode="auto">
          <a:xfrm>
            <a:off x="296862" y="2624192"/>
            <a:ext cx="8931275" cy="3209925"/>
            <a:chOff x="68" y="1979"/>
            <a:chExt cx="5626" cy="2022"/>
          </a:xfrm>
        </p:grpSpPr>
        <p:sp>
          <p:nvSpPr>
            <p:cNvPr id="91" name="Line 36">
              <a:extLst>
                <a:ext uri="{FF2B5EF4-FFF2-40B4-BE49-F238E27FC236}">
                  <a16:creationId xmlns:a16="http://schemas.microsoft.com/office/drawing/2014/main" id="{014CA73A-E2E6-4921-90DA-AA4041B94E2D}"/>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2" name="Line 61">
              <a:extLst>
                <a:ext uri="{FF2B5EF4-FFF2-40B4-BE49-F238E27FC236}">
                  <a16:creationId xmlns:a16="http://schemas.microsoft.com/office/drawing/2014/main" id="{D11ECBF6-5716-4D55-B704-219E3100207F}"/>
                </a:ext>
              </a:extLst>
            </p:cNvPr>
            <p:cNvSpPr>
              <a:spLocks noChangeShapeType="1"/>
            </p:cNvSpPr>
            <p:nvPr/>
          </p:nvSpPr>
          <p:spPr bwMode="auto">
            <a:xfrm flipH="1">
              <a:off x="2506" y="2264"/>
              <a:ext cx="144" cy="136"/>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3" name="Text Box 62">
              <a:extLst>
                <a:ext uri="{FF2B5EF4-FFF2-40B4-BE49-F238E27FC236}">
                  <a16:creationId xmlns:a16="http://schemas.microsoft.com/office/drawing/2014/main" id="{77647339-17D2-4681-A19F-B0F208DC489B}"/>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root</a:t>
              </a:r>
            </a:p>
          </p:txBody>
        </p:sp>
        <p:grpSp>
          <p:nvGrpSpPr>
            <p:cNvPr id="94" name="Group 75">
              <a:extLst>
                <a:ext uri="{FF2B5EF4-FFF2-40B4-BE49-F238E27FC236}">
                  <a16:creationId xmlns:a16="http://schemas.microsoft.com/office/drawing/2014/main" id="{EBE85BF8-2185-42A7-B164-6A61C0E83314}"/>
                </a:ext>
              </a:extLst>
            </p:cNvPr>
            <p:cNvGrpSpPr>
              <a:grpSpLocks/>
            </p:cNvGrpSpPr>
            <p:nvPr/>
          </p:nvGrpSpPr>
          <p:grpSpPr bwMode="auto">
            <a:xfrm>
              <a:off x="2290" y="2387"/>
              <a:ext cx="908" cy="208"/>
              <a:chOff x="3061" y="2432"/>
              <a:chExt cx="908" cy="208"/>
            </a:xfrm>
          </p:grpSpPr>
          <p:sp>
            <p:nvSpPr>
              <p:cNvPr id="166" name="Text Box 63">
                <a:extLst>
                  <a:ext uri="{FF2B5EF4-FFF2-40B4-BE49-F238E27FC236}">
                    <a16:creationId xmlns:a16="http://schemas.microsoft.com/office/drawing/2014/main" id="{8FFBAFF9-B5E0-4F3B-A4D4-5F55506686A4}"/>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 Box 64">
                <a:extLst>
                  <a:ext uri="{FF2B5EF4-FFF2-40B4-BE49-F238E27FC236}">
                    <a16:creationId xmlns:a16="http://schemas.microsoft.com/office/drawing/2014/main" id="{5C1F44CD-EC9A-40FF-B9A0-92154CD6ABF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68" name="Text Box 65">
                <a:extLst>
                  <a:ext uri="{FF2B5EF4-FFF2-40B4-BE49-F238E27FC236}">
                    <a16:creationId xmlns:a16="http://schemas.microsoft.com/office/drawing/2014/main" id="{3C815F2E-7C92-4760-B011-2375DAA0A05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 Box 66">
                <a:extLst>
                  <a:ext uri="{FF2B5EF4-FFF2-40B4-BE49-F238E27FC236}">
                    <a16:creationId xmlns:a16="http://schemas.microsoft.com/office/drawing/2014/main" id="{DBDDA7B0-5CCE-4386-BD4F-2937C31860AC}"/>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45</a:t>
                </a:r>
              </a:p>
            </p:txBody>
          </p:sp>
        </p:grpSp>
        <p:grpSp>
          <p:nvGrpSpPr>
            <p:cNvPr id="95" name="Group 76">
              <a:extLst>
                <a:ext uri="{FF2B5EF4-FFF2-40B4-BE49-F238E27FC236}">
                  <a16:creationId xmlns:a16="http://schemas.microsoft.com/office/drawing/2014/main" id="{673A4ED4-9787-4D0F-BCF8-EA31E9CA092F}"/>
                </a:ext>
              </a:extLst>
            </p:cNvPr>
            <p:cNvGrpSpPr>
              <a:grpSpLocks/>
            </p:cNvGrpSpPr>
            <p:nvPr/>
          </p:nvGrpSpPr>
          <p:grpSpPr bwMode="auto">
            <a:xfrm>
              <a:off x="3198" y="2840"/>
              <a:ext cx="1361" cy="208"/>
              <a:chOff x="1156" y="2568"/>
              <a:chExt cx="1361" cy="208"/>
            </a:xfrm>
          </p:grpSpPr>
          <p:sp>
            <p:nvSpPr>
              <p:cNvPr id="160" name="Text Box 69">
                <a:extLst>
                  <a:ext uri="{FF2B5EF4-FFF2-40B4-BE49-F238E27FC236}">
                    <a16:creationId xmlns:a16="http://schemas.microsoft.com/office/drawing/2014/main" id="{ED029C1B-0C30-440E-889E-8D0EFE738D98}"/>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1" name="Text Box 70">
                <a:extLst>
                  <a:ext uri="{FF2B5EF4-FFF2-40B4-BE49-F238E27FC236}">
                    <a16:creationId xmlns:a16="http://schemas.microsoft.com/office/drawing/2014/main" id="{3ED302D2-78C5-475D-B129-14881374E916}"/>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62" name="Text Box 71">
                <a:extLst>
                  <a:ext uri="{FF2B5EF4-FFF2-40B4-BE49-F238E27FC236}">
                    <a16:creationId xmlns:a16="http://schemas.microsoft.com/office/drawing/2014/main" id="{AE5AC5C1-F9AF-460D-A300-B921C0B06637}"/>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 Box 72">
                <a:extLst>
                  <a:ext uri="{FF2B5EF4-FFF2-40B4-BE49-F238E27FC236}">
                    <a16:creationId xmlns:a16="http://schemas.microsoft.com/office/drawing/2014/main" id="{80F74D7C-B4E1-482E-9107-B599D4CDE46A}"/>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53</a:t>
                </a:r>
              </a:p>
            </p:txBody>
          </p:sp>
          <p:sp>
            <p:nvSpPr>
              <p:cNvPr id="164" name="Text Box 73">
                <a:extLst>
                  <a:ext uri="{FF2B5EF4-FFF2-40B4-BE49-F238E27FC236}">
                    <a16:creationId xmlns:a16="http://schemas.microsoft.com/office/drawing/2014/main" id="{69356376-DADD-46C8-A85B-25BA0BEBD1BE}"/>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 Box 74">
                <a:extLst>
                  <a:ext uri="{FF2B5EF4-FFF2-40B4-BE49-F238E27FC236}">
                    <a16:creationId xmlns:a16="http://schemas.microsoft.com/office/drawing/2014/main" id="{01DD0A9D-9451-421A-8FFA-798FD36BFF1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90</a:t>
                </a:r>
              </a:p>
            </p:txBody>
          </p:sp>
        </p:grpSp>
        <p:sp>
          <p:nvSpPr>
            <p:cNvPr id="96" name="Line 77">
              <a:extLst>
                <a:ext uri="{FF2B5EF4-FFF2-40B4-BE49-F238E27FC236}">
                  <a16:creationId xmlns:a16="http://schemas.microsoft.com/office/drawing/2014/main" id="{C2502D09-0A7B-457A-B659-29FCC6B3DED4}"/>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97" name="Group 78">
              <a:extLst>
                <a:ext uri="{FF2B5EF4-FFF2-40B4-BE49-F238E27FC236}">
                  <a16:creationId xmlns:a16="http://schemas.microsoft.com/office/drawing/2014/main" id="{1695463F-3600-4EF4-A948-FEAFCF1365C0}"/>
                </a:ext>
              </a:extLst>
            </p:cNvPr>
            <p:cNvGrpSpPr>
              <a:grpSpLocks/>
            </p:cNvGrpSpPr>
            <p:nvPr/>
          </p:nvGrpSpPr>
          <p:grpSpPr bwMode="auto">
            <a:xfrm>
              <a:off x="1338" y="2840"/>
              <a:ext cx="908" cy="208"/>
              <a:chOff x="3061" y="2432"/>
              <a:chExt cx="908" cy="208"/>
            </a:xfrm>
          </p:grpSpPr>
          <p:sp>
            <p:nvSpPr>
              <p:cNvPr id="156" name="Text Box 79">
                <a:extLst>
                  <a:ext uri="{FF2B5EF4-FFF2-40B4-BE49-F238E27FC236}">
                    <a16:creationId xmlns:a16="http://schemas.microsoft.com/office/drawing/2014/main" id="{83F677BF-8B59-4621-978D-FBD548EAF3FB}"/>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7" name="Text Box 80">
                <a:extLst>
                  <a:ext uri="{FF2B5EF4-FFF2-40B4-BE49-F238E27FC236}">
                    <a16:creationId xmlns:a16="http://schemas.microsoft.com/office/drawing/2014/main" id="{1F61B0DD-5EF5-4F1D-93DF-7A42800B9F6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58" name="Text Box 81">
                <a:extLst>
                  <a:ext uri="{FF2B5EF4-FFF2-40B4-BE49-F238E27FC236}">
                    <a16:creationId xmlns:a16="http://schemas.microsoft.com/office/drawing/2014/main" id="{8F49AEF2-DC00-442A-9C1D-68B674F5306D}"/>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9" name="Text Box 82">
                <a:extLst>
                  <a:ext uri="{FF2B5EF4-FFF2-40B4-BE49-F238E27FC236}">
                    <a16:creationId xmlns:a16="http://schemas.microsoft.com/office/drawing/2014/main" id="{939B2A2B-21FC-436F-BA1A-A5ACF1D159E8}"/>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24</a:t>
                </a:r>
              </a:p>
            </p:txBody>
          </p:sp>
        </p:grpSp>
        <p:grpSp>
          <p:nvGrpSpPr>
            <p:cNvPr id="98" name="Group 83">
              <a:extLst>
                <a:ext uri="{FF2B5EF4-FFF2-40B4-BE49-F238E27FC236}">
                  <a16:creationId xmlns:a16="http://schemas.microsoft.com/office/drawing/2014/main" id="{151C0FCD-B948-4944-B3D0-4DF85046D2F9}"/>
                </a:ext>
              </a:extLst>
            </p:cNvPr>
            <p:cNvGrpSpPr>
              <a:grpSpLocks/>
            </p:cNvGrpSpPr>
            <p:nvPr/>
          </p:nvGrpSpPr>
          <p:grpSpPr bwMode="auto">
            <a:xfrm>
              <a:off x="68" y="3339"/>
              <a:ext cx="1361" cy="208"/>
              <a:chOff x="1156" y="2568"/>
              <a:chExt cx="1361" cy="208"/>
            </a:xfrm>
          </p:grpSpPr>
          <p:sp>
            <p:nvSpPr>
              <p:cNvPr id="150" name="Text Box 84">
                <a:extLst>
                  <a:ext uri="{FF2B5EF4-FFF2-40B4-BE49-F238E27FC236}">
                    <a16:creationId xmlns:a16="http://schemas.microsoft.com/office/drawing/2014/main" id="{B67B4F8C-5AC1-400C-B1C4-D29ADFE129A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1" name="Text Box 85">
                <a:extLst>
                  <a:ext uri="{FF2B5EF4-FFF2-40B4-BE49-F238E27FC236}">
                    <a16:creationId xmlns:a16="http://schemas.microsoft.com/office/drawing/2014/main" id="{AB691184-D432-494D-A0D7-08C29452543D}"/>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52" name="Text Box 86">
                <a:extLst>
                  <a:ext uri="{FF2B5EF4-FFF2-40B4-BE49-F238E27FC236}">
                    <a16:creationId xmlns:a16="http://schemas.microsoft.com/office/drawing/2014/main" id="{2C23412B-093B-4D93-A78C-557851E1358A}"/>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3" name="Text Box 87">
                <a:extLst>
                  <a:ext uri="{FF2B5EF4-FFF2-40B4-BE49-F238E27FC236}">
                    <a16:creationId xmlns:a16="http://schemas.microsoft.com/office/drawing/2014/main" id="{46C640FD-16B5-40AA-BAB3-972D1A46EE4F}"/>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154" name="Text Box 88">
                <a:extLst>
                  <a:ext uri="{FF2B5EF4-FFF2-40B4-BE49-F238E27FC236}">
                    <a16:creationId xmlns:a16="http://schemas.microsoft.com/office/drawing/2014/main" id="{CEFF6ABD-3F88-474F-95FC-F44761C62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5" name="Text Box 89">
                <a:extLst>
                  <a:ext uri="{FF2B5EF4-FFF2-40B4-BE49-F238E27FC236}">
                    <a16:creationId xmlns:a16="http://schemas.microsoft.com/office/drawing/2014/main" id="{C7312997-5EDB-4D75-9E0D-B117CE9CCCB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12</a:t>
                </a:r>
              </a:p>
            </p:txBody>
          </p:sp>
        </p:grpSp>
        <p:grpSp>
          <p:nvGrpSpPr>
            <p:cNvPr id="99" name="Group 90">
              <a:extLst>
                <a:ext uri="{FF2B5EF4-FFF2-40B4-BE49-F238E27FC236}">
                  <a16:creationId xmlns:a16="http://schemas.microsoft.com/office/drawing/2014/main" id="{0933648F-BBC4-4335-9E7F-545E823D47FE}"/>
                </a:ext>
              </a:extLst>
            </p:cNvPr>
            <p:cNvGrpSpPr>
              <a:grpSpLocks/>
            </p:cNvGrpSpPr>
            <p:nvPr/>
          </p:nvGrpSpPr>
          <p:grpSpPr bwMode="auto">
            <a:xfrm>
              <a:off x="1474" y="3339"/>
              <a:ext cx="908" cy="208"/>
              <a:chOff x="3061" y="2432"/>
              <a:chExt cx="908" cy="208"/>
            </a:xfrm>
          </p:grpSpPr>
          <p:sp>
            <p:nvSpPr>
              <p:cNvPr id="146" name="Text Box 91">
                <a:extLst>
                  <a:ext uri="{FF2B5EF4-FFF2-40B4-BE49-F238E27FC236}">
                    <a16:creationId xmlns:a16="http://schemas.microsoft.com/office/drawing/2014/main" id="{6F0195B4-1C56-484D-916D-63336DF08F4A}"/>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7" name="Text Box 92">
                <a:extLst>
                  <a:ext uri="{FF2B5EF4-FFF2-40B4-BE49-F238E27FC236}">
                    <a16:creationId xmlns:a16="http://schemas.microsoft.com/office/drawing/2014/main" id="{F8649535-672F-4991-88B2-6652C41D8AB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48" name="Text Box 93">
                <a:extLst>
                  <a:ext uri="{FF2B5EF4-FFF2-40B4-BE49-F238E27FC236}">
                    <a16:creationId xmlns:a16="http://schemas.microsoft.com/office/drawing/2014/main" id="{79E70595-596C-4B39-9039-EE1FFACFBC31}"/>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9" name="Text Box 94">
                <a:extLst>
                  <a:ext uri="{FF2B5EF4-FFF2-40B4-BE49-F238E27FC236}">
                    <a16:creationId xmlns:a16="http://schemas.microsoft.com/office/drawing/2014/main" id="{722EB615-24D4-43CD-BE99-56F37891086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37</a:t>
                </a:r>
              </a:p>
            </p:txBody>
          </p:sp>
        </p:grpSp>
        <p:grpSp>
          <p:nvGrpSpPr>
            <p:cNvPr id="100" name="Group 95">
              <a:extLst>
                <a:ext uri="{FF2B5EF4-FFF2-40B4-BE49-F238E27FC236}">
                  <a16:creationId xmlns:a16="http://schemas.microsoft.com/office/drawing/2014/main" id="{11D368A0-4761-4180-AC57-0E0B021BB441}"/>
                </a:ext>
              </a:extLst>
            </p:cNvPr>
            <p:cNvGrpSpPr>
              <a:grpSpLocks/>
            </p:cNvGrpSpPr>
            <p:nvPr/>
          </p:nvGrpSpPr>
          <p:grpSpPr bwMode="auto">
            <a:xfrm>
              <a:off x="3379" y="3339"/>
              <a:ext cx="1361" cy="208"/>
              <a:chOff x="1156" y="2568"/>
              <a:chExt cx="1361" cy="208"/>
            </a:xfrm>
          </p:grpSpPr>
          <p:sp>
            <p:nvSpPr>
              <p:cNvPr id="140" name="Text Box 96">
                <a:extLst>
                  <a:ext uri="{FF2B5EF4-FFF2-40B4-BE49-F238E27FC236}">
                    <a16:creationId xmlns:a16="http://schemas.microsoft.com/office/drawing/2014/main" id="{7CE8F7D9-DD54-4B85-9B01-0DCFC5B5F28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Text Box 97">
                <a:extLst>
                  <a:ext uri="{FF2B5EF4-FFF2-40B4-BE49-F238E27FC236}">
                    <a16:creationId xmlns:a16="http://schemas.microsoft.com/office/drawing/2014/main" id="{B2A18C51-7F32-464B-A2D2-DABA86DD4709}"/>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42" name="Text Box 98">
                <a:extLst>
                  <a:ext uri="{FF2B5EF4-FFF2-40B4-BE49-F238E27FC236}">
                    <a16:creationId xmlns:a16="http://schemas.microsoft.com/office/drawing/2014/main" id="{C5506218-1CC8-4EB5-926D-07FE48C4000B}"/>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3" name="Text Box 99">
                <a:extLst>
                  <a:ext uri="{FF2B5EF4-FFF2-40B4-BE49-F238E27FC236}">
                    <a16:creationId xmlns:a16="http://schemas.microsoft.com/office/drawing/2014/main" id="{A69F4DEA-9E1C-4390-AB8E-08538084C0C1}"/>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61</a:t>
                </a:r>
              </a:p>
            </p:txBody>
          </p:sp>
          <p:sp>
            <p:nvSpPr>
              <p:cNvPr id="144" name="Text Box 100">
                <a:extLst>
                  <a:ext uri="{FF2B5EF4-FFF2-40B4-BE49-F238E27FC236}">
                    <a16:creationId xmlns:a16="http://schemas.microsoft.com/office/drawing/2014/main" id="{E7129D13-727B-4C5F-BE37-0E5CC6A5B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5" name="Text Box 101">
                <a:extLst>
                  <a:ext uri="{FF2B5EF4-FFF2-40B4-BE49-F238E27FC236}">
                    <a16:creationId xmlns:a16="http://schemas.microsoft.com/office/drawing/2014/main" id="{5644F590-F50E-4A1C-8BD5-35F8ABCA758B}"/>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70</a:t>
                </a:r>
              </a:p>
            </p:txBody>
          </p:sp>
        </p:grpSp>
        <p:grpSp>
          <p:nvGrpSpPr>
            <p:cNvPr id="101" name="Group 102">
              <a:extLst>
                <a:ext uri="{FF2B5EF4-FFF2-40B4-BE49-F238E27FC236}">
                  <a16:creationId xmlns:a16="http://schemas.microsoft.com/office/drawing/2014/main" id="{C1C17B1D-FB26-4634-99EC-5DCCF21DEFA5}"/>
                </a:ext>
              </a:extLst>
            </p:cNvPr>
            <p:cNvGrpSpPr>
              <a:grpSpLocks/>
            </p:cNvGrpSpPr>
            <p:nvPr/>
          </p:nvGrpSpPr>
          <p:grpSpPr bwMode="auto">
            <a:xfrm>
              <a:off x="4786" y="3339"/>
              <a:ext cx="908" cy="208"/>
              <a:chOff x="3061" y="2432"/>
              <a:chExt cx="908" cy="208"/>
            </a:xfrm>
          </p:grpSpPr>
          <p:sp>
            <p:nvSpPr>
              <p:cNvPr id="136" name="Text Box 103">
                <a:extLst>
                  <a:ext uri="{FF2B5EF4-FFF2-40B4-BE49-F238E27FC236}">
                    <a16:creationId xmlns:a16="http://schemas.microsoft.com/office/drawing/2014/main" id="{1CCD60CE-FA29-495D-87BA-1E1AE97B4006}"/>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Text Box 104">
                <a:extLst>
                  <a:ext uri="{FF2B5EF4-FFF2-40B4-BE49-F238E27FC236}">
                    <a16:creationId xmlns:a16="http://schemas.microsoft.com/office/drawing/2014/main" id="{918BEFBC-91FF-49E0-8B5D-EDD4FE74D22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8" name="Text Box 105">
                <a:extLst>
                  <a:ext uri="{FF2B5EF4-FFF2-40B4-BE49-F238E27FC236}">
                    <a16:creationId xmlns:a16="http://schemas.microsoft.com/office/drawing/2014/main" id="{660EC7E1-C2D7-49EF-9C31-CAAF903A4E1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Text Box 106">
                <a:extLst>
                  <a:ext uri="{FF2B5EF4-FFF2-40B4-BE49-F238E27FC236}">
                    <a16:creationId xmlns:a16="http://schemas.microsoft.com/office/drawing/2014/main" id="{386703B4-30E9-43B0-8D00-D432D073793E}"/>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99</a:t>
                </a:r>
              </a:p>
            </p:txBody>
          </p:sp>
        </p:grpSp>
        <p:grpSp>
          <p:nvGrpSpPr>
            <p:cNvPr id="102" name="Group 107">
              <a:extLst>
                <a:ext uri="{FF2B5EF4-FFF2-40B4-BE49-F238E27FC236}">
                  <a16:creationId xmlns:a16="http://schemas.microsoft.com/office/drawing/2014/main" id="{EF0C6FD7-925C-42EC-83AC-7F3BE8D01651}"/>
                </a:ext>
              </a:extLst>
            </p:cNvPr>
            <p:cNvGrpSpPr>
              <a:grpSpLocks/>
            </p:cNvGrpSpPr>
            <p:nvPr/>
          </p:nvGrpSpPr>
          <p:grpSpPr bwMode="auto">
            <a:xfrm>
              <a:off x="2426" y="3339"/>
              <a:ext cx="908" cy="208"/>
              <a:chOff x="3061" y="2432"/>
              <a:chExt cx="908" cy="208"/>
            </a:xfrm>
          </p:grpSpPr>
          <p:sp>
            <p:nvSpPr>
              <p:cNvPr id="132" name="Text Box 108">
                <a:extLst>
                  <a:ext uri="{FF2B5EF4-FFF2-40B4-BE49-F238E27FC236}">
                    <a16:creationId xmlns:a16="http://schemas.microsoft.com/office/drawing/2014/main" id="{40C12E70-BE34-40F8-A107-66FF50D48CE5}"/>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Text Box 109">
                <a:extLst>
                  <a:ext uri="{FF2B5EF4-FFF2-40B4-BE49-F238E27FC236}">
                    <a16:creationId xmlns:a16="http://schemas.microsoft.com/office/drawing/2014/main" id="{4778E7B2-611B-43D2-976A-85DCB39C2894}"/>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4" name="Text Box 110">
                <a:extLst>
                  <a:ext uri="{FF2B5EF4-FFF2-40B4-BE49-F238E27FC236}">
                    <a16:creationId xmlns:a16="http://schemas.microsoft.com/office/drawing/2014/main" id="{F8CDEE9A-E08F-4B75-8A5E-214902B16BA5}"/>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Text Box 111">
                <a:extLst>
                  <a:ext uri="{FF2B5EF4-FFF2-40B4-BE49-F238E27FC236}">
                    <a16:creationId xmlns:a16="http://schemas.microsoft.com/office/drawing/2014/main" id="{73AAFC25-AC26-413E-9722-BB8D182E72A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50</a:t>
                </a:r>
              </a:p>
            </p:txBody>
          </p:sp>
        </p:grpSp>
        <p:sp>
          <p:nvSpPr>
            <p:cNvPr id="103" name="Line 112">
              <a:extLst>
                <a:ext uri="{FF2B5EF4-FFF2-40B4-BE49-F238E27FC236}">
                  <a16:creationId xmlns:a16="http://schemas.microsoft.com/office/drawing/2014/main" id="{99B9BB31-798A-4752-ABE6-7414AA857E15}"/>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113">
              <a:extLst>
                <a:ext uri="{FF2B5EF4-FFF2-40B4-BE49-F238E27FC236}">
                  <a16:creationId xmlns:a16="http://schemas.microsoft.com/office/drawing/2014/main" id="{B9A30F1A-D8AC-47E2-AE70-5E2273D2BA5B}"/>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Line 114">
              <a:extLst>
                <a:ext uri="{FF2B5EF4-FFF2-40B4-BE49-F238E27FC236}">
                  <a16:creationId xmlns:a16="http://schemas.microsoft.com/office/drawing/2014/main" id="{99D09AE3-A27A-4762-8723-41F74424763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6" name="Line 115">
              <a:extLst>
                <a:ext uri="{FF2B5EF4-FFF2-40B4-BE49-F238E27FC236}">
                  <a16:creationId xmlns:a16="http://schemas.microsoft.com/office/drawing/2014/main" id="{11E9A171-AB10-4E9E-A614-BEEB4CAE106A}"/>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7" name="Line 116">
              <a:extLst>
                <a:ext uri="{FF2B5EF4-FFF2-40B4-BE49-F238E27FC236}">
                  <a16:creationId xmlns:a16="http://schemas.microsoft.com/office/drawing/2014/main" id="{AB39ADB6-F515-4F01-B934-CE26636E7C1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Text Box 119">
              <a:extLst>
                <a:ext uri="{FF2B5EF4-FFF2-40B4-BE49-F238E27FC236}">
                  <a16:creationId xmlns:a16="http://schemas.microsoft.com/office/drawing/2014/main" id="{940167F1-0B89-4ADD-922B-799F98CEA3C7}"/>
                </a:ext>
              </a:extLst>
            </p:cNvPr>
            <p:cNvSpPr txBox="1">
              <a:spLocks noChangeArrowheads="1"/>
            </p:cNvSpPr>
            <p:nvPr/>
          </p:nvSpPr>
          <p:spPr bwMode="auto">
            <a:xfrm>
              <a:off x="29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09" name="Line 122">
              <a:extLst>
                <a:ext uri="{FF2B5EF4-FFF2-40B4-BE49-F238E27FC236}">
                  <a16:creationId xmlns:a16="http://schemas.microsoft.com/office/drawing/2014/main" id="{A0C7D7F8-A5FD-4565-AFE4-DCFBB97DF7BA}"/>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Text Box 123">
              <a:extLst>
                <a:ext uri="{FF2B5EF4-FFF2-40B4-BE49-F238E27FC236}">
                  <a16:creationId xmlns:a16="http://schemas.microsoft.com/office/drawing/2014/main" id="{3CE5A721-F16A-496A-B532-ADADC2322C17}"/>
                </a:ext>
              </a:extLst>
            </p:cNvPr>
            <p:cNvSpPr txBox="1">
              <a:spLocks noChangeArrowheads="1"/>
            </p:cNvSpPr>
            <p:nvPr/>
          </p:nvSpPr>
          <p:spPr bwMode="auto">
            <a:xfrm>
              <a:off x="748"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1" name="Line 124">
              <a:extLst>
                <a:ext uri="{FF2B5EF4-FFF2-40B4-BE49-F238E27FC236}">
                  <a16:creationId xmlns:a16="http://schemas.microsoft.com/office/drawing/2014/main" id="{E1C520FB-EADB-414C-ABC6-DF8022113568}"/>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Text Box 125">
              <a:extLst>
                <a:ext uri="{FF2B5EF4-FFF2-40B4-BE49-F238E27FC236}">
                  <a16:creationId xmlns:a16="http://schemas.microsoft.com/office/drawing/2014/main" id="{9661F953-CC97-4DE9-A50D-0B9B10D2A84D}"/>
                </a:ext>
              </a:extLst>
            </p:cNvPr>
            <p:cNvSpPr txBox="1">
              <a:spLocks noChangeArrowheads="1"/>
            </p:cNvSpPr>
            <p:nvPr/>
          </p:nvSpPr>
          <p:spPr bwMode="auto">
            <a:xfrm>
              <a:off x="120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3" name="Line 126">
              <a:extLst>
                <a:ext uri="{FF2B5EF4-FFF2-40B4-BE49-F238E27FC236}">
                  <a16:creationId xmlns:a16="http://schemas.microsoft.com/office/drawing/2014/main" id="{368A39EC-6494-4861-8CD4-EC236C649DE5}"/>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Text Box 127">
              <a:extLst>
                <a:ext uri="{FF2B5EF4-FFF2-40B4-BE49-F238E27FC236}">
                  <a16:creationId xmlns:a16="http://schemas.microsoft.com/office/drawing/2014/main" id="{5B26996A-B572-47FC-B371-68426597B3CF}"/>
                </a:ext>
              </a:extLst>
            </p:cNvPr>
            <p:cNvSpPr txBox="1">
              <a:spLocks noChangeArrowheads="1"/>
            </p:cNvSpPr>
            <p:nvPr/>
          </p:nvSpPr>
          <p:spPr bwMode="auto">
            <a:xfrm>
              <a:off x="1701"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5" name="Line 128">
              <a:extLst>
                <a:ext uri="{FF2B5EF4-FFF2-40B4-BE49-F238E27FC236}">
                  <a16:creationId xmlns:a16="http://schemas.microsoft.com/office/drawing/2014/main" id="{D1057371-3B9C-41C4-9EAE-619371277353}"/>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Text Box 129">
              <a:extLst>
                <a:ext uri="{FF2B5EF4-FFF2-40B4-BE49-F238E27FC236}">
                  <a16:creationId xmlns:a16="http://schemas.microsoft.com/office/drawing/2014/main" id="{7D13FF80-FEE7-441C-A82E-C1B9C544182B}"/>
                </a:ext>
              </a:extLst>
            </p:cNvPr>
            <p:cNvSpPr txBox="1">
              <a:spLocks noChangeArrowheads="1"/>
            </p:cNvSpPr>
            <p:nvPr/>
          </p:nvSpPr>
          <p:spPr bwMode="auto">
            <a:xfrm>
              <a:off x="215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7" name="Line 130">
              <a:extLst>
                <a:ext uri="{FF2B5EF4-FFF2-40B4-BE49-F238E27FC236}">
                  <a16:creationId xmlns:a16="http://schemas.microsoft.com/office/drawing/2014/main" id="{63E67C23-4802-4020-BCDD-B5B78E07D81C}"/>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Text Box 131">
              <a:extLst>
                <a:ext uri="{FF2B5EF4-FFF2-40B4-BE49-F238E27FC236}">
                  <a16:creationId xmlns:a16="http://schemas.microsoft.com/office/drawing/2014/main" id="{194D153E-2192-451C-B4EA-2135188AFF44}"/>
                </a:ext>
              </a:extLst>
            </p:cNvPr>
            <p:cNvSpPr txBox="1">
              <a:spLocks noChangeArrowheads="1"/>
            </p:cNvSpPr>
            <p:nvPr/>
          </p:nvSpPr>
          <p:spPr bwMode="auto">
            <a:xfrm>
              <a:off x="265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9" name="Line 132">
              <a:extLst>
                <a:ext uri="{FF2B5EF4-FFF2-40B4-BE49-F238E27FC236}">
                  <a16:creationId xmlns:a16="http://schemas.microsoft.com/office/drawing/2014/main" id="{09371B27-8605-4F36-9B8A-C9D260537621}"/>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Text Box 133">
              <a:extLst>
                <a:ext uri="{FF2B5EF4-FFF2-40B4-BE49-F238E27FC236}">
                  <a16:creationId xmlns:a16="http://schemas.microsoft.com/office/drawing/2014/main" id="{A1FFC772-43B0-4FC6-A906-F3CFAA654D2D}"/>
                </a:ext>
              </a:extLst>
            </p:cNvPr>
            <p:cNvSpPr txBox="1">
              <a:spLocks noChangeArrowheads="1"/>
            </p:cNvSpPr>
            <p:nvPr/>
          </p:nvSpPr>
          <p:spPr bwMode="auto">
            <a:xfrm>
              <a:off x="3107"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1" name="Line 134">
              <a:extLst>
                <a:ext uri="{FF2B5EF4-FFF2-40B4-BE49-F238E27FC236}">
                  <a16:creationId xmlns:a16="http://schemas.microsoft.com/office/drawing/2014/main" id="{7B0F2F3F-61C9-4BEE-BD08-20B6C49DFA73}"/>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2" name="Text Box 135">
              <a:extLst>
                <a:ext uri="{FF2B5EF4-FFF2-40B4-BE49-F238E27FC236}">
                  <a16:creationId xmlns:a16="http://schemas.microsoft.com/office/drawing/2014/main" id="{FAF145FC-9C82-4D8C-A712-7EE975EA7FCF}"/>
                </a:ext>
              </a:extLst>
            </p:cNvPr>
            <p:cNvSpPr txBox="1">
              <a:spLocks noChangeArrowheads="1"/>
            </p:cNvSpPr>
            <p:nvPr/>
          </p:nvSpPr>
          <p:spPr bwMode="auto">
            <a:xfrm>
              <a:off x="3606"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3" name="Line 136">
              <a:extLst>
                <a:ext uri="{FF2B5EF4-FFF2-40B4-BE49-F238E27FC236}">
                  <a16:creationId xmlns:a16="http://schemas.microsoft.com/office/drawing/2014/main" id="{E16E5841-BB7D-4FD2-BED4-616C8237C745}"/>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4" name="Text Box 137">
              <a:extLst>
                <a:ext uri="{FF2B5EF4-FFF2-40B4-BE49-F238E27FC236}">
                  <a16:creationId xmlns:a16="http://schemas.microsoft.com/office/drawing/2014/main" id="{7552844C-F4D9-46C3-BCB4-8FE5B1AAA77C}"/>
                </a:ext>
              </a:extLst>
            </p:cNvPr>
            <p:cNvSpPr txBox="1">
              <a:spLocks noChangeArrowheads="1"/>
            </p:cNvSpPr>
            <p:nvPr/>
          </p:nvSpPr>
          <p:spPr bwMode="auto">
            <a:xfrm>
              <a:off x="4060"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5" name="Line 138">
              <a:extLst>
                <a:ext uri="{FF2B5EF4-FFF2-40B4-BE49-F238E27FC236}">
                  <a16:creationId xmlns:a16="http://schemas.microsoft.com/office/drawing/2014/main" id="{98CE6460-E81B-477F-811F-79DB9CB43F17}"/>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Text Box 139">
              <a:extLst>
                <a:ext uri="{FF2B5EF4-FFF2-40B4-BE49-F238E27FC236}">
                  <a16:creationId xmlns:a16="http://schemas.microsoft.com/office/drawing/2014/main" id="{A7AFD65A-8BA9-4B60-BD36-B96023CB2226}"/>
                </a:ext>
              </a:extLst>
            </p:cNvPr>
            <p:cNvSpPr txBox="1">
              <a:spLocks noChangeArrowheads="1"/>
            </p:cNvSpPr>
            <p:nvPr/>
          </p:nvSpPr>
          <p:spPr bwMode="auto">
            <a:xfrm>
              <a:off x="451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7" name="Line 140">
              <a:extLst>
                <a:ext uri="{FF2B5EF4-FFF2-40B4-BE49-F238E27FC236}">
                  <a16:creationId xmlns:a16="http://schemas.microsoft.com/office/drawing/2014/main" id="{86047A35-9E68-4C05-80CC-87656A2D9565}"/>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8" name="Text Box 141">
              <a:extLst>
                <a:ext uri="{FF2B5EF4-FFF2-40B4-BE49-F238E27FC236}">
                  <a16:creationId xmlns:a16="http://schemas.microsoft.com/office/drawing/2014/main" id="{89A083A9-B9ED-4D1D-8282-7D221C71BF97}"/>
                </a:ext>
              </a:extLst>
            </p:cNvPr>
            <p:cNvSpPr txBox="1">
              <a:spLocks noChangeArrowheads="1"/>
            </p:cNvSpPr>
            <p:nvPr/>
          </p:nvSpPr>
          <p:spPr bwMode="auto">
            <a:xfrm>
              <a:off x="501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9" name="Line 142">
              <a:extLst>
                <a:ext uri="{FF2B5EF4-FFF2-40B4-BE49-F238E27FC236}">
                  <a16:creationId xmlns:a16="http://schemas.microsoft.com/office/drawing/2014/main" id="{65174CC4-E6C7-43DE-863D-CAEAA41EF7FE}"/>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0" name="Text Box 143">
              <a:extLst>
                <a:ext uri="{FF2B5EF4-FFF2-40B4-BE49-F238E27FC236}">
                  <a16:creationId xmlns:a16="http://schemas.microsoft.com/office/drawing/2014/main" id="{5CE4DAF3-1BBF-4B71-A0F5-DB431D18A8CE}"/>
                </a:ext>
              </a:extLst>
            </p:cNvPr>
            <p:cNvSpPr txBox="1">
              <a:spLocks noChangeArrowheads="1"/>
            </p:cNvSpPr>
            <p:nvPr/>
          </p:nvSpPr>
          <p:spPr bwMode="auto">
            <a:xfrm>
              <a:off x="546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31" name="Line 144">
              <a:extLst>
                <a:ext uri="{FF2B5EF4-FFF2-40B4-BE49-F238E27FC236}">
                  <a16:creationId xmlns:a16="http://schemas.microsoft.com/office/drawing/2014/main" id="{3C8B92CC-8DB2-47AB-94F9-66E17D85ED45}"/>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13985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1920CD-625B-4CCE-A3B4-D4965AF691CC}" type="slidenum">
              <a:rPr lang="zh-CN" altLang="en-US"/>
              <a:pPr algn="r" eaLnBrk="1" hangingPunct="1">
                <a:spcBef>
                  <a:spcPct val="50000"/>
                </a:spcBef>
                <a:buFont typeface="Arial" pitchFamily="34" charset="0"/>
                <a:buNone/>
              </a:pPr>
              <a:t>9</a:t>
            </a:fld>
            <a:endParaRPr lang="en-US" altLang="zh-CN"/>
          </a:p>
        </p:txBody>
      </p:sp>
      <p:sp>
        <p:nvSpPr>
          <p:cNvPr id="13317" name="Rectangle 5"/>
          <p:cNvSpPr>
            <a:spLocks noGrp="1" noChangeArrowheads="1"/>
          </p:cNvSpPr>
          <p:nvPr>
            <p:ph type="body" idx="4294967295"/>
          </p:nvPr>
        </p:nvSpPr>
        <p:spPr>
          <a:xfrm>
            <a:off x="561482" y="1121668"/>
            <a:ext cx="8763000" cy="4038600"/>
          </a:xfrm>
        </p:spPr>
        <p:txBody>
          <a:bodyPr/>
          <a:lstStyle/>
          <a:p>
            <a:pPr eaLnBrk="1" hangingPunct="1">
              <a:spcBef>
                <a:spcPct val="70000"/>
              </a:spcBef>
            </a:pPr>
            <a:r>
              <a:rPr lang="zh-CN" altLang="en-US" dirty="0">
                <a:latin typeface="黑体" pitchFamily="49" charset="-122"/>
                <a:ea typeface="黑体" pitchFamily="49" charset="-122"/>
              </a:rPr>
              <a:t>顺序查找算法：</a:t>
            </a:r>
          </a:p>
          <a:p>
            <a:pPr eaLnBrk="1" hangingPunct="1">
              <a:spcBef>
                <a:spcPct val="7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从表中最后一个记录开始</a:t>
            </a:r>
          </a:p>
          <a:p>
            <a:pPr eaLnBrk="1" hangingPunct="1">
              <a:spcBef>
                <a:spcPct val="7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逐个进行记录的关键字和给定值的比较</a:t>
            </a:r>
          </a:p>
          <a:p>
            <a:pPr eaLnBrk="1" hangingPunct="1">
              <a:spcBef>
                <a:spcPct val="7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若某个记录比较相等，则查找成功</a:t>
            </a:r>
          </a:p>
          <a:p>
            <a:pPr eaLnBrk="1" hangingPunct="1">
              <a:spcBef>
                <a:spcPct val="7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若直到第</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个记录都比较不等，则查找不成功</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 </a:t>
            </a:r>
          </a:p>
        </p:txBody>
      </p:sp>
      <p:sp>
        <p:nvSpPr>
          <p:cNvPr id="2" name="矩形 1">
            <a:extLst>
              <a:ext uri="{FF2B5EF4-FFF2-40B4-BE49-F238E27FC236}">
                <a16:creationId xmlns:a16="http://schemas.microsoft.com/office/drawing/2014/main" id="{67076F33-1F24-44AD-A4FD-DD587356EC26}"/>
              </a:ext>
            </a:extLst>
          </p:cNvPr>
          <p:cNvSpPr/>
          <p:nvPr/>
        </p:nvSpPr>
        <p:spPr bwMode="auto">
          <a:xfrm>
            <a:off x="2062662" y="1835352"/>
            <a:ext cx="2149298" cy="57606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4ED9F533-6687-4209-BBA6-602F182BF47C}"/>
              </a:ext>
            </a:extLst>
          </p:cNvPr>
          <p:cNvSpPr/>
          <p:nvPr/>
        </p:nvSpPr>
        <p:spPr bwMode="auto">
          <a:xfrm>
            <a:off x="4572000" y="548680"/>
            <a:ext cx="2736304" cy="953453"/>
          </a:xfrm>
          <a:prstGeom prst="wedgeRoundRectCallout">
            <a:avLst>
              <a:gd name="adj1" fmla="val -63728"/>
              <a:gd name="adj2" fmla="val 1112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从后往前。为何不从前往后？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90</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树简化</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170" name="Group 101">
            <a:extLst>
              <a:ext uri="{FF2B5EF4-FFF2-40B4-BE49-F238E27FC236}">
                <a16:creationId xmlns:a16="http://schemas.microsoft.com/office/drawing/2014/main" id="{7AD19C9C-FE06-470A-B260-A6482A293002}"/>
              </a:ext>
            </a:extLst>
          </p:cNvPr>
          <p:cNvGrpSpPr>
            <a:grpSpLocks/>
          </p:cNvGrpSpPr>
          <p:nvPr/>
        </p:nvGrpSpPr>
        <p:grpSpPr bwMode="auto">
          <a:xfrm>
            <a:off x="1854200" y="1916832"/>
            <a:ext cx="6121400" cy="2305050"/>
            <a:chOff x="1020" y="2523"/>
            <a:chExt cx="3856" cy="1452"/>
          </a:xfrm>
        </p:grpSpPr>
        <p:sp>
          <p:nvSpPr>
            <p:cNvPr id="171" name="AutoShape 86">
              <a:extLst>
                <a:ext uri="{FF2B5EF4-FFF2-40B4-BE49-F238E27FC236}">
                  <a16:creationId xmlns:a16="http://schemas.microsoft.com/office/drawing/2014/main" id="{3C5B1D68-B326-41F0-B65F-5C61ADF9BA9D}"/>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172" name="AutoShape 87">
              <a:extLst>
                <a:ext uri="{FF2B5EF4-FFF2-40B4-BE49-F238E27FC236}">
                  <a16:creationId xmlns:a16="http://schemas.microsoft.com/office/drawing/2014/main" id="{4B08A7EE-4F20-4539-BF1E-91F41D68FFE3}"/>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173" name="AutoShape 88">
              <a:extLst>
                <a:ext uri="{FF2B5EF4-FFF2-40B4-BE49-F238E27FC236}">
                  <a16:creationId xmlns:a16="http://schemas.microsoft.com/office/drawing/2014/main" id="{FCD0254A-EA35-48CC-8414-BB1C909EF018}"/>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174" name="AutoShape 89">
              <a:extLst>
                <a:ext uri="{FF2B5EF4-FFF2-40B4-BE49-F238E27FC236}">
                  <a16:creationId xmlns:a16="http://schemas.microsoft.com/office/drawing/2014/main" id="{C489FAE0-9542-4E13-8869-8D43E8932D27}"/>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37</a:t>
              </a:r>
              <a:endParaRPr lang="zh-CN" altLang="en-US" i="0"/>
            </a:p>
          </p:txBody>
        </p:sp>
        <p:sp>
          <p:nvSpPr>
            <p:cNvPr id="175" name="AutoShape 90">
              <a:extLst>
                <a:ext uri="{FF2B5EF4-FFF2-40B4-BE49-F238E27FC236}">
                  <a16:creationId xmlns:a16="http://schemas.microsoft.com/office/drawing/2014/main" id="{9859A65B-B360-4AAA-8A66-6528E86B3C60}"/>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176" name="AutoShape 91">
              <a:extLst>
                <a:ext uri="{FF2B5EF4-FFF2-40B4-BE49-F238E27FC236}">
                  <a16:creationId xmlns:a16="http://schemas.microsoft.com/office/drawing/2014/main" id="{3ACF264F-5470-4977-A59D-C181B5E5A3E8}"/>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177" name="AutoShape 92">
              <a:extLst>
                <a:ext uri="{FF2B5EF4-FFF2-40B4-BE49-F238E27FC236}">
                  <a16:creationId xmlns:a16="http://schemas.microsoft.com/office/drawing/2014/main" id="{44FEE493-8826-4A60-A90F-9EF94DBC469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178" name="AutoShape 93">
              <a:extLst>
                <a:ext uri="{FF2B5EF4-FFF2-40B4-BE49-F238E27FC236}">
                  <a16:creationId xmlns:a16="http://schemas.microsoft.com/office/drawing/2014/main" id="{3E8F2D1A-6215-411B-B4C2-646C42D8A876}"/>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179" name="Line 94">
              <a:extLst>
                <a:ext uri="{FF2B5EF4-FFF2-40B4-BE49-F238E27FC236}">
                  <a16:creationId xmlns:a16="http://schemas.microsoft.com/office/drawing/2014/main" id="{A4AA52AD-4486-4C4C-B7E5-B6F2A6E47C25}"/>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0" name="Line 95">
              <a:extLst>
                <a:ext uri="{FF2B5EF4-FFF2-40B4-BE49-F238E27FC236}">
                  <a16:creationId xmlns:a16="http://schemas.microsoft.com/office/drawing/2014/main" id="{63B71C11-5022-4BE8-8B5D-230B41C4401D}"/>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1" name="Line 96">
              <a:extLst>
                <a:ext uri="{FF2B5EF4-FFF2-40B4-BE49-F238E27FC236}">
                  <a16:creationId xmlns:a16="http://schemas.microsoft.com/office/drawing/2014/main" id="{BC58E3B0-C4C7-40A2-894E-07CC7F1EF313}"/>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2" name="Line 97">
              <a:extLst>
                <a:ext uri="{FF2B5EF4-FFF2-40B4-BE49-F238E27FC236}">
                  <a16:creationId xmlns:a16="http://schemas.microsoft.com/office/drawing/2014/main" id="{460BD629-0F63-46BE-9CBB-6D33FA8AB108}"/>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3" name="Line 98">
              <a:extLst>
                <a:ext uri="{FF2B5EF4-FFF2-40B4-BE49-F238E27FC236}">
                  <a16:creationId xmlns:a16="http://schemas.microsoft.com/office/drawing/2014/main" id="{A99C9898-87AC-4B22-967C-3EAACF902C43}"/>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4" name="Line 99">
              <a:extLst>
                <a:ext uri="{FF2B5EF4-FFF2-40B4-BE49-F238E27FC236}">
                  <a16:creationId xmlns:a16="http://schemas.microsoft.com/office/drawing/2014/main" id="{23436F9D-746C-479C-9E6D-4989FC2A6E0A}"/>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5" name="Line 100">
              <a:extLst>
                <a:ext uri="{FF2B5EF4-FFF2-40B4-BE49-F238E27FC236}">
                  <a16:creationId xmlns:a16="http://schemas.microsoft.com/office/drawing/2014/main" id="{C11C43A1-C753-4AEB-A9FD-82FC763E5503}"/>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grpSp>
    </p:spTree>
    <p:extLst>
      <p:ext uri="{BB962C8B-B14F-4D97-AF65-F5344CB8AC3E}">
        <p14:creationId xmlns:p14="http://schemas.microsoft.com/office/powerpoint/2010/main" val="22391587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91</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树查找</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39" name="Group 7">
            <a:extLst>
              <a:ext uri="{FF2B5EF4-FFF2-40B4-BE49-F238E27FC236}">
                <a16:creationId xmlns:a16="http://schemas.microsoft.com/office/drawing/2014/main" id="{2EF96F18-54B8-4617-934A-AC4CC93009D7}"/>
              </a:ext>
            </a:extLst>
          </p:cNvPr>
          <p:cNvGrpSpPr>
            <a:grpSpLocks/>
          </p:cNvGrpSpPr>
          <p:nvPr/>
        </p:nvGrpSpPr>
        <p:grpSpPr bwMode="auto">
          <a:xfrm>
            <a:off x="1701800" y="2219595"/>
            <a:ext cx="6121400" cy="2750271"/>
            <a:chOff x="1020" y="2523"/>
            <a:chExt cx="3856" cy="1452"/>
          </a:xfrm>
        </p:grpSpPr>
        <p:sp>
          <p:nvSpPr>
            <p:cNvPr id="45" name="AutoShape 8">
              <a:extLst>
                <a:ext uri="{FF2B5EF4-FFF2-40B4-BE49-F238E27FC236}">
                  <a16:creationId xmlns:a16="http://schemas.microsoft.com/office/drawing/2014/main" id="{343DADBD-88CF-463E-9F9E-DB19137FC227}"/>
                </a:ext>
              </a:extLst>
            </p:cNvPr>
            <p:cNvSpPr>
              <a:spLocks noChangeArrowheads="1"/>
            </p:cNvSpPr>
            <p:nvPr/>
          </p:nvSpPr>
          <p:spPr bwMode="auto">
            <a:xfrm>
              <a:off x="2608" y="2523"/>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6" name="AutoShape 9">
              <a:extLst>
                <a:ext uri="{FF2B5EF4-FFF2-40B4-BE49-F238E27FC236}">
                  <a16:creationId xmlns:a16="http://schemas.microsoft.com/office/drawing/2014/main" id="{81D2BFC3-FB18-415E-A064-90F802D216EA}"/>
                </a:ext>
              </a:extLst>
            </p:cNvPr>
            <p:cNvSpPr>
              <a:spLocks noChangeArrowheads="1"/>
            </p:cNvSpPr>
            <p:nvPr/>
          </p:nvSpPr>
          <p:spPr bwMode="auto">
            <a:xfrm>
              <a:off x="1565" y="3113"/>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7" name="AutoShape 10">
              <a:extLst>
                <a:ext uri="{FF2B5EF4-FFF2-40B4-BE49-F238E27FC236}">
                  <a16:creationId xmlns:a16="http://schemas.microsoft.com/office/drawing/2014/main" id="{48514C81-79D1-4355-BBCF-CA6BFAE448AC}"/>
                </a:ext>
              </a:extLst>
            </p:cNvPr>
            <p:cNvSpPr>
              <a:spLocks noChangeArrowheads="1"/>
            </p:cNvSpPr>
            <p:nvPr/>
          </p:nvSpPr>
          <p:spPr bwMode="auto">
            <a:xfrm>
              <a:off x="1020"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8" name="AutoShape 11">
              <a:extLst>
                <a:ext uri="{FF2B5EF4-FFF2-40B4-BE49-F238E27FC236}">
                  <a16:creationId xmlns:a16="http://schemas.microsoft.com/office/drawing/2014/main" id="{15BF5B2A-ACAA-4B64-80B1-954B494194CD}"/>
                </a:ext>
              </a:extLst>
            </p:cNvPr>
            <p:cNvSpPr>
              <a:spLocks noChangeArrowheads="1"/>
            </p:cNvSpPr>
            <p:nvPr/>
          </p:nvSpPr>
          <p:spPr bwMode="auto">
            <a:xfrm>
              <a:off x="1927"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9" name="AutoShape 12">
              <a:extLst>
                <a:ext uri="{FF2B5EF4-FFF2-40B4-BE49-F238E27FC236}">
                  <a16:creationId xmlns:a16="http://schemas.microsoft.com/office/drawing/2014/main" id="{FC88D890-4F8E-4A94-BFB7-0C40CC813C30}"/>
                </a:ext>
              </a:extLst>
            </p:cNvPr>
            <p:cNvSpPr>
              <a:spLocks noChangeArrowheads="1"/>
            </p:cNvSpPr>
            <p:nvPr/>
          </p:nvSpPr>
          <p:spPr bwMode="auto">
            <a:xfrm>
              <a:off x="2925"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0" name="AutoShape 13">
              <a:extLst>
                <a:ext uri="{FF2B5EF4-FFF2-40B4-BE49-F238E27FC236}">
                  <a16:creationId xmlns:a16="http://schemas.microsoft.com/office/drawing/2014/main" id="{55CB6E2F-9945-4BEF-816A-9BFB584FF270}"/>
                </a:ext>
              </a:extLst>
            </p:cNvPr>
            <p:cNvSpPr>
              <a:spLocks noChangeArrowheads="1"/>
            </p:cNvSpPr>
            <p:nvPr/>
          </p:nvSpPr>
          <p:spPr bwMode="auto">
            <a:xfrm>
              <a:off x="4422"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1" name="AutoShape 14">
              <a:extLst>
                <a:ext uri="{FF2B5EF4-FFF2-40B4-BE49-F238E27FC236}">
                  <a16:creationId xmlns:a16="http://schemas.microsoft.com/office/drawing/2014/main" id="{A6D3DEB6-D258-46DD-9CDA-3CE8621906A9}"/>
                </a:ext>
              </a:extLst>
            </p:cNvPr>
            <p:cNvSpPr>
              <a:spLocks noChangeArrowheads="1"/>
            </p:cNvSpPr>
            <p:nvPr/>
          </p:nvSpPr>
          <p:spPr bwMode="auto">
            <a:xfrm>
              <a:off x="3606"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AutoShape 15">
              <a:extLst>
                <a:ext uri="{FF2B5EF4-FFF2-40B4-BE49-F238E27FC236}">
                  <a16:creationId xmlns:a16="http://schemas.microsoft.com/office/drawing/2014/main" id="{4BE12371-0041-4AA9-9330-6911D9E3FF7D}"/>
                </a:ext>
              </a:extLst>
            </p:cNvPr>
            <p:cNvSpPr>
              <a:spLocks noChangeArrowheads="1"/>
            </p:cNvSpPr>
            <p:nvPr/>
          </p:nvSpPr>
          <p:spPr bwMode="auto">
            <a:xfrm>
              <a:off x="3606" y="3113"/>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16">
              <a:extLst>
                <a:ext uri="{FF2B5EF4-FFF2-40B4-BE49-F238E27FC236}">
                  <a16:creationId xmlns:a16="http://schemas.microsoft.com/office/drawing/2014/main" id="{A75F2A12-424D-4EB6-AE85-1636AD31B609}"/>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4" name="Line 17">
              <a:extLst>
                <a:ext uri="{FF2B5EF4-FFF2-40B4-BE49-F238E27FC236}">
                  <a16:creationId xmlns:a16="http://schemas.microsoft.com/office/drawing/2014/main" id="{72045BF7-96D2-4AB4-B492-F98F89A4DB91}"/>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 name="Line 18">
              <a:extLst>
                <a:ext uri="{FF2B5EF4-FFF2-40B4-BE49-F238E27FC236}">
                  <a16:creationId xmlns:a16="http://schemas.microsoft.com/office/drawing/2014/main" id="{97E085C1-EA8F-4727-8D76-8A0ED5CCBB01}"/>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6" name="Line 19">
              <a:extLst>
                <a:ext uri="{FF2B5EF4-FFF2-40B4-BE49-F238E27FC236}">
                  <a16:creationId xmlns:a16="http://schemas.microsoft.com/office/drawing/2014/main" id="{7210611A-6C37-43F4-A19F-C78D1EFCCD3C}"/>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7" name="Line 20">
              <a:extLst>
                <a:ext uri="{FF2B5EF4-FFF2-40B4-BE49-F238E27FC236}">
                  <a16:creationId xmlns:a16="http://schemas.microsoft.com/office/drawing/2014/main" id="{BA5486F7-E337-40DE-8C5A-09B155BF5FCA}"/>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8" name="Line 21">
              <a:extLst>
                <a:ext uri="{FF2B5EF4-FFF2-40B4-BE49-F238E27FC236}">
                  <a16:creationId xmlns:a16="http://schemas.microsoft.com/office/drawing/2014/main" id="{8A156987-08E1-4228-9B33-D9F0C1E86989}"/>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9" name="Line 22">
              <a:extLst>
                <a:ext uri="{FF2B5EF4-FFF2-40B4-BE49-F238E27FC236}">
                  <a16:creationId xmlns:a16="http://schemas.microsoft.com/office/drawing/2014/main" id="{C008E82E-3502-4EB3-AC49-F4855F97B146}"/>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40" name="Line 23">
            <a:extLst>
              <a:ext uri="{FF2B5EF4-FFF2-40B4-BE49-F238E27FC236}">
                <a16:creationId xmlns:a16="http://schemas.microsoft.com/office/drawing/2014/main" id="{6C62B320-82DC-4FC7-88EE-A5638690F88D}"/>
              </a:ext>
            </a:extLst>
          </p:cNvPr>
          <p:cNvSpPr>
            <a:spLocks noChangeShapeType="1"/>
          </p:cNvSpPr>
          <p:nvPr/>
        </p:nvSpPr>
        <p:spPr bwMode="auto">
          <a:xfrm>
            <a:off x="5013325" y="2649562"/>
            <a:ext cx="1296988"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Line 24">
            <a:extLst>
              <a:ext uri="{FF2B5EF4-FFF2-40B4-BE49-F238E27FC236}">
                <a16:creationId xmlns:a16="http://schemas.microsoft.com/office/drawing/2014/main" id="{41F28A6E-E71A-459D-A5D3-BDCF05389D80}"/>
              </a:ext>
            </a:extLst>
          </p:cNvPr>
          <p:cNvSpPr>
            <a:spLocks noChangeShapeType="1"/>
          </p:cNvSpPr>
          <p:nvPr/>
        </p:nvSpPr>
        <p:spPr bwMode="auto">
          <a:xfrm>
            <a:off x="6383338" y="3850438"/>
            <a:ext cx="0"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Line 25">
            <a:extLst>
              <a:ext uri="{FF2B5EF4-FFF2-40B4-BE49-F238E27FC236}">
                <a16:creationId xmlns:a16="http://schemas.microsoft.com/office/drawing/2014/main" id="{0C9AFE4F-9F64-4902-980A-AEACBDCA5669}"/>
              </a:ext>
            </a:extLst>
          </p:cNvPr>
          <p:cNvSpPr>
            <a:spLocks noChangeShapeType="1"/>
          </p:cNvSpPr>
          <p:nvPr/>
        </p:nvSpPr>
        <p:spPr bwMode="auto">
          <a:xfrm>
            <a:off x="6022975" y="3850438"/>
            <a:ext cx="215900"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6">
            <a:extLst>
              <a:ext uri="{FF2B5EF4-FFF2-40B4-BE49-F238E27FC236}">
                <a16:creationId xmlns:a16="http://schemas.microsoft.com/office/drawing/2014/main" id="{80F5B77D-8B02-4395-9833-F93628A801CD}"/>
              </a:ext>
            </a:extLst>
          </p:cNvPr>
          <p:cNvSpPr>
            <a:spLocks noChangeShapeType="1"/>
          </p:cNvSpPr>
          <p:nvPr/>
        </p:nvSpPr>
        <p:spPr bwMode="auto">
          <a:xfrm flipH="1">
            <a:off x="2997200" y="2649562"/>
            <a:ext cx="1152525" cy="6004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7">
            <a:extLst>
              <a:ext uri="{FF2B5EF4-FFF2-40B4-BE49-F238E27FC236}">
                <a16:creationId xmlns:a16="http://schemas.microsoft.com/office/drawing/2014/main" id="{0DA2AD82-8952-4B2B-ADD3-F36DAD01FF21}"/>
              </a:ext>
            </a:extLst>
          </p:cNvPr>
          <p:cNvSpPr>
            <a:spLocks noChangeShapeType="1"/>
          </p:cNvSpPr>
          <p:nvPr/>
        </p:nvSpPr>
        <p:spPr bwMode="auto">
          <a:xfrm>
            <a:off x="3068638" y="3852332"/>
            <a:ext cx="288925" cy="600439"/>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 name="文本框 2">
            <a:extLst>
              <a:ext uri="{FF2B5EF4-FFF2-40B4-BE49-F238E27FC236}">
                <a16:creationId xmlns:a16="http://schemas.microsoft.com/office/drawing/2014/main" id="{C4108DA4-2C98-409C-8E5D-044097E08D2F}"/>
              </a:ext>
            </a:extLst>
          </p:cNvPr>
          <p:cNvSpPr txBox="1"/>
          <p:nvPr/>
        </p:nvSpPr>
        <p:spPr>
          <a:xfrm>
            <a:off x="712751" y="5459294"/>
            <a:ext cx="7855185" cy="954107"/>
          </a:xfrm>
          <a:prstGeom prst="rect">
            <a:avLst/>
          </a:prstGeom>
          <a:noFill/>
        </p:spPr>
        <p:txBody>
          <a:bodyPr wrap="square" rtlCol="0">
            <a:spAutoFit/>
          </a:bodyPr>
          <a:lstStyle/>
          <a:p>
            <a:r>
              <a:rPr lang="zh-CN" altLang="en-US" sz="2800" i="0" dirty="0">
                <a:solidFill>
                  <a:srgbClr val="FF0000"/>
                </a:solidFill>
              </a:rPr>
              <a:t>查找过程是一个顺指针查找结点和在结点的关键字中进行查找交叉进行的过程。</a:t>
            </a: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73406" y="130218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树查找，查找</a:t>
            </a:r>
            <a:r>
              <a:rPr lang="en-US" altLang="zh-CN" b="0" i="0" kern="0" dirty="0">
                <a:latin typeface="黑体" panose="02010609060101010101" pitchFamily="49" charset="-122"/>
                <a:ea typeface="黑体" panose="02010609060101010101" pitchFamily="49" charset="-122"/>
              </a:rPr>
              <a:t>70</a:t>
            </a:r>
            <a:r>
              <a:rPr lang="zh-CN" altLang="en-US" b="0" i="0" kern="0" dirty="0">
                <a:latin typeface="黑体" panose="02010609060101010101" pitchFamily="49" charset="-122"/>
                <a:ea typeface="黑体" panose="02010609060101010101" pitchFamily="49" charset="-122"/>
              </a:rPr>
              <a:t>，</a:t>
            </a:r>
            <a:r>
              <a:rPr lang="en-US" altLang="zh-CN" b="0" i="0" kern="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sp>
        <p:nvSpPr>
          <p:cNvPr id="4" name="Line 25">
            <a:extLst>
              <a:ext uri="{FF2B5EF4-FFF2-40B4-BE49-F238E27FC236}">
                <a16:creationId xmlns:a16="http://schemas.microsoft.com/office/drawing/2014/main" id="{1E527A04-EB00-4C6A-7543-51AD1EBE79B4}"/>
              </a:ext>
            </a:extLst>
          </p:cNvPr>
          <p:cNvSpPr>
            <a:spLocks noChangeShapeType="1"/>
          </p:cNvSpPr>
          <p:nvPr/>
        </p:nvSpPr>
        <p:spPr bwMode="auto">
          <a:xfrm>
            <a:off x="5940152" y="5085184"/>
            <a:ext cx="576064"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cxnSp>
        <p:nvCxnSpPr>
          <p:cNvPr id="9" name="直接连接符 8">
            <a:extLst>
              <a:ext uri="{FF2B5EF4-FFF2-40B4-BE49-F238E27FC236}">
                <a16:creationId xmlns:a16="http://schemas.microsoft.com/office/drawing/2014/main" id="{363E96CE-3878-1ECA-E114-410D0C31C445}"/>
              </a:ext>
            </a:extLst>
          </p:cNvPr>
          <p:cNvCxnSpPr/>
          <p:nvPr/>
        </p:nvCxnSpPr>
        <p:spPr bwMode="auto">
          <a:xfrm>
            <a:off x="4122265" y="1844770"/>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C925C691-BEE1-AD5D-B8C6-2F3093F2E394}"/>
              </a:ext>
            </a:extLst>
          </p:cNvPr>
          <p:cNvCxnSpPr/>
          <p:nvPr/>
        </p:nvCxnSpPr>
        <p:spPr bwMode="auto">
          <a:xfrm>
            <a:off x="4822066" y="1869921"/>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251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3" grpId="0"/>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92</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52241" y="1166596"/>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2241" y="1230509"/>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插入的结点一定是最底层结点</a:t>
            </a:r>
          </a:p>
          <a:p>
            <a:pPr eaLnBrk="1" hangingPunct="1">
              <a:spcBef>
                <a:spcPct val="30000"/>
              </a:spcBef>
            </a:pPr>
            <a:r>
              <a:rPr lang="zh-CN" altLang="en-US" sz="2800" b="0" i="0" dirty="0">
                <a:latin typeface="黑体" panose="02010609060101010101" pitchFamily="49" charset="-122"/>
                <a:ea typeface="黑体" panose="02010609060101010101" pitchFamily="49" charset="-122"/>
              </a:rPr>
              <a:t>如果被插入的结点中关键字数目不大于</a:t>
            </a:r>
            <a:r>
              <a:rPr lang="en-US" altLang="zh-CN" sz="2800" b="0" i="0" dirty="0">
                <a:latin typeface="黑体" panose="02010609060101010101" pitchFamily="49" charset="-122"/>
                <a:ea typeface="黑体" panose="02010609060101010101" pitchFamily="49" charset="-122"/>
              </a:rPr>
              <a:t>m-2</a:t>
            </a:r>
            <a:r>
              <a:rPr lang="zh-CN" altLang="en-US" sz="2800" b="0" i="0" dirty="0">
                <a:latin typeface="黑体" panose="02010609060101010101" pitchFamily="49" charset="-122"/>
                <a:ea typeface="黑体" panose="02010609060101010101" pitchFamily="49" charset="-122"/>
              </a:rPr>
              <a:t>，则直接插入</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插入后，关键字数目仍不大于</a:t>
            </a:r>
            <a:r>
              <a:rPr lang="en-US" altLang="zh-CN" sz="2800" b="0" i="0" dirty="0">
                <a:latin typeface="黑体" panose="02010609060101010101" pitchFamily="49" charset="-122"/>
                <a:ea typeface="黑体" panose="02010609060101010101" pitchFamily="49" charset="-122"/>
              </a:rPr>
              <a:t>m-1)</a:t>
            </a:r>
          </a:p>
          <a:p>
            <a:pPr eaLnBrk="1" hangingPunct="1">
              <a:spcBef>
                <a:spcPct val="30000"/>
              </a:spcBef>
            </a:pPr>
            <a:r>
              <a:rPr lang="zh-CN" altLang="en-US" sz="2800" b="0" i="0" dirty="0">
                <a:latin typeface="黑体" panose="02010609060101010101" pitchFamily="49" charset="-122"/>
                <a:ea typeface="黑体" panose="02010609060101010101" pitchFamily="49" charset="-122"/>
              </a:rPr>
              <a:t>插入</a:t>
            </a:r>
            <a:r>
              <a:rPr lang="en-US" altLang="zh-CN" sz="2800" b="0" i="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grpSp>
        <p:nvGrpSpPr>
          <p:cNvPr id="30" name="Group 45">
            <a:extLst>
              <a:ext uri="{FF2B5EF4-FFF2-40B4-BE49-F238E27FC236}">
                <a16:creationId xmlns:a16="http://schemas.microsoft.com/office/drawing/2014/main" id="{ADE2F02F-513E-41E6-87CD-DF6E2E09104F}"/>
              </a:ext>
            </a:extLst>
          </p:cNvPr>
          <p:cNvGrpSpPr>
            <a:grpSpLocks/>
          </p:cNvGrpSpPr>
          <p:nvPr/>
        </p:nvGrpSpPr>
        <p:grpSpPr bwMode="auto">
          <a:xfrm>
            <a:off x="1511300" y="3553511"/>
            <a:ext cx="6121400" cy="2305050"/>
            <a:chOff x="1247" y="2704"/>
            <a:chExt cx="3856" cy="1452"/>
          </a:xfrm>
        </p:grpSpPr>
        <p:sp>
          <p:nvSpPr>
            <p:cNvPr id="31" name="AutoShape 29">
              <a:extLst>
                <a:ext uri="{FF2B5EF4-FFF2-40B4-BE49-F238E27FC236}">
                  <a16:creationId xmlns:a16="http://schemas.microsoft.com/office/drawing/2014/main" id="{EB0F8FFE-357C-4349-B449-154118F6345C}"/>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32" name="AutoShape 30">
              <a:extLst>
                <a:ext uri="{FF2B5EF4-FFF2-40B4-BE49-F238E27FC236}">
                  <a16:creationId xmlns:a16="http://schemas.microsoft.com/office/drawing/2014/main" id="{0E42493D-725F-4113-8A27-93C2BBFDF96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33" name="AutoShape 31">
              <a:extLst>
                <a:ext uri="{FF2B5EF4-FFF2-40B4-BE49-F238E27FC236}">
                  <a16:creationId xmlns:a16="http://schemas.microsoft.com/office/drawing/2014/main" id="{6109BF65-CF0B-4050-A8B4-9FEE3F2E5427}"/>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34" name="AutoShape 33">
              <a:extLst>
                <a:ext uri="{FF2B5EF4-FFF2-40B4-BE49-F238E27FC236}">
                  <a16:creationId xmlns:a16="http://schemas.microsoft.com/office/drawing/2014/main" id="{6742B53A-7656-4296-87B1-1B57BFD4A63C}"/>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35" name="AutoShape 34">
              <a:extLst>
                <a:ext uri="{FF2B5EF4-FFF2-40B4-BE49-F238E27FC236}">
                  <a16:creationId xmlns:a16="http://schemas.microsoft.com/office/drawing/2014/main" id="{81E6DB1C-8ECC-496B-85D5-1FF8DFB4DE69}"/>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36" name="AutoShape 35">
              <a:extLst>
                <a:ext uri="{FF2B5EF4-FFF2-40B4-BE49-F238E27FC236}">
                  <a16:creationId xmlns:a16="http://schemas.microsoft.com/office/drawing/2014/main" id="{1E2FA48F-6BB6-4C64-AB53-A0779ECECD79}"/>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37" name="AutoShape 36">
              <a:extLst>
                <a:ext uri="{FF2B5EF4-FFF2-40B4-BE49-F238E27FC236}">
                  <a16:creationId xmlns:a16="http://schemas.microsoft.com/office/drawing/2014/main" id="{09F41EC5-C874-4F1C-ADC6-C58E1B12AD5A}"/>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60" name="Line 37">
              <a:extLst>
                <a:ext uri="{FF2B5EF4-FFF2-40B4-BE49-F238E27FC236}">
                  <a16:creationId xmlns:a16="http://schemas.microsoft.com/office/drawing/2014/main" id="{A2AF8029-5B05-4B87-9D18-776C27292657}"/>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2" name="Line 38">
              <a:extLst>
                <a:ext uri="{FF2B5EF4-FFF2-40B4-BE49-F238E27FC236}">
                  <a16:creationId xmlns:a16="http://schemas.microsoft.com/office/drawing/2014/main" id="{16438A7A-D364-40AC-B37B-33E4C0D7DF17}"/>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3" name="Line 39">
              <a:extLst>
                <a:ext uri="{FF2B5EF4-FFF2-40B4-BE49-F238E27FC236}">
                  <a16:creationId xmlns:a16="http://schemas.microsoft.com/office/drawing/2014/main" id="{EB768324-2BAF-40F7-B2EB-B8ABC8D764BF}"/>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4" name="Line 40">
              <a:extLst>
                <a:ext uri="{FF2B5EF4-FFF2-40B4-BE49-F238E27FC236}">
                  <a16:creationId xmlns:a16="http://schemas.microsoft.com/office/drawing/2014/main" id="{DCF60E4C-F746-4FCF-9F58-3076EA826DD0}"/>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5" name="Line 41">
              <a:extLst>
                <a:ext uri="{FF2B5EF4-FFF2-40B4-BE49-F238E27FC236}">
                  <a16:creationId xmlns:a16="http://schemas.microsoft.com/office/drawing/2014/main" id="{191481E3-E6D2-4E86-946C-5069AFC748A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6" name="Line 42">
              <a:extLst>
                <a:ext uri="{FF2B5EF4-FFF2-40B4-BE49-F238E27FC236}">
                  <a16:creationId xmlns:a16="http://schemas.microsoft.com/office/drawing/2014/main" id="{F988EE88-A83C-4510-BCF2-0800EE200712}"/>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7" name="Line 43">
              <a:extLst>
                <a:ext uri="{FF2B5EF4-FFF2-40B4-BE49-F238E27FC236}">
                  <a16:creationId xmlns:a16="http://schemas.microsoft.com/office/drawing/2014/main" id="{BCC0C96A-B18A-44CB-8AC8-C88ED90A2E7D}"/>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8" name="AutoShape 44">
              <a:extLst>
                <a:ext uri="{FF2B5EF4-FFF2-40B4-BE49-F238E27FC236}">
                  <a16:creationId xmlns:a16="http://schemas.microsoft.com/office/drawing/2014/main" id="{4C5C3369-D70D-4EF5-946E-0A7E33DA46C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solidFill>
                    <a:srgbClr val="FF0000"/>
                  </a:solidFill>
                </a:rPr>
                <a:t>30</a:t>
              </a:r>
              <a:r>
                <a:rPr lang="en-US" altLang="zh-CN" i="0" dirty="0"/>
                <a:t>  37</a:t>
              </a:r>
              <a:endParaRPr lang="zh-CN" altLang="en-US" i="0" dirty="0"/>
            </a:p>
          </p:txBody>
        </p:sp>
      </p:grpSp>
    </p:spTree>
    <p:extLst>
      <p:ext uri="{BB962C8B-B14F-4D97-AF65-F5344CB8AC3E}">
        <p14:creationId xmlns:p14="http://schemas.microsoft.com/office/powerpoint/2010/main" val="27158384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93</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33400" y="1249252"/>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如果被插入的结点中</a:t>
            </a:r>
            <a:r>
              <a:rPr lang="zh-CN" altLang="en-US" b="0" i="0" dirty="0">
                <a:solidFill>
                  <a:srgbClr val="FF0000"/>
                </a:solidFill>
                <a:latin typeface="黑体" panose="02010609060101010101" pitchFamily="49" charset="-122"/>
                <a:ea typeface="黑体" panose="02010609060101010101" pitchFamily="49" charset="-122"/>
              </a:rPr>
              <a:t>关键字数目等于</a:t>
            </a:r>
            <a:r>
              <a:rPr lang="en-US" altLang="zh-CN" b="0" i="0" dirty="0">
                <a:solidFill>
                  <a:srgbClr val="FF0000"/>
                </a:solidFill>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，则分裂</a:t>
            </a:r>
            <a:endParaRPr lang="en-US" altLang="zh-CN" b="0" i="0" dirty="0">
              <a:latin typeface="黑体" panose="02010609060101010101" pitchFamily="49" charset="-122"/>
              <a:ea typeface="黑体" panose="02010609060101010101" pitchFamily="49" charset="-122"/>
            </a:endParaRPr>
          </a:p>
          <a:p>
            <a:pPr eaLnBrk="1" hangingPunct="1">
              <a:spcBef>
                <a:spcPct val="30000"/>
              </a:spcBef>
            </a:pPr>
            <a:r>
              <a:rPr lang="zh-CN" altLang="en-US" b="0" i="0" dirty="0">
                <a:latin typeface="黑体" panose="02010609060101010101" pitchFamily="49" charset="-122"/>
                <a:ea typeface="黑体" panose="02010609060101010101" pitchFamily="49" charset="-122"/>
              </a:rPr>
              <a:t>分裂算法：</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1</a:t>
            </a:r>
            <a:r>
              <a:rPr lang="zh-CN" altLang="en-US" sz="2800" b="0" i="0" dirty="0">
                <a:latin typeface="黑体" panose="02010609060101010101" pitchFamily="49" charset="-122"/>
                <a:ea typeface="黑体" panose="02010609060101010101" pitchFamily="49" charset="-122"/>
              </a:rPr>
              <a:t>到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关键字形成一个新结点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到</a:t>
            </a:r>
            <a:r>
              <a:rPr lang="en-US" altLang="zh-CN" sz="2800" b="0" i="0" dirty="0">
                <a:latin typeface="黑体" panose="02010609060101010101" pitchFamily="49" charset="-122"/>
                <a:ea typeface="黑体" panose="02010609060101010101" pitchFamily="49" charset="-122"/>
              </a:rPr>
              <a:t>m</a:t>
            </a:r>
            <a:r>
              <a:rPr lang="zh-CN" altLang="en-US" sz="2800" b="0" i="0" dirty="0">
                <a:latin typeface="黑体" panose="02010609060101010101" pitchFamily="49" charset="-122"/>
                <a:ea typeface="黑体" panose="02010609060101010101" pitchFamily="49" charset="-122"/>
              </a:rPr>
              <a:t>关键字形成另一个新结点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a:t>
            </a:r>
            <a:r>
              <a:rPr lang="zh-CN" altLang="en-US" sz="2800" b="0" i="0" dirty="0">
                <a:latin typeface="黑体" panose="02010609060101010101" pitchFamily="49" charset="-122"/>
                <a:ea typeface="黑体" panose="02010609060101010101" pitchFamily="49" charset="-122"/>
              </a:rPr>
              <a:t>关键字插入到双亲结点中</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23" name="Group 23">
            <a:extLst>
              <a:ext uri="{FF2B5EF4-FFF2-40B4-BE49-F238E27FC236}">
                <a16:creationId xmlns:a16="http://schemas.microsoft.com/office/drawing/2014/main" id="{A8A841C5-1EEB-4DE2-8933-1995CF6D9BB8}"/>
              </a:ext>
            </a:extLst>
          </p:cNvPr>
          <p:cNvGrpSpPr>
            <a:grpSpLocks/>
          </p:cNvGrpSpPr>
          <p:nvPr/>
        </p:nvGrpSpPr>
        <p:grpSpPr bwMode="auto">
          <a:xfrm>
            <a:off x="2154024" y="2493591"/>
            <a:ext cx="720725" cy="287337"/>
            <a:chOff x="4422" y="2659"/>
            <a:chExt cx="454" cy="227"/>
          </a:xfrm>
        </p:grpSpPr>
        <p:sp>
          <p:nvSpPr>
            <p:cNvPr id="24" name="Line 24">
              <a:extLst>
                <a:ext uri="{FF2B5EF4-FFF2-40B4-BE49-F238E27FC236}">
                  <a16:creationId xmlns:a16="http://schemas.microsoft.com/office/drawing/2014/main" id="{01682535-8DDD-42FE-A218-9772B4E9714F}"/>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5">
              <a:extLst>
                <a:ext uri="{FF2B5EF4-FFF2-40B4-BE49-F238E27FC236}">
                  <a16:creationId xmlns:a16="http://schemas.microsoft.com/office/drawing/2014/main" id="{BFCCF04D-A92B-49A7-877B-3EFC2570D26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6">
              <a:extLst>
                <a:ext uri="{FF2B5EF4-FFF2-40B4-BE49-F238E27FC236}">
                  <a16:creationId xmlns:a16="http://schemas.microsoft.com/office/drawing/2014/main" id="{E346CF44-13A8-42CC-AF14-023FED02DD5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a:extLst>
                <a:ext uri="{FF2B5EF4-FFF2-40B4-BE49-F238E27FC236}">
                  <a16:creationId xmlns:a16="http://schemas.microsoft.com/office/drawing/2014/main" id="{3CCEAB01-D879-4320-A65D-4656D8287BC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23">
            <a:extLst>
              <a:ext uri="{FF2B5EF4-FFF2-40B4-BE49-F238E27FC236}">
                <a16:creationId xmlns:a16="http://schemas.microsoft.com/office/drawing/2014/main" id="{32FE4713-AB70-433E-8C94-8CC3883CA1F0}"/>
              </a:ext>
            </a:extLst>
          </p:cNvPr>
          <p:cNvGrpSpPr>
            <a:grpSpLocks/>
          </p:cNvGrpSpPr>
          <p:nvPr/>
        </p:nvGrpSpPr>
        <p:grpSpPr bwMode="auto">
          <a:xfrm>
            <a:off x="1433299" y="3036519"/>
            <a:ext cx="720725" cy="287337"/>
            <a:chOff x="4422" y="2659"/>
            <a:chExt cx="454" cy="227"/>
          </a:xfrm>
        </p:grpSpPr>
        <p:sp>
          <p:nvSpPr>
            <p:cNvPr id="29" name="Line 24">
              <a:extLst>
                <a:ext uri="{FF2B5EF4-FFF2-40B4-BE49-F238E27FC236}">
                  <a16:creationId xmlns:a16="http://schemas.microsoft.com/office/drawing/2014/main" id="{57265714-01A3-44C0-939B-C16D2BA7048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25">
              <a:extLst>
                <a:ext uri="{FF2B5EF4-FFF2-40B4-BE49-F238E27FC236}">
                  <a16:creationId xmlns:a16="http://schemas.microsoft.com/office/drawing/2014/main" id="{7AEB83CA-CCB9-47EA-B550-E21FBA4410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26">
              <a:extLst>
                <a:ext uri="{FF2B5EF4-FFF2-40B4-BE49-F238E27FC236}">
                  <a16:creationId xmlns:a16="http://schemas.microsoft.com/office/drawing/2014/main" id="{7B3FB77A-AF6E-4B5C-8764-1BA2AE35F73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7">
              <a:extLst>
                <a:ext uri="{FF2B5EF4-FFF2-40B4-BE49-F238E27FC236}">
                  <a16:creationId xmlns:a16="http://schemas.microsoft.com/office/drawing/2014/main" id="{B02E752A-334B-41F9-B3A0-12A17C25DF2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3">
            <a:extLst>
              <a:ext uri="{FF2B5EF4-FFF2-40B4-BE49-F238E27FC236}">
                <a16:creationId xmlns:a16="http://schemas.microsoft.com/office/drawing/2014/main" id="{A81EAE2F-B3C5-49EC-A28E-850417EB1D38}"/>
              </a:ext>
            </a:extLst>
          </p:cNvPr>
          <p:cNvGrpSpPr>
            <a:grpSpLocks/>
          </p:cNvGrpSpPr>
          <p:nvPr/>
        </p:nvGrpSpPr>
        <p:grpSpPr bwMode="auto">
          <a:xfrm>
            <a:off x="1433299" y="3591492"/>
            <a:ext cx="720725" cy="287337"/>
            <a:chOff x="4422" y="2659"/>
            <a:chExt cx="454" cy="227"/>
          </a:xfrm>
        </p:grpSpPr>
        <p:sp>
          <p:nvSpPr>
            <p:cNvPr id="42" name="Line 24">
              <a:extLst>
                <a:ext uri="{FF2B5EF4-FFF2-40B4-BE49-F238E27FC236}">
                  <a16:creationId xmlns:a16="http://schemas.microsoft.com/office/drawing/2014/main" id="{1A5670C7-F806-4863-B3DD-18631BD39BFA}"/>
                </a:ext>
              </a:extLst>
            </p:cNvPr>
            <p:cNvSpPr>
              <a:spLocks noChangeShapeType="1"/>
            </p:cNvSpPr>
            <p:nvPr/>
          </p:nvSpPr>
          <p:spPr bwMode="auto">
            <a:xfrm flipV="1">
              <a:off x="4422"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5">
              <a:extLst>
                <a:ext uri="{FF2B5EF4-FFF2-40B4-BE49-F238E27FC236}">
                  <a16:creationId xmlns:a16="http://schemas.microsoft.com/office/drawing/2014/main" id="{ED32AB8F-2F51-4E87-B4C0-ADAF6C2D579F}"/>
                </a:ext>
              </a:extLst>
            </p:cNvPr>
            <p:cNvSpPr>
              <a:spLocks noChangeShapeType="1"/>
            </p:cNvSpPr>
            <p:nvPr/>
          </p:nvSpPr>
          <p:spPr bwMode="auto">
            <a:xfrm flipH="1" flipV="1">
              <a:off x="4422"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6">
              <a:extLst>
                <a:ext uri="{FF2B5EF4-FFF2-40B4-BE49-F238E27FC236}">
                  <a16:creationId xmlns:a16="http://schemas.microsoft.com/office/drawing/2014/main" id="{F8A6E394-4659-4860-B2B2-595BE884E4E2}"/>
                </a:ext>
              </a:extLst>
            </p:cNvPr>
            <p:cNvSpPr>
              <a:spLocks noChangeShapeType="1"/>
            </p:cNvSpPr>
            <p:nvPr/>
          </p:nvSpPr>
          <p:spPr bwMode="auto">
            <a:xfrm flipV="1">
              <a:off x="4876"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Line 27">
              <a:extLst>
                <a:ext uri="{FF2B5EF4-FFF2-40B4-BE49-F238E27FC236}">
                  <a16:creationId xmlns:a16="http://schemas.microsoft.com/office/drawing/2014/main" id="{B34B92F9-6D03-49DD-9B64-2C7A507D6298}"/>
                </a:ext>
              </a:extLst>
            </p:cNvPr>
            <p:cNvSpPr>
              <a:spLocks noChangeShapeType="1"/>
            </p:cNvSpPr>
            <p:nvPr/>
          </p:nvSpPr>
          <p:spPr bwMode="auto">
            <a:xfrm flipH="1" flipV="1">
              <a:off x="4786"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449435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94</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分裂</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3465" y="121733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插入</a:t>
            </a:r>
            <a:r>
              <a:rPr lang="en-US" altLang="zh-CN" b="0" i="0" dirty="0">
                <a:latin typeface="黑体" panose="02010609060101010101" pitchFamily="49" charset="-122"/>
                <a:ea typeface="黑体" panose="02010609060101010101" pitchFamily="49" charset="-122"/>
              </a:rPr>
              <a:t>26</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74" name="Group 40">
            <a:extLst>
              <a:ext uri="{FF2B5EF4-FFF2-40B4-BE49-F238E27FC236}">
                <a16:creationId xmlns:a16="http://schemas.microsoft.com/office/drawing/2014/main" id="{20D53631-BDE4-485F-A55D-7FC61D53A664}"/>
              </a:ext>
            </a:extLst>
          </p:cNvPr>
          <p:cNvGrpSpPr>
            <a:grpSpLocks/>
          </p:cNvGrpSpPr>
          <p:nvPr/>
        </p:nvGrpSpPr>
        <p:grpSpPr bwMode="auto">
          <a:xfrm>
            <a:off x="292483" y="2267789"/>
            <a:ext cx="4248150" cy="2305050"/>
            <a:chOff x="113" y="2205"/>
            <a:chExt cx="3039" cy="1452"/>
          </a:xfrm>
        </p:grpSpPr>
        <p:sp>
          <p:nvSpPr>
            <p:cNvPr id="75" name="AutoShape 24">
              <a:extLst>
                <a:ext uri="{FF2B5EF4-FFF2-40B4-BE49-F238E27FC236}">
                  <a16:creationId xmlns:a16="http://schemas.microsoft.com/office/drawing/2014/main" id="{5D8B34C6-C439-49AB-BEDE-79BD202E1C94}"/>
                </a:ext>
              </a:extLst>
            </p:cNvPr>
            <p:cNvSpPr>
              <a:spLocks noChangeArrowheads="1"/>
            </p:cNvSpPr>
            <p:nvPr/>
          </p:nvSpPr>
          <p:spPr bwMode="auto">
            <a:xfrm>
              <a:off x="1365" y="220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25">
              <a:extLst>
                <a:ext uri="{FF2B5EF4-FFF2-40B4-BE49-F238E27FC236}">
                  <a16:creationId xmlns:a16="http://schemas.microsoft.com/office/drawing/2014/main" id="{72C9D462-2E25-4591-8D67-23D365256310}"/>
                </a:ext>
              </a:extLst>
            </p:cNvPr>
            <p:cNvSpPr>
              <a:spLocks noChangeArrowheads="1"/>
            </p:cNvSpPr>
            <p:nvPr/>
          </p:nvSpPr>
          <p:spPr bwMode="auto">
            <a:xfrm>
              <a:off x="543" y="279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7" name="AutoShape 26">
              <a:extLst>
                <a:ext uri="{FF2B5EF4-FFF2-40B4-BE49-F238E27FC236}">
                  <a16:creationId xmlns:a16="http://schemas.microsoft.com/office/drawing/2014/main" id="{C80DF29A-7FC9-43A7-A0F5-8A9B98B6FAC3}"/>
                </a:ext>
              </a:extLst>
            </p:cNvPr>
            <p:cNvSpPr>
              <a:spLocks noChangeArrowheads="1"/>
            </p:cNvSpPr>
            <p:nvPr/>
          </p:nvSpPr>
          <p:spPr bwMode="auto">
            <a:xfrm>
              <a:off x="113" y="3430"/>
              <a:ext cx="50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8" name="AutoShape 27">
              <a:extLst>
                <a:ext uri="{FF2B5EF4-FFF2-40B4-BE49-F238E27FC236}">
                  <a16:creationId xmlns:a16="http://schemas.microsoft.com/office/drawing/2014/main" id="{9ABA43C4-3A54-4444-ABAC-39D6A4444372}"/>
                </a:ext>
              </a:extLst>
            </p:cNvPr>
            <p:cNvSpPr>
              <a:spLocks noChangeArrowheads="1"/>
            </p:cNvSpPr>
            <p:nvPr/>
          </p:nvSpPr>
          <p:spPr bwMode="auto">
            <a:xfrm>
              <a:off x="161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9" name="AutoShape 28">
              <a:extLst>
                <a:ext uri="{FF2B5EF4-FFF2-40B4-BE49-F238E27FC236}">
                  <a16:creationId xmlns:a16="http://schemas.microsoft.com/office/drawing/2014/main" id="{CF362834-BB85-4F8E-A1F0-CD0BFA9D5228}"/>
                </a:ext>
              </a:extLst>
            </p:cNvPr>
            <p:cNvSpPr>
              <a:spLocks noChangeArrowheads="1"/>
            </p:cNvSpPr>
            <p:nvPr/>
          </p:nvSpPr>
          <p:spPr bwMode="auto">
            <a:xfrm>
              <a:off x="279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AutoShape 29">
              <a:extLst>
                <a:ext uri="{FF2B5EF4-FFF2-40B4-BE49-F238E27FC236}">
                  <a16:creationId xmlns:a16="http://schemas.microsoft.com/office/drawing/2014/main" id="{833CD598-5E93-4A44-967F-1FA9159051AD}"/>
                </a:ext>
              </a:extLst>
            </p:cNvPr>
            <p:cNvSpPr>
              <a:spLocks noChangeArrowheads="1"/>
            </p:cNvSpPr>
            <p:nvPr/>
          </p:nvSpPr>
          <p:spPr bwMode="auto">
            <a:xfrm>
              <a:off x="2151" y="3430"/>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AutoShape 30">
              <a:extLst>
                <a:ext uri="{FF2B5EF4-FFF2-40B4-BE49-F238E27FC236}">
                  <a16:creationId xmlns:a16="http://schemas.microsoft.com/office/drawing/2014/main" id="{C89BBB41-E1A2-4753-81F9-8BC01CE4ADE9}"/>
                </a:ext>
              </a:extLst>
            </p:cNvPr>
            <p:cNvSpPr>
              <a:spLocks noChangeArrowheads="1"/>
            </p:cNvSpPr>
            <p:nvPr/>
          </p:nvSpPr>
          <p:spPr bwMode="auto">
            <a:xfrm>
              <a:off x="2151" y="2795"/>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Line 31">
              <a:extLst>
                <a:ext uri="{FF2B5EF4-FFF2-40B4-BE49-F238E27FC236}">
                  <a16:creationId xmlns:a16="http://schemas.microsoft.com/office/drawing/2014/main" id="{F5FFBC26-7FCA-4D5F-A3CA-028106E2DB4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32">
              <a:extLst>
                <a:ext uri="{FF2B5EF4-FFF2-40B4-BE49-F238E27FC236}">
                  <a16:creationId xmlns:a16="http://schemas.microsoft.com/office/drawing/2014/main" id="{AD6E666C-39FB-4874-A665-1245E34D0831}"/>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Line 33">
              <a:extLst>
                <a:ext uri="{FF2B5EF4-FFF2-40B4-BE49-F238E27FC236}">
                  <a16:creationId xmlns:a16="http://schemas.microsoft.com/office/drawing/2014/main" id="{C5EA68AF-7B83-4834-A693-8585B2427019}"/>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5" name="Line 34">
              <a:extLst>
                <a:ext uri="{FF2B5EF4-FFF2-40B4-BE49-F238E27FC236}">
                  <a16:creationId xmlns:a16="http://schemas.microsoft.com/office/drawing/2014/main" id="{BBAFE492-2053-43AA-AEEB-C8E00B263D7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6" name="Line 35">
              <a:extLst>
                <a:ext uri="{FF2B5EF4-FFF2-40B4-BE49-F238E27FC236}">
                  <a16:creationId xmlns:a16="http://schemas.microsoft.com/office/drawing/2014/main" id="{A6122C94-308D-4768-86BA-59AC85BF3F09}"/>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7" name="Line 36">
              <a:extLst>
                <a:ext uri="{FF2B5EF4-FFF2-40B4-BE49-F238E27FC236}">
                  <a16:creationId xmlns:a16="http://schemas.microsoft.com/office/drawing/2014/main" id="{32DDA0A3-88BF-49F9-8F67-D28174231ED3}"/>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8" name="Line 37">
              <a:extLst>
                <a:ext uri="{FF2B5EF4-FFF2-40B4-BE49-F238E27FC236}">
                  <a16:creationId xmlns:a16="http://schemas.microsoft.com/office/drawing/2014/main" id="{0D14446B-7BEB-4BDF-BF04-23E044B9CB2C}"/>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9" name="AutoShape 38">
              <a:extLst>
                <a:ext uri="{FF2B5EF4-FFF2-40B4-BE49-F238E27FC236}">
                  <a16:creationId xmlns:a16="http://schemas.microsoft.com/office/drawing/2014/main" id="{B35E1763-867E-4848-8111-C00F053176B8}"/>
                </a:ext>
              </a:extLst>
            </p:cNvPr>
            <p:cNvSpPr>
              <a:spLocks noChangeArrowheads="1"/>
            </p:cNvSpPr>
            <p:nvPr/>
          </p:nvSpPr>
          <p:spPr bwMode="auto">
            <a:xfrm>
              <a:off x="703" y="3430"/>
              <a:ext cx="77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0" name="Group 75">
            <a:extLst>
              <a:ext uri="{FF2B5EF4-FFF2-40B4-BE49-F238E27FC236}">
                <a16:creationId xmlns:a16="http://schemas.microsoft.com/office/drawing/2014/main" id="{02F8C54A-1D9F-4301-A77C-84F4533A0278}"/>
              </a:ext>
            </a:extLst>
          </p:cNvPr>
          <p:cNvGrpSpPr>
            <a:grpSpLocks/>
          </p:cNvGrpSpPr>
          <p:nvPr/>
        </p:nvGrpSpPr>
        <p:grpSpPr bwMode="auto">
          <a:xfrm>
            <a:off x="4758121" y="2267789"/>
            <a:ext cx="4248150" cy="2305050"/>
            <a:chOff x="2971" y="2523"/>
            <a:chExt cx="2676" cy="1452"/>
          </a:xfrm>
        </p:grpSpPr>
        <p:sp>
          <p:nvSpPr>
            <p:cNvPr id="91" name="AutoShape 58">
              <a:extLst>
                <a:ext uri="{FF2B5EF4-FFF2-40B4-BE49-F238E27FC236}">
                  <a16:creationId xmlns:a16="http://schemas.microsoft.com/office/drawing/2014/main" id="{76EF4DD0-5BE7-455A-9572-BD97817340F9}"/>
                </a:ext>
              </a:extLst>
            </p:cNvPr>
            <p:cNvSpPr>
              <a:spLocks noChangeArrowheads="1"/>
            </p:cNvSpPr>
            <p:nvPr/>
          </p:nvSpPr>
          <p:spPr bwMode="auto">
            <a:xfrm>
              <a:off x="4073" y="2523"/>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59">
              <a:extLst>
                <a:ext uri="{FF2B5EF4-FFF2-40B4-BE49-F238E27FC236}">
                  <a16:creationId xmlns:a16="http://schemas.microsoft.com/office/drawing/2014/main" id="{12B13FA0-404C-4F49-ACA1-6015DB4B9FFB}"/>
                </a:ext>
              </a:extLst>
            </p:cNvPr>
            <p:cNvSpPr>
              <a:spLocks noChangeArrowheads="1"/>
            </p:cNvSpPr>
            <p:nvPr/>
          </p:nvSpPr>
          <p:spPr bwMode="auto">
            <a:xfrm>
              <a:off x="3334" y="3113"/>
              <a:ext cx="49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93" name="AutoShape 60">
              <a:extLst>
                <a:ext uri="{FF2B5EF4-FFF2-40B4-BE49-F238E27FC236}">
                  <a16:creationId xmlns:a16="http://schemas.microsoft.com/office/drawing/2014/main" id="{1A01F5DB-31EA-4115-863F-751EC371FAB3}"/>
                </a:ext>
              </a:extLst>
            </p:cNvPr>
            <p:cNvSpPr>
              <a:spLocks noChangeArrowheads="1"/>
            </p:cNvSpPr>
            <p:nvPr/>
          </p:nvSpPr>
          <p:spPr bwMode="auto">
            <a:xfrm>
              <a:off x="2971" y="3748"/>
              <a:ext cx="44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61">
              <a:extLst>
                <a:ext uri="{FF2B5EF4-FFF2-40B4-BE49-F238E27FC236}">
                  <a16:creationId xmlns:a16="http://schemas.microsoft.com/office/drawing/2014/main" id="{38A94FE3-55EC-4101-B89C-ADA3D4818572}"/>
                </a:ext>
              </a:extLst>
            </p:cNvPr>
            <p:cNvSpPr>
              <a:spLocks noChangeArrowheads="1"/>
            </p:cNvSpPr>
            <p:nvPr/>
          </p:nvSpPr>
          <p:spPr bwMode="auto">
            <a:xfrm>
              <a:off x="4293"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62">
              <a:extLst>
                <a:ext uri="{FF2B5EF4-FFF2-40B4-BE49-F238E27FC236}">
                  <a16:creationId xmlns:a16="http://schemas.microsoft.com/office/drawing/2014/main" id="{3C6A1ED8-BF96-4FE3-8340-E1815D3F3F0F}"/>
                </a:ext>
              </a:extLst>
            </p:cNvPr>
            <p:cNvSpPr>
              <a:spLocks noChangeArrowheads="1"/>
            </p:cNvSpPr>
            <p:nvPr/>
          </p:nvSpPr>
          <p:spPr bwMode="auto">
            <a:xfrm>
              <a:off x="5332"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63">
              <a:extLst>
                <a:ext uri="{FF2B5EF4-FFF2-40B4-BE49-F238E27FC236}">
                  <a16:creationId xmlns:a16="http://schemas.microsoft.com/office/drawing/2014/main" id="{977ED50C-F79C-4613-A6F3-7CDD91E0D297}"/>
                </a:ext>
              </a:extLst>
            </p:cNvPr>
            <p:cNvSpPr>
              <a:spLocks noChangeArrowheads="1"/>
            </p:cNvSpPr>
            <p:nvPr/>
          </p:nvSpPr>
          <p:spPr bwMode="auto">
            <a:xfrm>
              <a:off x="4766" y="3748"/>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AutoShape 64">
              <a:extLst>
                <a:ext uri="{FF2B5EF4-FFF2-40B4-BE49-F238E27FC236}">
                  <a16:creationId xmlns:a16="http://schemas.microsoft.com/office/drawing/2014/main" id="{7A86AF54-7D83-42EF-A2CD-F57938BB39E8}"/>
                </a:ext>
              </a:extLst>
            </p:cNvPr>
            <p:cNvSpPr>
              <a:spLocks noChangeArrowheads="1"/>
            </p:cNvSpPr>
            <p:nvPr/>
          </p:nvSpPr>
          <p:spPr bwMode="auto">
            <a:xfrm>
              <a:off x="4766" y="3113"/>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8" name="Line 65">
              <a:extLst>
                <a:ext uri="{FF2B5EF4-FFF2-40B4-BE49-F238E27FC236}">
                  <a16:creationId xmlns:a16="http://schemas.microsoft.com/office/drawing/2014/main" id="{5CEC5133-22E9-42D3-B0FE-0ACE5DBB96BF}"/>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66">
              <a:extLst>
                <a:ext uri="{FF2B5EF4-FFF2-40B4-BE49-F238E27FC236}">
                  <a16:creationId xmlns:a16="http://schemas.microsoft.com/office/drawing/2014/main" id="{F71FB7E3-24BA-49B0-8412-FF3036BBB19A}"/>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67">
              <a:extLst>
                <a:ext uri="{FF2B5EF4-FFF2-40B4-BE49-F238E27FC236}">
                  <a16:creationId xmlns:a16="http://schemas.microsoft.com/office/drawing/2014/main" id="{DF5628DE-2320-4054-B980-5C116578017F}"/>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68">
              <a:extLst>
                <a:ext uri="{FF2B5EF4-FFF2-40B4-BE49-F238E27FC236}">
                  <a16:creationId xmlns:a16="http://schemas.microsoft.com/office/drawing/2014/main" id="{EC55F414-51FC-4A5C-81D5-16EA2711522D}"/>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69">
              <a:extLst>
                <a:ext uri="{FF2B5EF4-FFF2-40B4-BE49-F238E27FC236}">
                  <a16:creationId xmlns:a16="http://schemas.microsoft.com/office/drawing/2014/main" id="{0E223A13-2E69-452B-BF0A-2F03C30505EE}"/>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70">
              <a:extLst>
                <a:ext uri="{FF2B5EF4-FFF2-40B4-BE49-F238E27FC236}">
                  <a16:creationId xmlns:a16="http://schemas.microsoft.com/office/drawing/2014/main" id="{575EDB8E-733A-4DF3-B59C-947FB1D0872F}"/>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71">
              <a:extLst>
                <a:ext uri="{FF2B5EF4-FFF2-40B4-BE49-F238E27FC236}">
                  <a16:creationId xmlns:a16="http://schemas.microsoft.com/office/drawing/2014/main" id="{BC8CE8B0-4A23-4255-B131-982AA75C71F5}"/>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AutoShape 72">
              <a:extLst>
                <a:ext uri="{FF2B5EF4-FFF2-40B4-BE49-F238E27FC236}">
                  <a16:creationId xmlns:a16="http://schemas.microsoft.com/office/drawing/2014/main" id="{7359A7EE-72FE-470F-BCF0-3F9400D175D4}"/>
                </a:ext>
              </a:extLst>
            </p:cNvPr>
            <p:cNvSpPr>
              <a:spLocks noChangeArrowheads="1"/>
            </p:cNvSpPr>
            <p:nvPr/>
          </p:nvSpPr>
          <p:spPr bwMode="auto">
            <a:xfrm>
              <a:off x="3515"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73">
              <a:extLst>
                <a:ext uri="{FF2B5EF4-FFF2-40B4-BE49-F238E27FC236}">
                  <a16:creationId xmlns:a16="http://schemas.microsoft.com/office/drawing/2014/main" id="{3D7E20E0-6860-4B98-881F-DB1E50D3E166}"/>
                </a:ext>
              </a:extLst>
            </p:cNvPr>
            <p:cNvSpPr>
              <a:spLocks noChangeArrowheads="1"/>
            </p:cNvSpPr>
            <p:nvPr/>
          </p:nvSpPr>
          <p:spPr bwMode="auto">
            <a:xfrm>
              <a:off x="3878"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Line 74">
              <a:extLst>
                <a:ext uri="{FF2B5EF4-FFF2-40B4-BE49-F238E27FC236}">
                  <a16:creationId xmlns:a16="http://schemas.microsoft.com/office/drawing/2014/main" id="{C53C62A9-7DD2-49AD-BF24-B686E7ECF8E0}"/>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08" name="AutoShape 76">
            <a:extLst>
              <a:ext uri="{FF2B5EF4-FFF2-40B4-BE49-F238E27FC236}">
                <a16:creationId xmlns:a16="http://schemas.microsoft.com/office/drawing/2014/main" id="{C7D3D4C9-4C43-442E-B231-961370F98910}"/>
              </a:ext>
            </a:extLst>
          </p:cNvPr>
          <p:cNvSpPr>
            <a:spLocks noChangeArrowheads="1"/>
          </p:cNvSpPr>
          <p:nvPr/>
        </p:nvSpPr>
        <p:spPr bwMode="auto">
          <a:xfrm>
            <a:off x="4037396" y="2915489"/>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Text Box 77">
            <a:extLst>
              <a:ext uri="{FF2B5EF4-FFF2-40B4-BE49-F238E27FC236}">
                <a16:creationId xmlns:a16="http://schemas.microsoft.com/office/drawing/2014/main" id="{AD5782AA-8935-4866-BA77-0DFAA74132DE}"/>
              </a:ext>
            </a:extLst>
          </p:cNvPr>
          <p:cNvSpPr txBox="1">
            <a:spLocks noChangeArrowheads="1"/>
          </p:cNvSpPr>
          <p:nvPr/>
        </p:nvSpPr>
        <p:spPr bwMode="auto">
          <a:xfrm>
            <a:off x="4037396" y="2483689"/>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分裂</a:t>
            </a:r>
          </a:p>
        </p:txBody>
      </p:sp>
    </p:spTree>
    <p:extLst>
      <p:ext uri="{BB962C8B-B14F-4D97-AF65-F5344CB8AC3E}">
        <p14:creationId xmlns:p14="http://schemas.microsoft.com/office/powerpoint/2010/main" val="3921201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95</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25950"/>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anose="02010609060101010101" pitchFamily="49" charset="-122"/>
                <a:ea typeface="黑体" panose="02010609060101010101" pitchFamily="49" charset="-122"/>
              </a:rPr>
              <a:t>如果被删关键字结点不是最底层结点，则用其右边指针所指子树中的最小关键字替代</a:t>
            </a:r>
          </a:p>
          <a:p>
            <a:pPr eaLnBrk="1" hangingPunct="1">
              <a:spcBef>
                <a:spcPct val="30000"/>
              </a:spcBef>
            </a:pPr>
            <a:r>
              <a:rPr lang="zh-CN" altLang="en-US" b="0" i="0" kern="0" dirty="0">
                <a:latin typeface="黑体" panose="02010609060101010101" pitchFamily="49" charset="-122"/>
                <a:ea typeface="黑体" panose="02010609060101010101" pitchFamily="49" charset="-122"/>
              </a:rPr>
              <a:t>被删关键字所在结点中的关键字数目</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不小于 </a:t>
            </a:r>
            <a:r>
              <a:rPr lang="en-US" altLang="zh-CN" sz="2800" b="0" i="0" kern="0" dirty="0">
                <a:latin typeface="黑体" panose="02010609060101010101" pitchFamily="49" charset="-122"/>
                <a:ea typeface="黑体" panose="02010609060101010101" pitchFamily="49" charset="-122"/>
              </a:rPr>
              <a:t>m/2</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兄弟关键字数大于 </a:t>
            </a:r>
            <a:r>
              <a:rPr lang="en-US" altLang="zh-CN" sz="2800" b="0" i="0" kern="0" dirty="0">
                <a:latin typeface="黑体" panose="02010609060101010101" pitchFamily="49" charset="-122"/>
                <a:ea typeface="黑体" panose="02010609060101010101" pitchFamily="49" charset="-122"/>
              </a:rPr>
              <a:t>m/2 -1</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兄弟关键字数等于 </a:t>
            </a:r>
            <a:r>
              <a:rPr lang="en-US" altLang="zh-CN" sz="2800" b="0" i="0" kern="0" dirty="0">
                <a:latin typeface="黑体" panose="02010609060101010101" pitchFamily="49" charset="-122"/>
                <a:ea typeface="黑体" panose="02010609060101010101" pitchFamily="49" charset="-122"/>
              </a:rPr>
              <a:t>m/2 -1</a:t>
            </a: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2735188" y="292529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 name="Group 23">
            <a:extLst>
              <a:ext uri="{FF2B5EF4-FFF2-40B4-BE49-F238E27FC236}">
                <a16:creationId xmlns:a16="http://schemas.microsoft.com/office/drawing/2014/main" id="{5ECC4B85-1085-47C9-BE2E-8B9EDD16C5B7}"/>
              </a:ext>
            </a:extLst>
          </p:cNvPr>
          <p:cNvGrpSpPr>
            <a:grpSpLocks/>
          </p:cNvGrpSpPr>
          <p:nvPr/>
        </p:nvGrpSpPr>
        <p:grpSpPr bwMode="auto">
          <a:xfrm>
            <a:off x="2343330" y="3426890"/>
            <a:ext cx="649288" cy="287337"/>
            <a:chOff x="4422" y="2659"/>
            <a:chExt cx="454" cy="227"/>
          </a:xfrm>
        </p:grpSpPr>
        <p:sp>
          <p:nvSpPr>
            <p:cNvPr id="36" name="Line 24">
              <a:extLst>
                <a:ext uri="{FF2B5EF4-FFF2-40B4-BE49-F238E27FC236}">
                  <a16:creationId xmlns:a16="http://schemas.microsoft.com/office/drawing/2014/main" id="{7540E698-F8F8-4976-A1F5-AFB3FDB583C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5">
              <a:extLst>
                <a:ext uri="{FF2B5EF4-FFF2-40B4-BE49-F238E27FC236}">
                  <a16:creationId xmlns:a16="http://schemas.microsoft.com/office/drawing/2014/main" id="{A9447F28-7818-410B-A0F9-E8F7FEC1533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6">
              <a:extLst>
                <a:ext uri="{FF2B5EF4-FFF2-40B4-BE49-F238E27FC236}">
                  <a16:creationId xmlns:a16="http://schemas.microsoft.com/office/drawing/2014/main" id="{6B0397A5-E9D3-4A33-9ECE-E0472320624F}"/>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27">
              <a:extLst>
                <a:ext uri="{FF2B5EF4-FFF2-40B4-BE49-F238E27FC236}">
                  <a16:creationId xmlns:a16="http://schemas.microsoft.com/office/drawing/2014/main" id="{BEFF02EB-8634-4DEB-A598-7A13811C384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 name="Group 23">
            <a:extLst>
              <a:ext uri="{FF2B5EF4-FFF2-40B4-BE49-F238E27FC236}">
                <a16:creationId xmlns:a16="http://schemas.microsoft.com/office/drawing/2014/main" id="{3D24DDF5-43CF-416D-9DB1-97453C9A2063}"/>
              </a:ext>
            </a:extLst>
          </p:cNvPr>
          <p:cNvGrpSpPr>
            <a:grpSpLocks/>
          </p:cNvGrpSpPr>
          <p:nvPr/>
        </p:nvGrpSpPr>
        <p:grpSpPr bwMode="auto">
          <a:xfrm>
            <a:off x="2318439" y="4447821"/>
            <a:ext cx="649288" cy="287337"/>
            <a:chOff x="4422" y="2659"/>
            <a:chExt cx="454" cy="227"/>
          </a:xfrm>
        </p:grpSpPr>
        <p:sp>
          <p:nvSpPr>
            <p:cNvPr id="49" name="Line 24">
              <a:extLst>
                <a:ext uri="{FF2B5EF4-FFF2-40B4-BE49-F238E27FC236}">
                  <a16:creationId xmlns:a16="http://schemas.microsoft.com/office/drawing/2014/main" id="{B18B3EA7-9AC4-4115-A4F9-973474D2EBE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5">
              <a:extLst>
                <a:ext uri="{FF2B5EF4-FFF2-40B4-BE49-F238E27FC236}">
                  <a16:creationId xmlns:a16="http://schemas.microsoft.com/office/drawing/2014/main" id="{7EE64FC6-59A9-4BA9-B9DD-ECAB2F6393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26">
              <a:extLst>
                <a:ext uri="{FF2B5EF4-FFF2-40B4-BE49-F238E27FC236}">
                  <a16:creationId xmlns:a16="http://schemas.microsoft.com/office/drawing/2014/main" id="{4C0AB374-6503-4C4B-A27A-C441B0FC2AA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27">
              <a:extLst>
                <a:ext uri="{FF2B5EF4-FFF2-40B4-BE49-F238E27FC236}">
                  <a16:creationId xmlns:a16="http://schemas.microsoft.com/office/drawing/2014/main" id="{A812FAE6-B558-4C5C-B53D-D217983F62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23">
            <a:extLst>
              <a:ext uri="{FF2B5EF4-FFF2-40B4-BE49-F238E27FC236}">
                <a16:creationId xmlns:a16="http://schemas.microsoft.com/office/drawing/2014/main" id="{8B2E6523-7284-4715-AC9D-E0FE41D49AA8}"/>
              </a:ext>
            </a:extLst>
          </p:cNvPr>
          <p:cNvGrpSpPr>
            <a:grpSpLocks/>
          </p:cNvGrpSpPr>
          <p:nvPr/>
        </p:nvGrpSpPr>
        <p:grpSpPr bwMode="auto">
          <a:xfrm>
            <a:off x="8224594" y="3426890"/>
            <a:ext cx="649288" cy="287337"/>
            <a:chOff x="4422" y="2659"/>
            <a:chExt cx="454" cy="227"/>
          </a:xfrm>
        </p:grpSpPr>
        <p:sp>
          <p:nvSpPr>
            <p:cNvPr id="54" name="Line 24">
              <a:extLst>
                <a:ext uri="{FF2B5EF4-FFF2-40B4-BE49-F238E27FC236}">
                  <a16:creationId xmlns:a16="http://schemas.microsoft.com/office/drawing/2014/main" id="{7F992D92-B1B0-4AA8-8875-D028328AF64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25">
              <a:extLst>
                <a:ext uri="{FF2B5EF4-FFF2-40B4-BE49-F238E27FC236}">
                  <a16:creationId xmlns:a16="http://schemas.microsoft.com/office/drawing/2014/main" id="{74B8E964-87FD-4784-BB38-35DFC47A92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6">
              <a:extLst>
                <a:ext uri="{FF2B5EF4-FFF2-40B4-BE49-F238E27FC236}">
                  <a16:creationId xmlns:a16="http://schemas.microsoft.com/office/drawing/2014/main" id="{58D1F53E-A573-4CBC-9CDC-9F9C9BC1C2A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7">
              <a:extLst>
                <a:ext uri="{FF2B5EF4-FFF2-40B4-BE49-F238E27FC236}">
                  <a16:creationId xmlns:a16="http://schemas.microsoft.com/office/drawing/2014/main" id="{B795680B-197E-48A4-B99D-D3290D54191D}"/>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 name="Group 23">
            <a:extLst>
              <a:ext uri="{FF2B5EF4-FFF2-40B4-BE49-F238E27FC236}">
                <a16:creationId xmlns:a16="http://schemas.microsoft.com/office/drawing/2014/main" id="{26750386-0CB3-403E-9257-CE715323D92C}"/>
              </a:ext>
            </a:extLst>
          </p:cNvPr>
          <p:cNvGrpSpPr>
            <a:grpSpLocks/>
          </p:cNvGrpSpPr>
          <p:nvPr/>
        </p:nvGrpSpPr>
        <p:grpSpPr bwMode="auto">
          <a:xfrm>
            <a:off x="8224594" y="4446308"/>
            <a:ext cx="649288" cy="287337"/>
            <a:chOff x="4422" y="2659"/>
            <a:chExt cx="454" cy="227"/>
          </a:xfrm>
        </p:grpSpPr>
        <p:sp>
          <p:nvSpPr>
            <p:cNvPr id="59" name="Line 24">
              <a:extLst>
                <a:ext uri="{FF2B5EF4-FFF2-40B4-BE49-F238E27FC236}">
                  <a16:creationId xmlns:a16="http://schemas.microsoft.com/office/drawing/2014/main" id="{F6D4CF75-4852-4DBD-BB97-A6E395D1966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5">
              <a:extLst>
                <a:ext uri="{FF2B5EF4-FFF2-40B4-BE49-F238E27FC236}">
                  <a16:creationId xmlns:a16="http://schemas.microsoft.com/office/drawing/2014/main" id="{A4C118CB-5474-47AC-AF83-7211D22B18A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6">
              <a:extLst>
                <a:ext uri="{FF2B5EF4-FFF2-40B4-BE49-F238E27FC236}">
                  <a16:creationId xmlns:a16="http://schemas.microsoft.com/office/drawing/2014/main" id="{93F2F3F5-FE19-4788-A205-5F1D327DEAC2}"/>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7">
              <a:extLst>
                <a:ext uri="{FF2B5EF4-FFF2-40B4-BE49-F238E27FC236}">
                  <a16:creationId xmlns:a16="http://schemas.microsoft.com/office/drawing/2014/main" id="{E727F54A-581F-4C00-9B30-0818B57A5C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649107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1938" y="1175976"/>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被删关键字所在结点中的关键字数目不小于 </a:t>
            </a:r>
            <a:r>
              <a:rPr lang="en-US" altLang="zh-CN" b="0" i="0" dirty="0">
                <a:latin typeface="黑体" panose="02010609060101010101" pitchFamily="49" charset="-122"/>
                <a:ea typeface="黑体" panose="02010609060101010101" pitchFamily="49" charset="-122"/>
              </a:rPr>
              <a:t>m/2 </a:t>
            </a:r>
            <a:r>
              <a:rPr lang="zh-CN" altLang="en-US" b="0" i="0" dirty="0">
                <a:latin typeface="黑体" panose="02010609060101010101" pitchFamily="49" charset="-122"/>
                <a:ea typeface="黑体" panose="02010609060101010101" pitchFamily="49" charset="-122"/>
              </a:rPr>
              <a:t>，直接删除</a:t>
            </a:r>
          </a:p>
          <a:p>
            <a:pPr eaLnBrk="1" hangingPunct="1">
              <a:spcBef>
                <a:spcPct val="30000"/>
              </a:spcBef>
            </a:pPr>
            <a:r>
              <a:rPr lang="zh-CN" altLang="en-US" b="0" i="0" dirty="0">
                <a:latin typeface="黑体" panose="02010609060101010101" pitchFamily="49" charset="-122"/>
                <a:ea typeface="黑体" panose="02010609060101010101" pitchFamily="49" charset="-122"/>
              </a:rPr>
              <a:t>删除</a:t>
            </a:r>
            <a:r>
              <a:rPr lang="en-US" altLang="zh-CN" b="0" i="0" dirty="0">
                <a:latin typeface="黑体" panose="02010609060101010101" pitchFamily="49" charset="-122"/>
                <a:ea typeface="黑体" panose="02010609060101010101" pitchFamily="49" charset="-122"/>
              </a:rPr>
              <a:t>12</a:t>
            </a: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977252" y="128001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32">
            <a:extLst>
              <a:ext uri="{FF2B5EF4-FFF2-40B4-BE49-F238E27FC236}">
                <a16:creationId xmlns:a16="http://schemas.microsoft.com/office/drawing/2014/main" id="{0C35B330-D33F-4A76-96BB-11675E311755}"/>
              </a:ext>
            </a:extLst>
          </p:cNvPr>
          <p:cNvGrpSpPr>
            <a:grpSpLocks/>
          </p:cNvGrpSpPr>
          <p:nvPr/>
        </p:nvGrpSpPr>
        <p:grpSpPr bwMode="auto">
          <a:xfrm>
            <a:off x="295340" y="2972410"/>
            <a:ext cx="4176713" cy="2305050"/>
            <a:chOff x="1247" y="2704"/>
            <a:chExt cx="3856" cy="1452"/>
          </a:xfrm>
        </p:grpSpPr>
        <p:sp>
          <p:nvSpPr>
            <p:cNvPr id="90" name="AutoShape 33">
              <a:extLst>
                <a:ext uri="{FF2B5EF4-FFF2-40B4-BE49-F238E27FC236}">
                  <a16:creationId xmlns:a16="http://schemas.microsoft.com/office/drawing/2014/main" id="{0FA9C13F-8FD3-411C-8D59-D8B459F1CF3B}"/>
                </a:ext>
              </a:extLst>
            </p:cNvPr>
            <p:cNvSpPr>
              <a:spLocks noChangeArrowheads="1"/>
            </p:cNvSpPr>
            <p:nvPr/>
          </p:nvSpPr>
          <p:spPr bwMode="auto">
            <a:xfrm>
              <a:off x="2835" y="2704"/>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4">
              <a:extLst>
                <a:ext uri="{FF2B5EF4-FFF2-40B4-BE49-F238E27FC236}">
                  <a16:creationId xmlns:a16="http://schemas.microsoft.com/office/drawing/2014/main" id="{0DFA6C29-6C87-4672-8795-CCB8C46BE26A}"/>
                </a:ext>
              </a:extLst>
            </p:cNvPr>
            <p:cNvSpPr>
              <a:spLocks noChangeArrowheads="1"/>
            </p:cNvSpPr>
            <p:nvPr/>
          </p:nvSpPr>
          <p:spPr bwMode="auto">
            <a:xfrm>
              <a:off x="1792" y="3294"/>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5">
              <a:extLst>
                <a:ext uri="{FF2B5EF4-FFF2-40B4-BE49-F238E27FC236}">
                  <a16:creationId xmlns:a16="http://schemas.microsoft.com/office/drawing/2014/main" id="{2248D5BA-1B25-4D38-B333-0BEE0E2775AA}"/>
                </a:ext>
              </a:extLst>
            </p:cNvPr>
            <p:cNvSpPr>
              <a:spLocks noChangeArrowheads="1"/>
            </p:cNvSpPr>
            <p:nvPr/>
          </p:nvSpPr>
          <p:spPr bwMode="auto">
            <a:xfrm>
              <a:off x="1247"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6">
              <a:extLst>
                <a:ext uri="{FF2B5EF4-FFF2-40B4-BE49-F238E27FC236}">
                  <a16:creationId xmlns:a16="http://schemas.microsoft.com/office/drawing/2014/main" id="{846F4202-DEF3-4371-B5B1-8E9B80BB4A3A}"/>
                </a:ext>
              </a:extLst>
            </p:cNvPr>
            <p:cNvSpPr>
              <a:spLocks noChangeArrowheads="1"/>
            </p:cNvSpPr>
            <p:nvPr/>
          </p:nvSpPr>
          <p:spPr bwMode="auto">
            <a:xfrm>
              <a:off x="3152"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37">
              <a:extLst>
                <a:ext uri="{FF2B5EF4-FFF2-40B4-BE49-F238E27FC236}">
                  <a16:creationId xmlns:a16="http://schemas.microsoft.com/office/drawing/2014/main" id="{65C71B8A-931D-46C3-902E-5D5CF1445844}"/>
                </a:ext>
              </a:extLst>
            </p:cNvPr>
            <p:cNvSpPr>
              <a:spLocks noChangeArrowheads="1"/>
            </p:cNvSpPr>
            <p:nvPr/>
          </p:nvSpPr>
          <p:spPr bwMode="auto">
            <a:xfrm>
              <a:off x="4649"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38">
              <a:extLst>
                <a:ext uri="{FF2B5EF4-FFF2-40B4-BE49-F238E27FC236}">
                  <a16:creationId xmlns:a16="http://schemas.microsoft.com/office/drawing/2014/main" id="{38A85982-EF15-499E-AA2A-02DA6C075329}"/>
                </a:ext>
              </a:extLst>
            </p:cNvPr>
            <p:cNvSpPr>
              <a:spLocks noChangeArrowheads="1"/>
            </p:cNvSpPr>
            <p:nvPr/>
          </p:nvSpPr>
          <p:spPr bwMode="auto">
            <a:xfrm>
              <a:off x="3833"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39">
              <a:extLst>
                <a:ext uri="{FF2B5EF4-FFF2-40B4-BE49-F238E27FC236}">
                  <a16:creationId xmlns:a16="http://schemas.microsoft.com/office/drawing/2014/main" id="{19CC5155-8AA2-4397-AC6A-DCA852EC3E43}"/>
                </a:ext>
              </a:extLst>
            </p:cNvPr>
            <p:cNvSpPr>
              <a:spLocks noChangeArrowheads="1"/>
            </p:cNvSpPr>
            <p:nvPr/>
          </p:nvSpPr>
          <p:spPr bwMode="auto">
            <a:xfrm>
              <a:off x="3833" y="3294"/>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Line 40">
              <a:extLst>
                <a:ext uri="{FF2B5EF4-FFF2-40B4-BE49-F238E27FC236}">
                  <a16:creationId xmlns:a16="http://schemas.microsoft.com/office/drawing/2014/main" id="{53838904-D304-4130-BD0A-DACC687E79EF}"/>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1">
              <a:extLst>
                <a:ext uri="{FF2B5EF4-FFF2-40B4-BE49-F238E27FC236}">
                  <a16:creationId xmlns:a16="http://schemas.microsoft.com/office/drawing/2014/main" id="{D0C4502C-2375-4BB4-88B4-4BCD3DD7F048}"/>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2">
              <a:extLst>
                <a:ext uri="{FF2B5EF4-FFF2-40B4-BE49-F238E27FC236}">
                  <a16:creationId xmlns:a16="http://schemas.microsoft.com/office/drawing/2014/main" id="{B48079D7-DD61-44B2-BF07-42A6AA2D0B7C}"/>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3">
              <a:extLst>
                <a:ext uri="{FF2B5EF4-FFF2-40B4-BE49-F238E27FC236}">
                  <a16:creationId xmlns:a16="http://schemas.microsoft.com/office/drawing/2014/main" id="{F7BD44DA-828A-47F9-BF8E-DB62C46BEC3E}"/>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4">
              <a:extLst>
                <a:ext uri="{FF2B5EF4-FFF2-40B4-BE49-F238E27FC236}">
                  <a16:creationId xmlns:a16="http://schemas.microsoft.com/office/drawing/2014/main" id="{5D2BF5B8-803E-4A24-8433-1E52E129EBB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5">
              <a:extLst>
                <a:ext uri="{FF2B5EF4-FFF2-40B4-BE49-F238E27FC236}">
                  <a16:creationId xmlns:a16="http://schemas.microsoft.com/office/drawing/2014/main" id="{0E184AC4-2BA9-4B74-A9DF-C8EF454F5688}"/>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46">
              <a:extLst>
                <a:ext uri="{FF2B5EF4-FFF2-40B4-BE49-F238E27FC236}">
                  <a16:creationId xmlns:a16="http://schemas.microsoft.com/office/drawing/2014/main" id="{D26063A6-9259-4A88-BB7F-F6D7B497D892}"/>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AutoShape 47">
              <a:extLst>
                <a:ext uri="{FF2B5EF4-FFF2-40B4-BE49-F238E27FC236}">
                  <a16:creationId xmlns:a16="http://schemas.microsoft.com/office/drawing/2014/main" id="{01E52671-4760-42F0-BA43-922BE6736454}"/>
                </a:ext>
              </a:extLst>
            </p:cNvPr>
            <p:cNvSpPr>
              <a:spLocks noChangeArrowheads="1"/>
            </p:cNvSpPr>
            <p:nvPr/>
          </p:nvSpPr>
          <p:spPr bwMode="auto">
            <a:xfrm>
              <a:off x="2109"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5" name="Group 64">
            <a:extLst>
              <a:ext uri="{FF2B5EF4-FFF2-40B4-BE49-F238E27FC236}">
                <a16:creationId xmlns:a16="http://schemas.microsoft.com/office/drawing/2014/main" id="{3ADC7F35-00D9-4084-8409-ED64CFA893F5}"/>
              </a:ext>
            </a:extLst>
          </p:cNvPr>
          <p:cNvGrpSpPr>
            <a:grpSpLocks/>
          </p:cNvGrpSpPr>
          <p:nvPr/>
        </p:nvGrpSpPr>
        <p:grpSpPr bwMode="auto">
          <a:xfrm>
            <a:off x="4832415" y="2972410"/>
            <a:ext cx="4176713" cy="2305050"/>
            <a:chOff x="3016" y="2795"/>
            <a:chExt cx="2631" cy="1452"/>
          </a:xfrm>
        </p:grpSpPr>
        <p:sp>
          <p:nvSpPr>
            <p:cNvPr id="106" name="AutoShape 49">
              <a:extLst>
                <a:ext uri="{FF2B5EF4-FFF2-40B4-BE49-F238E27FC236}">
                  <a16:creationId xmlns:a16="http://schemas.microsoft.com/office/drawing/2014/main" id="{3ADD3303-65BE-4971-922A-C9AF8BBCF090}"/>
                </a:ext>
              </a:extLst>
            </p:cNvPr>
            <p:cNvSpPr>
              <a:spLocks noChangeArrowheads="1"/>
            </p:cNvSpPr>
            <p:nvPr/>
          </p:nvSpPr>
          <p:spPr bwMode="auto">
            <a:xfrm>
              <a:off x="4100"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0">
              <a:extLst>
                <a:ext uri="{FF2B5EF4-FFF2-40B4-BE49-F238E27FC236}">
                  <a16:creationId xmlns:a16="http://schemas.microsoft.com/office/drawing/2014/main" id="{D5CA6E6B-1BDE-4955-811B-876891E74B19}"/>
                </a:ext>
              </a:extLst>
            </p:cNvPr>
            <p:cNvSpPr>
              <a:spLocks noChangeArrowheads="1"/>
            </p:cNvSpPr>
            <p:nvPr/>
          </p:nvSpPr>
          <p:spPr bwMode="auto">
            <a:xfrm>
              <a:off x="3388" y="338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1">
              <a:extLst>
                <a:ext uri="{FF2B5EF4-FFF2-40B4-BE49-F238E27FC236}">
                  <a16:creationId xmlns:a16="http://schemas.microsoft.com/office/drawing/2014/main" id="{E5C433D5-4A08-4C1D-9F80-4E95DBEA6D86}"/>
                </a:ext>
              </a:extLst>
            </p:cNvPr>
            <p:cNvSpPr>
              <a:spLocks noChangeArrowheads="1"/>
            </p:cNvSpPr>
            <p:nvPr/>
          </p:nvSpPr>
          <p:spPr bwMode="auto">
            <a:xfrm>
              <a:off x="3016" y="4020"/>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2">
              <a:extLst>
                <a:ext uri="{FF2B5EF4-FFF2-40B4-BE49-F238E27FC236}">
                  <a16:creationId xmlns:a16="http://schemas.microsoft.com/office/drawing/2014/main" id="{0EA70CE5-7FE7-4648-AD9A-397D02B1549A}"/>
                </a:ext>
              </a:extLst>
            </p:cNvPr>
            <p:cNvSpPr>
              <a:spLocks noChangeArrowheads="1"/>
            </p:cNvSpPr>
            <p:nvPr/>
          </p:nvSpPr>
          <p:spPr bwMode="auto">
            <a:xfrm>
              <a:off x="4316"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3">
              <a:extLst>
                <a:ext uri="{FF2B5EF4-FFF2-40B4-BE49-F238E27FC236}">
                  <a16:creationId xmlns:a16="http://schemas.microsoft.com/office/drawing/2014/main" id="{CB70D496-D046-41B8-B150-28073925CBBA}"/>
                </a:ext>
              </a:extLst>
            </p:cNvPr>
            <p:cNvSpPr>
              <a:spLocks noChangeArrowheads="1"/>
            </p:cNvSpPr>
            <p:nvPr/>
          </p:nvSpPr>
          <p:spPr bwMode="auto">
            <a:xfrm>
              <a:off x="5337"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AutoShape 54">
              <a:extLst>
                <a:ext uri="{FF2B5EF4-FFF2-40B4-BE49-F238E27FC236}">
                  <a16:creationId xmlns:a16="http://schemas.microsoft.com/office/drawing/2014/main" id="{2C36E84D-D811-4D43-9720-3951F1F382FB}"/>
                </a:ext>
              </a:extLst>
            </p:cNvPr>
            <p:cNvSpPr>
              <a:spLocks noChangeArrowheads="1"/>
            </p:cNvSpPr>
            <p:nvPr/>
          </p:nvSpPr>
          <p:spPr bwMode="auto">
            <a:xfrm>
              <a:off x="4780" y="402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AutoShape 55">
              <a:extLst>
                <a:ext uri="{FF2B5EF4-FFF2-40B4-BE49-F238E27FC236}">
                  <a16:creationId xmlns:a16="http://schemas.microsoft.com/office/drawing/2014/main" id="{041319FE-F05D-4FD8-9C0C-B0CA852A340F}"/>
                </a:ext>
              </a:extLst>
            </p:cNvPr>
            <p:cNvSpPr>
              <a:spLocks noChangeArrowheads="1"/>
            </p:cNvSpPr>
            <p:nvPr/>
          </p:nvSpPr>
          <p:spPr bwMode="auto">
            <a:xfrm>
              <a:off x="4780" y="3385"/>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Line 56">
              <a:extLst>
                <a:ext uri="{FF2B5EF4-FFF2-40B4-BE49-F238E27FC236}">
                  <a16:creationId xmlns:a16="http://schemas.microsoft.com/office/drawing/2014/main" id="{04FBE439-D753-4440-95F2-CDEF52119C2A}"/>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57">
              <a:extLst>
                <a:ext uri="{FF2B5EF4-FFF2-40B4-BE49-F238E27FC236}">
                  <a16:creationId xmlns:a16="http://schemas.microsoft.com/office/drawing/2014/main" id="{C8626A7F-CF4E-474F-AD46-884CC9B8D98C}"/>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58">
              <a:extLst>
                <a:ext uri="{FF2B5EF4-FFF2-40B4-BE49-F238E27FC236}">
                  <a16:creationId xmlns:a16="http://schemas.microsoft.com/office/drawing/2014/main" id="{5C52D241-906E-4E18-B69C-C1C56D153924}"/>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59">
              <a:extLst>
                <a:ext uri="{FF2B5EF4-FFF2-40B4-BE49-F238E27FC236}">
                  <a16:creationId xmlns:a16="http://schemas.microsoft.com/office/drawing/2014/main" id="{3948E596-BDB0-4835-8A43-7DED5CFEBB48}"/>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Line 60">
              <a:extLst>
                <a:ext uri="{FF2B5EF4-FFF2-40B4-BE49-F238E27FC236}">
                  <a16:creationId xmlns:a16="http://schemas.microsoft.com/office/drawing/2014/main" id="{FBAD5BCA-04E4-4DAE-B8A4-A46198D91047}"/>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Line 61">
              <a:extLst>
                <a:ext uri="{FF2B5EF4-FFF2-40B4-BE49-F238E27FC236}">
                  <a16:creationId xmlns:a16="http://schemas.microsoft.com/office/drawing/2014/main" id="{B33C42B5-86F0-4BCE-BC26-00DF62C6315F}"/>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9" name="Line 62">
              <a:extLst>
                <a:ext uri="{FF2B5EF4-FFF2-40B4-BE49-F238E27FC236}">
                  <a16:creationId xmlns:a16="http://schemas.microsoft.com/office/drawing/2014/main" id="{FC700D81-B266-402C-B3F7-0B03E5592209}"/>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AutoShape 63">
              <a:extLst>
                <a:ext uri="{FF2B5EF4-FFF2-40B4-BE49-F238E27FC236}">
                  <a16:creationId xmlns:a16="http://schemas.microsoft.com/office/drawing/2014/main" id="{68AFEC58-F721-4B0E-B2F6-82308794F45C}"/>
                </a:ext>
              </a:extLst>
            </p:cNvPr>
            <p:cNvSpPr>
              <a:spLocks noChangeArrowheads="1"/>
            </p:cNvSpPr>
            <p:nvPr/>
          </p:nvSpPr>
          <p:spPr bwMode="auto">
            <a:xfrm>
              <a:off x="3604" y="4020"/>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21" name="AutoShape 65">
            <a:extLst>
              <a:ext uri="{FF2B5EF4-FFF2-40B4-BE49-F238E27FC236}">
                <a16:creationId xmlns:a16="http://schemas.microsoft.com/office/drawing/2014/main" id="{A4BFA15F-70B8-4B8F-BD36-A9A3124CEAF1}"/>
              </a:ext>
            </a:extLst>
          </p:cNvPr>
          <p:cNvSpPr>
            <a:spLocks noChangeArrowheads="1"/>
          </p:cNvSpPr>
          <p:nvPr/>
        </p:nvSpPr>
        <p:spPr bwMode="auto">
          <a:xfrm>
            <a:off x="4040253" y="3548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Text Box 66">
            <a:extLst>
              <a:ext uri="{FF2B5EF4-FFF2-40B4-BE49-F238E27FC236}">
                <a16:creationId xmlns:a16="http://schemas.microsoft.com/office/drawing/2014/main" id="{5A9BBDCF-166D-453A-875D-ADCE5C4AFCCA}"/>
              </a:ext>
            </a:extLst>
          </p:cNvPr>
          <p:cNvSpPr txBox="1">
            <a:spLocks noChangeArrowheads="1"/>
          </p:cNvSpPr>
          <p:nvPr/>
        </p:nvSpPr>
        <p:spPr bwMode="auto">
          <a:xfrm>
            <a:off x="3752915" y="3116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直接删除</a:t>
            </a:r>
          </a:p>
        </p:txBody>
      </p:sp>
    </p:spTree>
    <p:extLst>
      <p:ext uri="{BB962C8B-B14F-4D97-AF65-F5344CB8AC3E}">
        <p14:creationId xmlns:p14="http://schemas.microsoft.com/office/powerpoint/2010/main" val="13125939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7812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被删关键字所在结点中的关键字数目等于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，其左兄弟关键字数大于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568816" y="143941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4708770" y="1784057"/>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51">
            <a:extLst>
              <a:ext uri="{FF2B5EF4-FFF2-40B4-BE49-F238E27FC236}">
                <a16:creationId xmlns:a16="http://schemas.microsoft.com/office/drawing/2014/main" id="{30BE10C8-125C-474B-BE1E-96030BF92A1B}"/>
              </a:ext>
            </a:extLst>
          </p:cNvPr>
          <p:cNvGrpSpPr>
            <a:grpSpLocks/>
          </p:cNvGrpSpPr>
          <p:nvPr/>
        </p:nvGrpSpPr>
        <p:grpSpPr bwMode="auto">
          <a:xfrm>
            <a:off x="156779" y="3706311"/>
            <a:ext cx="4176712" cy="2089150"/>
            <a:chOff x="115" y="2795"/>
            <a:chExt cx="2631" cy="1316"/>
          </a:xfrm>
        </p:grpSpPr>
        <p:sp>
          <p:nvSpPr>
            <p:cNvPr id="52" name="AutoShape 29">
              <a:extLst>
                <a:ext uri="{FF2B5EF4-FFF2-40B4-BE49-F238E27FC236}">
                  <a16:creationId xmlns:a16="http://schemas.microsoft.com/office/drawing/2014/main" id="{168012A1-BADF-45CD-8B9B-D4464C070F34}"/>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AutoShape 30">
              <a:extLst>
                <a:ext uri="{FF2B5EF4-FFF2-40B4-BE49-F238E27FC236}">
                  <a16:creationId xmlns:a16="http://schemas.microsoft.com/office/drawing/2014/main" id="{50B31412-132A-4339-AAB3-F16BE04355AF}"/>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AutoShape 31">
              <a:extLst>
                <a:ext uri="{FF2B5EF4-FFF2-40B4-BE49-F238E27FC236}">
                  <a16:creationId xmlns:a16="http://schemas.microsoft.com/office/drawing/2014/main" id="{0F79A64C-ED3F-48FE-B966-FB600D03EDDA}"/>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5" name="AutoShape 32">
              <a:extLst>
                <a:ext uri="{FF2B5EF4-FFF2-40B4-BE49-F238E27FC236}">
                  <a16:creationId xmlns:a16="http://schemas.microsoft.com/office/drawing/2014/main" id="{FB3BE6C0-A709-4D8A-A2B8-561E015C98A2}"/>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6" name="AutoShape 33">
              <a:extLst>
                <a:ext uri="{FF2B5EF4-FFF2-40B4-BE49-F238E27FC236}">
                  <a16:creationId xmlns:a16="http://schemas.microsoft.com/office/drawing/2014/main" id="{30B684BE-9392-437B-AB56-17A86C739FA9}"/>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7" name="AutoShape 34">
              <a:extLst>
                <a:ext uri="{FF2B5EF4-FFF2-40B4-BE49-F238E27FC236}">
                  <a16:creationId xmlns:a16="http://schemas.microsoft.com/office/drawing/2014/main" id="{D4976ED0-D9F0-4992-A5CA-3003F67B0391}"/>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8" name="AutoShape 35">
              <a:extLst>
                <a:ext uri="{FF2B5EF4-FFF2-40B4-BE49-F238E27FC236}">
                  <a16:creationId xmlns:a16="http://schemas.microsoft.com/office/drawing/2014/main" id="{872ED103-EF93-42CE-9943-69225F530E9F}"/>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9" name="Line 36">
              <a:extLst>
                <a:ext uri="{FF2B5EF4-FFF2-40B4-BE49-F238E27FC236}">
                  <a16:creationId xmlns:a16="http://schemas.microsoft.com/office/drawing/2014/main" id="{C651B1A5-A0F6-455F-B7A3-0A6C181D05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0" name="Line 37">
              <a:extLst>
                <a:ext uri="{FF2B5EF4-FFF2-40B4-BE49-F238E27FC236}">
                  <a16:creationId xmlns:a16="http://schemas.microsoft.com/office/drawing/2014/main" id="{B20A9A9C-CC08-4BD1-8567-2EDA920F23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1" name="Line 38">
              <a:extLst>
                <a:ext uri="{FF2B5EF4-FFF2-40B4-BE49-F238E27FC236}">
                  <a16:creationId xmlns:a16="http://schemas.microsoft.com/office/drawing/2014/main" id="{6B115FAC-D12E-4356-9A8C-A48B72402A67}"/>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2" name="Line 39">
              <a:extLst>
                <a:ext uri="{FF2B5EF4-FFF2-40B4-BE49-F238E27FC236}">
                  <a16:creationId xmlns:a16="http://schemas.microsoft.com/office/drawing/2014/main" id="{8F110650-FCFA-4612-B701-B82D83037274}"/>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3" name="Line 40">
              <a:extLst>
                <a:ext uri="{FF2B5EF4-FFF2-40B4-BE49-F238E27FC236}">
                  <a16:creationId xmlns:a16="http://schemas.microsoft.com/office/drawing/2014/main" id="{15890A23-76B9-4AAF-93B3-02619782449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4" name="Line 41">
              <a:extLst>
                <a:ext uri="{FF2B5EF4-FFF2-40B4-BE49-F238E27FC236}">
                  <a16:creationId xmlns:a16="http://schemas.microsoft.com/office/drawing/2014/main" id="{600CFE8C-27BC-4E0C-AE2E-6610BC7A96A2}"/>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Line 42">
              <a:extLst>
                <a:ext uri="{FF2B5EF4-FFF2-40B4-BE49-F238E27FC236}">
                  <a16:creationId xmlns:a16="http://schemas.microsoft.com/office/drawing/2014/main" id="{5E86182E-B6BC-4271-BE45-845B8AE979EF}"/>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6" name="AutoShape 43">
              <a:extLst>
                <a:ext uri="{FF2B5EF4-FFF2-40B4-BE49-F238E27FC236}">
                  <a16:creationId xmlns:a16="http://schemas.microsoft.com/office/drawing/2014/main" id="{2FE1849A-5632-42FF-A930-92DC3BFC0C11}"/>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67" name="AutoShape 44">
            <a:extLst>
              <a:ext uri="{FF2B5EF4-FFF2-40B4-BE49-F238E27FC236}">
                <a16:creationId xmlns:a16="http://schemas.microsoft.com/office/drawing/2014/main" id="{DFCD78A1-DCCF-43E0-B62F-7B9F6956818F}"/>
              </a:ext>
            </a:extLst>
          </p:cNvPr>
          <p:cNvSpPr>
            <a:spLocks noChangeArrowheads="1"/>
          </p:cNvSpPr>
          <p:nvPr/>
        </p:nvSpPr>
        <p:spPr bwMode="auto">
          <a:xfrm>
            <a:off x="3973129" y="4209548"/>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8" name="Text Box 45">
            <a:extLst>
              <a:ext uri="{FF2B5EF4-FFF2-40B4-BE49-F238E27FC236}">
                <a16:creationId xmlns:a16="http://schemas.microsoft.com/office/drawing/2014/main" id="{1D7B755F-AF3C-4A5C-99A7-F883A755B5CA}"/>
              </a:ext>
            </a:extLst>
          </p:cNvPr>
          <p:cNvSpPr txBox="1">
            <a:spLocks noChangeArrowheads="1"/>
          </p:cNvSpPr>
          <p:nvPr/>
        </p:nvSpPr>
        <p:spPr bwMode="auto">
          <a:xfrm>
            <a:off x="3685791" y="377774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99</a:t>
            </a:r>
          </a:p>
        </p:txBody>
      </p:sp>
      <p:grpSp>
        <p:nvGrpSpPr>
          <p:cNvPr id="69" name="Group 52">
            <a:extLst>
              <a:ext uri="{FF2B5EF4-FFF2-40B4-BE49-F238E27FC236}">
                <a16:creationId xmlns:a16="http://schemas.microsoft.com/office/drawing/2014/main" id="{C9B2F5FC-079E-433D-A078-532F1563F03F}"/>
              </a:ext>
            </a:extLst>
          </p:cNvPr>
          <p:cNvGrpSpPr>
            <a:grpSpLocks/>
          </p:cNvGrpSpPr>
          <p:nvPr/>
        </p:nvGrpSpPr>
        <p:grpSpPr bwMode="auto">
          <a:xfrm>
            <a:off x="4836729" y="3706311"/>
            <a:ext cx="4176712" cy="2089150"/>
            <a:chOff x="115" y="2795"/>
            <a:chExt cx="2631" cy="1316"/>
          </a:xfrm>
        </p:grpSpPr>
        <p:sp>
          <p:nvSpPr>
            <p:cNvPr id="70" name="AutoShape 53">
              <a:extLst>
                <a:ext uri="{FF2B5EF4-FFF2-40B4-BE49-F238E27FC236}">
                  <a16:creationId xmlns:a16="http://schemas.microsoft.com/office/drawing/2014/main" id="{41DE7A4D-B8A4-467D-B711-A5AD5379FE7A}"/>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1" name="AutoShape 54">
              <a:extLst>
                <a:ext uri="{FF2B5EF4-FFF2-40B4-BE49-F238E27FC236}">
                  <a16:creationId xmlns:a16="http://schemas.microsoft.com/office/drawing/2014/main" id="{20A8A0FE-F546-4176-A8A2-7F417C56E2E4}"/>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2" name="AutoShape 55">
              <a:extLst>
                <a:ext uri="{FF2B5EF4-FFF2-40B4-BE49-F238E27FC236}">
                  <a16:creationId xmlns:a16="http://schemas.microsoft.com/office/drawing/2014/main" id="{CCD7AED7-878E-423B-9D7A-29ED299410A2}"/>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AutoShape 56">
              <a:extLst>
                <a:ext uri="{FF2B5EF4-FFF2-40B4-BE49-F238E27FC236}">
                  <a16:creationId xmlns:a16="http://schemas.microsoft.com/office/drawing/2014/main" id="{B8EC0117-4810-49B6-A1C2-EFDFD3400271}"/>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AutoShape 57">
              <a:extLst>
                <a:ext uri="{FF2B5EF4-FFF2-40B4-BE49-F238E27FC236}">
                  <a16:creationId xmlns:a16="http://schemas.microsoft.com/office/drawing/2014/main" id="{8185B44E-86F0-4BC7-B0E9-2501F5CB4C02}"/>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5" name="AutoShape 58">
              <a:extLst>
                <a:ext uri="{FF2B5EF4-FFF2-40B4-BE49-F238E27FC236}">
                  <a16:creationId xmlns:a16="http://schemas.microsoft.com/office/drawing/2014/main" id="{7B886D9A-F608-454B-871C-0D6A175E8C2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59">
              <a:extLst>
                <a:ext uri="{FF2B5EF4-FFF2-40B4-BE49-F238E27FC236}">
                  <a16:creationId xmlns:a16="http://schemas.microsoft.com/office/drawing/2014/main" id="{D4B4FC05-FD4B-406D-9CB7-D54BE4F2C191}"/>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7" name="Line 60">
              <a:extLst>
                <a:ext uri="{FF2B5EF4-FFF2-40B4-BE49-F238E27FC236}">
                  <a16:creationId xmlns:a16="http://schemas.microsoft.com/office/drawing/2014/main" id="{3404A79B-2500-4DD8-85B9-8DF671D0EFF8}"/>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61">
              <a:extLst>
                <a:ext uri="{FF2B5EF4-FFF2-40B4-BE49-F238E27FC236}">
                  <a16:creationId xmlns:a16="http://schemas.microsoft.com/office/drawing/2014/main" id="{21FB25D9-55F4-4FE0-905F-A81E7AB649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Line 62">
              <a:extLst>
                <a:ext uri="{FF2B5EF4-FFF2-40B4-BE49-F238E27FC236}">
                  <a16:creationId xmlns:a16="http://schemas.microsoft.com/office/drawing/2014/main" id="{F8526540-541B-4295-8C01-713B875C869E}"/>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Line 63">
              <a:extLst>
                <a:ext uri="{FF2B5EF4-FFF2-40B4-BE49-F238E27FC236}">
                  <a16:creationId xmlns:a16="http://schemas.microsoft.com/office/drawing/2014/main" id="{5A586A81-D5B7-4725-A19F-B0FD02B1F48A}"/>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Line 64">
              <a:extLst>
                <a:ext uri="{FF2B5EF4-FFF2-40B4-BE49-F238E27FC236}">
                  <a16:creationId xmlns:a16="http://schemas.microsoft.com/office/drawing/2014/main" id="{4016725E-4DFF-416E-9126-6F3292BD47FF}"/>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Line 65">
              <a:extLst>
                <a:ext uri="{FF2B5EF4-FFF2-40B4-BE49-F238E27FC236}">
                  <a16:creationId xmlns:a16="http://schemas.microsoft.com/office/drawing/2014/main" id="{FA7539E8-8C48-4E09-A82A-FDF189FFD0BB}"/>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66">
              <a:extLst>
                <a:ext uri="{FF2B5EF4-FFF2-40B4-BE49-F238E27FC236}">
                  <a16:creationId xmlns:a16="http://schemas.microsoft.com/office/drawing/2014/main" id="{9C44C556-2DE6-4C4F-906C-2FCC3933C3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AutoShape 67">
              <a:extLst>
                <a:ext uri="{FF2B5EF4-FFF2-40B4-BE49-F238E27FC236}">
                  <a16:creationId xmlns:a16="http://schemas.microsoft.com/office/drawing/2014/main" id="{A7DB20CE-C1E5-40B0-9A14-0FFA78AB571F}"/>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30858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66606" y="5496272"/>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5423" y="134374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a:t>
            </a:r>
            <a:r>
              <a:rPr lang="zh-CN" altLang="en-US" sz="2800" b="0" i="0" dirty="0">
                <a:solidFill>
                  <a:srgbClr val="FF0000"/>
                </a:solidFill>
                <a:latin typeface="黑体" panose="02010609060101010101" pitchFamily="49" charset="-122"/>
                <a:ea typeface="黑体" panose="02010609060101010101" pitchFamily="49" charset="-122"/>
              </a:rPr>
              <a:t>关键字数目等于 </a:t>
            </a:r>
            <a:r>
              <a:rPr lang="en-US" altLang="zh-CN" sz="2800" b="0" i="0" dirty="0">
                <a:solidFill>
                  <a:srgbClr val="FF0000"/>
                </a:solidFill>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右</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兄弟关键字数也等于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将被删关键字所在结点的剩余部分，与双亲对应关键字一起</a:t>
            </a:r>
            <a:r>
              <a:rPr lang="zh-CN" altLang="en-US" sz="2800" b="0" i="0" dirty="0">
                <a:solidFill>
                  <a:srgbClr val="FF0000"/>
                </a:solidFill>
                <a:latin typeface="黑体" panose="02010609060101010101" pitchFamily="49" charset="-122"/>
                <a:ea typeface="黑体" panose="02010609060101010101" pitchFamily="49" charset="-122"/>
              </a:rPr>
              <a:t>合并</a:t>
            </a:r>
            <a:r>
              <a:rPr lang="zh-CN" altLang="en-US" sz="2800" b="0" i="0" dirty="0">
                <a:latin typeface="黑体" panose="02010609060101010101" pitchFamily="49" charset="-122"/>
                <a:ea typeface="黑体" panose="02010609060101010101" pitchFamily="49" charset="-122"/>
              </a:rPr>
              <a:t>到兄弟结点中</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06370" y="1475655"/>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5842474" y="1916832"/>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 name="AutoShape 11">
            <a:extLst>
              <a:ext uri="{FF2B5EF4-FFF2-40B4-BE49-F238E27FC236}">
                <a16:creationId xmlns:a16="http://schemas.microsoft.com/office/drawing/2014/main" id="{A8D6D82C-2218-4C05-B458-9AA6CD01BC0A}"/>
              </a:ext>
            </a:extLst>
          </p:cNvPr>
          <p:cNvSpPr>
            <a:spLocks noChangeArrowheads="1"/>
          </p:cNvSpPr>
          <p:nvPr/>
        </p:nvSpPr>
        <p:spPr bwMode="auto">
          <a:xfrm>
            <a:off x="4027944" y="4251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7" name="Text Box 12">
            <a:extLst>
              <a:ext uri="{FF2B5EF4-FFF2-40B4-BE49-F238E27FC236}">
                <a16:creationId xmlns:a16="http://schemas.microsoft.com/office/drawing/2014/main" id="{5223C7F9-1473-499E-ACE9-A50C7651873D}"/>
              </a:ext>
            </a:extLst>
          </p:cNvPr>
          <p:cNvSpPr txBox="1">
            <a:spLocks noChangeArrowheads="1"/>
          </p:cNvSpPr>
          <p:nvPr/>
        </p:nvSpPr>
        <p:spPr bwMode="auto">
          <a:xfrm>
            <a:off x="3740606" y="3819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50</a:t>
            </a:r>
          </a:p>
        </p:txBody>
      </p:sp>
      <p:grpSp>
        <p:nvGrpSpPr>
          <p:cNvPr id="88" name="Group 34">
            <a:extLst>
              <a:ext uri="{FF2B5EF4-FFF2-40B4-BE49-F238E27FC236}">
                <a16:creationId xmlns:a16="http://schemas.microsoft.com/office/drawing/2014/main" id="{75D31C56-8FE6-4F73-82D3-CE49B71ABF59}"/>
              </a:ext>
            </a:extLst>
          </p:cNvPr>
          <p:cNvGrpSpPr>
            <a:grpSpLocks/>
          </p:cNvGrpSpPr>
          <p:nvPr/>
        </p:nvGrpSpPr>
        <p:grpSpPr bwMode="auto">
          <a:xfrm>
            <a:off x="211594" y="3748435"/>
            <a:ext cx="4176712" cy="2089150"/>
            <a:chOff x="115" y="2795"/>
            <a:chExt cx="2631" cy="1316"/>
          </a:xfrm>
        </p:grpSpPr>
        <p:sp>
          <p:nvSpPr>
            <p:cNvPr id="89" name="AutoShape 35">
              <a:extLst>
                <a:ext uri="{FF2B5EF4-FFF2-40B4-BE49-F238E27FC236}">
                  <a16:creationId xmlns:a16="http://schemas.microsoft.com/office/drawing/2014/main" id="{8E016330-0039-4787-B741-0709D162B097}"/>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0" name="AutoShape 36">
              <a:extLst>
                <a:ext uri="{FF2B5EF4-FFF2-40B4-BE49-F238E27FC236}">
                  <a16:creationId xmlns:a16="http://schemas.microsoft.com/office/drawing/2014/main" id="{D6E6A6C2-CB79-43B6-8E26-7C4A897E6DA8}"/>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7">
              <a:extLst>
                <a:ext uri="{FF2B5EF4-FFF2-40B4-BE49-F238E27FC236}">
                  <a16:creationId xmlns:a16="http://schemas.microsoft.com/office/drawing/2014/main" id="{DAA0F5AA-B026-4424-A8FC-31A493BCB06E}"/>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8">
              <a:extLst>
                <a:ext uri="{FF2B5EF4-FFF2-40B4-BE49-F238E27FC236}">
                  <a16:creationId xmlns:a16="http://schemas.microsoft.com/office/drawing/2014/main" id="{787FE509-11DE-4284-A9C4-D2CDA09D2A23}"/>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9">
              <a:extLst>
                <a:ext uri="{FF2B5EF4-FFF2-40B4-BE49-F238E27FC236}">
                  <a16:creationId xmlns:a16="http://schemas.microsoft.com/office/drawing/2014/main" id="{A87E93F5-0069-4679-9894-696819DAD17B}"/>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40">
              <a:extLst>
                <a:ext uri="{FF2B5EF4-FFF2-40B4-BE49-F238E27FC236}">
                  <a16:creationId xmlns:a16="http://schemas.microsoft.com/office/drawing/2014/main" id="{4D8562B6-5E41-4555-B6E2-FD68EF7E66C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41">
              <a:extLst>
                <a:ext uri="{FF2B5EF4-FFF2-40B4-BE49-F238E27FC236}">
                  <a16:creationId xmlns:a16="http://schemas.microsoft.com/office/drawing/2014/main" id="{FB255957-0A8C-42F7-810A-386EE99BEB50}"/>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53 70</a:t>
              </a:r>
              <a:endParaRPr kumimoji="1" lang="zh-CN" altLang="en-US"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Line 42">
              <a:extLst>
                <a:ext uri="{FF2B5EF4-FFF2-40B4-BE49-F238E27FC236}">
                  <a16:creationId xmlns:a16="http://schemas.microsoft.com/office/drawing/2014/main" id="{3ED7B8F4-2793-4567-8EC8-DB52B4B9F3E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Line 43">
              <a:extLst>
                <a:ext uri="{FF2B5EF4-FFF2-40B4-BE49-F238E27FC236}">
                  <a16:creationId xmlns:a16="http://schemas.microsoft.com/office/drawing/2014/main" id="{9E01A44A-4CB3-4C51-A5D6-05E5AA64B44B}"/>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4">
              <a:extLst>
                <a:ext uri="{FF2B5EF4-FFF2-40B4-BE49-F238E27FC236}">
                  <a16:creationId xmlns:a16="http://schemas.microsoft.com/office/drawing/2014/main" id="{DD5F8859-219B-467E-84D8-E5903FCBC500}"/>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5">
              <a:extLst>
                <a:ext uri="{FF2B5EF4-FFF2-40B4-BE49-F238E27FC236}">
                  <a16:creationId xmlns:a16="http://schemas.microsoft.com/office/drawing/2014/main" id="{346441E7-89D0-4EA6-B413-C5609FADEAAF}"/>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6">
              <a:extLst>
                <a:ext uri="{FF2B5EF4-FFF2-40B4-BE49-F238E27FC236}">
                  <a16:creationId xmlns:a16="http://schemas.microsoft.com/office/drawing/2014/main" id="{0A3814AB-0578-46D7-841D-73E497B1DE56}"/>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7">
              <a:extLst>
                <a:ext uri="{FF2B5EF4-FFF2-40B4-BE49-F238E27FC236}">
                  <a16:creationId xmlns:a16="http://schemas.microsoft.com/office/drawing/2014/main" id="{881BF9EF-F112-4F7A-9448-CB474749781F}"/>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8">
              <a:extLst>
                <a:ext uri="{FF2B5EF4-FFF2-40B4-BE49-F238E27FC236}">
                  <a16:creationId xmlns:a16="http://schemas.microsoft.com/office/drawing/2014/main" id="{37A700A2-AA95-4536-9EF6-47678E510CA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AutoShape 49">
              <a:extLst>
                <a:ext uri="{FF2B5EF4-FFF2-40B4-BE49-F238E27FC236}">
                  <a16:creationId xmlns:a16="http://schemas.microsoft.com/office/drawing/2014/main" id="{4BCEBE35-A00A-4320-8E52-53BBA75D0370}"/>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4" name="Group 67">
            <a:extLst>
              <a:ext uri="{FF2B5EF4-FFF2-40B4-BE49-F238E27FC236}">
                <a16:creationId xmlns:a16="http://schemas.microsoft.com/office/drawing/2014/main" id="{7ED61A6A-55D4-492A-A20E-1BAE9D02B408}"/>
              </a:ext>
            </a:extLst>
          </p:cNvPr>
          <p:cNvGrpSpPr>
            <a:grpSpLocks/>
          </p:cNvGrpSpPr>
          <p:nvPr/>
        </p:nvGrpSpPr>
        <p:grpSpPr bwMode="auto">
          <a:xfrm>
            <a:off x="4820106" y="3676997"/>
            <a:ext cx="4176713" cy="2089150"/>
            <a:chOff x="3016" y="2886"/>
            <a:chExt cx="2631" cy="1316"/>
          </a:xfrm>
        </p:grpSpPr>
        <p:sp>
          <p:nvSpPr>
            <p:cNvPr id="105" name="AutoShape 52">
              <a:extLst>
                <a:ext uri="{FF2B5EF4-FFF2-40B4-BE49-F238E27FC236}">
                  <a16:creationId xmlns:a16="http://schemas.microsoft.com/office/drawing/2014/main" id="{189D9218-7935-4740-800D-CEC8DEC2B248}"/>
                </a:ext>
              </a:extLst>
            </p:cNvPr>
            <p:cNvSpPr>
              <a:spLocks noChangeArrowheads="1"/>
            </p:cNvSpPr>
            <p:nvPr/>
          </p:nvSpPr>
          <p:spPr bwMode="auto">
            <a:xfrm>
              <a:off x="4103" y="2886"/>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53">
              <a:extLst>
                <a:ext uri="{FF2B5EF4-FFF2-40B4-BE49-F238E27FC236}">
                  <a16:creationId xmlns:a16="http://schemas.microsoft.com/office/drawing/2014/main" id="{ABE1AB88-99A9-487B-B534-562CE4C853B6}"/>
                </a:ext>
              </a:extLst>
            </p:cNvPr>
            <p:cNvSpPr>
              <a:spLocks noChangeArrowheads="1"/>
            </p:cNvSpPr>
            <p:nvPr/>
          </p:nvSpPr>
          <p:spPr bwMode="auto">
            <a:xfrm>
              <a:off x="3386" y="3431"/>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4">
              <a:extLst>
                <a:ext uri="{FF2B5EF4-FFF2-40B4-BE49-F238E27FC236}">
                  <a16:creationId xmlns:a16="http://schemas.microsoft.com/office/drawing/2014/main" id="{48A4E929-9E81-4415-AB24-B4B0A2D5338F}"/>
                </a:ext>
              </a:extLst>
            </p:cNvPr>
            <p:cNvSpPr>
              <a:spLocks noChangeArrowheads="1"/>
            </p:cNvSpPr>
            <p:nvPr/>
          </p:nvSpPr>
          <p:spPr bwMode="auto">
            <a:xfrm>
              <a:off x="3016" y="3975"/>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6">
              <a:extLst>
                <a:ext uri="{FF2B5EF4-FFF2-40B4-BE49-F238E27FC236}">
                  <a16:creationId xmlns:a16="http://schemas.microsoft.com/office/drawing/2014/main" id="{C9F150F6-8013-4A73-A220-73BB603414C7}"/>
                </a:ext>
              </a:extLst>
            </p:cNvPr>
            <p:cNvSpPr>
              <a:spLocks noChangeArrowheads="1"/>
            </p:cNvSpPr>
            <p:nvPr/>
          </p:nvSpPr>
          <p:spPr bwMode="auto">
            <a:xfrm>
              <a:off x="5337" y="397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7">
              <a:extLst>
                <a:ext uri="{FF2B5EF4-FFF2-40B4-BE49-F238E27FC236}">
                  <a16:creationId xmlns:a16="http://schemas.microsoft.com/office/drawing/2014/main" id="{963C3C26-1627-4860-BBC0-7BD4C77A8FFA}"/>
                </a:ext>
              </a:extLst>
            </p:cNvPr>
            <p:cNvSpPr>
              <a:spLocks noChangeArrowheads="1"/>
            </p:cNvSpPr>
            <p:nvPr/>
          </p:nvSpPr>
          <p:spPr bwMode="auto">
            <a:xfrm>
              <a:off x="4604" y="397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53</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8">
              <a:extLst>
                <a:ext uri="{FF2B5EF4-FFF2-40B4-BE49-F238E27FC236}">
                  <a16:creationId xmlns:a16="http://schemas.microsoft.com/office/drawing/2014/main" id="{170C9828-0117-4E10-9A2F-9BB385E8DA23}"/>
                </a:ext>
              </a:extLst>
            </p:cNvPr>
            <p:cNvSpPr>
              <a:spLocks noChangeArrowheads="1"/>
            </p:cNvSpPr>
            <p:nvPr/>
          </p:nvSpPr>
          <p:spPr bwMode="auto">
            <a:xfrm>
              <a:off x="4778" y="3431"/>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Line 59">
              <a:extLst>
                <a:ext uri="{FF2B5EF4-FFF2-40B4-BE49-F238E27FC236}">
                  <a16:creationId xmlns:a16="http://schemas.microsoft.com/office/drawing/2014/main" id="{A56D30B0-67F2-4DA2-AE03-50D286E24907}"/>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Line 60">
              <a:extLst>
                <a:ext uri="{FF2B5EF4-FFF2-40B4-BE49-F238E27FC236}">
                  <a16:creationId xmlns:a16="http://schemas.microsoft.com/office/drawing/2014/main" id="{86160FC2-A47E-4472-84F7-E18A6721231C}"/>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Line 61">
              <a:extLst>
                <a:ext uri="{FF2B5EF4-FFF2-40B4-BE49-F238E27FC236}">
                  <a16:creationId xmlns:a16="http://schemas.microsoft.com/office/drawing/2014/main" id="{629CD7DC-785B-4096-86CE-A5546068ADB0}"/>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62">
              <a:extLst>
                <a:ext uri="{FF2B5EF4-FFF2-40B4-BE49-F238E27FC236}">
                  <a16:creationId xmlns:a16="http://schemas.microsoft.com/office/drawing/2014/main" id="{33647B8B-121D-40A1-B7DF-01E659125657}"/>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64">
              <a:extLst>
                <a:ext uri="{FF2B5EF4-FFF2-40B4-BE49-F238E27FC236}">
                  <a16:creationId xmlns:a16="http://schemas.microsoft.com/office/drawing/2014/main" id="{23FB83EF-AFE7-4B27-9B31-2349BD85A5B0}"/>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65">
              <a:extLst>
                <a:ext uri="{FF2B5EF4-FFF2-40B4-BE49-F238E27FC236}">
                  <a16:creationId xmlns:a16="http://schemas.microsoft.com/office/drawing/2014/main" id="{D3AC7D20-653A-4846-A011-248423A8C9CA}"/>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AutoShape 66">
              <a:extLst>
                <a:ext uri="{FF2B5EF4-FFF2-40B4-BE49-F238E27FC236}">
                  <a16:creationId xmlns:a16="http://schemas.microsoft.com/office/drawing/2014/main" id="{A49AD806-D976-4031-9DC4-C9DDE544213F}"/>
                </a:ext>
              </a:extLst>
            </p:cNvPr>
            <p:cNvSpPr>
              <a:spLocks noChangeArrowheads="1"/>
            </p:cNvSpPr>
            <p:nvPr/>
          </p:nvSpPr>
          <p:spPr bwMode="auto">
            <a:xfrm>
              <a:off x="3604" y="3975"/>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675215103"/>
      </p:ext>
    </p:extLst>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18827</TotalTime>
  <Words>7167</Words>
  <Application>Microsoft Office PowerPoint</Application>
  <PresentationFormat>全屏显示(4:3)</PresentationFormat>
  <Paragraphs>1593</Paragraphs>
  <Slides>98</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12" baseType="lpstr">
      <vt:lpstr>黑体</vt:lpstr>
      <vt:lpstr>华文行楷</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Word 97 - 2003 Document</vt:lpstr>
      <vt:lpstr>数据结构 </vt:lpstr>
      <vt:lpstr>一、查找表(Search Table)</vt:lpstr>
      <vt:lpstr>PowerPoint 演示文稿</vt:lpstr>
      <vt:lpstr>PowerPoint 演示文稿</vt:lpstr>
      <vt:lpstr>PowerPoint 演示文稿</vt:lpstr>
      <vt:lpstr>PowerPoint 演示文稿</vt:lpstr>
      <vt:lpstr>PowerPoint 演示文稿</vt:lpstr>
      <vt:lpstr>一、顺序查找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三、分块查找</vt:lpstr>
      <vt:lpstr>职场，生活中：性能与成本之间寻找平衡。  降低成本，损害用户满意度； 竭尽全力维持用户满意，费用迅速超越底线。</vt:lpstr>
      <vt:lpstr>PowerPoint 演示文稿</vt:lpstr>
      <vt:lpstr>PowerPoint 演示文稿</vt:lpstr>
      <vt:lpstr>PowerPoint 演示文稿</vt:lpstr>
      <vt:lpstr>PowerPoint 演示文稿</vt:lpstr>
      <vt:lpstr>一、动态查找表</vt:lpstr>
      <vt:lpstr>二、二叉排序树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三、平衡二叉树[AVL](定义)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平衡二叉树删除与二叉排序树相同</vt:lpstr>
      <vt:lpstr>PowerPoint 演示文稿</vt:lpstr>
      <vt:lpstr>例：下列平衡二叉树删除结点80。</vt:lpstr>
      <vt:lpstr>PowerPoint 演示文稿</vt:lpstr>
      <vt:lpstr>四、B-树(跳过）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1584</cp:revision>
  <cp:lastPrinted>2019-12-25T01:12:26Z</cp:lastPrinted>
  <dcterms:created xsi:type="dcterms:W3CDTF">2002-01-07T04:58:02Z</dcterms:created>
  <dcterms:modified xsi:type="dcterms:W3CDTF">2024-11-18T00:32:00Z</dcterms:modified>
</cp:coreProperties>
</file>