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handoutMasterIdLst>
    <p:handoutMasterId r:id="rId118"/>
  </p:handoutMasterIdLst>
  <p:sldIdLst>
    <p:sldId id="408" r:id="rId2"/>
    <p:sldId id="269" r:id="rId3"/>
    <p:sldId id="270" r:id="rId4"/>
    <p:sldId id="282" r:id="rId5"/>
    <p:sldId id="308" r:id="rId6"/>
    <p:sldId id="411" r:id="rId7"/>
    <p:sldId id="410" r:id="rId8"/>
    <p:sldId id="418" r:id="rId9"/>
    <p:sldId id="420" r:id="rId10"/>
    <p:sldId id="421" r:id="rId11"/>
    <p:sldId id="422" r:id="rId12"/>
    <p:sldId id="409" r:id="rId13"/>
    <p:sldId id="271" r:id="rId14"/>
    <p:sldId id="272" r:id="rId15"/>
    <p:sldId id="273" r:id="rId16"/>
    <p:sldId id="274" r:id="rId17"/>
    <p:sldId id="275" r:id="rId18"/>
    <p:sldId id="276" r:id="rId19"/>
    <p:sldId id="277" r:id="rId20"/>
    <p:sldId id="280" r:id="rId21"/>
    <p:sldId id="278" r:id="rId22"/>
    <p:sldId id="279" r:id="rId23"/>
    <p:sldId id="423" r:id="rId24"/>
    <p:sldId id="281" r:id="rId25"/>
    <p:sldId id="283" r:id="rId26"/>
    <p:sldId id="426" r:id="rId27"/>
    <p:sldId id="285" r:id="rId28"/>
    <p:sldId id="286" r:id="rId29"/>
    <p:sldId id="287" r:id="rId30"/>
    <p:sldId id="288" r:id="rId31"/>
    <p:sldId id="289" r:id="rId32"/>
    <p:sldId id="427" r:id="rId33"/>
    <p:sldId id="425" r:id="rId34"/>
    <p:sldId id="424" r:id="rId35"/>
    <p:sldId id="290" r:id="rId36"/>
    <p:sldId id="291" r:id="rId37"/>
    <p:sldId id="292" r:id="rId38"/>
    <p:sldId id="293" r:id="rId39"/>
    <p:sldId id="294" r:id="rId40"/>
    <p:sldId id="428" r:id="rId41"/>
    <p:sldId id="295" r:id="rId42"/>
    <p:sldId id="297" r:id="rId43"/>
    <p:sldId id="296" r:id="rId44"/>
    <p:sldId id="298" r:id="rId45"/>
    <p:sldId id="299" r:id="rId46"/>
    <p:sldId id="300" r:id="rId47"/>
    <p:sldId id="301" r:id="rId48"/>
    <p:sldId id="302" r:id="rId49"/>
    <p:sldId id="303" r:id="rId50"/>
    <p:sldId id="304" r:id="rId51"/>
    <p:sldId id="305" r:id="rId52"/>
    <p:sldId id="306" r:id="rId53"/>
    <p:sldId id="307" r:id="rId54"/>
    <p:sldId id="419" r:id="rId55"/>
    <p:sldId id="430" r:id="rId56"/>
    <p:sldId id="429" r:id="rId57"/>
    <p:sldId id="311" r:id="rId58"/>
    <p:sldId id="312" r:id="rId59"/>
    <p:sldId id="313" r:id="rId60"/>
    <p:sldId id="314" r:id="rId61"/>
    <p:sldId id="315" r:id="rId62"/>
    <p:sldId id="432" r:id="rId63"/>
    <p:sldId id="316" r:id="rId64"/>
    <p:sldId id="317" r:id="rId65"/>
    <p:sldId id="319" r:id="rId66"/>
    <p:sldId id="318" r:id="rId67"/>
    <p:sldId id="320" r:id="rId68"/>
    <p:sldId id="438" r:id="rId69"/>
    <p:sldId id="321" r:id="rId70"/>
    <p:sldId id="322" r:id="rId71"/>
    <p:sldId id="323" r:id="rId72"/>
    <p:sldId id="324" r:id="rId73"/>
    <p:sldId id="325" r:id="rId74"/>
    <p:sldId id="326" r:id="rId75"/>
    <p:sldId id="327" r:id="rId76"/>
    <p:sldId id="328" r:id="rId77"/>
    <p:sldId id="329" r:id="rId78"/>
    <p:sldId id="434" r:id="rId79"/>
    <p:sldId id="439" r:id="rId80"/>
    <p:sldId id="330" r:id="rId81"/>
    <p:sldId id="331" r:id="rId82"/>
    <p:sldId id="433" r:id="rId83"/>
    <p:sldId id="441" r:id="rId84"/>
    <p:sldId id="442" r:id="rId85"/>
    <p:sldId id="413" r:id="rId86"/>
    <p:sldId id="414" r:id="rId87"/>
    <p:sldId id="415" r:id="rId88"/>
    <p:sldId id="435" r:id="rId89"/>
    <p:sldId id="440" r:id="rId90"/>
    <p:sldId id="333" r:id="rId91"/>
    <p:sldId id="334" r:id="rId92"/>
    <p:sldId id="337" r:id="rId93"/>
    <p:sldId id="335" r:id="rId94"/>
    <p:sldId id="336" r:id="rId95"/>
    <p:sldId id="338" r:id="rId96"/>
    <p:sldId id="436" r:id="rId97"/>
    <p:sldId id="416" r:id="rId98"/>
    <p:sldId id="339" r:id="rId99"/>
    <p:sldId id="340" r:id="rId100"/>
    <p:sldId id="342" r:id="rId101"/>
    <p:sldId id="343" r:id="rId102"/>
    <p:sldId id="344" r:id="rId103"/>
    <p:sldId id="345" r:id="rId104"/>
    <p:sldId id="346" r:id="rId105"/>
    <p:sldId id="347" r:id="rId106"/>
    <p:sldId id="348" r:id="rId107"/>
    <p:sldId id="349" r:id="rId108"/>
    <p:sldId id="350" r:id="rId109"/>
    <p:sldId id="437" r:id="rId110"/>
    <p:sldId id="351" r:id="rId111"/>
    <p:sldId id="360" r:id="rId112"/>
    <p:sldId id="361" r:id="rId113"/>
    <p:sldId id="362" r:id="rId114"/>
    <p:sldId id="363" r:id="rId115"/>
    <p:sldId id="359" r:id="rId116"/>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6E7E7"/>
    <a:srgbClr val="FFFF00"/>
    <a:srgbClr val="FF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varScale="1">
        <p:scale>
          <a:sx n="80" d="100"/>
          <a:sy n="80" d="100"/>
        </p:scale>
        <p:origin x="4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jun Lee" userId="ba2d9a24ccc042b8" providerId="LiveId" clId="{184352EE-1066-4E8B-BE1C-A403F8DB9EB2}"/>
    <pc:docChg chg="undo custSel modSld">
      <pc:chgData name="Wenjun Lee" userId="ba2d9a24ccc042b8" providerId="LiveId" clId="{184352EE-1066-4E8B-BE1C-A403F8DB9EB2}" dt="2024-12-18T02:23:45.178" v="985" actId="207"/>
      <pc:docMkLst>
        <pc:docMk/>
      </pc:docMkLst>
      <pc:sldChg chg="modSp mod">
        <pc:chgData name="Wenjun Lee" userId="ba2d9a24ccc042b8" providerId="LiveId" clId="{184352EE-1066-4E8B-BE1C-A403F8DB9EB2}" dt="2024-12-11T02:32:01.146" v="118" actId="113"/>
        <pc:sldMkLst>
          <pc:docMk/>
          <pc:sldMk cId="0" sldId="271"/>
        </pc:sldMkLst>
        <pc:spChg chg="mod">
          <ac:chgData name="Wenjun Lee" userId="ba2d9a24ccc042b8" providerId="LiveId" clId="{184352EE-1066-4E8B-BE1C-A403F8DB9EB2}" dt="2024-12-11T02:32:01.146" v="118" actId="113"/>
          <ac:spMkLst>
            <pc:docMk/>
            <pc:sldMk cId="0" sldId="271"/>
            <ac:spMk id="8196" creationId="{7C64A7FE-871A-4B3F-B0B8-3846B83F0CD4}"/>
          </ac:spMkLst>
        </pc:spChg>
      </pc:sldChg>
      <pc:sldChg chg="modSp mod">
        <pc:chgData name="Wenjun Lee" userId="ba2d9a24ccc042b8" providerId="LiveId" clId="{184352EE-1066-4E8B-BE1C-A403F8DB9EB2}" dt="2024-12-11T02:36:50.488" v="205"/>
        <pc:sldMkLst>
          <pc:docMk/>
          <pc:sldMk cId="0" sldId="272"/>
        </pc:sldMkLst>
        <pc:spChg chg="mod">
          <ac:chgData name="Wenjun Lee" userId="ba2d9a24ccc042b8" providerId="LiveId" clId="{184352EE-1066-4E8B-BE1C-A403F8DB9EB2}" dt="2024-12-11T02:36:50.488" v="205"/>
          <ac:spMkLst>
            <pc:docMk/>
            <pc:sldMk cId="0" sldId="272"/>
            <ac:spMk id="9221" creationId="{AA2A2C57-45F7-4A80-89D1-E955ADBFDAE1}"/>
          </ac:spMkLst>
        </pc:spChg>
      </pc:sldChg>
      <pc:sldChg chg="addSp modSp mod">
        <pc:chgData name="Wenjun Lee" userId="ba2d9a24ccc042b8" providerId="LiveId" clId="{184352EE-1066-4E8B-BE1C-A403F8DB9EB2}" dt="2024-12-11T02:38:48.431" v="312"/>
        <pc:sldMkLst>
          <pc:docMk/>
          <pc:sldMk cId="0" sldId="273"/>
        </pc:sldMkLst>
        <pc:spChg chg="add mod">
          <ac:chgData name="Wenjun Lee" userId="ba2d9a24ccc042b8" providerId="LiveId" clId="{184352EE-1066-4E8B-BE1C-A403F8DB9EB2}" dt="2024-12-11T02:38:48.431" v="312"/>
          <ac:spMkLst>
            <pc:docMk/>
            <pc:sldMk cId="0" sldId="273"/>
            <ac:spMk id="3" creationId="{826295AA-625E-47A6-D115-2D812B997142}"/>
          </ac:spMkLst>
        </pc:spChg>
      </pc:sldChg>
      <pc:sldChg chg="modSp">
        <pc:chgData name="Wenjun Lee" userId="ba2d9a24ccc042b8" providerId="LiveId" clId="{184352EE-1066-4E8B-BE1C-A403F8DB9EB2}" dt="2024-12-11T02:35:22.832" v="187" actId="1076"/>
        <pc:sldMkLst>
          <pc:docMk/>
          <pc:sldMk cId="0" sldId="274"/>
        </pc:sldMkLst>
        <pc:spChg chg="mod">
          <ac:chgData name="Wenjun Lee" userId="ba2d9a24ccc042b8" providerId="LiveId" clId="{184352EE-1066-4E8B-BE1C-A403F8DB9EB2}" dt="2024-12-11T02:35:22.832" v="187" actId="1076"/>
          <ac:spMkLst>
            <pc:docMk/>
            <pc:sldMk cId="0" sldId="274"/>
            <ac:spMk id="11272" creationId="{98694201-CA2E-4CFC-9753-4846E514683A}"/>
          </ac:spMkLst>
        </pc:spChg>
        <pc:spChg chg="mod">
          <ac:chgData name="Wenjun Lee" userId="ba2d9a24ccc042b8" providerId="LiveId" clId="{184352EE-1066-4E8B-BE1C-A403F8DB9EB2}" dt="2024-12-11T02:35:22.832" v="187" actId="1076"/>
          <ac:spMkLst>
            <pc:docMk/>
            <pc:sldMk cId="0" sldId="274"/>
            <ac:spMk id="11273" creationId="{0472F512-476B-46E5-A7B6-531C55740C0B}"/>
          </ac:spMkLst>
        </pc:spChg>
        <pc:spChg chg="mod">
          <ac:chgData name="Wenjun Lee" userId="ba2d9a24ccc042b8" providerId="LiveId" clId="{184352EE-1066-4E8B-BE1C-A403F8DB9EB2}" dt="2024-12-11T02:35:22.832" v="187" actId="1076"/>
          <ac:spMkLst>
            <pc:docMk/>
            <pc:sldMk cId="0" sldId="274"/>
            <ac:spMk id="11274" creationId="{4A601C61-89C9-44E4-96EF-D7715E2E214A}"/>
          </ac:spMkLst>
        </pc:spChg>
        <pc:spChg chg="mod">
          <ac:chgData name="Wenjun Lee" userId="ba2d9a24ccc042b8" providerId="LiveId" clId="{184352EE-1066-4E8B-BE1C-A403F8DB9EB2}" dt="2024-12-11T02:35:22.832" v="187" actId="1076"/>
          <ac:spMkLst>
            <pc:docMk/>
            <pc:sldMk cId="0" sldId="274"/>
            <ac:spMk id="11275" creationId="{011069D9-7568-4709-9D56-473693404A7F}"/>
          </ac:spMkLst>
        </pc:spChg>
        <pc:spChg chg="mod">
          <ac:chgData name="Wenjun Lee" userId="ba2d9a24ccc042b8" providerId="LiveId" clId="{184352EE-1066-4E8B-BE1C-A403F8DB9EB2}" dt="2024-12-11T02:35:22.832" v="187" actId="1076"/>
          <ac:spMkLst>
            <pc:docMk/>
            <pc:sldMk cId="0" sldId="274"/>
            <ac:spMk id="11276" creationId="{70D00B04-3C9F-41AA-A94B-83FA27B8D6B0}"/>
          </ac:spMkLst>
        </pc:spChg>
        <pc:spChg chg="mod">
          <ac:chgData name="Wenjun Lee" userId="ba2d9a24ccc042b8" providerId="LiveId" clId="{184352EE-1066-4E8B-BE1C-A403F8DB9EB2}" dt="2024-12-11T02:35:22.832" v="187" actId="1076"/>
          <ac:spMkLst>
            <pc:docMk/>
            <pc:sldMk cId="0" sldId="274"/>
            <ac:spMk id="11277" creationId="{92677B55-E91B-482B-9969-FEE64E457D9A}"/>
          </ac:spMkLst>
        </pc:spChg>
        <pc:spChg chg="mod">
          <ac:chgData name="Wenjun Lee" userId="ba2d9a24ccc042b8" providerId="LiveId" clId="{184352EE-1066-4E8B-BE1C-A403F8DB9EB2}" dt="2024-12-11T02:35:22.832" v="187" actId="1076"/>
          <ac:spMkLst>
            <pc:docMk/>
            <pc:sldMk cId="0" sldId="274"/>
            <ac:spMk id="11278" creationId="{390CC117-8A35-4BC4-A7F6-3AA5CF887D21}"/>
          </ac:spMkLst>
        </pc:spChg>
        <pc:spChg chg="mod">
          <ac:chgData name="Wenjun Lee" userId="ba2d9a24ccc042b8" providerId="LiveId" clId="{184352EE-1066-4E8B-BE1C-A403F8DB9EB2}" dt="2024-12-11T02:35:22.832" v="187" actId="1076"/>
          <ac:spMkLst>
            <pc:docMk/>
            <pc:sldMk cId="0" sldId="274"/>
            <ac:spMk id="11279" creationId="{D1A133B9-2BBE-44C7-BC37-B540DF018C3A}"/>
          </ac:spMkLst>
        </pc:spChg>
        <pc:spChg chg="mod">
          <ac:chgData name="Wenjun Lee" userId="ba2d9a24ccc042b8" providerId="LiveId" clId="{184352EE-1066-4E8B-BE1C-A403F8DB9EB2}" dt="2024-12-11T02:35:22.832" v="187" actId="1076"/>
          <ac:spMkLst>
            <pc:docMk/>
            <pc:sldMk cId="0" sldId="274"/>
            <ac:spMk id="11280" creationId="{DC69690A-380E-49AA-9BB9-766684765D67}"/>
          </ac:spMkLst>
        </pc:spChg>
        <pc:spChg chg="mod">
          <ac:chgData name="Wenjun Lee" userId="ba2d9a24ccc042b8" providerId="LiveId" clId="{184352EE-1066-4E8B-BE1C-A403F8DB9EB2}" dt="2024-12-11T02:35:22.832" v="187" actId="1076"/>
          <ac:spMkLst>
            <pc:docMk/>
            <pc:sldMk cId="0" sldId="274"/>
            <ac:spMk id="11281" creationId="{10A20295-3BE8-4B80-BA0D-C42D6DAD5E7D}"/>
          </ac:spMkLst>
        </pc:spChg>
        <pc:spChg chg="mod">
          <ac:chgData name="Wenjun Lee" userId="ba2d9a24ccc042b8" providerId="LiveId" clId="{184352EE-1066-4E8B-BE1C-A403F8DB9EB2}" dt="2024-12-11T02:35:22.832" v="187" actId="1076"/>
          <ac:spMkLst>
            <pc:docMk/>
            <pc:sldMk cId="0" sldId="274"/>
            <ac:spMk id="11282" creationId="{BE5B31D1-F3E6-4E4C-9517-F4260B33899A}"/>
          </ac:spMkLst>
        </pc:spChg>
        <pc:spChg chg="mod">
          <ac:chgData name="Wenjun Lee" userId="ba2d9a24ccc042b8" providerId="LiveId" clId="{184352EE-1066-4E8B-BE1C-A403F8DB9EB2}" dt="2024-12-11T02:35:22.832" v="187" actId="1076"/>
          <ac:spMkLst>
            <pc:docMk/>
            <pc:sldMk cId="0" sldId="274"/>
            <ac:spMk id="11283" creationId="{75B84845-0536-43D4-A535-97868F705DCF}"/>
          </ac:spMkLst>
        </pc:spChg>
        <pc:spChg chg="mod">
          <ac:chgData name="Wenjun Lee" userId="ba2d9a24ccc042b8" providerId="LiveId" clId="{184352EE-1066-4E8B-BE1C-A403F8DB9EB2}" dt="2024-12-11T02:35:22.832" v="187" actId="1076"/>
          <ac:spMkLst>
            <pc:docMk/>
            <pc:sldMk cId="0" sldId="274"/>
            <ac:spMk id="11284" creationId="{C0115C70-F977-49B0-BF57-158AB79BB8ED}"/>
          </ac:spMkLst>
        </pc:spChg>
        <pc:grpChg chg="mod">
          <ac:chgData name="Wenjun Lee" userId="ba2d9a24ccc042b8" providerId="LiveId" clId="{184352EE-1066-4E8B-BE1C-A403F8DB9EB2}" dt="2024-12-11T02:35:22.832" v="187" actId="1076"/>
          <ac:grpSpMkLst>
            <pc:docMk/>
            <pc:sldMk cId="0" sldId="274"/>
            <ac:grpSpMk id="11271" creationId="{39D1BA1D-E407-4D07-900C-F37FA1678169}"/>
          </ac:grpSpMkLst>
        </pc:grpChg>
      </pc:sldChg>
      <pc:sldChg chg="modSp mod">
        <pc:chgData name="Wenjun Lee" userId="ba2d9a24ccc042b8" providerId="LiveId" clId="{184352EE-1066-4E8B-BE1C-A403F8DB9EB2}" dt="2024-12-11T02:44:54.720" v="395"/>
        <pc:sldMkLst>
          <pc:docMk/>
          <pc:sldMk cId="0" sldId="277"/>
        </pc:sldMkLst>
        <pc:spChg chg="mod">
          <ac:chgData name="Wenjun Lee" userId="ba2d9a24ccc042b8" providerId="LiveId" clId="{184352EE-1066-4E8B-BE1C-A403F8DB9EB2}" dt="2024-12-11T02:44:54.720" v="395"/>
          <ac:spMkLst>
            <pc:docMk/>
            <pc:sldMk cId="0" sldId="277"/>
            <ac:spMk id="4" creationId="{4411BF84-C100-E7B3-004F-D4154E19C79C}"/>
          </ac:spMkLst>
        </pc:spChg>
      </pc:sldChg>
      <pc:sldChg chg="modSp modAnim modNotesTx">
        <pc:chgData name="Wenjun Lee" userId="ba2d9a24ccc042b8" providerId="LiveId" clId="{184352EE-1066-4E8B-BE1C-A403F8DB9EB2}" dt="2024-12-11T02:43:57.724" v="388" actId="5793"/>
        <pc:sldMkLst>
          <pc:docMk/>
          <pc:sldMk cId="0" sldId="279"/>
        </pc:sldMkLst>
        <pc:spChg chg="mod">
          <ac:chgData name="Wenjun Lee" userId="ba2d9a24ccc042b8" providerId="LiveId" clId="{184352EE-1066-4E8B-BE1C-A403F8DB9EB2}" dt="2024-12-11T02:43:57.724" v="388" actId="5793"/>
          <ac:spMkLst>
            <pc:docMk/>
            <pc:sldMk cId="0" sldId="279"/>
            <ac:spMk id="17413" creationId="{9D7257D4-5366-43B8-B6EB-A70D61D3E995}"/>
          </ac:spMkLst>
        </pc:spChg>
      </pc:sldChg>
      <pc:sldChg chg="modSp modAnim">
        <pc:chgData name="Wenjun Lee" userId="ba2d9a24ccc042b8" providerId="LiveId" clId="{184352EE-1066-4E8B-BE1C-A403F8DB9EB2}" dt="2024-12-11T02:42:25.085" v="350"/>
        <pc:sldMkLst>
          <pc:docMk/>
          <pc:sldMk cId="0" sldId="280"/>
        </pc:sldMkLst>
        <pc:spChg chg="mod">
          <ac:chgData name="Wenjun Lee" userId="ba2d9a24ccc042b8" providerId="LiveId" clId="{184352EE-1066-4E8B-BE1C-A403F8DB9EB2}" dt="2024-12-11T02:42:25.085" v="350"/>
          <ac:spMkLst>
            <pc:docMk/>
            <pc:sldMk cId="0" sldId="280"/>
            <ac:spMk id="15365" creationId="{DF80D9C2-EBFB-4D34-9C18-A5A2BE1E50BC}"/>
          </ac:spMkLst>
        </pc:spChg>
      </pc:sldChg>
      <pc:sldChg chg="modSp mod modAnim modNotesTx">
        <pc:chgData name="Wenjun Lee" userId="ba2d9a24ccc042b8" providerId="LiveId" clId="{184352EE-1066-4E8B-BE1C-A403F8DB9EB2}" dt="2024-12-11T02:49:39.537" v="469" actId="1076"/>
        <pc:sldMkLst>
          <pc:docMk/>
          <pc:sldMk cId="0" sldId="281"/>
        </pc:sldMkLst>
        <pc:spChg chg="mod">
          <ac:chgData name="Wenjun Lee" userId="ba2d9a24ccc042b8" providerId="LiveId" clId="{184352EE-1066-4E8B-BE1C-A403F8DB9EB2}" dt="2024-12-11T02:49:39.537" v="469" actId="1076"/>
          <ac:spMkLst>
            <pc:docMk/>
            <pc:sldMk cId="0" sldId="281"/>
            <ac:spMk id="18434" creationId="{BDD869B2-939C-43C6-808E-BF7DB235F28C}"/>
          </ac:spMkLst>
        </pc:spChg>
        <pc:spChg chg="mod">
          <ac:chgData name="Wenjun Lee" userId="ba2d9a24ccc042b8" providerId="LiveId" clId="{184352EE-1066-4E8B-BE1C-A403F8DB9EB2}" dt="2024-12-11T02:49:22.435" v="460" actId="21"/>
          <ac:spMkLst>
            <pc:docMk/>
            <pc:sldMk cId="0" sldId="281"/>
            <ac:spMk id="18437" creationId="{3CD901D2-4441-4F8E-97DD-C4D0A0041E4B}"/>
          </ac:spMkLst>
        </pc:spChg>
      </pc:sldChg>
      <pc:sldChg chg="modSp modAnim">
        <pc:chgData name="Wenjun Lee" userId="ba2d9a24ccc042b8" providerId="LiveId" clId="{184352EE-1066-4E8B-BE1C-A403F8DB9EB2}" dt="2024-12-11T02:50:47.517" v="478"/>
        <pc:sldMkLst>
          <pc:docMk/>
          <pc:sldMk cId="0" sldId="283"/>
        </pc:sldMkLst>
        <pc:spChg chg="mod">
          <ac:chgData name="Wenjun Lee" userId="ba2d9a24ccc042b8" providerId="LiveId" clId="{184352EE-1066-4E8B-BE1C-A403F8DB9EB2}" dt="2024-12-11T02:50:47.517" v="478"/>
          <ac:spMkLst>
            <pc:docMk/>
            <pc:sldMk cId="0" sldId="283"/>
            <ac:spMk id="19461" creationId="{5A64AFE3-DF3E-4109-A8C2-C098F94114EF}"/>
          </ac:spMkLst>
        </pc:spChg>
      </pc:sldChg>
      <pc:sldChg chg="addSp modSp mod modNotesTx">
        <pc:chgData name="Wenjun Lee" userId="ba2d9a24ccc042b8" providerId="LiveId" clId="{184352EE-1066-4E8B-BE1C-A403F8DB9EB2}" dt="2024-12-11T03:04:35.281" v="613" actId="20577"/>
        <pc:sldMkLst>
          <pc:docMk/>
          <pc:sldMk cId="0" sldId="286"/>
        </pc:sldMkLst>
        <pc:spChg chg="mod">
          <ac:chgData name="Wenjun Lee" userId="ba2d9a24ccc042b8" providerId="LiveId" clId="{184352EE-1066-4E8B-BE1C-A403F8DB9EB2}" dt="2024-12-11T03:02:14.911" v="523" actId="20577"/>
          <ac:spMkLst>
            <pc:docMk/>
            <pc:sldMk cId="0" sldId="286"/>
            <ac:spMk id="2" creationId="{64A184C1-BA1B-4E58-8AB9-B7A013A79D43}"/>
          </ac:spMkLst>
        </pc:spChg>
        <pc:spChg chg="add mod">
          <ac:chgData name="Wenjun Lee" userId="ba2d9a24ccc042b8" providerId="LiveId" clId="{184352EE-1066-4E8B-BE1C-A403F8DB9EB2}" dt="2024-12-11T03:04:35.281" v="613" actId="20577"/>
          <ac:spMkLst>
            <pc:docMk/>
            <pc:sldMk cId="0" sldId="286"/>
            <ac:spMk id="7" creationId="{F39F6D8C-5220-1F77-BB2E-D43333B5F638}"/>
          </ac:spMkLst>
        </pc:spChg>
        <pc:spChg chg="mod">
          <ac:chgData name="Wenjun Lee" userId="ba2d9a24ccc042b8" providerId="LiveId" clId="{184352EE-1066-4E8B-BE1C-A403F8DB9EB2}" dt="2024-12-11T02:54:11.157" v="502" actId="20577"/>
          <ac:spMkLst>
            <pc:docMk/>
            <pc:sldMk cId="0" sldId="286"/>
            <ac:spMk id="22550" creationId="{CA681C4E-BBE4-466E-BB56-432C362E92A5}"/>
          </ac:spMkLst>
        </pc:spChg>
        <pc:grpChg chg="mod">
          <ac:chgData name="Wenjun Lee" userId="ba2d9a24ccc042b8" providerId="LiveId" clId="{184352EE-1066-4E8B-BE1C-A403F8DB9EB2}" dt="2024-12-11T02:54:47.970" v="505"/>
          <ac:grpSpMkLst>
            <pc:docMk/>
            <pc:sldMk cId="0" sldId="286"/>
            <ac:grpSpMk id="5" creationId="{0F878E1E-CDDA-398E-2DBF-343B42AF4AF4}"/>
          </ac:grpSpMkLst>
        </pc:grpChg>
        <pc:inkChg chg="add mod">
          <ac:chgData name="Wenjun Lee" userId="ba2d9a24ccc042b8" providerId="LiveId" clId="{184352EE-1066-4E8B-BE1C-A403F8DB9EB2}" dt="2024-12-11T02:54:47.970" v="505"/>
          <ac:inkMkLst>
            <pc:docMk/>
            <pc:sldMk cId="0" sldId="286"/>
            <ac:inkMk id="3" creationId="{F5718F91-52E4-E565-5EEE-E7CB101EE6D4}"/>
          </ac:inkMkLst>
        </pc:inkChg>
        <pc:inkChg chg="add mod">
          <ac:chgData name="Wenjun Lee" userId="ba2d9a24ccc042b8" providerId="LiveId" clId="{184352EE-1066-4E8B-BE1C-A403F8DB9EB2}" dt="2024-12-11T02:54:47.970" v="505"/>
          <ac:inkMkLst>
            <pc:docMk/>
            <pc:sldMk cId="0" sldId="286"/>
            <ac:inkMk id="4" creationId="{51473AFB-FCCC-2B1A-316A-67E58AEC493B}"/>
          </ac:inkMkLst>
        </pc:inkChg>
        <pc:inkChg chg="add">
          <ac:chgData name="Wenjun Lee" userId="ba2d9a24ccc042b8" providerId="LiveId" clId="{184352EE-1066-4E8B-BE1C-A403F8DB9EB2}" dt="2024-12-11T02:55:20.386" v="506" actId="9405"/>
          <ac:inkMkLst>
            <pc:docMk/>
            <pc:sldMk cId="0" sldId="286"/>
            <ac:inkMk id="6" creationId="{7F8D43F9-C5C4-F3FA-C4CB-3027B90FA74D}"/>
          </ac:inkMkLst>
        </pc:inkChg>
      </pc:sldChg>
      <pc:sldChg chg="modSp">
        <pc:chgData name="Wenjun Lee" userId="ba2d9a24ccc042b8" providerId="LiveId" clId="{184352EE-1066-4E8B-BE1C-A403F8DB9EB2}" dt="2024-12-11T02:56:39.991" v="508" actId="113"/>
        <pc:sldMkLst>
          <pc:docMk/>
          <pc:sldMk cId="0" sldId="288"/>
        </pc:sldMkLst>
        <pc:spChg chg="mod">
          <ac:chgData name="Wenjun Lee" userId="ba2d9a24ccc042b8" providerId="LiveId" clId="{184352EE-1066-4E8B-BE1C-A403F8DB9EB2}" dt="2024-12-11T02:56:39.991" v="508" actId="113"/>
          <ac:spMkLst>
            <pc:docMk/>
            <pc:sldMk cId="0" sldId="288"/>
            <ac:spMk id="24581" creationId="{9731CF16-CC8C-47BF-AD96-0A930FAE1FC9}"/>
          </ac:spMkLst>
        </pc:spChg>
      </pc:sldChg>
      <pc:sldChg chg="modSp">
        <pc:chgData name="Wenjun Lee" userId="ba2d9a24ccc042b8" providerId="LiveId" clId="{184352EE-1066-4E8B-BE1C-A403F8DB9EB2}" dt="2024-12-11T03:09:48.191" v="616" actId="20577"/>
        <pc:sldMkLst>
          <pc:docMk/>
          <pc:sldMk cId="0" sldId="289"/>
        </pc:sldMkLst>
        <pc:spChg chg="mod">
          <ac:chgData name="Wenjun Lee" userId="ba2d9a24ccc042b8" providerId="LiveId" clId="{184352EE-1066-4E8B-BE1C-A403F8DB9EB2}" dt="2024-12-11T03:09:48.191" v="616" actId="20577"/>
          <ac:spMkLst>
            <pc:docMk/>
            <pc:sldMk cId="0" sldId="289"/>
            <ac:spMk id="25605" creationId="{451FE04D-9047-44EB-A43D-0E03E3D54FD4}"/>
          </ac:spMkLst>
        </pc:spChg>
      </pc:sldChg>
      <pc:sldChg chg="modSp mod">
        <pc:chgData name="Wenjun Lee" userId="ba2d9a24ccc042b8" providerId="LiveId" clId="{184352EE-1066-4E8B-BE1C-A403F8DB9EB2}" dt="2024-12-11T03:12:50.381" v="641"/>
        <pc:sldMkLst>
          <pc:docMk/>
          <pc:sldMk cId="0" sldId="292"/>
        </pc:sldMkLst>
        <pc:spChg chg="mod">
          <ac:chgData name="Wenjun Lee" userId="ba2d9a24ccc042b8" providerId="LiveId" clId="{184352EE-1066-4E8B-BE1C-A403F8DB9EB2}" dt="2024-12-11T03:12:50.381" v="641"/>
          <ac:spMkLst>
            <pc:docMk/>
            <pc:sldMk cId="0" sldId="292"/>
            <ac:spMk id="2" creationId="{09A700BD-D745-47F0-AD1C-AEEABA8026D8}"/>
          </ac:spMkLst>
        </pc:spChg>
      </pc:sldChg>
      <pc:sldChg chg="modSp modAnim">
        <pc:chgData name="Wenjun Lee" userId="ba2d9a24ccc042b8" providerId="LiveId" clId="{184352EE-1066-4E8B-BE1C-A403F8DB9EB2}" dt="2024-12-11T03:18:14.604" v="734" actId="207"/>
        <pc:sldMkLst>
          <pc:docMk/>
          <pc:sldMk cId="0" sldId="295"/>
        </pc:sldMkLst>
        <pc:spChg chg="mod">
          <ac:chgData name="Wenjun Lee" userId="ba2d9a24ccc042b8" providerId="LiveId" clId="{184352EE-1066-4E8B-BE1C-A403F8DB9EB2}" dt="2024-12-11T03:18:14.604" v="734" actId="207"/>
          <ac:spMkLst>
            <pc:docMk/>
            <pc:sldMk cId="0" sldId="295"/>
            <ac:spMk id="31749" creationId="{5868A629-1066-45CA-B9BD-6AF821CF7492}"/>
          </ac:spMkLst>
        </pc:spChg>
      </pc:sldChg>
      <pc:sldChg chg="modSp mod">
        <pc:chgData name="Wenjun Lee" userId="ba2d9a24ccc042b8" providerId="LiveId" clId="{184352EE-1066-4E8B-BE1C-A403F8DB9EB2}" dt="2024-12-11T03:18:47.218" v="737" actId="113"/>
        <pc:sldMkLst>
          <pc:docMk/>
          <pc:sldMk cId="0" sldId="296"/>
        </pc:sldMkLst>
        <pc:spChg chg="mod">
          <ac:chgData name="Wenjun Lee" userId="ba2d9a24ccc042b8" providerId="LiveId" clId="{184352EE-1066-4E8B-BE1C-A403F8DB9EB2}" dt="2024-12-11T03:18:47.218" v="737" actId="113"/>
          <ac:spMkLst>
            <pc:docMk/>
            <pc:sldMk cId="0" sldId="296"/>
            <ac:spMk id="33797" creationId="{0B2F5C39-C178-4AFA-812B-1AB1E98460FF}"/>
          </ac:spMkLst>
        </pc:spChg>
      </pc:sldChg>
      <pc:sldChg chg="modSp">
        <pc:chgData name="Wenjun Lee" userId="ba2d9a24ccc042b8" providerId="LiveId" clId="{184352EE-1066-4E8B-BE1C-A403F8DB9EB2}" dt="2024-12-11T03:18:30.337" v="736" actId="207"/>
        <pc:sldMkLst>
          <pc:docMk/>
          <pc:sldMk cId="0" sldId="297"/>
        </pc:sldMkLst>
        <pc:spChg chg="mod">
          <ac:chgData name="Wenjun Lee" userId="ba2d9a24ccc042b8" providerId="LiveId" clId="{184352EE-1066-4E8B-BE1C-A403F8DB9EB2}" dt="2024-12-11T03:18:30.337" v="736" actId="207"/>
          <ac:spMkLst>
            <pc:docMk/>
            <pc:sldMk cId="0" sldId="297"/>
            <ac:spMk id="32773" creationId="{6B5D53CE-775F-4922-98AB-46BAE2CF90A2}"/>
          </ac:spMkLst>
        </pc:spChg>
      </pc:sldChg>
      <pc:sldChg chg="modSp">
        <pc:chgData name="Wenjun Lee" userId="ba2d9a24ccc042b8" providerId="LiveId" clId="{184352EE-1066-4E8B-BE1C-A403F8DB9EB2}" dt="2024-12-11T03:23:04.895" v="771" actId="113"/>
        <pc:sldMkLst>
          <pc:docMk/>
          <pc:sldMk cId="0" sldId="298"/>
        </pc:sldMkLst>
        <pc:spChg chg="mod">
          <ac:chgData name="Wenjun Lee" userId="ba2d9a24ccc042b8" providerId="LiveId" clId="{184352EE-1066-4E8B-BE1C-A403F8DB9EB2}" dt="2024-12-11T03:23:04.895" v="771" actId="113"/>
          <ac:spMkLst>
            <pc:docMk/>
            <pc:sldMk cId="0" sldId="298"/>
            <ac:spMk id="34821" creationId="{EF0A9123-5BB8-4671-A69A-4A5B7F10FFC7}"/>
          </ac:spMkLst>
        </pc:spChg>
      </pc:sldChg>
      <pc:sldChg chg="modNotesTx">
        <pc:chgData name="Wenjun Lee" userId="ba2d9a24ccc042b8" providerId="LiveId" clId="{184352EE-1066-4E8B-BE1C-A403F8DB9EB2}" dt="2024-12-11T03:22:34.942" v="767" actId="20577"/>
        <pc:sldMkLst>
          <pc:docMk/>
          <pc:sldMk cId="0" sldId="300"/>
        </pc:sldMkLst>
      </pc:sldChg>
      <pc:sldChg chg="modSp mod">
        <pc:chgData name="Wenjun Lee" userId="ba2d9a24ccc042b8" providerId="LiveId" clId="{184352EE-1066-4E8B-BE1C-A403F8DB9EB2}" dt="2024-12-11T03:25:03.279" v="772" actId="207"/>
        <pc:sldMkLst>
          <pc:docMk/>
          <pc:sldMk cId="0" sldId="301"/>
        </pc:sldMkLst>
        <pc:spChg chg="mod">
          <ac:chgData name="Wenjun Lee" userId="ba2d9a24ccc042b8" providerId="LiveId" clId="{184352EE-1066-4E8B-BE1C-A403F8DB9EB2}" dt="2024-12-11T03:25:03.279" v="772" actId="207"/>
          <ac:spMkLst>
            <pc:docMk/>
            <pc:sldMk cId="0" sldId="301"/>
            <ac:spMk id="37907" creationId="{2E49F8F9-1F17-4AA9-8616-4BF253A79922}"/>
          </ac:spMkLst>
        </pc:spChg>
      </pc:sldChg>
      <pc:sldChg chg="modSp mod">
        <pc:chgData name="Wenjun Lee" userId="ba2d9a24ccc042b8" providerId="LiveId" clId="{184352EE-1066-4E8B-BE1C-A403F8DB9EB2}" dt="2024-12-11T03:49:10.446" v="798"/>
        <pc:sldMkLst>
          <pc:docMk/>
          <pc:sldMk cId="0" sldId="302"/>
        </pc:sldMkLst>
        <pc:spChg chg="mod">
          <ac:chgData name="Wenjun Lee" userId="ba2d9a24ccc042b8" providerId="LiveId" clId="{184352EE-1066-4E8B-BE1C-A403F8DB9EB2}" dt="2024-12-11T03:48:56.032" v="784" actId="207"/>
          <ac:spMkLst>
            <pc:docMk/>
            <pc:sldMk cId="0" sldId="302"/>
            <ac:spMk id="38917" creationId="{D77C6EF0-C042-41F8-89B1-F51F1858B6E9}"/>
          </ac:spMkLst>
        </pc:spChg>
        <pc:spChg chg="mod">
          <ac:chgData name="Wenjun Lee" userId="ba2d9a24ccc042b8" providerId="LiveId" clId="{184352EE-1066-4E8B-BE1C-A403F8DB9EB2}" dt="2024-12-11T03:49:10.446" v="798"/>
          <ac:spMkLst>
            <pc:docMk/>
            <pc:sldMk cId="0" sldId="302"/>
            <ac:spMk id="38920" creationId="{25464253-181C-4794-BA0A-09F1141CB15E}"/>
          </ac:spMkLst>
        </pc:spChg>
      </pc:sldChg>
      <pc:sldChg chg="modNotesTx">
        <pc:chgData name="Wenjun Lee" userId="ba2d9a24ccc042b8" providerId="LiveId" clId="{184352EE-1066-4E8B-BE1C-A403F8DB9EB2}" dt="2024-12-11T03:48:32.098" v="782" actId="20577"/>
        <pc:sldMkLst>
          <pc:docMk/>
          <pc:sldMk cId="0" sldId="303"/>
        </pc:sldMkLst>
      </pc:sldChg>
      <pc:sldChg chg="modSp">
        <pc:chgData name="Wenjun Lee" userId="ba2d9a24ccc042b8" providerId="LiveId" clId="{184352EE-1066-4E8B-BE1C-A403F8DB9EB2}" dt="2024-12-11T03:50:43.093" v="799" actId="113"/>
        <pc:sldMkLst>
          <pc:docMk/>
          <pc:sldMk cId="0" sldId="305"/>
        </pc:sldMkLst>
        <pc:spChg chg="mod">
          <ac:chgData name="Wenjun Lee" userId="ba2d9a24ccc042b8" providerId="LiveId" clId="{184352EE-1066-4E8B-BE1C-A403F8DB9EB2}" dt="2024-12-11T03:50:43.093" v="799" actId="113"/>
          <ac:spMkLst>
            <pc:docMk/>
            <pc:sldMk cId="0" sldId="305"/>
            <ac:spMk id="41989" creationId="{F10CABAD-408F-4B65-889A-E83F10FC9A80}"/>
          </ac:spMkLst>
        </pc:spChg>
      </pc:sldChg>
      <pc:sldChg chg="modSp modAnim modNotesTx">
        <pc:chgData name="Wenjun Lee" userId="ba2d9a24ccc042b8" providerId="LiveId" clId="{184352EE-1066-4E8B-BE1C-A403F8DB9EB2}" dt="2024-12-11T02:27:23.630" v="72" actId="20577"/>
        <pc:sldMkLst>
          <pc:docMk/>
          <pc:sldMk cId="0" sldId="308"/>
        </pc:sldMkLst>
        <pc:spChg chg="mod">
          <ac:chgData name="Wenjun Lee" userId="ba2d9a24ccc042b8" providerId="LiveId" clId="{184352EE-1066-4E8B-BE1C-A403F8DB9EB2}" dt="2024-12-11T02:26:43.338" v="38"/>
          <ac:spMkLst>
            <pc:docMk/>
            <pc:sldMk cId="0" sldId="308"/>
            <ac:spMk id="7173" creationId="{095DC027-6CE5-4B22-BF82-A55925CDD481}"/>
          </ac:spMkLst>
        </pc:spChg>
      </pc:sldChg>
      <pc:sldChg chg="modSp mod">
        <pc:chgData name="Wenjun Lee" userId="ba2d9a24ccc042b8" providerId="LiveId" clId="{184352EE-1066-4E8B-BE1C-A403F8DB9EB2}" dt="2024-12-11T04:00:40.904" v="844"/>
        <pc:sldMkLst>
          <pc:docMk/>
          <pc:sldMk cId="0" sldId="311"/>
        </pc:sldMkLst>
        <pc:spChg chg="mod">
          <ac:chgData name="Wenjun Lee" userId="ba2d9a24ccc042b8" providerId="LiveId" clId="{184352EE-1066-4E8B-BE1C-A403F8DB9EB2}" dt="2024-12-11T04:00:40.904" v="844"/>
          <ac:spMkLst>
            <pc:docMk/>
            <pc:sldMk cId="0" sldId="311"/>
            <ac:spMk id="45061" creationId="{C4EDC3D7-BCBE-4B39-BE66-9D18FC1349B0}"/>
          </ac:spMkLst>
        </pc:spChg>
      </pc:sldChg>
      <pc:sldChg chg="modSp modAnim">
        <pc:chgData name="Wenjun Lee" userId="ba2d9a24ccc042b8" providerId="LiveId" clId="{184352EE-1066-4E8B-BE1C-A403F8DB9EB2}" dt="2024-12-11T04:01:10.379" v="854" actId="20577"/>
        <pc:sldMkLst>
          <pc:docMk/>
          <pc:sldMk cId="0" sldId="313"/>
        </pc:sldMkLst>
        <pc:spChg chg="mod">
          <ac:chgData name="Wenjun Lee" userId="ba2d9a24ccc042b8" providerId="LiveId" clId="{184352EE-1066-4E8B-BE1C-A403F8DB9EB2}" dt="2024-12-11T04:01:10.379" v="854" actId="20577"/>
          <ac:spMkLst>
            <pc:docMk/>
            <pc:sldMk cId="0" sldId="313"/>
            <ac:spMk id="47115" creationId="{20A009A8-1EE1-4007-AD7C-1E5F0D22BE2A}"/>
          </ac:spMkLst>
        </pc:spChg>
      </pc:sldChg>
      <pc:sldChg chg="modSp mod">
        <pc:chgData name="Wenjun Lee" userId="ba2d9a24ccc042b8" providerId="LiveId" clId="{184352EE-1066-4E8B-BE1C-A403F8DB9EB2}" dt="2024-12-11T04:08:17.543" v="917" actId="207"/>
        <pc:sldMkLst>
          <pc:docMk/>
          <pc:sldMk cId="0" sldId="333"/>
        </pc:sldMkLst>
        <pc:spChg chg="mod">
          <ac:chgData name="Wenjun Lee" userId="ba2d9a24ccc042b8" providerId="LiveId" clId="{184352EE-1066-4E8B-BE1C-A403F8DB9EB2}" dt="2024-12-11T04:08:17.543" v="917" actId="207"/>
          <ac:spMkLst>
            <pc:docMk/>
            <pc:sldMk cId="0" sldId="333"/>
            <ac:spMk id="66565" creationId="{13FA8BCD-2FA9-4EFA-8E71-D6BA8D17D50F}"/>
          </ac:spMkLst>
        </pc:spChg>
      </pc:sldChg>
      <pc:sldChg chg="modNotesTx">
        <pc:chgData name="Wenjun Lee" userId="ba2d9a24ccc042b8" providerId="LiveId" clId="{184352EE-1066-4E8B-BE1C-A403F8DB9EB2}" dt="2024-12-11T04:09:55.316" v="923" actId="20577"/>
        <pc:sldMkLst>
          <pc:docMk/>
          <pc:sldMk cId="0" sldId="334"/>
        </pc:sldMkLst>
      </pc:sldChg>
      <pc:sldChg chg="modNotesTx">
        <pc:chgData name="Wenjun Lee" userId="ba2d9a24ccc042b8" providerId="LiveId" clId="{184352EE-1066-4E8B-BE1C-A403F8DB9EB2}" dt="2024-12-11T04:11:10.007" v="963" actId="20577"/>
        <pc:sldMkLst>
          <pc:docMk/>
          <pc:sldMk cId="0" sldId="335"/>
        </pc:sldMkLst>
      </pc:sldChg>
      <pc:sldChg chg="modSp">
        <pc:chgData name="Wenjun Lee" userId="ba2d9a24ccc042b8" providerId="LiveId" clId="{184352EE-1066-4E8B-BE1C-A403F8DB9EB2}" dt="2024-12-11T04:10:03.734" v="924" actId="113"/>
        <pc:sldMkLst>
          <pc:docMk/>
          <pc:sldMk cId="0" sldId="337"/>
        </pc:sldMkLst>
        <pc:spChg chg="mod">
          <ac:chgData name="Wenjun Lee" userId="ba2d9a24ccc042b8" providerId="LiveId" clId="{184352EE-1066-4E8B-BE1C-A403F8DB9EB2}" dt="2024-12-11T04:10:03.734" v="924" actId="113"/>
          <ac:spMkLst>
            <pc:docMk/>
            <pc:sldMk cId="0" sldId="337"/>
            <ac:spMk id="68613" creationId="{A63EDB18-D29A-49D8-A8DF-FC5FD92B2D94}"/>
          </ac:spMkLst>
        </pc:spChg>
      </pc:sldChg>
      <pc:sldChg chg="modSp">
        <pc:chgData name="Wenjun Lee" userId="ba2d9a24ccc042b8" providerId="LiveId" clId="{184352EE-1066-4E8B-BE1C-A403F8DB9EB2}" dt="2024-12-18T02:23:45.178" v="985" actId="207"/>
        <pc:sldMkLst>
          <pc:docMk/>
          <pc:sldMk cId="0" sldId="338"/>
        </pc:sldMkLst>
        <pc:spChg chg="mod">
          <ac:chgData name="Wenjun Lee" userId="ba2d9a24ccc042b8" providerId="LiveId" clId="{184352EE-1066-4E8B-BE1C-A403F8DB9EB2}" dt="2024-12-18T02:23:45.178" v="985" actId="207"/>
          <ac:spMkLst>
            <pc:docMk/>
            <pc:sldMk cId="0" sldId="338"/>
            <ac:spMk id="71685" creationId="{F7815710-9777-476B-9CC1-735700C16D80}"/>
          </ac:spMkLst>
        </pc:spChg>
      </pc:sldChg>
      <pc:sldChg chg="addSp modSp mod">
        <pc:chgData name="Wenjun Lee" userId="ba2d9a24ccc042b8" providerId="LiveId" clId="{184352EE-1066-4E8B-BE1C-A403F8DB9EB2}" dt="2024-12-11T04:05:14.540" v="903" actId="9405"/>
        <pc:sldMkLst>
          <pc:docMk/>
          <pc:sldMk cId="0" sldId="360"/>
        </pc:sldMkLst>
        <pc:grpChg chg="mod">
          <ac:chgData name="Wenjun Lee" userId="ba2d9a24ccc042b8" providerId="LiveId" clId="{184352EE-1066-4E8B-BE1C-A403F8DB9EB2}" dt="2024-12-11T04:04:33.869" v="886"/>
          <ac:grpSpMkLst>
            <pc:docMk/>
            <pc:sldMk cId="0" sldId="360"/>
            <ac:grpSpMk id="7" creationId="{24F3C1DE-7AC1-5D06-5002-318BCAB7A839}"/>
          </ac:grpSpMkLst>
        </pc:grpChg>
        <pc:grpChg chg="mod">
          <ac:chgData name="Wenjun Lee" userId="ba2d9a24ccc042b8" providerId="LiveId" clId="{184352EE-1066-4E8B-BE1C-A403F8DB9EB2}" dt="2024-12-11T04:04:37.688" v="890"/>
          <ac:grpSpMkLst>
            <pc:docMk/>
            <pc:sldMk cId="0" sldId="360"/>
            <ac:grpSpMk id="11" creationId="{1BF3F334-B3DD-28D6-C483-AF53A9B5693F}"/>
          </ac:grpSpMkLst>
        </pc:grpChg>
        <pc:grpChg chg="mod">
          <ac:chgData name="Wenjun Lee" userId="ba2d9a24ccc042b8" providerId="LiveId" clId="{184352EE-1066-4E8B-BE1C-A403F8DB9EB2}" dt="2024-12-11T04:04:51.361" v="901"/>
          <ac:grpSpMkLst>
            <pc:docMk/>
            <pc:sldMk cId="0" sldId="360"/>
            <ac:grpSpMk id="22" creationId="{927A0A6C-6DE7-CED5-CE67-F828E300E600}"/>
          </ac:grpSpMkLst>
        </pc:grpChg>
        <pc:inkChg chg="add mod">
          <ac:chgData name="Wenjun Lee" userId="ba2d9a24ccc042b8" providerId="LiveId" clId="{184352EE-1066-4E8B-BE1C-A403F8DB9EB2}" dt="2024-12-11T04:04:33.869" v="886"/>
          <ac:inkMkLst>
            <pc:docMk/>
            <pc:sldMk cId="0" sldId="360"/>
            <ac:inkMk id="3" creationId="{66C5B588-58DB-C7FA-0811-659940974960}"/>
          </ac:inkMkLst>
        </pc:inkChg>
        <pc:inkChg chg="add mod">
          <ac:chgData name="Wenjun Lee" userId="ba2d9a24ccc042b8" providerId="LiveId" clId="{184352EE-1066-4E8B-BE1C-A403F8DB9EB2}" dt="2024-12-11T04:04:33.869" v="886"/>
          <ac:inkMkLst>
            <pc:docMk/>
            <pc:sldMk cId="0" sldId="360"/>
            <ac:inkMk id="5" creationId="{9EBA8B74-8D8C-AA21-3810-8B77D197BC57}"/>
          </ac:inkMkLst>
        </pc:inkChg>
        <pc:inkChg chg="add mod">
          <ac:chgData name="Wenjun Lee" userId="ba2d9a24ccc042b8" providerId="LiveId" clId="{184352EE-1066-4E8B-BE1C-A403F8DB9EB2}" dt="2024-12-11T04:04:33.869" v="886"/>
          <ac:inkMkLst>
            <pc:docMk/>
            <pc:sldMk cId="0" sldId="360"/>
            <ac:inkMk id="6" creationId="{1DBB440C-A908-1757-7BA9-F568AECA2974}"/>
          </ac:inkMkLst>
        </pc:inkChg>
        <pc:inkChg chg="add mod">
          <ac:chgData name="Wenjun Lee" userId="ba2d9a24ccc042b8" providerId="LiveId" clId="{184352EE-1066-4E8B-BE1C-A403F8DB9EB2}" dt="2024-12-11T04:04:37.688" v="890"/>
          <ac:inkMkLst>
            <pc:docMk/>
            <pc:sldMk cId="0" sldId="360"/>
            <ac:inkMk id="8" creationId="{750A0E47-E10C-115C-B638-4690DCB6BF3C}"/>
          </ac:inkMkLst>
        </pc:inkChg>
        <pc:inkChg chg="add mod">
          <ac:chgData name="Wenjun Lee" userId="ba2d9a24ccc042b8" providerId="LiveId" clId="{184352EE-1066-4E8B-BE1C-A403F8DB9EB2}" dt="2024-12-11T04:04:37.688" v="890"/>
          <ac:inkMkLst>
            <pc:docMk/>
            <pc:sldMk cId="0" sldId="360"/>
            <ac:inkMk id="9" creationId="{3D6BBAC0-BB09-3929-27D7-0230C3136F99}"/>
          </ac:inkMkLst>
        </pc:inkChg>
        <pc:inkChg chg="add mod">
          <ac:chgData name="Wenjun Lee" userId="ba2d9a24ccc042b8" providerId="LiveId" clId="{184352EE-1066-4E8B-BE1C-A403F8DB9EB2}" dt="2024-12-11T04:04:37.688" v="890"/>
          <ac:inkMkLst>
            <pc:docMk/>
            <pc:sldMk cId="0" sldId="360"/>
            <ac:inkMk id="10" creationId="{032BDF88-DF61-F1CA-2E69-9044DBDFBB1D}"/>
          </ac:inkMkLst>
        </pc:inkChg>
        <pc:inkChg chg="add mod">
          <ac:chgData name="Wenjun Lee" userId="ba2d9a24ccc042b8" providerId="LiveId" clId="{184352EE-1066-4E8B-BE1C-A403F8DB9EB2}" dt="2024-12-11T04:04:51.361" v="901"/>
          <ac:inkMkLst>
            <pc:docMk/>
            <pc:sldMk cId="0" sldId="360"/>
            <ac:inkMk id="12" creationId="{04976ED8-5B97-A92D-B06F-67F872FDCDCA}"/>
          </ac:inkMkLst>
        </pc:inkChg>
        <pc:inkChg chg="add mod">
          <ac:chgData name="Wenjun Lee" userId="ba2d9a24ccc042b8" providerId="LiveId" clId="{184352EE-1066-4E8B-BE1C-A403F8DB9EB2}" dt="2024-12-11T04:04:51.361" v="901"/>
          <ac:inkMkLst>
            <pc:docMk/>
            <pc:sldMk cId="0" sldId="360"/>
            <ac:inkMk id="13" creationId="{37519A57-C693-8224-6204-88B7F767E52C}"/>
          </ac:inkMkLst>
        </pc:inkChg>
        <pc:inkChg chg="add mod">
          <ac:chgData name="Wenjun Lee" userId="ba2d9a24ccc042b8" providerId="LiveId" clId="{184352EE-1066-4E8B-BE1C-A403F8DB9EB2}" dt="2024-12-11T04:04:51.361" v="901"/>
          <ac:inkMkLst>
            <pc:docMk/>
            <pc:sldMk cId="0" sldId="360"/>
            <ac:inkMk id="14" creationId="{1148ED7A-1763-A42A-02C6-65CE0F462D88}"/>
          </ac:inkMkLst>
        </pc:inkChg>
        <pc:inkChg chg="add mod">
          <ac:chgData name="Wenjun Lee" userId="ba2d9a24ccc042b8" providerId="LiveId" clId="{184352EE-1066-4E8B-BE1C-A403F8DB9EB2}" dt="2024-12-11T04:04:51.361" v="901"/>
          <ac:inkMkLst>
            <pc:docMk/>
            <pc:sldMk cId="0" sldId="360"/>
            <ac:inkMk id="15" creationId="{1F9CE9A0-978C-6880-746C-8326560D321D}"/>
          </ac:inkMkLst>
        </pc:inkChg>
        <pc:inkChg chg="add mod">
          <ac:chgData name="Wenjun Lee" userId="ba2d9a24ccc042b8" providerId="LiveId" clId="{184352EE-1066-4E8B-BE1C-A403F8DB9EB2}" dt="2024-12-11T04:04:51.361" v="901"/>
          <ac:inkMkLst>
            <pc:docMk/>
            <pc:sldMk cId="0" sldId="360"/>
            <ac:inkMk id="16" creationId="{AA1DF408-748C-B412-79D0-9F0AE3DD4D48}"/>
          </ac:inkMkLst>
        </pc:inkChg>
        <pc:inkChg chg="add mod">
          <ac:chgData name="Wenjun Lee" userId="ba2d9a24ccc042b8" providerId="LiveId" clId="{184352EE-1066-4E8B-BE1C-A403F8DB9EB2}" dt="2024-12-11T04:04:51.361" v="901"/>
          <ac:inkMkLst>
            <pc:docMk/>
            <pc:sldMk cId="0" sldId="360"/>
            <ac:inkMk id="17" creationId="{70832D70-B231-8198-95B1-B1D76A01BAF2}"/>
          </ac:inkMkLst>
        </pc:inkChg>
        <pc:inkChg chg="add mod">
          <ac:chgData name="Wenjun Lee" userId="ba2d9a24ccc042b8" providerId="LiveId" clId="{184352EE-1066-4E8B-BE1C-A403F8DB9EB2}" dt="2024-12-11T04:04:51.361" v="901"/>
          <ac:inkMkLst>
            <pc:docMk/>
            <pc:sldMk cId="0" sldId="360"/>
            <ac:inkMk id="18" creationId="{F2488871-8F38-AAD3-A34E-A380D9ABA69D}"/>
          </ac:inkMkLst>
        </pc:inkChg>
        <pc:inkChg chg="add mod">
          <ac:chgData name="Wenjun Lee" userId="ba2d9a24ccc042b8" providerId="LiveId" clId="{184352EE-1066-4E8B-BE1C-A403F8DB9EB2}" dt="2024-12-11T04:04:51.361" v="901"/>
          <ac:inkMkLst>
            <pc:docMk/>
            <pc:sldMk cId="0" sldId="360"/>
            <ac:inkMk id="19" creationId="{BBF15F88-ED8C-B95E-8E9B-050F5620C7D4}"/>
          </ac:inkMkLst>
        </pc:inkChg>
        <pc:inkChg chg="add mod">
          <ac:chgData name="Wenjun Lee" userId="ba2d9a24ccc042b8" providerId="LiveId" clId="{184352EE-1066-4E8B-BE1C-A403F8DB9EB2}" dt="2024-12-11T04:04:51.361" v="901"/>
          <ac:inkMkLst>
            <pc:docMk/>
            <pc:sldMk cId="0" sldId="360"/>
            <ac:inkMk id="20" creationId="{76789343-99E6-9868-1C9C-0D88B8DE0B1C}"/>
          </ac:inkMkLst>
        </pc:inkChg>
        <pc:inkChg chg="add mod">
          <ac:chgData name="Wenjun Lee" userId="ba2d9a24ccc042b8" providerId="LiveId" clId="{184352EE-1066-4E8B-BE1C-A403F8DB9EB2}" dt="2024-12-11T04:04:51.361" v="901"/>
          <ac:inkMkLst>
            <pc:docMk/>
            <pc:sldMk cId="0" sldId="360"/>
            <ac:inkMk id="21" creationId="{87123DDF-E832-C026-6AB9-FD42CDC0A268}"/>
          </ac:inkMkLst>
        </pc:inkChg>
        <pc:inkChg chg="add">
          <ac:chgData name="Wenjun Lee" userId="ba2d9a24ccc042b8" providerId="LiveId" clId="{184352EE-1066-4E8B-BE1C-A403F8DB9EB2}" dt="2024-12-11T04:05:04.510" v="902" actId="9405"/>
          <ac:inkMkLst>
            <pc:docMk/>
            <pc:sldMk cId="0" sldId="360"/>
            <ac:inkMk id="23" creationId="{01444398-9A64-BF2C-64B4-B7681A8AAE77}"/>
          </ac:inkMkLst>
        </pc:inkChg>
        <pc:inkChg chg="add">
          <ac:chgData name="Wenjun Lee" userId="ba2d9a24ccc042b8" providerId="LiveId" clId="{184352EE-1066-4E8B-BE1C-A403F8DB9EB2}" dt="2024-12-11T04:05:14.540" v="903" actId="9405"/>
          <ac:inkMkLst>
            <pc:docMk/>
            <pc:sldMk cId="0" sldId="360"/>
            <ac:inkMk id="24" creationId="{2AE61536-31A9-CC6C-46F1-D431DD8D050B}"/>
          </ac:inkMkLst>
        </pc:inkChg>
      </pc:sldChg>
      <pc:sldChg chg="modSp mod modNotesTx">
        <pc:chgData name="Wenjun Lee" userId="ba2d9a24ccc042b8" providerId="LiveId" clId="{184352EE-1066-4E8B-BE1C-A403F8DB9EB2}" dt="2024-12-11T04:06:44.290" v="915" actId="20577"/>
        <pc:sldMkLst>
          <pc:docMk/>
          <pc:sldMk cId="0" sldId="361"/>
        </pc:sldMkLst>
        <pc:spChg chg="mod">
          <ac:chgData name="Wenjun Lee" userId="ba2d9a24ccc042b8" providerId="LiveId" clId="{184352EE-1066-4E8B-BE1C-A403F8DB9EB2}" dt="2024-12-11T04:06:15.897" v="905" actId="207"/>
          <ac:spMkLst>
            <pc:docMk/>
            <pc:sldMk cId="0" sldId="361"/>
            <ac:spMk id="87043" creationId="{F815F57D-340E-4240-A5C8-9850A330B195}"/>
          </ac:spMkLst>
        </pc:spChg>
      </pc:sldChg>
      <pc:sldChg chg="modSp">
        <pc:chgData name="Wenjun Lee" userId="ba2d9a24ccc042b8" providerId="LiveId" clId="{184352EE-1066-4E8B-BE1C-A403F8DB9EB2}" dt="2024-12-11T02:29:56.059" v="117" actId="1076"/>
        <pc:sldMkLst>
          <pc:docMk/>
          <pc:sldMk cId="3534305682" sldId="409"/>
        </pc:sldMkLst>
        <pc:spChg chg="mod">
          <ac:chgData name="Wenjun Lee" userId="ba2d9a24ccc042b8" providerId="LiveId" clId="{184352EE-1066-4E8B-BE1C-A403F8DB9EB2}" dt="2024-12-11T02:29:56.059" v="117" actId="1076"/>
          <ac:spMkLst>
            <pc:docMk/>
            <pc:sldMk cId="3534305682" sldId="409"/>
            <ac:spMk id="7170" creationId="{BFA09A92-DE41-44B1-9005-89C9D5703B93}"/>
          </ac:spMkLst>
        </pc:spChg>
      </pc:sldChg>
      <pc:sldChg chg="modSp mod">
        <pc:chgData name="Wenjun Lee" userId="ba2d9a24ccc042b8" providerId="LiveId" clId="{184352EE-1066-4E8B-BE1C-A403F8DB9EB2}" dt="2024-12-11T02:28:58.078" v="109" actId="207"/>
        <pc:sldMkLst>
          <pc:docMk/>
          <pc:sldMk cId="1870058906" sldId="410"/>
        </pc:sldMkLst>
        <pc:spChg chg="mod">
          <ac:chgData name="Wenjun Lee" userId="ba2d9a24ccc042b8" providerId="LiveId" clId="{184352EE-1066-4E8B-BE1C-A403F8DB9EB2}" dt="2024-12-11T02:28:58.078" v="109" actId="207"/>
          <ac:spMkLst>
            <pc:docMk/>
            <pc:sldMk cId="1870058906" sldId="410"/>
            <ac:spMk id="7170" creationId="{BFA09A92-DE41-44B1-9005-89C9D5703B93}"/>
          </ac:spMkLst>
        </pc:spChg>
      </pc:sldChg>
      <pc:sldChg chg="modSp mod">
        <pc:chgData name="Wenjun Lee" userId="ba2d9a24ccc042b8" providerId="LiveId" clId="{184352EE-1066-4E8B-BE1C-A403F8DB9EB2}" dt="2024-12-11T02:44:37.913" v="392"/>
        <pc:sldMkLst>
          <pc:docMk/>
          <pc:sldMk cId="543609755" sldId="423"/>
        </pc:sldMkLst>
        <pc:graphicFrameChg chg="mod modGraphic">
          <ac:chgData name="Wenjun Lee" userId="ba2d9a24ccc042b8" providerId="LiveId" clId="{184352EE-1066-4E8B-BE1C-A403F8DB9EB2}" dt="2024-12-11T02:44:37.913" v="392"/>
          <ac:graphicFrameMkLst>
            <pc:docMk/>
            <pc:sldMk cId="543609755" sldId="423"/>
            <ac:graphicFrameMk id="3" creationId="{62A2EB1A-146A-464F-97F1-D94B7D1460B4}"/>
          </ac:graphicFrameMkLst>
        </pc:graphicFrameChg>
      </pc:sldChg>
      <pc:sldChg chg="modSp mod modNotesTx">
        <pc:chgData name="Wenjun Lee" userId="ba2d9a24ccc042b8" providerId="LiveId" clId="{184352EE-1066-4E8B-BE1C-A403F8DB9EB2}" dt="2024-12-11T03:12:01.308" v="639" actId="20577"/>
        <pc:sldMkLst>
          <pc:docMk/>
          <pc:sldMk cId="2932254285" sldId="425"/>
        </pc:sldMkLst>
        <pc:graphicFrameChg chg="modGraphic">
          <ac:chgData name="Wenjun Lee" userId="ba2d9a24ccc042b8" providerId="LiveId" clId="{184352EE-1066-4E8B-BE1C-A403F8DB9EB2}" dt="2024-12-11T03:12:01.308" v="639" actId="20577"/>
          <ac:graphicFrameMkLst>
            <pc:docMk/>
            <pc:sldMk cId="2932254285" sldId="425"/>
            <ac:graphicFrameMk id="3" creationId="{62A2EB1A-146A-464F-97F1-D94B7D1460B4}"/>
          </ac:graphicFrameMkLst>
        </pc:graphicFrameChg>
      </pc:sldChg>
      <pc:sldChg chg="modSp">
        <pc:chgData name="Wenjun Lee" userId="ba2d9a24ccc042b8" providerId="LiveId" clId="{184352EE-1066-4E8B-BE1C-A403F8DB9EB2}" dt="2024-12-11T02:53:53.099" v="483" actId="207"/>
        <pc:sldMkLst>
          <pc:docMk/>
          <pc:sldMk cId="1061563480" sldId="426"/>
        </pc:sldMkLst>
        <pc:spChg chg="mod">
          <ac:chgData name="Wenjun Lee" userId="ba2d9a24ccc042b8" providerId="LiveId" clId="{184352EE-1066-4E8B-BE1C-A403F8DB9EB2}" dt="2024-12-11T02:53:53.099" v="483" actId="207"/>
          <ac:spMkLst>
            <pc:docMk/>
            <pc:sldMk cId="1061563480" sldId="426"/>
            <ac:spMk id="3" creationId="{CAE3D512-1038-8E11-3D2D-28F9E3B8BBDE}"/>
          </ac:spMkLst>
        </pc:spChg>
      </pc:sldChg>
      <pc:sldChg chg="modSp mod">
        <pc:chgData name="Wenjun Lee" userId="ba2d9a24ccc042b8" providerId="LiveId" clId="{184352EE-1066-4E8B-BE1C-A403F8DB9EB2}" dt="2024-12-11T03:10:59.849" v="626"/>
        <pc:sldMkLst>
          <pc:docMk/>
          <pc:sldMk cId="2946699730" sldId="427"/>
        </pc:sldMkLst>
        <pc:spChg chg="mod">
          <ac:chgData name="Wenjun Lee" userId="ba2d9a24ccc042b8" providerId="LiveId" clId="{184352EE-1066-4E8B-BE1C-A403F8DB9EB2}" dt="2024-12-11T03:10:59.849" v="626"/>
          <ac:spMkLst>
            <pc:docMk/>
            <pc:sldMk cId="2946699730" sldId="427"/>
            <ac:spMk id="2" creationId="{284E6E2C-4D74-4F5E-95F1-CF45E1F96853}"/>
          </ac:spMkLst>
        </pc:spChg>
      </pc:sldChg>
      <pc:sldChg chg="modSp mod modNotesTx">
        <pc:chgData name="Wenjun Lee" userId="ba2d9a24ccc042b8" providerId="LiveId" clId="{184352EE-1066-4E8B-BE1C-A403F8DB9EB2}" dt="2024-12-11T03:15:38.710" v="721" actId="20577"/>
        <pc:sldMkLst>
          <pc:docMk/>
          <pc:sldMk cId="1479469034" sldId="428"/>
        </pc:sldMkLst>
        <pc:graphicFrameChg chg="mod modGraphic">
          <ac:chgData name="Wenjun Lee" userId="ba2d9a24ccc042b8" providerId="LiveId" clId="{184352EE-1066-4E8B-BE1C-A403F8DB9EB2}" dt="2024-12-11T03:14:43.853" v="683" actId="1076"/>
          <ac:graphicFrameMkLst>
            <pc:docMk/>
            <pc:sldMk cId="1479469034" sldId="428"/>
            <ac:graphicFrameMk id="7" creationId="{1433488B-232F-43B3-82D2-55B61D7929AA}"/>
          </ac:graphicFrameMkLst>
        </pc:graphicFrameChg>
      </pc:sldChg>
      <pc:sldChg chg="modNotesTx">
        <pc:chgData name="Wenjun Lee" userId="ba2d9a24ccc042b8" providerId="LiveId" clId="{184352EE-1066-4E8B-BE1C-A403F8DB9EB2}" dt="2024-12-11T03:57:07.947" v="823" actId="20577"/>
        <pc:sldMkLst>
          <pc:docMk/>
          <pc:sldMk cId="1468573521" sldId="429"/>
        </pc:sldMkLst>
      </pc:sldChg>
      <pc:sldChg chg="modSp mod">
        <pc:chgData name="Wenjun Lee" userId="ba2d9a24ccc042b8" providerId="LiveId" clId="{184352EE-1066-4E8B-BE1C-A403F8DB9EB2}" dt="2024-12-11T03:53:55.263" v="819"/>
        <pc:sldMkLst>
          <pc:docMk/>
          <pc:sldMk cId="1245889516" sldId="430"/>
        </pc:sldMkLst>
        <pc:graphicFrameChg chg="mod modGraphic">
          <ac:chgData name="Wenjun Lee" userId="ba2d9a24ccc042b8" providerId="LiveId" clId="{184352EE-1066-4E8B-BE1C-A403F8DB9EB2}" dt="2024-12-11T03:53:55.263" v="819"/>
          <ac:graphicFrameMkLst>
            <pc:docMk/>
            <pc:sldMk cId="1245889516" sldId="430"/>
            <ac:graphicFrameMk id="7" creationId="{1433488B-232F-43B3-82D2-55B61D7929AA}"/>
          </ac:graphicFrameMkLst>
        </pc:graphicFrameChg>
      </pc:sldChg>
      <pc:sldChg chg="modSp mod modNotesTx">
        <pc:chgData name="Wenjun Lee" userId="ba2d9a24ccc042b8" providerId="LiveId" clId="{184352EE-1066-4E8B-BE1C-A403F8DB9EB2}" dt="2024-12-11T04:03:34.765" v="882" actId="20577"/>
        <pc:sldMkLst>
          <pc:docMk/>
          <pc:sldMk cId="3986812071" sldId="432"/>
        </pc:sldMkLst>
        <pc:spChg chg="mod">
          <ac:chgData name="Wenjun Lee" userId="ba2d9a24ccc042b8" providerId="LiveId" clId="{184352EE-1066-4E8B-BE1C-A403F8DB9EB2}" dt="2024-12-11T04:01:39.500" v="855" actId="1076"/>
          <ac:spMkLst>
            <pc:docMk/>
            <pc:sldMk cId="3986812071" sldId="432"/>
            <ac:spMk id="17" creationId="{2C96D3FC-88DC-4C89-9AA2-7DC72F8FF037}"/>
          </ac:spMkLst>
        </pc:spChg>
        <pc:graphicFrameChg chg="mod modGraphic">
          <ac:chgData name="Wenjun Lee" userId="ba2d9a24ccc042b8" providerId="LiveId" clId="{184352EE-1066-4E8B-BE1C-A403F8DB9EB2}" dt="2024-12-11T04:02:26.798" v="869"/>
          <ac:graphicFrameMkLst>
            <pc:docMk/>
            <pc:sldMk cId="3986812071" sldId="432"/>
            <ac:graphicFrameMk id="7" creationId="{1433488B-232F-43B3-82D2-55B61D7929AA}"/>
          </ac:graphicFrameMkLst>
        </pc:graphicFrameChg>
      </pc:sldChg>
      <pc:sldChg chg="modSp mod">
        <pc:chgData name="Wenjun Lee" userId="ba2d9a24ccc042b8" providerId="LiveId" clId="{184352EE-1066-4E8B-BE1C-A403F8DB9EB2}" dt="2024-12-11T04:19:57.433" v="984" actId="207"/>
        <pc:sldMkLst>
          <pc:docMk/>
          <pc:sldMk cId="60559720" sldId="436"/>
        </pc:sldMkLst>
        <pc:spChg chg="mod">
          <ac:chgData name="Wenjun Lee" userId="ba2d9a24ccc042b8" providerId="LiveId" clId="{184352EE-1066-4E8B-BE1C-A403F8DB9EB2}" dt="2024-12-11T04:19:32.387" v="976" actId="1076"/>
          <ac:spMkLst>
            <pc:docMk/>
            <pc:sldMk cId="60559720" sldId="436"/>
            <ac:spMk id="17" creationId="{2C96D3FC-88DC-4C89-9AA2-7DC72F8FF037}"/>
          </ac:spMkLst>
        </pc:spChg>
        <pc:graphicFrameChg chg="mod modGraphic">
          <ac:chgData name="Wenjun Lee" userId="ba2d9a24ccc042b8" providerId="LiveId" clId="{184352EE-1066-4E8B-BE1C-A403F8DB9EB2}" dt="2024-12-11T04:19:57.433" v="984" actId="207"/>
          <ac:graphicFrameMkLst>
            <pc:docMk/>
            <pc:sldMk cId="60559720" sldId="436"/>
            <ac:graphicFrameMk id="7" creationId="{1433488B-232F-43B3-82D2-55B61D7929A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2024/12/21</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2:54:46.473"/>
    </inkml:context>
    <inkml:brush xml:id="br0">
      <inkml:brushProperty name="width" value="0.035" units="cm"/>
      <inkml:brushProperty name="height" value="0.035" units="cm"/>
      <inkml:brushProperty name="color" value="#E71224"/>
    </inkml:brush>
  </inkml:definitions>
  <inkml:trace contextRef="#ctx0" brushRef="#br0">3299 401 24575,'-7'-1'0,"-1"1"0,1-2 0,0 1 0,0-1 0,0 0 0,0-1 0,-9-4 0,0 0 0,-199-95 0,95 42 0,-204-107 0,310 160 0,0 0 0,0 1 0,-1 1 0,-28-7 0,18 8 0,1 1 0,-32 1 0,-126 3 0,1 8 0,-199 36 0,293-28 0,-129 43 0,-75 52 0,212-75 0,-142 92 0,36-3 0,123-82 0,11-6 0,34-23 0,-1-2 0,-1 0 0,-25 13 0,-231 92 0,249-108-1365,7-3-5461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5.776"/>
    </inkml:context>
    <inkml:brush xml:id="br0">
      <inkml:brushProperty name="width" value="0.035" units="cm"/>
      <inkml:brushProperty name="height" value="0.035" units="cm"/>
      <inkml:brushProperty name="color" value="#E71224"/>
    </inkml:brush>
  </inkml:definitions>
  <inkml:trace contextRef="#ctx0" brushRef="#br0">1 106 24575,'0'-2'0,"17"-6"0,22-2 0,18-1 0,15 0 0,25-2 0,19-1 0,-5 1 0,-17 3-1365,-19 3 1365,-19 3 0,-18 2 0,-12 2 0,-11 0-6826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6.355"/>
    </inkml:context>
    <inkml:brush xml:id="br0">
      <inkml:brushProperty name="width" value="0.035" units="cm"/>
      <inkml:brushProperty name="height" value="0.035" units="cm"/>
      <inkml:brushProperty name="color" value="#E71224"/>
    </inkml:brush>
  </inkml:definitions>
  <inkml:trace contextRef="#ctx0" brushRef="#br0">0 238 24575,'223'-67'0,"-21"7"0,-159 47 0,0 1 0,1 2 0,47-4 0,-86 13-62,-1 1 0,0-1 0,1 0 0,-1 0 0,0 0 0,0-1 0,0 1 0,0-1 0,0 0 0,0 0 0,0-1 0,-1 1-1,1-1 1,-1 0 0,0 1 0,0-1 0,0-1 0,0 1 0,0 0 0,-1-1 0,4-5 0,-1 0-6764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6.942"/>
    </inkml:context>
    <inkml:brush xml:id="br0">
      <inkml:brushProperty name="width" value="0.035" units="cm"/>
      <inkml:brushProperty name="height" value="0.035" units="cm"/>
      <inkml:brushProperty name="color" value="#E71224"/>
    </inkml:brush>
  </inkml:definitions>
  <inkml:trace contextRef="#ctx0" brushRef="#br0">115 1 24575,'-2'82'0,"-15"96"0,-27 78 0,22-135 0,2 79 0,12-164-1365,6-25-5461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7.585"/>
    </inkml:context>
    <inkml:brush xml:id="br0">
      <inkml:brushProperty name="width" value="0.035" units="cm"/>
      <inkml:brushProperty name="height" value="0.035" units="cm"/>
      <inkml:brushProperty name="color" value="#E71224"/>
    </inkml:brush>
  </inkml:definitions>
  <inkml:trace contextRef="#ctx0" brushRef="#br0">0 209 24575,'1'0'0,"0"0"0,0 1 0,0-1 0,0 0 0,-1 1 0,1-1 0,0 0 0,0 1 0,0-1 0,-1 1 0,1-1 0,0 1 0,-1 0 0,1-1 0,0 1 0,-1 0 0,1-1 0,-1 1 0,1 0 0,0 1 0,9 19 0,-8-16 0,13 34 0,-2 0 0,12 64 0,-6-24 0,-19-77 0,1 1 0,0-1 0,-1 1 0,1-1 0,0 1 0,0-1 0,1 0 0,-1 0 0,0 1 0,1-1 0,-1 0 0,1 0 0,0 0 0,2 2 0,-1-3 0,0 0 0,0 1 0,-1-1 0,1 0 0,0 0 0,0 0 0,0-1 0,0 1 0,0-1 0,0 0 0,5 0 0,15 1 0,0-1 0,1-1 0,27-5 0,-44 5 0,-1 0 0,1-1 0,0-1 0,-1 1 0,1-1 0,-1 0 0,0 0 0,0-1 0,0 0 0,0 0 0,-1 0 0,1-1 0,-1 1 0,0-1 0,4-7 0,-2 3 0,-2-1 0,1 1 0,-1-1 0,-1 0 0,0 0 0,0-1 0,-1 0 0,-1 1 0,3-21 0,-1-8 0,-4-57 0,0 60 0,-1-145-1365,1 168-5461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8.016"/>
    </inkml:context>
    <inkml:brush xml:id="br0">
      <inkml:brushProperty name="width" value="0.035" units="cm"/>
      <inkml:brushProperty name="height" value="0.035" units="cm"/>
      <inkml:brushProperty name="color" value="#E71224"/>
    </inkml:brush>
  </inkml:definitions>
  <inkml:trace contextRef="#ctx0" brushRef="#br0">0 1 24575,'3'0'0,"3"0"0,8 7 0,4 14 0,7 9 0,-1 3 0,2 3 0,-2-2 0,-6-4 0,-3-7 0,-4-8-8191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8.402"/>
    </inkml:context>
    <inkml:brush xml:id="br0">
      <inkml:brushProperty name="width" value="0.035" units="cm"/>
      <inkml:brushProperty name="height" value="0.035" units="cm"/>
      <inkml:brushProperty name="color" value="#E71224"/>
    </inkml:brush>
  </inkml:definitions>
  <inkml:trace contextRef="#ctx0" brushRef="#br0">111 0 24575,'0'3'0,"-3"2"0,-2 9 0,-5 5 0,-4 0 0,0 1 0,0-1 0,-1-2 0,0 0 0,3 1 0,3-2-8191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8.888"/>
    </inkml:context>
    <inkml:brush xml:id="br0">
      <inkml:brushProperty name="width" value="0.035" units="cm"/>
      <inkml:brushProperty name="height" value="0.035" units="cm"/>
      <inkml:brushProperty name="color" value="#E71224"/>
    </inkml:brush>
  </inkml:definitions>
  <inkml:trace contextRef="#ctx0" brushRef="#br0">1 0 24575,'5'0'0,"27"0"0,25 0 0,14 0 0,-6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9.337"/>
    </inkml:context>
    <inkml:brush xml:id="br0">
      <inkml:brushProperty name="width" value="0.035" units="cm"/>
      <inkml:brushProperty name="height" value="0.035" units="cm"/>
      <inkml:brushProperty name="color" value="#E71224"/>
    </inkml:brush>
  </inkml:definitions>
  <inkml:trace contextRef="#ctx0" brushRef="#br0">1 128 24575,'7'0'0,"8"0"0,17-10 0,7-3 0,10-2 0,19-2 0,3-1 0,-3 1-617,-11 1 617,-12 4 0,-13 3-7574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49.963"/>
    </inkml:context>
    <inkml:brush xml:id="br0">
      <inkml:brushProperty name="width" value="0.035" units="cm"/>
      <inkml:brushProperty name="height" value="0.035" units="cm"/>
      <inkml:brushProperty name="color" value="#E71224"/>
    </inkml:brush>
  </inkml:definitions>
  <inkml:trace contextRef="#ctx0" brushRef="#br0">146 1 24575,'0'2'0,"0"7"0,0 13 0,-2 9 0,-7 11 0,0 4 0,-3 11 0,-3 11 0,-5 10 0,2 1 0,0-1 0,4-8 0,5-8 0,3-13 0,0-14 0,2-11 0,1-9-8191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50.377"/>
    </inkml:context>
    <inkml:brush xml:id="br0">
      <inkml:brushProperty name="width" value="0.035" units="cm"/>
      <inkml:brushProperty name="height" value="0.035" units="cm"/>
      <inkml:brushProperty name="color" value="#E71224"/>
    </inkml:brush>
  </inkml:definitions>
  <inkml:trace contextRef="#ctx0" brushRef="#br0">1 1 24575,'2'0'0,"14"0"0,31 7 0,26 16 0,15 8 0,2 7 0,-5-1 0,-8 1 0,-10-3 0,-3-1 0,-2 0 0,-10-4 0,-6-7 0,-11-5 0,-11-5-8191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2:54:47.272"/>
    </inkml:context>
    <inkml:brush xml:id="br0">
      <inkml:brushProperty name="width" value="0.035" units="cm"/>
      <inkml:brushProperty name="height" value="0.035" units="cm"/>
      <inkml:brushProperty name="color" value="#E71224"/>
    </inkml:brush>
  </inkml:definitions>
  <inkml:trace contextRef="#ctx0" brushRef="#br0">148 1 24575,'-2'0'0,"1"0"0,-1 1 0,0-1 0,1 1 0,-1-1 0,1 1 0,0-1 0,-1 1 0,1 0 0,-1 0 0,1 0 0,0 0 0,0 0 0,0 0 0,-1 0 0,0 2 0,-19 26 0,18-23 0,-23 37 0,-25 58 0,48-93 0,-1 0 0,1 0 0,0 0 0,1 0 0,0 1 0,0-1 0,0 12 0,2-17 0,0 1 0,0-1 0,1 0 0,-1 0 0,1 1 0,-1-1 0,1 0 0,0 0 0,1 0 0,-1 0 0,0 0 0,1 0 0,0 0 0,0-1 0,-1 1 0,2 0 0,-1-1 0,0 0 0,0 1 0,1-1 0,-1 0 0,4 2 0,2 1 0,1-1 0,0 0 0,-1 0 0,1-1 0,0 0 0,0-1 0,1 0 0,12 2 0,80 1 0,-87-5 0,196-3-1365,-194 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5:04.509"/>
    </inkml:context>
    <inkml:brush xml:id="br0">
      <inkml:brushProperty name="width" value="0.035" units="cm"/>
      <inkml:brushProperty name="height" value="0.035" units="cm"/>
      <inkml:brushProperty name="color" value="#E71224"/>
    </inkml:brush>
  </inkml:definitions>
  <inkml:trace contextRef="#ctx0" brushRef="#br0">1 38 24575,'0'13'0,"1"0"0,1 0 0,0 0 0,1-1 0,7 20 0,-1-7 0,22 40 0,-14-35 0,32 43 0,-40-61 0,1 0 0,0-1 0,1-1 0,0 0 0,0 0 0,16 10 0,-25-19 0,1 0 0,-1 0 0,0 0 0,1 0 0,-1 0 0,1 0 0,0-1 0,-1 1 0,1-1 0,-1 0 0,1 0 0,0 0 0,-1 0 0,1 0 0,-1 0 0,1-1 0,0 1 0,-1-1 0,1 0 0,-1 0 0,1 0 0,-1 0 0,4-2 0,4-3 0,-1-1 0,0 0 0,-1 0 0,10-10 0,-10 9 0,46-50 0,-37 38 0,1 1 0,0 0 0,36-26 0,-52 44 0,1-1 0,-1 1 0,0-1 0,1 1 0,0 0 0,-1 0 0,1 1 0,0-1 0,-1 0 0,1 1 0,0-1 0,0 1 0,-1 0 0,1 0 0,0 0 0,0 1 0,-1-1 0,1 0 0,0 1 0,0 0 0,-1 0 0,1 0 0,-1 0 0,1 0 0,-1 0 0,1 1 0,-1-1 0,0 1 0,1-1 0,-1 1 0,0 0 0,2 3 0,3 3 0,0 0 0,-1 0 0,0 0 0,0 1 0,-1 0 0,0 0 0,5 15 0,0 2 0,48 114 0,-46-115 0,1-1 0,1 0 0,26 31 0,-37-50 0,1-1 0,-1 1 0,1-1 0,0 0 0,6 4 0,-10-7 0,1 0 0,0-1 0,0 1 0,0-1 0,0 1 0,0-1 0,-1 1 0,1-1 0,0 0 0,0 1 0,0-1 0,0 0 0,0 0 0,0 0 0,0 0 0,1 0 0,-1 0 0,0 0 0,0 0 0,0 0 0,0 0 0,0 0 0,0-1 0,0 1 0,0 0 0,0-1 0,-1 1 0,1-1 0,0 1 0,1-2 0,5-5 0,0 0 0,-1-1 0,0 0 0,-1 0 0,1 0 0,-2-1 0,6-12 0,2-1 0,13-27 0,8-16 0,77-113 0,-105 172 0,-1 1 0,1-1 0,0 1 0,0 0 0,10-8 0,-13 12 0,-1 0 0,1 0 0,-1 1 0,1-1 0,-1 0 0,1 1 0,-1-1 0,1 1 0,0 0 0,-1-1 0,1 1 0,0 0 0,-1 0 0,1 0 0,0 0 0,-1 0 0,1 0 0,0 1 0,-1-1 0,1 1 0,-1-1 0,1 1 0,-1-1 0,1 1 0,-1 0 0,1 0 0,-1 0 0,3 1 0,7 8 0,18 19 0,9 7 0,-37-35 0,0 0 0,1 0 0,-1 0 0,0 0 0,1 0 0,-1-1 0,1 1 0,-1-1 0,1 1 0,0-1 0,-1 1 0,1-1 0,-1 0 0,1 0 0,0 0 0,-1 0 0,1 0 0,0 0 0,-1 0 0,1-1 0,0 1 0,-1 0 0,1-1 0,-1 1 0,1-1 0,-1 0 0,1 0 0,-1 1 0,0-1 0,1 0 0,-1 0 0,0 0 0,2-2 0,3-3 0,0 0 0,0-1 0,-1 0 0,8-13 0,16-29-682,40-99-1,-63 131-6143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5:14.539"/>
    </inkml:context>
    <inkml:brush xml:id="br0">
      <inkml:brushProperty name="width" value="0.035" units="cm"/>
      <inkml:brushProperty name="height" value="0.035" units="cm"/>
      <inkml:brushProperty name="color" value="#E71224"/>
    </inkml:brush>
  </inkml:definitions>
  <inkml:trace contextRef="#ctx0" brushRef="#br0">0 542 24575,'4'1'0,"0"-1"0,0 1 0,0 0 0,-1 0 0,1 1 0,0-1 0,-1 1 0,1 0 0,-1 0 0,0 0 0,1 0 0,-1 0 0,4 5 0,2 0 0,33 27 0,-1 3 0,67 76 0,57 98 0,-127-160 0,-32-42 0,-2-3 0,0 0 0,0-1 0,1 0 0,0 1 0,0-2 0,6 6 0,-11-10 0,1 0 0,-1 0 0,1 1 0,-1-1 0,0 0 0,1 0 0,-1 0 0,1 0 0,-1 1 0,1-1 0,-1 0 0,1 0 0,-1 0 0,1 0 0,-1 0 0,1 0 0,-1 0 0,1-1 0,-1 1 0,1 0 0,-1 0 0,1 0 0,-1 0 0,0-1 0,1 1 0,-1 0 0,1 0 0,-1-1 0,0 1 0,1 0 0,-1-1 0,1 1 0,-1 0 0,0-1 0,0 1 0,1 0 0,-1-1 0,1 0 0,7-20 0,8-49 0,7-26 0,-18 80 0,121-456 0,-99 364 0,1-6 0,-21 80-102,15-85-1161,-20 103-5563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2:55:20.385"/>
    </inkml:context>
    <inkml:brush xml:id="br0">
      <inkml:brushProperty name="width" value="0.035" units="cm"/>
      <inkml:brushProperty name="height" value="0.035" units="cm"/>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1.919"/>
    </inkml:context>
    <inkml:brush xml:id="br0">
      <inkml:brushProperty name="width" value="0.035" units="cm"/>
      <inkml:brushProperty name="height" value="0.035" units="cm"/>
      <inkml:brushProperty name="color" value="#E71224"/>
    </inkml:brush>
  </inkml:definitions>
  <inkml:trace contextRef="#ctx0" brushRef="#br0">77 1 24575,'1'190'0,"-2"200"0,1-385 0,-3 24 0,3-28 0,0 1 0,0-1 0,-1 1 0,1-1 0,-1 1 0,0-1 0,1 1 0,-1-1 0,0 1 0,0-1 0,0 0 0,0 0 0,-2 3 0,3-4 0,-1 0 0,1 1 0,0-1 0,-1 0 0,1 0 0,-1 1 0,1-1 0,-1 0 0,1 0 0,-1 0 0,1 0 0,-1 1 0,1-1 0,-1 0 0,1 0 0,-1 0 0,1 0 0,-1 0 0,1 0 0,-1 0 0,1-1 0,-1 1 0,1 0 0,-1 0 0,1 0 0,-1 0 0,1-1 0,-1 1 0,1 0 0,0 0 0,-1-1 0,-11-13 0,8 6 0,0-1 0,0 0 0,1 0 0,0 0 0,0 0 0,-1-14 0,-4-59 0,7 74 0,0-14 0,1-1 0,0 0 0,2 1 0,6-37 0,-6 51 0,0 1 0,0-1 0,1 1 0,0-1 0,0 1 0,0 0 0,1 0 0,0 0 0,1 1 0,-1 0 0,1-1 0,0 2 0,1-1 0,0 0 0,0 1 0,11-8 0,-12 11 0,0-1 0,0 1 0,0 0 0,1 1 0,-1 0 0,0-1 0,0 2 0,9-2 0,46 4 0,-33-1 0,4-1 0,-11 0 0,0 1 0,24 3 0,-38-2 0,0-1 0,1 1 0,-1 0 0,0 0 0,0 1 0,0 0 0,0 0 0,0 0 0,-1 1 0,9 7 0,2 4 0,0 0 0,-2 1 0,0 0 0,-1 1 0,15 25 0,-25-35 0,0-1 0,-1 1 0,0 1 0,0-1 0,0 0 0,-1 0 0,0 1 0,0 9 0,-4 62 0,2-61 0,-2 4-1365,-1-5-5461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2.462"/>
    </inkml:context>
    <inkml:brush xml:id="br0">
      <inkml:brushProperty name="width" value="0.035" units="cm"/>
      <inkml:brushProperty name="height" value="0.035" units="cm"/>
      <inkml:brushProperty name="color" value="#E71224"/>
    </inkml:brush>
  </inkml:definitions>
  <inkml:trace contextRef="#ctx0" brushRef="#br0">1 55 24575,'0'-3'0,"2"0"0,4-1 0,3 2 0,3 0 0,4 1 0,2-3 0,0 1 0,0 0 0,0 0 0,-2-1 0,0 0 0,1 0 0,2 2 0,-1 0 0,-4-1 0,-1-1 0,-3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3.138"/>
    </inkml:context>
    <inkml:brush xml:id="br0">
      <inkml:brushProperty name="width" value="0.035" units="cm"/>
      <inkml:brushProperty name="height" value="0.035" units="cm"/>
      <inkml:brushProperty name="color" value="#E71224"/>
    </inkml:brush>
  </inkml:definitions>
  <inkml:trace contextRef="#ctx0" brushRef="#br0">0 0 24575,'3'0'0,"0"3"0,0 2 0,0 12 0,-2 5 0,0 3 0,0 16 0,4 10 0,2 5 0,-1 2 0,-1-6 0,-2-7 0,-1-8 0,-1-8 0,0-7 0,-1-7-8191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5.090"/>
    </inkml:context>
    <inkml:brush xml:id="br0">
      <inkml:brushProperty name="width" value="0.035" units="cm"/>
      <inkml:brushProperty name="height" value="0.035" units="cm"/>
      <inkml:brushProperty name="color" value="#E71224"/>
    </inkml:brush>
  </inkml:definitions>
  <inkml:trace contextRef="#ctx0" brushRef="#br0">0 18 24575,'1'4'0,"-1"-1"0,0 0 0,1 0 0,0 0 0,0 0 0,2 5 0,1 4 0,5 20 0,-2 0 0,6 66 0,-8 68 0,-5-123 0,0 160 0,0-216 0,2-83 0,5 31 0,3 0 0,2 1 0,3 0 0,41-108 0,-53 165 0,1 0 0,-1 0 0,1 0 0,0 0 0,1 1 0,-1 0 0,1 0 0,0 0 0,9-7 0,-11 11 0,0 0 0,0-1 0,0 2 0,0-1 0,1 0 0,-1 1 0,1-1 0,-1 1 0,1 0 0,0 0 0,-1 1 0,1-1 0,0 1 0,0 0 0,-1 0 0,1 0 0,0 0 0,0 1 0,-1-1 0,1 1 0,5 2 0,-2 0 0,1 0 0,-1 0 0,0 1 0,0 0 0,-1 1 0,1-1 0,-1 1 0,0 1 0,6 6 0,8 10 0,17 26 0,-29-38 0,9 12 0,35 50 0,-44-60 0,0 1 0,-1 1 0,9 24 0,-13-30 0,-1 1 0,1 13 0,-2-15 0,0 0 0,0 0 0,1 0 0,0 0 0,5 11 0,-2-7 0,2 5 0,1-1 0,0 1 0,2-1 0,21 26 0,-16-21-1365,-8-9-5461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5.899"/>
    </inkml:context>
    <inkml:brush xml:id="br0">
      <inkml:brushProperty name="width" value="0.035" units="cm"/>
      <inkml:brushProperty name="height" value="0.035" units="cm"/>
      <inkml:brushProperty name="color" value="#E71224"/>
    </inkml:brush>
  </inkml:definitions>
  <inkml:trace contextRef="#ctx0" brushRef="#br0">0 57 24575,'6'0'0,"3"0"0,6-2 0,2-2 0,2 1 0,-1 1 0,-3-3 0,1 1 0,0 0 0,-2-1 0,1-1 0,0 2 0,1 1 0,0 1 0,-3-2 0,-1 1 0,-1-1 0,-1 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4:04:36.737"/>
    </inkml:context>
    <inkml:brush xml:id="br0">
      <inkml:brushProperty name="width" value="0.035" units="cm"/>
      <inkml:brushProperty name="height" value="0.035" units="cm"/>
      <inkml:brushProperty name="color" value="#E71224"/>
    </inkml:brush>
  </inkml:definitions>
  <inkml:trace contextRef="#ctx0" brushRef="#br0">1 0 24575,'1'0'0,"1"0"0,-1 1 0,0-1 0,1 0 0,-1 1 0,0-1 0,1 0 0,-1 1 0,0-1 0,1 1 0,-1 0 0,0 0 0,0-1 0,0 1 0,1 0 0,-1 0 0,0 0 0,0 0 0,0 0 0,-1 0 0,1 0 0,0 1 0,1 0 0,0 4 0,1 0 0,-1 0 0,0 0 0,2 6 0,-3-6 0,10 39 0,7 66 0,-4 48 0,-9-98 0,9 30 0,-9-70 0,-2 0 0,0 0 0,-1 1 0,-1 35 0,-7-26-1365,3-16-5461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2024/12/21</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a:t>
            </a:fld>
            <a:endParaRPr lang="zh-CN" altLang="en-US"/>
          </a:p>
        </p:txBody>
      </p:sp>
    </p:spTree>
    <p:extLst>
      <p:ext uri="{BB962C8B-B14F-4D97-AF65-F5344CB8AC3E}">
        <p14:creationId xmlns:p14="http://schemas.microsoft.com/office/powerpoint/2010/main" val="210325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33</a:t>
            </a:fld>
            <a:endParaRPr lang="zh-CN" altLang="en-US"/>
          </a:p>
        </p:txBody>
      </p:sp>
    </p:spTree>
    <p:extLst>
      <p:ext uri="{BB962C8B-B14F-4D97-AF65-F5344CB8AC3E}">
        <p14:creationId xmlns:p14="http://schemas.microsoft.com/office/powerpoint/2010/main" val="1081644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空间复杂度复习概念：需要多少辅助空间</a:t>
            </a:r>
            <a:r>
              <a:rPr lang="en-US" altLang="zh-CN" dirty="0"/>
              <a:t>——</a:t>
            </a:r>
            <a:r>
              <a:rPr lang="zh-CN" altLang="en-US" dirty="0"/>
              <a:t>只需要一个</a:t>
            </a:r>
            <a:r>
              <a:rPr lang="en-US" altLang="zh-CN" dirty="0"/>
              <a:t>temp</a:t>
            </a:r>
            <a:r>
              <a:rPr lang="zh-CN" altLang="en-US" dirty="0"/>
              <a:t>，所以是</a:t>
            </a:r>
            <a:r>
              <a:rPr lang="en-US" altLang="zh-CN" dirty="0"/>
              <a:t>O</a:t>
            </a:r>
            <a:r>
              <a:rPr lang="zh-CN" altLang="en-US" dirty="0"/>
              <a:t>（</a:t>
            </a:r>
            <a:r>
              <a:rPr lang="en-US" altLang="zh-CN" dirty="0"/>
              <a:t>1</a:t>
            </a:r>
            <a:r>
              <a:rPr lang="zh-CN" altLang="en-US" dirty="0"/>
              <a:t>）</a:t>
            </a:r>
            <a:br>
              <a:rPr lang="en-US" altLang="zh-CN" dirty="0"/>
            </a:br>
            <a:r>
              <a:rPr lang="zh-CN" altLang="en-US" b="1" dirty="0"/>
              <a:t>排序趟数和初始序列有关</a:t>
            </a:r>
            <a:r>
              <a:rPr lang="zh-CN" altLang="en-US" dirty="0"/>
              <a:t>，正序一趟过，逆序</a:t>
            </a:r>
            <a:r>
              <a:rPr lang="en-US" altLang="zh-CN" dirty="0"/>
              <a:t>n-1</a:t>
            </a:r>
            <a:r>
              <a:rPr lang="zh-CN" altLang="en-US" dirty="0"/>
              <a:t>趟，可以中间排好就结束。</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40</a:t>
            </a:fld>
            <a:endParaRPr lang="zh-CN" altLang="en-US"/>
          </a:p>
        </p:txBody>
      </p:sp>
    </p:spTree>
    <p:extLst>
      <p:ext uri="{BB962C8B-B14F-4D97-AF65-F5344CB8AC3E}">
        <p14:creationId xmlns:p14="http://schemas.microsoft.com/office/powerpoint/2010/main" val="3629777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一个往前走</a:t>
            </a:r>
            <a:r>
              <a:rPr lang="en-US" altLang="zh-CN" dirty="0"/>
              <a:t>high</a:t>
            </a:r>
            <a:r>
              <a:rPr lang="zh-CN" altLang="en-US" dirty="0"/>
              <a:t>，</a:t>
            </a:r>
            <a:r>
              <a:rPr lang="en-US" altLang="zh-CN" dirty="0"/>
              <a:t>low</a:t>
            </a:r>
            <a:r>
              <a:rPr lang="zh-CN" altLang="en-US" dirty="0"/>
              <a:t>往后走，两个交叉走，当一个走不了了</a:t>
            </a:r>
            <a:r>
              <a:rPr lang="en-US" altLang="zh-CN" dirty="0"/>
              <a:t>-&gt;</a:t>
            </a:r>
            <a:r>
              <a:rPr lang="zh-CN" altLang="en-US" dirty="0"/>
              <a:t>交换，换另一个走</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46</a:t>
            </a:fld>
            <a:endParaRPr lang="zh-CN" altLang="en-US"/>
          </a:p>
        </p:txBody>
      </p:sp>
    </p:spTree>
    <p:extLst>
      <p:ext uri="{BB962C8B-B14F-4D97-AF65-F5344CB8AC3E}">
        <p14:creationId xmlns:p14="http://schemas.microsoft.com/office/powerpoint/2010/main" val="71414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最坏情况：每次只排好一个数</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49</a:t>
            </a:fld>
            <a:endParaRPr lang="zh-CN" altLang="en-US"/>
          </a:p>
        </p:txBody>
      </p:sp>
    </p:spTree>
    <p:extLst>
      <p:ext uri="{BB962C8B-B14F-4D97-AF65-F5344CB8AC3E}">
        <p14:creationId xmlns:p14="http://schemas.microsoft.com/office/powerpoint/2010/main" val="246055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54</a:t>
            </a:fld>
            <a:endParaRPr lang="zh-CN" altLang="en-US"/>
          </a:p>
        </p:txBody>
      </p:sp>
    </p:spTree>
    <p:extLst>
      <p:ext uri="{BB962C8B-B14F-4D97-AF65-F5344CB8AC3E}">
        <p14:creationId xmlns:p14="http://schemas.microsoft.com/office/powerpoint/2010/main" val="91017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快速排序找第</a:t>
            </a:r>
            <a:r>
              <a:rPr lang="en-US" altLang="zh-CN" dirty="0"/>
              <a:t>k</a:t>
            </a:r>
            <a:r>
              <a:rPr lang="zh-CN" altLang="en-US" dirty="0"/>
              <a:t>大，第</a:t>
            </a:r>
            <a:r>
              <a:rPr lang="en-US" altLang="zh-CN" dirty="0"/>
              <a:t>k</a:t>
            </a:r>
            <a:r>
              <a:rPr lang="zh-CN" altLang="en-US" dirty="0"/>
              <a:t>小，利用分块思想，计算两部分元素个数， 在前半部分或后半部分找。理想情况，每次折半：</a:t>
            </a:r>
            <a:r>
              <a:rPr lang="en-US" altLang="zh-CN" dirty="0"/>
              <a:t>T(n) = T(n/2)+n = T(n/4)+</a:t>
            </a:r>
            <a:r>
              <a:rPr lang="zh-CN" altLang="en-US" dirty="0"/>
              <a:t> </a:t>
            </a:r>
            <a:r>
              <a:rPr lang="en-US" altLang="zh-CN" dirty="0"/>
              <a:t>n/2</a:t>
            </a:r>
            <a:r>
              <a:rPr lang="zh-CN" altLang="en-US" dirty="0"/>
              <a:t> </a:t>
            </a:r>
            <a:r>
              <a:rPr lang="en-US" altLang="zh-CN" dirty="0"/>
              <a:t>+</a:t>
            </a:r>
            <a:r>
              <a:rPr lang="zh-CN" altLang="en-US" dirty="0"/>
              <a:t> </a:t>
            </a:r>
            <a:r>
              <a:rPr lang="en-US" altLang="zh-CN" dirty="0"/>
              <a:t>n</a:t>
            </a:r>
          </a:p>
          <a:p>
            <a:r>
              <a:rPr lang="en-US" altLang="zh-CN" dirty="0"/>
              <a:t>= T(n/8</a:t>
            </a:r>
            <a:r>
              <a:rPr lang="zh-CN" altLang="en-US" dirty="0"/>
              <a:t>） </a:t>
            </a:r>
            <a:r>
              <a:rPr lang="en-US" altLang="zh-CN" dirty="0"/>
              <a:t>+ n/4  + n/2 + n = … = O(n)</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55</a:t>
            </a:fld>
            <a:endParaRPr lang="zh-CN" altLang="en-US"/>
          </a:p>
        </p:txBody>
      </p:sp>
    </p:spTree>
    <p:extLst>
      <p:ext uri="{BB962C8B-B14F-4D97-AF65-F5344CB8AC3E}">
        <p14:creationId xmlns:p14="http://schemas.microsoft.com/office/powerpoint/2010/main" val="3192738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熟悉流程！！！</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56</a:t>
            </a:fld>
            <a:endParaRPr lang="zh-CN" altLang="en-US"/>
          </a:p>
        </p:txBody>
      </p:sp>
    </p:spTree>
    <p:extLst>
      <p:ext uri="{BB962C8B-B14F-4D97-AF65-F5344CB8AC3E}">
        <p14:creationId xmlns:p14="http://schemas.microsoft.com/office/powerpoint/2010/main" val="192949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一定要进行</a:t>
            </a:r>
            <a:r>
              <a:rPr lang="en-US" altLang="zh-CN" dirty="0"/>
              <a:t>n-1</a:t>
            </a:r>
            <a:r>
              <a:rPr lang="zh-CN" altLang="en-US" dirty="0"/>
              <a:t>趟排序，所以排序次数与初始数据无关</a:t>
            </a:r>
            <a:endParaRPr lang="en-US" altLang="zh-CN"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62</a:t>
            </a:fld>
            <a:endParaRPr lang="zh-CN" altLang="en-US"/>
          </a:p>
        </p:txBody>
      </p:sp>
    </p:spTree>
    <p:extLst>
      <p:ext uri="{BB962C8B-B14F-4D97-AF65-F5344CB8AC3E}">
        <p14:creationId xmlns:p14="http://schemas.microsoft.com/office/powerpoint/2010/main" val="377821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63</a:t>
            </a:fld>
            <a:endParaRPr lang="zh-CN" altLang="en-US"/>
          </a:p>
        </p:txBody>
      </p:sp>
    </p:spTree>
    <p:extLst>
      <p:ext uri="{BB962C8B-B14F-4D97-AF65-F5344CB8AC3E}">
        <p14:creationId xmlns:p14="http://schemas.microsoft.com/office/powerpoint/2010/main" val="1522808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80</a:t>
            </a:fld>
            <a:endParaRPr lang="zh-CN" altLang="en-US"/>
          </a:p>
        </p:txBody>
      </p:sp>
    </p:spTree>
    <p:extLst>
      <p:ext uri="{BB962C8B-B14F-4D97-AF65-F5344CB8AC3E}">
        <p14:creationId xmlns:p14="http://schemas.microsoft.com/office/powerpoint/2010/main" val="390031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78</a:t>
            </a:r>
            <a:r>
              <a:rPr lang="zh-CN" altLang="en-US" dirty="0"/>
              <a:t>， </a:t>
            </a:r>
            <a:r>
              <a:rPr lang="en-US" altLang="zh-CN" dirty="0"/>
              <a:t>78 </a:t>
            </a:r>
            <a:r>
              <a:rPr lang="zh-CN" altLang="en-US" dirty="0"/>
              <a:t>， </a:t>
            </a:r>
            <a:r>
              <a:rPr lang="en-US" altLang="zh-CN" dirty="0"/>
              <a:t>1</a:t>
            </a:r>
          </a:p>
          <a:p>
            <a:r>
              <a:rPr lang="en-US" altLang="zh-CN" dirty="0"/>
              <a:t>1</a:t>
            </a:r>
            <a:r>
              <a:rPr lang="zh-CN" altLang="en-US" dirty="0"/>
              <a:t>和</a:t>
            </a:r>
            <a:r>
              <a:rPr lang="en-US" altLang="zh-CN" dirty="0"/>
              <a:t>78</a:t>
            </a:r>
            <a:r>
              <a:rPr lang="zh-CN" altLang="en-US" dirty="0"/>
              <a:t>交换，改变了次序</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a:t>
            </a:fld>
            <a:endParaRPr lang="zh-CN" altLang="en-US"/>
          </a:p>
        </p:txBody>
      </p:sp>
    </p:spTree>
    <p:extLst>
      <p:ext uri="{BB962C8B-B14F-4D97-AF65-F5344CB8AC3E}">
        <p14:creationId xmlns:p14="http://schemas.microsoft.com/office/powerpoint/2010/main" val="443252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a:t>
            </a:r>
            <a:r>
              <a:rPr lang="en-US" altLang="zh-CN" dirty="0" err="1"/>
              <a:t>n+m</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172335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从底至上，小到大</a:t>
            </a:r>
            <a:endParaRPr lang="en-US" altLang="zh-CN"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93</a:t>
            </a:fld>
            <a:endParaRPr lang="zh-CN" altLang="en-US"/>
          </a:p>
        </p:txBody>
      </p:sp>
    </p:spTree>
    <p:extLst>
      <p:ext uri="{BB962C8B-B14F-4D97-AF65-F5344CB8AC3E}">
        <p14:creationId xmlns:p14="http://schemas.microsoft.com/office/powerpoint/2010/main" val="179505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95</a:t>
            </a:fld>
            <a:endParaRPr lang="zh-CN" altLang="en-US"/>
          </a:p>
        </p:txBody>
      </p:sp>
    </p:spTree>
    <p:extLst>
      <p:ext uri="{BB962C8B-B14F-4D97-AF65-F5344CB8AC3E}">
        <p14:creationId xmlns:p14="http://schemas.microsoft.com/office/powerpoint/2010/main" val="1428085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96</a:t>
            </a:fld>
            <a:endParaRPr lang="zh-CN" altLang="en-US"/>
          </a:p>
        </p:txBody>
      </p:sp>
    </p:spTree>
    <p:extLst>
      <p:ext uri="{BB962C8B-B14F-4D97-AF65-F5344CB8AC3E}">
        <p14:creationId xmlns:p14="http://schemas.microsoft.com/office/powerpoint/2010/main" val="3792137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B9182112-EED3-4778-B1AC-C24CD9B05CD8}"/>
              </a:ext>
            </a:extLst>
          </p:cNvPr>
          <p:cNvSpPr>
            <a:spLocks noGrp="1" noRot="1" noChangeAspect="1" noTextEdit="1"/>
          </p:cNvSpPr>
          <p:nvPr>
            <p:ph type="sldImg"/>
          </p:nvPr>
        </p:nvSpPr>
        <p:spPr/>
      </p:sp>
      <p:sp>
        <p:nvSpPr>
          <p:cNvPr id="86019" name="备注占位符 2">
            <a:extLst>
              <a:ext uri="{FF2B5EF4-FFF2-40B4-BE49-F238E27FC236}">
                <a16:creationId xmlns:a16="http://schemas.microsoft.com/office/drawing/2014/main" id="{47DF7624-EBD7-40F2-99C4-30F90A0789D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6020" name="灯片编号占位符 3">
            <a:extLst>
              <a:ext uri="{FF2B5EF4-FFF2-40B4-BE49-F238E27FC236}">
                <a16:creationId xmlns:a16="http://schemas.microsoft.com/office/drawing/2014/main" id="{81485B52-8AE9-4109-ABC2-5A0C80F3C8CF}"/>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7E2D76E6-EE3C-4F01-8551-D403F866580A}" type="slidenum">
              <a:rPr lang="zh-CN" altLang="en-US"/>
              <a:pPr/>
              <a:t>111</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7BE2A518-9DFE-400C-93DB-A129390A5057}"/>
              </a:ext>
            </a:extLst>
          </p:cNvPr>
          <p:cNvSpPr>
            <a:spLocks noGrp="1" noRot="1" noChangeAspect="1" noTextEdit="1"/>
          </p:cNvSpPr>
          <p:nvPr>
            <p:ph type="sldImg"/>
          </p:nvPr>
        </p:nvSpPr>
        <p:spPr/>
      </p:sp>
      <p:sp>
        <p:nvSpPr>
          <p:cNvPr id="88067" name="备注占位符 2">
            <a:extLst>
              <a:ext uri="{FF2B5EF4-FFF2-40B4-BE49-F238E27FC236}">
                <a16:creationId xmlns:a16="http://schemas.microsoft.com/office/drawing/2014/main" id="{A39E368B-B5B1-43CB-8FD5-6D506EF3668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8068" name="灯片编号占位符 3">
            <a:extLst>
              <a:ext uri="{FF2B5EF4-FFF2-40B4-BE49-F238E27FC236}">
                <a16:creationId xmlns:a16="http://schemas.microsoft.com/office/drawing/2014/main" id="{F0384BB1-5350-44CB-835D-CCCCA7929A0E}"/>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ED2CB797-25CC-4526-B620-56E3A7B144C6}" type="slidenum">
              <a:rPr lang="zh-CN" altLang="en-US"/>
              <a:pPr/>
              <a:t>112</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6D6450FD-C322-4803-BF96-2216C5CB57AD}"/>
              </a:ext>
            </a:extLst>
          </p:cNvPr>
          <p:cNvSpPr>
            <a:spLocks noGrp="1" noRot="1" noChangeAspect="1" noTextEdit="1"/>
          </p:cNvSpPr>
          <p:nvPr>
            <p:ph type="sldImg"/>
          </p:nvPr>
        </p:nvSpPr>
        <p:spPr/>
      </p:sp>
      <p:sp>
        <p:nvSpPr>
          <p:cNvPr id="90115" name="备注占位符 2">
            <a:extLst>
              <a:ext uri="{FF2B5EF4-FFF2-40B4-BE49-F238E27FC236}">
                <a16:creationId xmlns:a16="http://schemas.microsoft.com/office/drawing/2014/main" id="{C1C29A6F-873C-4037-8339-0C2F8CFBC24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B</a:t>
            </a:r>
            <a:r>
              <a:rPr lang="zh-CN" altLang="en-US" dirty="0"/>
              <a:t>。堆排序对记录数较少的文件并不值得提倡。对</a:t>
            </a:r>
            <a:r>
              <a:rPr lang="en-US" altLang="zh-CN" dirty="0"/>
              <a:t>n</a:t>
            </a:r>
            <a:r>
              <a:rPr lang="zh-CN" altLang="en-US" dirty="0"/>
              <a:t>较大的文件还是很有效的。</a:t>
            </a:r>
            <a:endParaRPr lang="en-US" altLang="zh-CN" dirty="0"/>
          </a:p>
          <a:p>
            <a:r>
              <a:rPr lang="zh-CN" altLang="en-US" dirty="0"/>
              <a:t>建含</a:t>
            </a:r>
            <a:r>
              <a:rPr lang="en-US" altLang="zh-CN" dirty="0"/>
              <a:t>n</a:t>
            </a:r>
            <a:r>
              <a:rPr lang="zh-CN" altLang="en-US" dirty="0"/>
              <a:t>个元素，深度为</a:t>
            </a:r>
            <a:r>
              <a:rPr lang="en-US" altLang="zh-CN" dirty="0"/>
              <a:t>h</a:t>
            </a:r>
            <a:r>
              <a:rPr lang="zh-CN" altLang="en-US" dirty="0"/>
              <a:t>的堆时，总共进行的关键字比较次数不超过</a:t>
            </a:r>
            <a:r>
              <a:rPr lang="en-US" altLang="zh-CN" dirty="0"/>
              <a:t>4n</a:t>
            </a:r>
            <a:r>
              <a:rPr lang="zh-CN" altLang="en-US" dirty="0"/>
              <a:t>。</a:t>
            </a:r>
            <a:endParaRPr lang="en-US" altLang="zh-CN" dirty="0"/>
          </a:p>
          <a:p>
            <a:endParaRPr lang="zh-CN" altLang="en-US" dirty="0"/>
          </a:p>
        </p:txBody>
      </p:sp>
      <p:sp>
        <p:nvSpPr>
          <p:cNvPr id="90116" name="灯片编号占位符 3">
            <a:extLst>
              <a:ext uri="{FF2B5EF4-FFF2-40B4-BE49-F238E27FC236}">
                <a16:creationId xmlns:a16="http://schemas.microsoft.com/office/drawing/2014/main" id="{B4762DBE-9F1C-499D-8ECD-A95378BC90EC}"/>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DDD2E04-C7B2-4BC1-945F-1494753DF034}" type="slidenum">
              <a:rPr lang="zh-CN" altLang="en-US"/>
              <a:pPr/>
              <a:t>113</a:t>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168FE88F-EFDD-49E6-9FE6-49ABBA3CCB1C}"/>
              </a:ext>
            </a:extLst>
          </p:cNvPr>
          <p:cNvSpPr>
            <a:spLocks noGrp="1" noRot="1" noChangeAspect="1" noTextEdit="1"/>
          </p:cNvSpPr>
          <p:nvPr>
            <p:ph type="sldImg"/>
          </p:nvPr>
        </p:nvSpPr>
        <p:spPr/>
      </p:sp>
      <p:sp>
        <p:nvSpPr>
          <p:cNvPr id="92163" name="备注占位符 2">
            <a:extLst>
              <a:ext uri="{FF2B5EF4-FFF2-40B4-BE49-F238E27FC236}">
                <a16:creationId xmlns:a16="http://schemas.microsoft.com/office/drawing/2014/main" id="{5F69E6C5-475B-499C-AE28-290D1D19A2E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164" name="灯片编号占位符 3">
            <a:extLst>
              <a:ext uri="{FF2B5EF4-FFF2-40B4-BE49-F238E27FC236}">
                <a16:creationId xmlns:a16="http://schemas.microsoft.com/office/drawing/2014/main" id="{819BBD3C-BBCA-4908-9803-99A2778F1F57}"/>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A59F667-F976-4937-A52D-CFB4BC40AF2E}" type="slidenum">
              <a:rPr lang="zh-CN" altLang="en-US"/>
              <a:pPr/>
              <a:t>114</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a:t>
            </a:fld>
            <a:endParaRPr lang="zh-CN" altLang="en-US"/>
          </a:p>
        </p:txBody>
      </p:sp>
    </p:spTree>
    <p:extLst>
      <p:ext uri="{BB962C8B-B14F-4D97-AF65-F5344CB8AC3E}">
        <p14:creationId xmlns:p14="http://schemas.microsoft.com/office/powerpoint/2010/main" val="99569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15</a:t>
            </a:fld>
            <a:endParaRPr lang="zh-CN" altLang="en-US"/>
          </a:p>
        </p:txBody>
      </p:sp>
    </p:spTree>
    <p:extLst>
      <p:ext uri="{BB962C8B-B14F-4D97-AF65-F5344CB8AC3E}">
        <p14:creationId xmlns:p14="http://schemas.microsoft.com/office/powerpoint/2010/main" val="201419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22</a:t>
            </a:fld>
            <a:endParaRPr lang="zh-CN" altLang="en-US"/>
          </a:p>
        </p:txBody>
      </p:sp>
    </p:spTree>
    <p:extLst>
      <p:ext uri="{BB962C8B-B14F-4D97-AF65-F5344CB8AC3E}">
        <p14:creationId xmlns:p14="http://schemas.microsoft.com/office/powerpoint/2010/main" val="106159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23</a:t>
            </a:fld>
            <a:endParaRPr lang="zh-CN" altLang="en-US"/>
          </a:p>
        </p:txBody>
      </p:sp>
    </p:spTree>
    <p:extLst>
      <p:ext uri="{BB962C8B-B14F-4D97-AF65-F5344CB8AC3E}">
        <p14:creationId xmlns:p14="http://schemas.microsoft.com/office/powerpoint/2010/main" val="359839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折半查找不一定优于顺序查找</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24</a:t>
            </a:fld>
            <a:endParaRPr lang="zh-CN" altLang="en-US"/>
          </a:p>
        </p:txBody>
      </p:sp>
    </p:spTree>
    <p:extLst>
      <p:ext uri="{BB962C8B-B14F-4D97-AF65-F5344CB8AC3E}">
        <p14:creationId xmlns:p14="http://schemas.microsoft.com/office/powerpoint/2010/main" val="35108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17 20 30 40 5 7 15 22</a:t>
            </a:r>
          </a:p>
          <a:p>
            <a:r>
              <a:rPr lang="en-US" altLang="zh-CN" dirty="0"/>
              <a:t>Gap=4 5 7 17 20</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28</a:t>
            </a:fld>
            <a:endParaRPr lang="zh-CN" altLang="en-US"/>
          </a:p>
        </p:txBody>
      </p:sp>
    </p:spTree>
    <p:extLst>
      <p:ext uri="{BB962C8B-B14F-4D97-AF65-F5344CB8AC3E}">
        <p14:creationId xmlns:p14="http://schemas.microsoft.com/office/powerpoint/2010/main" val="144785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30</a:t>
            </a:fld>
            <a:endParaRPr lang="zh-CN" altLang="en-US"/>
          </a:p>
        </p:txBody>
      </p:sp>
    </p:spTree>
    <p:extLst>
      <p:ext uri="{BB962C8B-B14F-4D97-AF65-F5344CB8AC3E}">
        <p14:creationId xmlns:p14="http://schemas.microsoft.com/office/powerpoint/2010/main" val="383053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5E1B64E9-FC60-4771-BC59-C8C9F4D6E0B8}"/>
              </a:ext>
            </a:extLst>
          </p:cNvPr>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40424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3" Type="http://schemas.openxmlformats.org/officeDocument/2006/relationships/customXml" Target="../ink/ink9.xml"/><Relationship Id="rId18" Type="http://schemas.openxmlformats.org/officeDocument/2006/relationships/image" Target="../media/image21.png"/><Relationship Id="rId26" Type="http://schemas.openxmlformats.org/officeDocument/2006/relationships/image" Target="../media/image25.png"/><Relationship Id="rId21" Type="http://schemas.openxmlformats.org/officeDocument/2006/relationships/customXml" Target="../ink/ink13.xml"/><Relationship Id="rId34" Type="http://schemas.openxmlformats.org/officeDocument/2006/relationships/image" Target="../media/image29.png"/><Relationship Id="rId7" Type="http://schemas.openxmlformats.org/officeDocument/2006/relationships/customXml" Target="../ink/ink6.xml"/><Relationship Id="rId12" Type="http://schemas.openxmlformats.org/officeDocument/2006/relationships/image" Target="../media/image18.png"/><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customXml" Target="../ink/ink19.xml"/><Relationship Id="rId38" Type="http://schemas.openxmlformats.org/officeDocument/2006/relationships/image" Target="../media/image11.png"/><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image" Target="../media/image22.png"/><Relationship Id="rId29" Type="http://schemas.openxmlformats.org/officeDocument/2006/relationships/customXml" Target="../ink/ink17.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customXml" Target="../ink/ink8.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21.xml"/><Relationship Id="rId5" Type="http://schemas.openxmlformats.org/officeDocument/2006/relationships/customXml" Target="../ink/ink5.xml"/><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customXml" Target="../ink/ink12.xml"/><Relationship Id="rId31" Type="http://schemas.openxmlformats.org/officeDocument/2006/relationships/customXml" Target="../ink/ink18.xml"/><Relationship Id="rId4" Type="http://schemas.openxmlformats.org/officeDocument/2006/relationships/image" Target="../media/image14.png"/><Relationship Id="rId9" Type="http://schemas.openxmlformats.org/officeDocument/2006/relationships/customXml" Target="../ink/ink7.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6.xml"/><Relationship Id="rId30" Type="http://schemas.openxmlformats.org/officeDocument/2006/relationships/image" Target="../media/image27.png"/><Relationship Id="rId35" Type="http://schemas.openxmlformats.org/officeDocument/2006/relationships/customXml" Target="../ink/ink20.xml"/><Relationship Id="rId8" Type="http://schemas.openxmlformats.org/officeDocument/2006/relationships/image" Target="../media/image16.png"/><Relationship Id="rId3" Type="http://schemas.openxmlformats.org/officeDocument/2006/relationships/customXml" Target="../ink/ink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c.biancheng.net/stl/algorithm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c.biancheng.net/stl/algorithms/" TargetMode="Externa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a:solidFill>
                  <a:schemeClr val="tx2"/>
                </a:solidFill>
                <a:latin typeface="+mj-lt"/>
                <a:ea typeface="+mj-ea"/>
                <a:cs typeface="+mj-cs"/>
              </a:rPr>
              <a:t>第十章 排序</a:t>
            </a:r>
            <a:endParaRPr lang="zh-CN" altLang="en-US" sz="4000" dirty="0">
              <a:solidFill>
                <a:schemeClr val="tx2"/>
              </a:solidFill>
              <a:latin typeface="+mj-lt"/>
              <a:ea typeface="+mj-ea"/>
              <a:cs typeface="+mj-cs"/>
            </a:endParaRP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10</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6" name="Rectangle 1">
            <a:extLst>
              <a:ext uri="{FF2B5EF4-FFF2-40B4-BE49-F238E27FC236}">
                <a16:creationId xmlns:a16="http://schemas.microsoft.com/office/drawing/2014/main" id="{B77E9892-FBA4-44E2-B87C-12E04BE4C588}"/>
              </a:ext>
            </a:extLst>
          </p:cNvPr>
          <p:cNvSpPr>
            <a:spLocks noChangeArrowheads="1"/>
          </p:cNvSpPr>
          <p:nvPr/>
        </p:nvSpPr>
        <p:spPr bwMode="auto">
          <a:xfrm>
            <a:off x="556668" y="1321604"/>
            <a:ext cx="8604448" cy="2585323"/>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mn-ea"/>
                <a:ea typeface="+mn-ea"/>
              </a:rPr>
              <a:t>t</a:t>
            </a:r>
            <a:r>
              <a:rPr kumimoji="0" lang="zh-CN" altLang="zh-CN" sz="2800" b="0" i="0" u="none" strike="noStrike" cap="none" normalizeH="0" baseline="0" dirty="0">
                <a:ln>
                  <a:noFill/>
                </a:ln>
                <a:effectLst/>
                <a:latin typeface="+mn-ea"/>
                <a:ea typeface="+mn-ea"/>
              </a:rPr>
              <a:t>emplate &lt;class BidirectionalIterator, class UnaryPredicate&gt;</a:t>
            </a:r>
            <a:endParaRPr kumimoji="0" lang="en-US" altLang="zh-CN" sz="2800" b="0" i="0" u="none" strike="noStrike" cap="none" normalizeH="0" baseline="0" dirty="0">
              <a:ln>
                <a:noFill/>
              </a:ln>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effectLst/>
                <a:latin typeface="+mn-ea"/>
                <a:ea typeface="+mn-ea"/>
              </a:rPr>
              <a:t> BidirectionalIterator </a:t>
            </a:r>
            <a:r>
              <a:rPr kumimoji="0" lang="zh-CN" altLang="zh-CN" sz="2800" b="0" i="0" u="none" strike="noStrike" cap="none" normalizeH="0" baseline="0" dirty="0">
                <a:ln>
                  <a:noFill/>
                </a:ln>
                <a:solidFill>
                  <a:srgbClr val="FF0000"/>
                </a:solidFill>
                <a:effectLst/>
                <a:latin typeface="+mn-ea"/>
                <a:ea typeface="+mn-ea"/>
              </a:rPr>
              <a:t>partition </a:t>
            </a:r>
            <a:r>
              <a:rPr kumimoji="0" lang="zh-CN" altLang="zh-CN" sz="2800" b="0" i="0" u="none" strike="noStrike" cap="none" normalizeH="0" baseline="0" dirty="0">
                <a:ln>
                  <a:noFill/>
                </a:ln>
                <a:effectLst/>
                <a:latin typeface="+mn-ea"/>
                <a:ea typeface="+mn-ea"/>
              </a:rPr>
              <a:t>(BidirectionalIterator first, BidirectionalIterator last,</a:t>
            </a:r>
            <a:r>
              <a:rPr kumimoji="0" lang="en-US" altLang="zh-CN" sz="2800" b="0" i="0" u="none" strike="noStrike" cap="none" normalizeH="0" baseline="0" dirty="0">
                <a:ln>
                  <a:noFill/>
                </a:ln>
                <a:effectLst/>
                <a:latin typeface="+mn-ea"/>
                <a:ea typeface="+mn-ea"/>
              </a:rPr>
              <a:t> </a:t>
            </a:r>
            <a:r>
              <a:rPr kumimoji="0" lang="zh-CN" altLang="zh-CN" sz="2800" b="0" i="0" u="none" strike="noStrike" cap="none" normalizeH="0" baseline="0" dirty="0">
                <a:ln>
                  <a:noFill/>
                </a:ln>
                <a:effectLst/>
                <a:latin typeface="+mn-ea"/>
                <a:ea typeface="+mn-ea"/>
              </a:rPr>
              <a:t>UnaryPredicate pred)</a:t>
            </a:r>
            <a:r>
              <a:rPr kumimoji="0" lang="zh-CN" altLang="zh-CN" sz="2800" b="0" i="0" u="none" strike="noStrike" cap="none" normalizeH="0" baseline="0" dirty="0">
                <a:ln>
                  <a:noFill/>
                </a:ln>
                <a:solidFill>
                  <a:srgbClr val="008000"/>
                </a:solidFill>
                <a:effectLst/>
                <a:latin typeface="+mn-ea"/>
                <a:ea typeface="+mn-ea"/>
              </a:rPr>
              <a:t>;</a:t>
            </a:r>
            <a:r>
              <a:rPr kumimoji="0" lang="zh-CN" altLang="zh-CN" sz="2800" b="0" i="0" u="none" strike="noStrike" cap="none" normalizeH="0" baseline="0" dirty="0">
                <a:ln>
                  <a:noFill/>
                </a:ln>
                <a:solidFill>
                  <a:schemeClr val="tx1"/>
                </a:solidFill>
                <a:effectLst/>
                <a:latin typeface="+mn-ea"/>
                <a:ea typeface="+mn-ea"/>
              </a:rPr>
              <a:t> </a:t>
            </a:r>
          </a:p>
        </p:txBody>
      </p:sp>
      <p:sp>
        <p:nvSpPr>
          <p:cNvPr id="7" name="文本框 6">
            <a:extLst>
              <a:ext uri="{FF2B5EF4-FFF2-40B4-BE49-F238E27FC236}">
                <a16:creationId xmlns:a16="http://schemas.microsoft.com/office/drawing/2014/main" id="{DEE67408-0E06-4FE1-A92D-E4AF1A7350A9}"/>
              </a:ext>
            </a:extLst>
          </p:cNvPr>
          <p:cNvSpPr txBox="1"/>
          <p:nvPr/>
        </p:nvSpPr>
        <p:spPr>
          <a:xfrm>
            <a:off x="539552" y="4365104"/>
            <a:ext cx="7488832" cy="523220"/>
          </a:xfrm>
          <a:prstGeom prst="rect">
            <a:avLst/>
          </a:prstGeom>
          <a:noFill/>
        </p:spPr>
        <p:txBody>
          <a:bodyPr wrap="square" rtlCol="0">
            <a:spAutoFit/>
          </a:bodyPr>
          <a:lstStyle/>
          <a:p>
            <a:r>
              <a:rPr lang="zh-CN" altLang="en-US" sz="2800" b="0" i="0" dirty="0">
                <a:latin typeface="+mn-ea"/>
                <a:ea typeface="+mn-ea"/>
              </a:rPr>
              <a:t>分区函数。</a:t>
            </a:r>
            <a:r>
              <a:rPr lang="en-US" altLang="zh-CN" sz="2800" b="0" i="0" dirty="0">
                <a:latin typeface="+mn-ea"/>
                <a:ea typeface="+mn-ea"/>
              </a:rPr>
              <a:t> #include &lt;algorithm&gt;</a:t>
            </a:r>
            <a:endParaRPr lang="zh-CN" altLang="en-US" sz="2800" b="0" dirty="0">
              <a:latin typeface="+mn-ea"/>
              <a:ea typeface="+mn-ea"/>
            </a:endParaRPr>
          </a:p>
        </p:txBody>
      </p:sp>
      <p:sp>
        <p:nvSpPr>
          <p:cNvPr id="8" name="文本框 7">
            <a:extLst>
              <a:ext uri="{FF2B5EF4-FFF2-40B4-BE49-F238E27FC236}">
                <a16:creationId xmlns:a16="http://schemas.microsoft.com/office/drawing/2014/main" id="{79651538-6905-4292-A399-335389417259}"/>
              </a:ext>
            </a:extLst>
          </p:cNvPr>
          <p:cNvSpPr txBox="1"/>
          <p:nvPr/>
        </p:nvSpPr>
        <p:spPr>
          <a:xfrm>
            <a:off x="611560" y="5046858"/>
            <a:ext cx="8458200" cy="523220"/>
          </a:xfrm>
          <a:prstGeom prst="rect">
            <a:avLst/>
          </a:prstGeom>
          <a:noFill/>
        </p:spPr>
        <p:txBody>
          <a:bodyPr wrap="square">
            <a:spAutoFit/>
          </a:bodyPr>
          <a:lstStyle/>
          <a:p>
            <a:r>
              <a:rPr lang="zh-CN" altLang="en-US" sz="2800" b="0" i="0" dirty="0">
                <a:latin typeface="黑体" panose="02010609060101010101" pitchFamily="49" charset="-122"/>
                <a:ea typeface="黑体" panose="02010609060101010101" pitchFamily="49" charset="-122"/>
              </a:rPr>
              <a:t>快速排序</a:t>
            </a:r>
          </a:p>
        </p:txBody>
      </p:sp>
    </p:spTree>
    <p:extLst>
      <p:ext uri="{BB962C8B-B14F-4D97-AF65-F5344CB8AC3E}">
        <p14:creationId xmlns:p14="http://schemas.microsoft.com/office/powerpoint/2010/main" val="304293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9A2BA537-747C-49A2-9853-B918E68360A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42A6F0E-0119-4258-8A92-F3776AC05A5F}" type="slidenum">
              <a:rPr lang="zh-CN" altLang="en-US" sz="2400">
                <a:solidFill>
                  <a:srgbClr val="000000"/>
                </a:solidFill>
              </a:rPr>
              <a:pPr algn="r" eaLnBrk="1" hangingPunct="1">
                <a:spcBef>
                  <a:spcPct val="50000"/>
                </a:spcBef>
                <a:buClrTx/>
                <a:buSzTx/>
                <a:buFont typeface="Arial" panose="020B0604020202020204" pitchFamily="34" charset="0"/>
                <a:buNone/>
              </a:pPr>
              <a:t>100</a:t>
            </a:fld>
            <a:endParaRPr lang="en-US" altLang="zh-CN" sz="2400"/>
          </a:p>
        </p:txBody>
      </p:sp>
      <p:grpSp>
        <p:nvGrpSpPr>
          <p:cNvPr id="74758" name="Group 8">
            <a:extLst>
              <a:ext uri="{FF2B5EF4-FFF2-40B4-BE49-F238E27FC236}">
                <a16:creationId xmlns:a16="http://schemas.microsoft.com/office/drawing/2014/main" id="{B1E9225B-7C38-4C5C-A9AE-695CB7A67484}"/>
              </a:ext>
            </a:extLst>
          </p:cNvPr>
          <p:cNvGrpSpPr>
            <a:grpSpLocks/>
          </p:cNvGrpSpPr>
          <p:nvPr/>
        </p:nvGrpSpPr>
        <p:grpSpPr bwMode="auto">
          <a:xfrm>
            <a:off x="3275856" y="1340768"/>
            <a:ext cx="4603750" cy="914400"/>
            <a:chOff x="0" y="0"/>
            <a:chExt cx="2900" cy="576"/>
          </a:xfrm>
        </p:grpSpPr>
        <p:sp>
          <p:nvSpPr>
            <p:cNvPr id="74774" name="Text Box 9">
              <a:extLst>
                <a:ext uri="{FF2B5EF4-FFF2-40B4-BE49-F238E27FC236}">
                  <a16:creationId xmlns:a16="http://schemas.microsoft.com/office/drawing/2014/main" id="{B4A2E216-DB5C-4B34-A489-D00BC038B48E}"/>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74775" name="Oval 10">
              <a:extLst>
                <a:ext uri="{FF2B5EF4-FFF2-40B4-BE49-F238E27FC236}">
                  <a16:creationId xmlns:a16="http://schemas.microsoft.com/office/drawing/2014/main" id="{EC6C7146-66D9-4DE5-A58A-693DC3AF77F2}"/>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76" name="Oval 11">
              <a:extLst>
                <a:ext uri="{FF2B5EF4-FFF2-40B4-BE49-F238E27FC236}">
                  <a16:creationId xmlns:a16="http://schemas.microsoft.com/office/drawing/2014/main" id="{9A9F435B-CB06-496E-BB2A-638F55F84378}"/>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77" name="Oval 12">
              <a:extLst>
                <a:ext uri="{FF2B5EF4-FFF2-40B4-BE49-F238E27FC236}">
                  <a16:creationId xmlns:a16="http://schemas.microsoft.com/office/drawing/2014/main" id="{EFF2CCDE-4873-4EF4-94B0-0E5AE9460188}"/>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8" name="Oval 13">
              <a:extLst>
                <a:ext uri="{FF2B5EF4-FFF2-40B4-BE49-F238E27FC236}">
                  <a16:creationId xmlns:a16="http://schemas.microsoft.com/office/drawing/2014/main" id="{31FF30AA-6139-43ED-954F-31A2219E08A1}"/>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79" name="Oval 14">
              <a:extLst>
                <a:ext uri="{FF2B5EF4-FFF2-40B4-BE49-F238E27FC236}">
                  <a16:creationId xmlns:a16="http://schemas.microsoft.com/office/drawing/2014/main" id="{851DD937-C00D-421F-912E-56BF3A58B9E1}"/>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80" name="Oval 15">
              <a:extLst>
                <a:ext uri="{FF2B5EF4-FFF2-40B4-BE49-F238E27FC236}">
                  <a16:creationId xmlns:a16="http://schemas.microsoft.com/office/drawing/2014/main" id="{0BF4A659-278A-4D92-AE3D-31AF4D0ACE45}"/>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74759" name="Group 24">
            <a:extLst>
              <a:ext uri="{FF2B5EF4-FFF2-40B4-BE49-F238E27FC236}">
                <a16:creationId xmlns:a16="http://schemas.microsoft.com/office/drawing/2014/main" id="{BE931F8C-AEBA-4AC4-BD97-9359894B7A22}"/>
              </a:ext>
            </a:extLst>
          </p:cNvPr>
          <p:cNvGrpSpPr>
            <a:grpSpLocks/>
          </p:cNvGrpSpPr>
          <p:nvPr/>
        </p:nvGrpSpPr>
        <p:grpSpPr bwMode="auto">
          <a:xfrm>
            <a:off x="3352056" y="2940968"/>
            <a:ext cx="4267200" cy="533400"/>
            <a:chOff x="0" y="0"/>
            <a:chExt cx="2688" cy="336"/>
          </a:xfrm>
        </p:grpSpPr>
        <p:sp>
          <p:nvSpPr>
            <p:cNvPr id="74768" name="Oval 18">
              <a:extLst>
                <a:ext uri="{FF2B5EF4-FFF2-40B4-BE49-F238E27FC236}">
                  <a16:creationId xmlns:a16="http://schemas.microsoft.com/office/drawing/2014/main" id="{594EBE97-62EC-4D72-8972-04558FB19764}"/>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69" name="Oval 19">
              <a:extLst>
                <a:ext uri="{FF2B5EF4-FFF2-40B4-BE49-F238E27FC236}">
                  <a16:creationId xmlns:a16="http://schemas.microsoft.com/office/drawing/2014/main" id="{ED8AC410-0D9C-425B-B7EF-625B8CF6C811}"/>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70" name="Oval 20">
              <a:extLst>
                <a:ext uri="{FF2B5EF4-FFF2-40B4-BE49-F238E27FC236}">
                  <a16:creationId xmlns:a16="http://schemas.microsoft.com/office/drawing/2014/main" id="{145A98AC-2FC2-4CAE-86E7-E44A9B6BBE78}"/>
                </a:ext>
              </a:extLst>
            </p:cNvPr>
            <p:cNvSpPr>
              <a:spLocks noChangeArrowheads="1"/>
            </p:cNvSpPr>
            <p:nvPr/>
          </p:nvSpPr>
          <p:spPr bwMode="auto">
            <a:xfrm>
              <a:off x="48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1" name="Oval 21">
              <a:extLst>
                <a:ext uri="{FF2B5EF4-FFF2-40B4-BE49-F238E27FC236}">
                  <a16:creationId xmlns:a16="http://schemas.microsoft.com/office/drawing/2014/main" id="{ADAA733D-618E-433E-9C47-94CEE48B623F}"/>
                </a:ext>
              </a:extLst>
            </p:cNvPr>
            <p:cNvSpPr>
              <a:spLocks noChangeArrowheads="1"/>
            </p:cNvSpPr>
            <p:nvPr/>
          </p:nvSpPr>
          <p:spPr bwMode="auto">
            <a:xfrm>
              <a:off x="235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72" name="Oval 22">
              <a:extLst>
                <a:ext uri="{FF2B5EF4-FFF2-40B4-BE49-F238E27FC236}">
                  <a16:creationId xmlns:a16="http://schemas.microsoft.com/office/drawing/2014/main" id="{2D8337BC-29BD-4487-89D0-5E35E128488D}"/>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3" name="Oval 23">
              <a:extLst>
                <a:ext uri="{FF2B5EF4-FFF2-40B4-BE49-F238E27FC236}">
                  <a16:creationId xmlns:a16="http://schemas.microsoft.com/office/drawing/2014/main" id="{CEE9B535-AD87-4455-BA64-5FD75188A1BA}"/>
                </a:ext>
              </a:extLst>
            </p:cNvPr>
            <p:cNvSpPr>
              <a:spLocks noChangeArrowheads="1"/>
            </p:cNvSpPr>
            <p:nvPr/>
          </p:nvSpPr>
          <p:spPr bwMode="auto">
            <a:xfrm>
              <a:off x="144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74760" name="Group 32">
            <a:extLst>
              <a:ext uri="{FF2B5EF4-FFF2-40B4-BE49-F238E27FC236}">
                <a16:creationId xmlns:a16="http://schemas.microsoft.com/office/drawing/2014/main" id="{D2245614-34C6-4476-A5E8-78A535FF6F9C}"/>
              </a:ext>
            </a:extLst>
          </p:cNvPr>
          <p:cNvGrpSpPr>
            <a:grpSpLocks/>
          </p:cNvGrpSpPr>
          <p:nvPr/>
        </p:nvGrpSpPr>
        <p:grpSpPr bwMode="auto">
          <a:xfrm>
            <a:off x="3352056" y="4083968"/>
            <a:ext cx="4267200" cy="533400"/>
            <a:chOff x="0" y="0"/>
            <a:chExt cx="2688" cy="336"/>
          </a:xfrm>
        </p:grpSpPr>
        <p:sp>
          <p:nvSpPr>
            <p:cNvPr id="74762" name="Oval 26">
              <a:extLst>
                <a:ext uri="{FF2B5EF4-FFF2-40B4-BE49-F238E27FC236}">
                  <a16:creationId xmlns:a16="http://schemas.microsoft.com/office/drawing/2014/main" id="{29E7DE1B-23C2-4028-BDEC-FA28567EA6F5}"/>
                </a:ext>
              </a:extLst>
            </p:cNvPr>
            <p:cNvSpPr>
              <a:spLocks noChangeArrowheads="1"/>
            </p:cNvSpPr>
            <p:nvPr/>
          </p:nvSpPr>
          <p:spPr bwMode="auto">
            <a:xfrm>
              <a:off x="91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63" name="Oval 27">
              <a:extLst>
                <a:ext uri="{FF2B5EF4-FFF2-40B4-BE49-F238E27FC236}">
                  <a16:creationId xmlns:a16="http://schemas.microsoft.com/office/drawing/2014/main" id="{79D4A5B6-8474-475F-9365-1664D0E19DA8}"/>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64" name="Oval 28">
              <a:extLst>
                <a:ext uri="{FF2B5EF4-FFF2-40B4-BE49-F238E27FC236}">
                  <a16:creationId xmlns:a16="http://schemas.microsoft.com/office/drawing/2014/main" id="{E4F04121-2FC6-4DAE-938E-00B0B604C0F1}"/>
                </a:ext>
              </a:extLst>
            </p:cNvPr>
            <p:cNvSpPr>
              <a:spLocks noChangeArrowheads="1"/>
            </p:cNvSpPr>
            <p:nvPr/>
          </p:nvSpPr>
          <p:spPr bwMode="auto">
            <a:xfrm>
              <a:off x="139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65" name="Oval 29">
              <a:extLst>
                <a:ext uri="{FF2B5EF4-FFF2-40B4-BE49-F238E27FC236}">
                  <a16:creationId xmlns:a16="http://schemas.microsoft.com/office/drawing/2014/main" id="{F89A7A75-546E-4814-9561-D4E1EF98573F}"/>
                </a:ext>
              </a:extLst>
            </p:cNvPr>
            <p:cNvSpPr>
              <a:spLocks noChangeArrowheads="1"/>
            </p:cNvSpPr>
            <p:nvPr/>
          </p:nvSpPr>
          <p:spPr bwMode="auto">
            <a:xfrm>
              <a:off x="235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66" name="Oval 30">
              <a:extLst>
                <a:ext uri="{FF2B5EF4-FFF2-40B4-BE49-F238E27FC236}">
                  <a16:creationId xmlns:a16="http://schemas.microsoft.com/office/drawing/2014/main" id="{F0171584-4E65-469F-B952-D27C784FD71A}"/>
                </a:ext>
              </a:extLst>
            </p:cNvPr>
            <p:cNvSpPr>
              <a:spLocks noChangeArrowheads="1"/>
            </p:cNvSpPr>
            <p:nvPr/>
          </p:nvSpPr>
          <p:spPr bwMode="auto">
            <a:xfrm>
              <a:off x="187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67" name="Oval 31">
              <a:extLst>
                <a:ext uri="{FF2B5EF4-FFF2-40B4-BE49-F238E27FC236}">
                  <a16:creationId xmlns:a16="http://schemas.microsoft.com/office/drawing/2014/main" id="{6D8B1612-EBEB-4AED-A2EE-F37F06D6B84C}"/>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4761" name="Text Box 33">
            <a:extLst>
              <a:ext uri="{FF2B5EF4-FFF2-40B4-BE49-F238E27FC236}">
                <a16:creationId xmlns:a16="http://schemas.microsoft.com/office/drawing/2014/main" id="{2728C5B2-13FF-465D-8A84-00922530479F}"/>
              </a:ext>
            </a:extLst>
          </p:cNvPr>
          <p:cNvSpPr>
            <a:spLocks noChangeArrowheads="1"/>
          </p:cNvSpPr>
          <p:nvPr/>
        </p:nvSpPr>
        <p:spPr bwMode="auto">
          <a:xfrm>
            <a:off x="608856" y="3017168"/>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000" i="0"/>
              <a:t>最低位(个位)排序后</a:t>
            </a:r>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r>
              <a:rPr lang="zh-CN" altLang="en-US" sz="2000" i="0"/>
              <a:t>最高位(十位)排序后</a:t>
            </a:r>
            <a:endParaRPr lang="zh-CN" altLang="en-US" sz="2400" i="0"/>
          </a:p>
        </p:txBody>
      </p:sp>
      <p:sp>
        <p:nvSpPr>
          <p:cNvPr id="2" name="Text Box 4">
            <a:extLst>
              <a:ext uri="{FF2B5EF4-FFF2-40B4-BE49-F238E27FC236}">
                <a16:creationId xmlns:a16="http://schemas.microsoft.com/office/drawing/2014/main" id="{EB1AB47C-E297-460D-A0F5-A9A17A96590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最低位优先法</a:t>
            </a:r>
            <a:r>
              <a:rPr lang="en-US" altLang="zh-CN" sz="4400" i="0" dirty="0">
                <a:solidFill>
                  <a:schemeClr val="tx2"/>
                </a:solidFill>
                <a:ea typeface="隶书" pitchFamily="49" charset="-122"/>
              </a:rPr>
              <a:t>LSD</a:t>
            </a:r>
            <a:r>
              <a:rPr lang="zh-CN" altLang="en-US" sz="4400" i="0" dirty="0">
                <a:solidFill>
                  <a:schemeClr val="tx2"/>
                </a:solidFill>
                <a:ea typeface="隶书" pitchFamily="49" charset="-122"/>
              </a:rPr>
              <a:t>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a:extLst>
              <a:ext uri="{FF2B5EF4-FFF2-40B4-BE49-F238E27FC236}">
                <a16:creationId xmlns:a16="http://schemas.microsoft.com/office/drawing/2014/main" id="{80AA7011-32C5-45DD-B4BE-96A9688D4E7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19B10CF-84CA-49AC-A009-7B2FD014E17B}" type="slidenum">
              <a:rPr lang="zh-CN" altLang="en-US" sz="2400">
                <a:solidFill>
                  <a:srgbClr val="000000"/>
                </a:solidFill>
              </a:rPr>
              <a:pPr algn="r" eaLnBrk="1" hangingPunct="1">
                <a:spcBef>
                  <a:spcPct val="50000"/>
                </a:spcBef>
                <a:buClrTx/>
                <a:buSzTx/>
                <a:buFont typeface="Arial" panose="020B0604020202020204" pitchFamily="34" charset="0"/>
                <a:buNone/>
              </a:pPr>
              <a:t>101</a:t>
            </a:fld>
            <a:endParaRPr lang="en-US" altLang="zh-CN" sz="2400"/>
          </a:p>
        </p:txBody>
      </p:sp>
      <p:sp>
        <p:nvSpPr>
          <p:cNvPr id="75781" name="Rectangle 5">
            <a:extLst>
              <a:ext uri="{FF2B5EF4-FFF2-40B4-BE49-F238E27FC236}">
                <a16:creationId xmlns:a16="http://schemas.microsoft.com/office/drawing/2014/main" id="{023A7051-DBFB-4852-9395-FC40B043C2D0}"/>
              </a:ext>
            </a:extLst>
          </p:cNvPr>
          <p:cNvSpPr>
            <a:spLocks noGrp="1" noChangeArrowheads="1"/>
          </p:cNvSpPr>
          <p:nvPr>
            <p:ph type="body" idx="4294967295"/>
          </p:nvPr>
        </p:nvSpPr>
        <p:spPr>
          <a:xfrm>
            <a:off x="548392" y="1340768"/>
            <a:ext cx="8763000" cy="294049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基数排序：借助</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对单逻辑关键字进行排序的一种方法</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链式基数排序方法：用链表作存储结构的基数排序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设置10个队列，</a:t>
            </a:r>
            <a:r>
              <a:rPr lang="en-US" altLang="zh-CN" dirty="0">
                <a:latin typeface="黑体" panose="02010609060101010101" pitchFamily="49" charset="-122"/>
                <a:ea typeface="黑体" panose="02010609060101010101" pitchFamily="49" charset="-122"/>
                <a:sym typeface="黑体" panose="02010609060101010101" pitchFamily="49" charset="-122"/>
              </a:rPr>
              <a:t>f[</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e[</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分别为第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个队列的头指针和尾指针</a:t>
            </a:r>
            <a:endParaRPr lang="zh-CN" altLang="en-US" dirty="0"/>
          </a:p>
        </p:txBody>
      </p:sp>
      <p:sp>
        <p:nvSpPr>
          <p:cNvPr id="2" name="Text Box 4">
            <a:extLst>
              <a:ext uri="{FF2B5EF4-FFF2-40B4-BE49-F238E27FC236}">
                <a16:creationId xmlns:a16="http://schemas.microsoft.com/office/drawing/2014/main" id="{168D76C8-1D74-4023-A517-23B41B1CF70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二、链式基数排序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a:extLst>
              <a:ext uri="{FF2B5EF4-FFF2-40B4-BE49-F238E27FC236}">
                <a16:creationId xmlns:a16="http://schemas.microsoft.com/office/drawing/2014/main" id="{A664FE87-AE6F-42CE-A996-96B21E5580B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011E2C9-05B2-4DC6-B830-84CE5EBDC9E1}" type="slidenum">
              <a:rPr lang="zh-CN" altLang="en-US" sz="2400">
                <a:solidFill>
                  <a:srgbClr val="000000"/>
                </a:solidFill>
              </a:rPr>
              <a:pPr algn="r" eaLnBrk="1" hangingPunct="1">
                <a:spcBef>
                  <a:spcPct val="50000"/>
                </a:spcBef>
                <a:buClrTx/>
                <a:buSzTx/>
                <a:buFont typeface="Arial" panose="020B0604020202020204" pitchFamily="34" charset="0"/>
                <a:buNone/>
              </a:pPr>
              <a:t>102</a:t>
            </a:fld>
            <a:endParaRPr lang="en-US" altLang="zh-CN" sz="2400"/>
          </a:p>
        </p:txBody>
      </p:sp>
      <p:sp>
        <p:nvSpPr>
          <p:cNvPr id="76805" name="Rectangle 5">
            <a:extLst>
              <a:ext uri="{FF2B5EF4-FFF2-40B4-BE49-F238E27FC236}">
                <a16:creationId xmlns:a16="http://schemas.microsoft.com/office/drawing/2014/main" id="{78B62580-3B9F-484C-A8C1-EF850ACCE015}"/>
              </a:ext>
            </a:extLst>
          </p:cNvPr>
          <p:cNvSpPr>
            <a:spLocks noGrp="1" noChangeArrowheads="1"/>
          </p:cNvSpPr>
          <p:nvPr>
            <p:ph type="body" idx="4294967295"/>
          </p:nvPr>
        </p:nvSpPr>
        <p:spPr>
          <a:xfrm>
            <a:off x="533400" y="1196752"/>
            <a:ext cx="8763000" cy="305023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趟分配：根据第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位关键字的值，改变记录的指针，将链表中记录分配至10个链队列中，每个队列中记录关键字的第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位关键字相同。</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趟收集：改变所有非空队列的队尾记录的指针域，令其指向下一个非空队列的队头记录，重新将10个队列链成一个链表。</a:t>
            </a:r>
            <a:endParaRPr lang="zh-CN" altLang="en-US" dirty="0"/>
          </a:p>
        </p:txBody>
      </p:sp>
      <p:sp>
        <p:nvSpPr>
          <p:cNvPr id="2" name="Text Box 4">
            <a:extLst>
              <a:ext uri="{FF2B5EF4-FFF2-40B4-BE49-F238E27FC236}">
                <a16:creationId xmlns:a16="http://schemas.microsoft.com/office/drawing/2014/main" id="{245A0FEC-7575-4AA0-95DB-A967B7FA9A24}"/>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a:extLst>
              <a:ext uri="{FF2B5EF4-FFF2-40B4-BE49-F238E27FC236}">
                <a16:creationId xmlns:a16="http://schemas.microsoft.com/office/drawing/2014/main" id="{4FE5AE59-4CE1-4563-BE70-71F679A7D67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18F2FE1-CE6E-460A-B80E-54766AB1E2DA}" type="slidenum">
              <a:rPr lang="zh-CN" altLang="en-US" sz="2400">
                <a:solidFill>
                  <a:srgbClr val="000000"/>
                </a:solidFill>
              </a:rPr>
              <a:pPr algn="r" eaLnBrk="1" hangingPunct="1">
                <a:spcBef>
                  <a:spcPct val="50000"/>
                </a:spcBef>
                <a:buClrTx/>
                <a:buSzTx/>
                <a:buFont typeface="Arial" panose="020B0604020202020204" pitchFamily="34" charset="0"/>
                <a:buNone/>
              </a:pPr>
              <a:t>103</a:t>
            </a:fld>
            <a:endParaRPr lang="en-US" altLang="zh-CN" sz="2400"/>
          </a:p>
        </p:txBody>
      </p:sp>
      <p:sp>
        <p:nvSpPr>
          <p:cNvPr id="77829" name="Rectangle 5">
            <a:extLst>
              <a:ext uri="{FF2B5EF4-FFF2-40B4-BE49-F238E27FC236}">
                <a16:creationId xmlns:a16="http://schemas.microsoft.com/office/drawing/2014/main" id="{CA1A3B0D-D94D-4E1A-945C-B9BFF0D24349}"/>
              </a:ext>
            </a:extLst>
          </p:cNvPr>
          <p:cNvSpPr>
            <a:spLocks noGrp="1" noChangeArrowheads="1"/>
          </p:cNvSpPr>
          <p:nvPr>
            <p:ph type="body" idx="4294967295"/>
          </p:nvPr>
        </p:nvSpPr>
        <p:spPr>
          <a:xfrm>
            <a:off x="516528" y="1268760"/>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从最低位至最高位，逐位执行上述两步操作，最后得到一个有序序列</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905375E0-6A32-4598-BE97-C9F57EC124FB}"/>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3" name="Group 253">
            <a:extLst>
              <a:ext uri="{FF2B5EF4-FFF2-40B4-BE49-F238E27FC236}">
                <a16:creationId xmlns:a16="http://schemas.microsoft.com/office/drawing/2014/main" id="{20CF8424-5BAD-4F8D-AADE-846487B12CEF}"/>
              </a:ext>
            </a:extLst>
          </p:cNvPr>
          <p:cNvGrpSpPr>
            <a:grpSpLocks/>
          </p:cNvGrpSpPr>
          <p:nvPr/>
        </p:nvGrpSpPr>
        <p:grpSpPr bwMode="auto">
          <a:xfrm>
            <a:off x="119856" y="1268760"/>
            <a:ext cx="8904288" cy="4064000"/>
            <a:chOff x="0" y="0"/>
            <a:chExt cx="5609" cy="2560"/>
          </a:xfrm>
        </p:grpSpPr>
        <p:sp>
          <p:nvSpPr>
            <p:cNvPr id="78854" name="Text Box 254">
              <a:extLst>
                <a:ext uri="{FF2B5EF4-FFF2-40B4-BE49-F238E27FC236}">
                  <a16:creationId xmlns:a16="http://schemas.microsoft.com/office/drawing/2014/main" id="{B332F5EB-9598-4064-A27D-4D0B41DB53AB}"/>
                </a:ext>
              </a:extLst>
            </p:cNvPr>
            <p:cNvSpPr>
              <a:spLocks noChangeArrowheads="1"/>
            </p:cNvSpPr>
            <p:nvPr/>
          </p:nvSpPr>
          <p:spPr bwMode="auto">
            <a:xfrm>
              <a:off x="0" y="0"/>
              <a:ext cx="6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初始状态</a:t>
              </a:r>
              <a:endParaRPr lang="zh-CN" altLang="en-US" sz="2400" i="0"/>
            </a:p>
          </p:txBody>
        </p:sp>
        <p:grpSp>
          <p:nvGrpSpPr>
            <p:cNvPr id="78855" name="Group 255">
              <a:extLst>
                <a:ext uri="{FF2B5EF4-FFF2-40B4-BE49-F238E27FC236}">
                  <a16:creationId xmlns:a16="http://schemas.microsoft.com/office/drawing/2014/main" id="{7A5CCB66-425F-4856-A5D1-363445757EE0}"/>
                </a:ext>
              </a:extLst>
            </p:cNvPr>
            <p:cNvGrpSpPr>
              <a:grpSpLocks/>
            </p:cNvGrpSpPr>
            <p:nvPr/>
          </p:nvGrpSpPr>
          <p:grpSpPr bwMode="auto">
            <a:xfrm>
              <a:off x="476" y="96"/>
              <a:ext cx="5133" cy="256"/>
              <a:chOff x="0" y="0"/>
              <a:chExt cx="5273" cy="256"/>
            </a:xfrm>
          </p:grpSpPr>
          <p:grpSp>
            <p:nvGrpSpPr>
              <p:cNvPr id="78942" name="Group 256">
                <a:extLst>
                  <a:ext uri="{FF2B5EF4-FFF2-40B4-BE49-F238E27FC236}">
                    <a16:creationId xmlns:a16="http://schemas.microsoft.com/office/drawing/2014/main" id="{1437B1CC-CA3A-400A-B49B-B1C7504421D9}"/>
                  </a:ext>
                </a:extLst>
              </p:cNvPr>
              <p:cNvGrpSpPr>
                <a:grpSpLocks/>
              </p:cNvGrpSpPr>
              <p:nvPr/>
            </p:nvGrpSpPr>
            <p:grpSpPr bwMode="auto">
              <a:xfrm>
                <a:off x="0" y="0"/>
                <a:ext cx="542" cy="256"/>
                <a:chOff x="0" y="0"/>
                <a:chExt cx="542" cy="256"/>
              </a:xfrm>
            </p:grpSpPr>
            <p:sp>
              <p:nvSpPr>
                <p:cNvPr id="78970" name="Rectangle 257">
                  <a:extLst>
                    <a:ext uri="{FF2B5EF4-FFF2-40B4-BE49-F238E27FC236}">
                      <a16:creationId xmlns:a16="http://schemas.microsoft.com/office/drawing/2014/main" id="{C2F009A1-0E20-492B-9A42-F614B6F36E4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971" name="Line 258">
                  <a:extLst>
                    <a:ext uri="{FF2B5EF4-FFF2-40B4-BE49-F238E27FC236}">
                      <a16:creationId xmlns:a16="http://schemas.microsoft.com/office/drawing/2014/main" id="{188999B6-FD58-45FD-BF35-B3D87847559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3" name="Group 259">
                <a:extLst>
                  <a:ext uri="{FF2B5EF4-FFF2-40B4-BE49-F238E27FC236}">
                    <a16:creationId xmlns:a16="http://schemas.microsoft.com/office/drawing/2014/main" id="{34D00F88-1A71-4C82-9024-24FAD53EF90F}"/>
                  </a:ext>
                </a:extLst>
              </p:cNvPr>
              <p:cNvGrpSpPr>
                <a:grpSpLocks/>
              </p:cNvGrpSpPr>
              <p:nvPr/>
            </p:nvGrpSpPr>
            <p:grpSpPr bwMode="auto">
              <a:xfrm>
                <a:off x="526" y="0"/>
                <a:ext cx="542" cy="256"/>
                <a:chOff x="0" y="0"/>
                <a:chExt cx="542" cy="256"/>
              </a:xfrm>
            </p:grpSpPr>
            <p:sp>
              <p:nvSpPr>
                <p:cNvPr id="78968" name="Rectangle 260">
                  <a:extLst>
                    <a:ext uri="{FF2B5EF4-FFF2-40B4-BE49-F238E27FC236}">
                      <a16:creationId xmlns:a16="http://schemas.microsoft.com/office/drawing/2014/main" id="{C0FAEBD9-385A-4849-8741-9FD795FAD6DD}"/>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969" name="Line 261">
                  <a:extLst>
                    <a:ext uri="{FF2B5EF4-FFF2-40B4-BE49-F238E27FC236}">
                      <a16:creationId xmlns:a16="http://schemas.microsoft.com/office/drawing/2014/main" id="{C5EB4EEB-4D68-4890-B7F8-E1A133BF996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4" name="Group 262">
                <a:extLst>
                  <a:ext uri="{FF2B5EF4-FFF2-40B4-BE49-F238E27FC236}">
                    <a16:creationId xmlns:a16="http://schemas.microsoft.com/office/drawing/2014/main" id="{C7959F0F-7D32-4280-A8FC-DF93944FA50A}"/>
                  </a:ext>
                </a:extLst>
              </p:cNvPr>
              <p:cNvGrpSpPr>
                <a:grpSpLocks/>
              </p:cNvGrpSpPr>
              <p:nvPr/>
            </p:nvGrpSpPr>
            <p:grpSpPr bwMode="auto">
              <a:xfrm>
                <a:off x="1052" y="0"/>
                <a:ext cx="542" cy="256"/>
                <a:chOff x="0" y="0"/>
                <a:chExt cx="542" cy="256"/>
              </a:xfrm>
            </p:grpSpPr>
            <p:sp>
              <p:nvSpPr>
                <p:cNvPr id="78966" name="Rectangle 263">
                  <a:extLst>
                    <a:ext uri="{FF2B5EF4-FFF2-40B4-BE49-F238E27FC236}">
                      <a16:creationId xmlns:a16="http://schemas.microsoft.com/office/drawing/2014/main" id="{B12DB0DB-27C0-456C-81A2-699FBD686E9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67" name="Line 264">
                  <a:extLst>
                    <a:ext uri="{FF2B5EF4-FFF2-40B4-BE49-F238E27FC236}">
                      <a16:creationId xmlns:a16="http://schemas.microsoft.com/office/drawing/2014/main" id="{BB936636-8831-4F10-BA20-84EBCBFDBFB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5" name="Group 265">
                <a:extLst>
                  <a:ext uri="{FF2B5EF4-FFF2-40B4-BE49-F238E27FC236}">
                    <a16:creationId xmlns:a16="http://schemas.microsoft.com/office/drawing/2014/main" id="{4E36A0C3-D16E-47BE-B504-3B5169C3DF9B}"/>
                  </a:ext>
                </a:extLst>
              </p:cNvPr>
              <p:cNvGrpSpPr>
                <a:grpSpLocks/>
              </p:cNvGrpSpPr>
              <p:nvPr/>
            </p:nvGrpSpPr>
            <p:grpSpPr bwMode="auto">
              <a:xfrm>
                <a:off x="1577" y="0"/>
                <a:ext cx="542" cy="256"/>
                <a:chOff x="0" y="0"/>
                <a:chExt cx="542" cy="256"/>
              </a:xfrm>
            </p:grpSpPr>
            <p:sp>
              <p:nvSpPr>
                <p:cNvPr id="78964" name="Rectangle 266">
                  <a:extLst>
                    <a:ext uri="{FF2B5EF4-FFF2-40B4-BE49-F238E27FC236}">
                      <a16:creationId xmlns:a16="http://schemas.microsoft.com/office/drawing/2014/main" id="{9749947A-1D9F-4EE3-96AF-922A6D5CC05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65" name="Line 267">
                  <a:extLst>
                    <a:ext uri="{FF2B5EF4-FFF2-40B4-BE49-F238E27FC236}">
                      <a16:creationId xmlns:a16="http://schemas.microsoft.com/office/drawing/2014/main" id="{6427C206-7056-4357-8126-3E2DA15BBDA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6" name="Group 268">
                <a:extLst>
                  <a:ext uri="{FF2B5EF4-FFF2-40B4-BE49-F238E27FC236}">
                    <a16:creationId xmlns:a16="http://schemas.microsoft.com/office/drawing/2014/main" id="{847A878B-D9F9-4E7A-8D1F-736536B5C41F}"/>
                  </a:ext>
                </a:extLst>
              </p:cNvPr>
              <p:cNvGrpSpPr>
                <a:grpSpLocks/>
              </p:cNvGrpSpPr>
              <p:nvPr/>
            </p:nvGrpSpPr>
            <p:grpSpPr bwMode="auto">
              <a:xfrm>
                <a:off x="2103" y="0"/>
                <a:ext cx="542" cy="256"/>
                <a:chOff x="0" y="0"/>
                <a:chExt cx="542" cy="256"/>
              </a:xfrm>
            </p:grpSpPr>
            <p:sp>
              <p:nvSpPr>
                <p:cNvPr id="78962" name="Rectangle 269">
                  <a:extLst>
                    <a:ext uri="{FF2B5EF4-FFF2-40B4-BE49-F238E27FC236}">
                      <a16:creationId xmlns:a16="http://schemas.microsoft.com/office/drawing/2014/main" id="{5C456671-9294-49C8-9207-002B1A53510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963" name="Line 270">
                  <a:extLst>
                    <a:ext uri="{FF2B5EF4-FFF2-40B4-BE49-F238E27FC236}">
                      <a16:creationId xmlns:a16="http://schemas.microsoft.com/office/drawing/2014/main" id="{E4441B2E-2C94-4ED7-B2F5-B88237B0482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7" name="Group 271">
                <a:extLst>
                  <a:ext uri="{FF2B5EF4-FFF2-40B4-BE49-F238E27FC236}">
                    <a16:creationId xmlns:a16="http://schemas.microsoft.com/office/drawing/2014/main" id="{E75FB9DF-7198-48D0-AD3E-D8B1214F125D}"/>
                  </a:ext>
                </a:extLst>
              </p:cNvPr>
              <p:cNvGrpSpPr>
                <a:grpSpLocks/>
              </p:cNvGrpSpPr>
              <p:nvPr/>
            </p:nvGrpSpPr>
            <p:grpSpPr bwMode="auto">
              <a:xfrm>
                <a:off x="2629" y="0"/>
                <a:ext cx="542" cy="256"/>
                <a:chOff x="0" y="0"/>
                <a:chExt cx="542" cy="256"/>
              </a:xfrm>
            </p:grpSpPr>
            <p:sp>
              <p:nvSpPr>
                <p:cNvPr id="78960" name="Rectangle 272">
                  <a:extLst>
                    <a:ext uri="{FF2B5EF4-FFF2-40B4-BE49-F238E27FC236}">
                      <a16:creationId xmlns:a16="http://schemas.microsoft.com/office/drawing/2014/main" id="{B332E57B-ACF2-435F-9057-8F8BF5E382A4}"/>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61" name="Line 273">
                  <a:extLst>
                    <a:ext uri="{FF2B5EF4-FFF2-40B4-BE49-F238E27FC236}">
                      <a16:creationId xmlns:a16="http://schemas.microsoft.com/office/drawing/2014/main" id="{F0E6B6ED-381D-4E71-B2B9-1F23B02D580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8" name="Group 274">
                <a:extLst>
                  <a:ext uri="{FF2B5EF4-FFF2-40B4-BE49-F238E27FC236}">
                    <a16:creationId xmlns:a16="http://schemas.microsoft.com/office/drawing/2014/main" id="{E41FD332-89D6-41F0-A4A8-1B933DCD99E7}"/>
                  </a:ext>
                </a:extLst>
              </p:cNvPr>
              <p:cNvGrpSpPr>
                <a:grpSpLocks/>
              </p:cNvGrpSpPr>
              <p:nvPr/>
            </p:nvGrpSpPr>
            <p:grpSpPr bwMode="auto">
              <a:xfrm>
                <a:off x="3154" y="0"/>
                <a:ext cx="542" cy="256"/>
                <a:chOff x="0" y="0"/>
                <a:chExt cx="542" cy="256"/>
              </a:xfrm>
            </p:grpSpPr>
            <p:sp>
              <p:nvSpPr>
                <p:cNvPr id="78958" name="Rectangle 275">
                  <a:extLst>
                    <a:ext uri="{FF2B5EF4-FFF2-40B4-BE49-F238E27FC236}">
                      <a16:creationId xmlns:a16="http://schemas.microsoft.com/office/drawing/2014/main" id="{50A9ED15-FB0E-44E7-B0E4-EBEF33668CE0}"/>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959" name="Line 276">
                  <a:extLst>
                    <a:ext uri="{FF2B5EF4-FFF2-40B4-BE49-F238E27FC236}">
                      <a16:creationId xmlns:a16="http://schemas.microsoft.com/office/drawing/2014/main" id="{56C319A1-6453-4354-A5D6-9AFD66A7A8D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9" name="Group 277">
                <a:extLst>
                  <a:ext uri="{FF2B5EF4-FFF2-40B4-BE49-F238E27FC236}">
                    <a16:creationId xmlns:a16="http://schemas.microsoft.com/office/drawing/2014/main" id="{1FDB2CA4-20CD-4535-96D0-7FEE2EE4D96E}"/>
                  </a:ext>
                </a:extLst>
              </p:cNvPr>
              <p:cNvGrpSpPr>
                <a:grpSpLocks/>
              </p:cNvGrpSpPr>
              <p:nvPr/>
            </p:nvGrpSpPr>
            <p:grpSpPr bwMode="auto">
              <a:xfrm>
                <a:off x="3680" y="0"/>
                <a:ext cx="542" cy="256"/>
                <a:chOff x="0" y="0"/>
                <a:chExt cx="542" cy="256"/>
              </a:xfrm>
            </p:grpSpPr>
            <p:sp>
              <p:nvSpPr>
                <p:cNvPr id="78956" name="Rectangle 278">
                  <a:extLst>
                    <a:ext uri="{FF2B5EF4-FFF2-40B4-BE49-F238E27FC236}">
                      <a16:creationId xmlns:a16="http://schemas.microsoft.com/office/drawing/2014/main" id="{DBF8494E-CE40-4846-B701-F3C8FAFECDDB}"/>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957" name="Line 279">
                  <a:extLst>
                    <a:ext uri="{FF2B5EF4-FFF2-40B4-BE49-F238E27FC236}">
                      <a16:creationId xmlns:a16="http://schemas.microsoft.com/office/drawing/2014/main" id="{0AF73D4C-7401-4D75-803E-A3135339B36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50" name="Group 280">
                <a:extLst>
                  <a:ext uri="{FF2B5EF4-FFF2-40B4-BE49-F238E27FC236}">
                    <a16:creationId xmlns:a16="http://schemas.microsoft.com/office/drawing/2014/main" id="{80C236F9-3950-4448-BDA6-85DF475DAD45}"/>
                  </a:ext>
                </a:extLst>
              </p:cNvPr>
              <p:cNvGrpSpPr>
                <a:grpSpLocks/>
              </p:cNvGrpSpPr>
              <p:nvPr/>
            </p:nvGrpSpPr>
            <p:grpSpPr bwMode="auto">
              <a:xfrm>
                <a:off x="4206" y="0"/>
                <a:ext cx="542" cy="256"/>
                <a:chOff x="0" y="0"/>
                <a:chExt cx="542" cy="256"/>
              </a:xfrm>
            </p:grpSpPr>
            <p:sp>
              <p:nvSpPr>
                <p:cNvPr id="78954" name="Rectangle 281">
                  <a:extLst>
                    <a:ext uri="{FF2B5EF4-FFF2-40B4-BE49-F238E27FC236}">
                      <a16:creationId xmlns:a16="http://schemas.microsoft.com/office/drawing/2014/main" id="{3B8FCA5F-B0F4-406E-A747-E84D1E902A9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955" name="Line 282">
                  <a:extLst>
                    <a:ext uri="{FF2B5EF4-FFF2-40B4-BE49-F238E27FC236}">
                      <a16:creationId xmlns:a16="http://schemas.microsoft.com/office/drawing/2014/main" id="{A153AD64-B8BA-4026-82AA-7465E2CC7B1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51" name="Group 283">
                <a:extLst>
                  <a:ext uri="{FF2B5EF4-FFF2-40B4-BE49-F238E27FC236}">
                    <a16:creationId xmlns:a16="http://schemas.microsoft.com/office/drawing/2014/main" id="{F5C35D5D-531D-4ED9-AF4F-FE4F98E5B521}"/>
                  </a:ext>
                </a:extLst>
              </p:cNvPr>
              <p:cNvGrpSpPr>
                <a:grpSpLocks/>
              </p:cNvGrpSpPr>
              <p:nvPr/>
            </p:nvGrpSpPr>
            <p:grpSpPr bwMode="auto">
              <a:xfrm>
                <a:off x="4731" y="0"/>
                <a:ext cx="542" cy="256"/>
                <a:chOff x="0" y="0"/>
                <a:chExt cx="542" cy="256"/>
              </a:xfrm>
            </p:grpSpPr>
            <p:sp>
              <p:nvSpPr>
                <p:cNvPr id="78952" name="Rectangle 284">
                  <a:extLst>
                    <a:ext uri="{FF2B5EF4-FFF2-40B4-BE49-F238E27FC236}">
                      <a16:creationId xmlns:a16="http://schemas.microsoft.com/office/drawing/2014/main" id="{7B578574-579C-4DA5-A847-F3C62E172A54}"/>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953" name="Line 285">
                  <a:extLst>
                    <a:ext uri="{FF2B5EF4-FFF2-40B4-BE49-F238E27FC236}">
                      <a16:creationId xmlns:a16="http://schemas.microsoft.com/office/drawing/2014/main" id="{205B2500-8344-428C-BEF3-1846598D429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grpSp>
          <p:nvGrpSpPr>
            <p:cNvPr id="78856" name="Group 286">
              <a:extLst>
                <a:ext uri="{FF2B5EF4-FFF2-40B4-BE49-F238E27FC236}">
                  <a16:creationId xmlns:a16="http://schemas.microsoft.com/office/drawing/2014/main" id="{046500AB-90B2-4E04-B5B9-C270AA8FCF9B}"/>
                </a:ext>
              </a:extLst>
            </p:cNvPr>
            <p:cNvGrpSpPr>
              <a:grpSpLocks/>
            </p:cNvGrpSpPr>
            <p:nvPr/>
          </p:nvGrpSpPr>
          <p:grpSpPr bwMode="auto">
            <a:xfrm>
              <a:off x="5206" y="1569"/>
              <a:ext cx="357" cy="452"/>
              <a:chOff x="0" y="0"/>
              <a:chExt cx="367" cy="452"/>
            </a:xfrm>
          </p:grpSpPr>
          <p:sp>
            <p:nvSpPr>
              <p:cNvPr id="78940" name="Text Box 287">
                <a:extLst>
                  <a:ext uri="{FF2B5EF4-FFF2-40B4-BE49-F238E27FC236}">
                    <a16:creationId xmlns:a16="http://schemas.microsoft.com/office/drawing/2014/main" id="{4C153D89-E055-4028-97E5-701E830F0E8A}"/>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941" name="Line 288">
                <a:extLst>
                  <a:ext uri="{FF2B5EF4-FFF2-40B4-BE49-F238E27FC236}">
                    <a16:creationId xmlns:a16="http://schemas.microsoft.com/office/drawing/2014/main" id="{43BDC27A-7533-4979-B444-2D21140344EA}"/>
                  </a:ext>
                </a:extLst>
              </p:cNvPr>
              <p:cNvSpPr>
                <a:spLocks noChangeShapeType="1"/>
              </p:cNvSpPr>
              <p:nvPr/>
            </p:nvSpPr>
            <p:spPr bwMode="auto">
              <a:xfrm flipH="1" flipV="1">
                <a:off x="173" y="251"/>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57" name="Group 289">
              <a:extLst>
                <a:ext uri="{FF2B5EF4-FFF2-40B4-BE49-F238E27FC236}">
                  <a16:creationId xmlns:a16="http://schemas.microsoft.com/office/drawing/2014/main" id="{0DCD7CA4-0668-4AD0-B7EC-78B7DFEE5825}"/>
                </a:ext>
              </a:extLst>
            </p:cNvPr>
            <p:cNvGrpSpPr>
              <a:grpSpLocks/>
            </p:cNvGrpSpPr>
            <p:nvPr/>
          </p:nvGrpSpPr>
          <p:grpSpPr bwMode="auto">
            <a:xfrm>
              <a:off x="5206" y="1195"/>
              <a:ext cx="357" cy="370"/>
              <a:chOff x="0" y="0"/>
              <a:chExt cx="367" cy="370"/>
            </a:xfrm>
          </p:grpSpPr>
          <p:sp>
            <p:nvSpPr>
              <p:cNvPr id="78938" name="Text Box 290">
                <a:extLst>
                  <a:ext uri="{FF2B5EF4-FFF2-40B4-BE49-F238E27FC236}">
                    <a16:creationId xmlns:a16="http://schemas.microsoft.com/office/drawing/2014/main" id="{D9BECD34-65D8-48B8-8B0B-C7389A7FF97D}"/>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939" name="Line 291">
                <a:extLst>
                  <a:ext uri="{FF2B5EF4-FFF2-40B4-BE49-F238E27FC236}">
                    <a16:creationId xmlns:a16="http://schemas.microsoft.com/office/drawing/2014/main" id="{18BFDAAA-A601-4E65-A2E9-6A226C049136}"/>
                  </a:ext>
                </a:extLst>
              </p:cNvPr>
              <p:cNvSpPr>
                <a:spLocks noChangeShapeType="1"/>
              </p:cNvSpPr>
              <p:nvPr/>
            </p:nvSpPr>
            <p:spPr bwMode="auto">
              <a:xfrm flipV="1">
                <a:off x="173" y="259"/>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58" name="Text Box 292">
              <a:extLst>
                <a:ext uri="{FF2B5EF4-FFF2-40B4-BE49-F238E27FC236}">
                  <a16:creationId xmlns:a16="http://schemas.microsoft.com/office/drawing/2014/main" id="{BC5A9AB2-A972-450E-8923-4F2E2163EB1C}"/>
                </a:ext>
              </a:extLst>
            </p:cNvPr>
            <p:cNvSpPr>
              <a:spLocks noChangeArrowheads="1"/>
            </p:cNvSpPr>
            <p:nvPr/>
          </p:nvSpPr>
          <p:spPr bwMode="auto">
            <a:xfrm>
              <a:off x="5206" y="821"/>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859" name="Line 293">
              <a:extLst>
                <a:ext uri="{FF2B5EF4-FFF2-40B4-BE49-F238E27FC236}">
                  <a16:creationId xmlns:a16="http://schemas.microsoft.com/office/drawing/2014/main" id="{E10989A6-0258-422E-A1C3-9966E4558C30}"/>
                </a:ext>
              </a:extLst>
            </p:cNvPr>
            <p:cNvSpPr>
              <a:spLocks noChangeShapeType="1"/>
            </p:cNvSpPr>
            <p:nvPr/>
          </p:nvSpPr>
          <p:spPr bwMode="auto">
            <a:xfrm>
              <a:off x="5396" y="632"/>
              <a:ext cx="1" cy="189"/>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0" name="Line 294">
              <a:extLst>
                <a:ext uri="{FF2B5EF4-FFF2-40B4-BE49-F238E27FC236}">
                  <a16:creationId xmlns:a16="http://schemas.microsoft.com/office/drawing/2014/main" id="{1755BC0B-68DA-4BF7-9CA7-BCD73BE9AE59}"/>
                </a:ext>
              </a:extLst>
            </p:cNvPr>
            <p:cNvSpPr>
              <a:spLocks noChangeShapeType="1"/>
            </p:cNvSpPr>
            <p:nvPr/>
          </p:nvSpPr>
          <p:spPr bwMode="auto">
            <a:xfrm flipV="1">
              <a:off x="5385" y="1076"/>
              <a:ext cx="1" cy="123"/>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61" name="Group 295">
              <a:extLst>
                <a:ext uri="{FF2B5EF4-FFF2-40B4-BE49-F238E27FC236}">
                  <a16:creationId xmlns:a16="http://schemas.microsoft.com/office/drawing/2014/main" id="{782C82E3-D288-4BDA-9FB2-8591AD099B34}"/>
                </a:ext>
              </a:extLst>
            </p:cNvPr>
            <p:cNvGrpSpPr>
              <a:grpSpLocks/>
            </p:cNvGrpSpPr>
            <p:nvPr/>
          </p:nvGrpSpPr>
          <p:grpSpPr bwMode="auto">
            <a:xfrm>
              <a:off x="4709" y="1569"/>
              <a:ext cx="357" cy="426"/>
              <a:chOff x="0" y="0"/>
              <a:chExt cx="367" cy="426"/>
            </a:xfrm>
          </p:grpSpPr>
          <p:sp>
            <p:nvSpPr>
              <p:cNvPr id="78936" name="Text Box 296">
                <a:extLst>
                  <a:ext uri="{FF2B5EF4-FFF2-40B4-BE49-F238E27FC236}">
                    <a16:creationId xmlns:a16="http://schemas.microsoft.com/office/drawing/2014/main" id="{E6B576C4-2005-4F9E-A094-A452716A6A4E}"/>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937" name="Line 297">
                <a:extLst>
                  <a:ext uri="{FF2B5EF4-FFF2-40B4-BE49-F238E27FC236}">
                    <a16:creationId xmlns:a16="http://schemas.microsoft.com/office/drawing/2014/main" id="{AD66AA31-AF07-4321-B024-A08E428DE55F}"/>
                  </a:ext>
                </a:extLst>
              </p:cNvPr>
              <p:cNvSpPr>
                <a:spLocks noChangeShapeType="1"/>
              </p:cNvSpPr>
              <p:nvPr/>
            </p:nvSpPr>
            <p:spPr bwMode="auto">
              <a:xfrm flipH="1" flipV="1">
                <a:off x="169" y="225"/>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62" name="Group 298">
              <a:extLst>
                <a:ext uri="{FF2B5EF4-FFF2-40B4-BE49-F238E27FC236}">
                  <a16:creationId xmlns:a16="http://schemas.microsoft.com/office/drawing/2014/main" id="{2FF07BC4-583D-4497-AA69-22340B5E19EF}"/>
                </a:ext>
              </a:extLst>
            </p:cNvPr>
            <p:cNvGrpSpPr>
              <a:grpSpLocks/>
            </p:cNvGrpSpPr>
            <p:nvPr/>
          </p:nvGrpSpPr>
          <p:grpSpPr bwMode="auto">
            <a:xfrm>
              <a:off x="2107" y="1569"/>
              <a:ext cx="357" cy="437"/>
              <a:chOff x="0" y="0"/>
              <a:chExt cx="367" cy="437"/>
            </a:xfrm>
          </p:grpSpPr>
          <p:sp>
            <p:nvSpPr>
              <p:cNvPr id="78934" name="Text Box 299">
                <a:extLst>
                  <a:ext uri="{FF2B5EF4-FFF2-40B4-BE49-F238E27FC236}">
                    <a16:creationId xmlns:a16="http://schemas.microsoft.com/office/drawing/2014/main" id="{45793E4E-1C6F-46D0-930C-4A9DC817D141}"/>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35" name="Line 300">
                <a:extLst>
                  <a:ext uri="{FF2B5EF4-FFF2-40B4-BE49-F238E27FC236}">
                    <a16:creationId xmlns:a16="http://schemas.microsoft.com/office/drawing/2014/main" id="{6427A765-9837-48E5-B21E-8CEAF0757492}"/>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63" name="Group 301">
              <a:extLst>
                <a:ext uri="{FF2B5EF4-FFF2-40B4-BE49-F238E27FC236}">
                  <a16:creationId xmlns:a16="http://schemas.microsoft.com/office/drawing/2014/main" id="{89131B1D-A44F-4658-A41C-CE660079EE92}"/>
                </a:ext>
              </a:extLst>
            </p:cNvPr>
            <p:cNvGrpSpPr>
              <a:grpSpLocks/>
            </p:cNvGrpSpPr>
            <p:nvPr/>
          </p:nvGrpSpPr>
          <p:grpSpPr bwMode="auto">
            <a:xfrm>
              <a:off x="615" y="1569"/>
              <a:ext cx="358" cy="438"/>
              <a:chOff x="0" y="0"/>
              <a:chExt cx="367" cy="438"/>
            </a:xfrm>
          </p:grpSpPr>
          <p:sp>
            <p:nvSpPr>
              <p:cNvPr id="78932" name="Text Box 302">
                <a:extLst>
                  <a:ext uri="{FF2B5EF4-FFF2-40B4-BE49-F238E27FC236}">
                    <a16:creationId xmlns:a16="http://schemas.microsoft.com/office/drawing/2014/main" id="{1147451A-F258-4B4F-BF78-D53E5BE23C36}"/>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33" name="Line 303">
                <a:extLst>
                  <a:ext uri="{FF2B5EF4-FFF2-40B4-BE49-F238E27FC236}">
                    <a16:creationId xmlns:a16="http://schemas.microsoft.com/office/drawing/2014/main" id="{4A284292-91F3-4246-A388-897C9489B024}"/>
                  </a:ext>
                </a:extLst>
              </p:cNvPr>
              <p:cNvSpPr>
                <a:spLocks noChangeShapeType="1"/>
              </p:cNvSpPr>
              <p:nvPr/>
            </p:nvSpPr>
            <p:spPr bwMode="auto">
              <a:xfrm flipH="1" flipV="1">
                <a:off x="151" y="23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64" name="Line 304">
              <a:extLst>
                <a:ext uri="{FF2B5EF4-FFF2-40B4-BE49-F238E27FC236}">
                  <a16:creationId xmlns:a16="http://schemas.microsoft.com/office/drawing/2014/main" id="{38302D86-0709-4987-A1FC-27ED8EF50AB2}"/>
                </a:ext>
              </a:extLst>
            </p:cNvPr>
            <p:cNvSpPr>
              <a:spLocks noChangeShapeType="1"/>
            </p:cNvSpPr>
            <p:nvPr/>
          </p:nvSpPr>
          <p:spPr bwMode="auto">
            <a:xfrm>
              <a:off x="777" y="654"/>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5" name="Text Box 305">
              <a:extLst>
                <a:ext uri="{FF2B5EF4-FFF2-40B4-BE49-F238E27FC236}">
                  <a16:creationId xmlns:a16="http://schemas.microsoft.com/office/drawing/2014/main" id="{022C8135-036F-4DB3-8A67-064E9FC9AA6A}"/>
                </a:ext>
              </a:extLst>
            </p:cNvPr>
            <p:cNvSpPr>
              <a:spLocks noChangeArrowheads="1"/>
            </p:cNvSpPr>
            <p:nvPr/>
          </p:nvSpPr>
          <p:spPr bwMode="auto">
            <a:xfrm>
              <a:off x="2112" y="1195"/>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866" name="Line 306">
              <a:extLst>
                <a:ext uri="{FF2B5EF4-FFF2-40B4-BE49-F238E27FC236}">
                  <a16:creationId xmlns:a16="http://schemas.microsoft.com/office/drawing/2014/main" id="{4F141A73-3A16-444B-BA97-731A0D0378C7}"/>
                </a:ext>
              </a:extLst>
            </p:cNvPr>
            <p:cNvSpPr>
              <a:spLocks noChangeShapeType="1"/>
            </p:cNvSpPr>
            <p:nvPr/>
          </p:nvSpPr>
          <p:spPr bwMode="auto">
            <a:xfrm flipV="1">
              <a:off x="2288" y="1439"/>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7" name="Line 307">
              <a:extLst>
                <a:ext uri="{FF2B5EF4-FFF2-40B4-BE49-F238E27FC236}">
                  <a16:creationId xmlns:a16="http://schemas.microsoft.com/office/drawing/2014/main" id="{90430C79-CB91-4C1C-B736-35D782F88B17}"/>
                </a:ext>
              </a:extLst>
            </p:cNvPr>
            <p:cNvSpPr>
              <a:spLocks noChangeShapeType="1"/>
            </p:cNvSpPr>
            <p:nvPr/>
          </p:nvSpPr>
          <p:spPr bwMode="auto">
            <a:xfrm>
              <a:off x="2302" y="654"/>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68" name="Group 308">
              <a:extLst>
                <a:ext uri="{FF2B5EF4-FFF2-40B4-BE49-F238E27FC236}">
                  <a16:creationId xmlns:a16="http://schemas.microsoft.com/office/drawing/2014/main" id="{1778D3D3-64CB-4E06-B0D1-C4D373F25E81}"/>
                </a:ext>
              </a:extLst>
            </p:cNvPr>
            <p:cNvGrpSpPr>
              <a:grpSpLocks/>
            </p:cNvGrpSpPr>
            <p:nvPr/>
          </p:nvGrpSpPr>
          <p:grpSpPr bwMode="auto">
            <a:xfrm>
              <a:off x="2623" y="1569"/>
              <a:ext cx="357" cy="448"/>
              <a:chOff x="0" y="0"/>
              <a:chExt cx="367" cy="448"/>
            </a:xfrm>
          </p:grpSpPr>
          <p:sp>
            <p:nvSpPr>
              <p:cNvPr id="78930" name="Text Box 309">
                <a:extLst>
                  <a:ext uri="{FF2B5EF4-FFF2-40B4-BE49-F238E27FC236}">
                    <a16:creationId xmlns:a16="http://schemas.microsoft.com/office/drawing/2014/main" id="{D0188ACD-D9D8-4A79-95AB-F08F269B0297}"/>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31" name="Line 310">
                <a:extLst>
                  <a:ext uri="{FF2B5EF4-FFF2-40B4-BE49-F238E27FC236}">
                    <a16:creationId xmlns:a16="http://schemas.microsoft.com/office/drawing/2014/main" id="{4F3F8BB5-1974-4145-B00B-DD2B5050ABCB}"/>
                  </a:ext>
                </a:extLst>
              </p:cNvPr>
              <p:cNvSpPr>
                <a:spLocks noChangeShapeType="1"/>
              </p:cNvSpPr>
              <p:nvPr/>
            </p:nvSpPr>
            <p:spPr bwMode="auto">
              <a:xfrm flipH="1" flipV="1">
                <a:off x="189" y="24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69" name="Line 311">
              <a:extLst>
                <a:ext uri="{FF2B5EF4-FFF2-40B4-BE49-F238E27FC236}">
                  <a16:creationId xmlns:a16="http://schemas.microsoft.com/office/drawing/2014/main" id="{648380FF-55FD-49B8-B815-D86558D828C9}"/>
                </a:ext>
              </a:extLst>
            </p:cNvPr>
            <p:cNvSpPr>
              <a:spLocks noChangeShapeType="1"/>
            </p:cNvSpPr>
            <p:nvPr/>
          </p:nvSpPr>
          <p:spPr bwMode="auto">
            <a:xfrm>
              <a:off x="2833" y="654"/>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0" name="Text Box 312">
              <a:extLst>
                <a:ext uri="{FF2B5EF4-FFF2-40B4-BE49-F238E27FC236}">
                  <a16:creationId xmlns:a16="http://schemas.microsoft.com/office/drawing/2014/main" id="{1469C7AC-6A1D-424D-A26B-E2317574A581}"/>
                </a:ext>
              </a:extLst>
            </p:cNvPr>
            <p:cNvSpPr>
              <a:spLocks noChangeArrowheads="1"/>
            </p:cNvSpPr>
            <p:nvPr/>
          </p:nvSpPr>
          <p:spPr bwMode="auto">
            <a:xfrm>
              <a:off x="3171" y="1569"/>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871" name="Line 313">
              <a:extLst>
                <a:ext uri="{FF2B5EF4-FFF2-40B4-BE49-F238E27FC236}">
                  <a16:creationId xmlns:a16="http://schemas.microsoft.com/office/drawing/2014/main" id="{7C014735-0D68-4BC4-BEEF-DF4AEEB1EC57}"/>
                </a:ext>
              </a:extLst>
            </p:cNvPr>
            <p:cNvSpPr>
              <a:spLocks noChangeShapeType="1"/>
            </p:cNvSpPr>
            <p:nvPr/>
          </p:nvSpPr>
          <p:spPr bwMode="auto">
            <a:xfrm flipH="1" flipV="1">
              <a:off x="3326" y="1794"/>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2" name="Line 314">
              <a:extLst>
                <a:ext uri="{FF2B5EF4-FFF2-40B4-BE49-F238E27FC236}">
                  <a16:creationId xmlns:a16="http://schemas.microsoft.com/office/drawing/2014/main" id="{8277B489-B657-4C70-AA98-2B121DECECA8}"/>
                </a:ext>
              </a:extLst>
            </p:cNvPr>
            <p:cNvSpPr>
              <a:spLocks noChangeShapeType="1"/>
            </p:cNvSpPr>
            <p:nvPr/>
          </p:nvSpPr>
          <p:spPr bwMode="auto">
            <a:xfrm>
              <a:off x="3341" y="643"/>
              <a:ext cx="1" cy="922"/>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3" name="Text Box 315">
              <a:extLst>
                <a:ext uri="{FF2B5EF4-FFF2-40B4-BE49-F238E27FC236}">
                  <a16:creationId xmlns:a16="http://schemas.microsoft.com/office/drawing/2014/main" id="{54496F3B-773B-4DBA-B20E-C60D623B7EB6}"/>
                </a:ext>
              </a:extLst>
            </p:cNvPr>
            <p:cNvSpPr>
              <a:spLocks noChangeArrowheads="1"/>
            </p:cNvSpPr>
            <p:nvPr/>
          </p:nvSpPr>
          <p:spPr bwMode="auto">
            <a:xfrm>
              <a:off x="4692" y="1195"/>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874" name="Line 316">
              <a:extLst>
                <a:ext uri="{FF2B5EF4-FFF2-40B4-BE49-F238E27FC236}">
                  <a16:creationId xmlns:a16="http://schemas.microsoft.com/office/drawing/2014/main" id="{A57E4112-8074-42F4-8F7F-FE76FEE17B51}"/>
                </a:ext>
              </a:extLst>
            </p:cNvPr>
            <p:cNvSpPr>
              <a:spLocks noChangeShapeType="1"/>
            </p:cNvSpPr>
            <p:nvPr/>
          </p:nvSpPr>
          <p:spPr bwMode="auto">
            <a:xfrm flipV="1">
              <a:off x="4873" y="1428"/>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5" name="Line 317">
              <a:extLst>
                <a:ext uri="{FF2B5EF4-FFF2-40B4-BE49-F238E27FC236}">
                  <a16:creationId xmlns:a16="http://schemas.microsoft.com/office/drawing/2014/main" id="{B88552BB-F9E3-4C60-9684-FB08FFBA878D}"/>
                </a:ext>
              </a:extLst>
            </p:cNvPr>
            <p:cNvSpPr>
              <a:spLocks noChangeShapeType="1"/>
            </p:cNvSpPr>
            <p:nvPr/>
          </p:nvSpPr>
          <p:spPr bwMode="auto">
            <a:xfrm>
              <a:off x="4856" y="654"/>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76" name="Group 318">
              <a:extLst>
                <a:ext uri="{FF2B5EF4-FFF2-40B4-BE49-F238E27FC236}">
                  <a16:creationId xmlns:a16="http://schemas.microsoft.com/office/drawing/2014/main" id="{1BFFA97B-3271-47BB-8E42-3145838D3C74}"/>
                </a:ext>
              </a:extLst>
            </p:cNvPr>
            <p:cNvGrpSpPr>
              <a:grpSpLocks/>
            </p:cNvGrpSpPr>
            <p:nvPr/>
          </p:nvGrpSpPr>
          <p:grpSpPr bwMode="auto">
            <a:xfrm>
              <a:off x="310" y="413"/>
              <a:ext cx="5152" cy="1792"/>
              <a:chOff x="-210" y="0"/>
              <a:chExt cx="5293" cy="1792"/>
            </a:xfrm>
          </p:grpSpPr>
          <p:sp>
            <p:nvSpPr>
              <p:cNvPr id="78909" name="Text Box 319">
                <a:extLst>
                  <a:ext uri="{FF2B5EF4-FFF2-40B4-BE49-F238E27FC236}">
                    <a16:creationId xmlns:a16="http://schemas.microsoft.com/office/drawing/2014/main" id="{4CC7E2F8-7EFF-4FAD-8910-9B3ECF29FD89}"/>
                  </a:ext>
                </a:extLst>
              </p:cNvPr>
              <p:cNvSpPr>
                <a:spLocks noChangeArrowheads="1"/>
              </p:cNvSpPr>
              <p:nvPr/>
            </p:nvSpPr>
            <p:spPr bwMode="auto">
              <a:xfrm>
                <a:off x="95"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78910" name="Text Box 320">
                <a:extLst>
                  <a:ext uri="{FF2B5EF4-FFF2-40B4-BE49-F238E27FC236}">
                    <a16:creationId xmlns:a16="http://schemas.microsoft.com/office/drawing/2014/main" id="{61F268E5-FE43-4967-A185-4AB593E0FD63}"/>
                  </a:ext>
                </a:extLst>
              </p:cNvPr>
              <p:cNvSpPr>
                <a:spLocks noChangeArrowheads="1"/>
              </p:cNvSpPr>
              <p:nvPr/>
            </p:nvSpPr>
            <p:spPr bwMode="auto">
              <a:xfrm>
                <a:off x="619"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78911" name="Text Box 321">
                <a:extLst>
                  <a:ext uri="{FF2B5EF4-FFF2-40B4-BE49-F238E27FC236}">
                    <a16:creationId xmlns:a16="http://schemas.microsoft.com/office/drawing/2014/main" id="{06C2A37F-E359-4B84-BA8B-2E8AF6143214}"/>
                  </a:ext>
                </a:extLst>
              </p:cNvPr>
              <p:cNvSpPr>
                <a:spLocks noChangeArrowheads="1"/>
              </p:cNvSpPr>
              <p:nvPr/>
            </p:nvSpPr>
            <p:spPr bwMode="auto">
              <a:xfrm>
                <a:off x="1143"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78912" name="Text Box 322">
                <a:extLst>
                  <a:ext uri="{FF2B5EF4-FFF2-40B4-BE49-F238E27FC236}">
                    <a16:creationId xmlns:a16="http://schemas.microsoft.com/office/drawing/2014/main" id="{B8A9A055-C2B9-47C6-A74B-562B632DE24C}"/>
                  </a:ext>
                </a:extLst>
              </p:cNvPr>
              <p:cNvSpPr>
                <a:spLocks noChangeArrowheads="1"/>
              </p:cNvSpPr>
              <p:nvPr/>
            </p:nvSpPr>
            <p:spPr bwMode="auto">
              <a:xfrm>
                <a:off x="1668"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78913" name="Text Box 323">
                <a:extLst>
                  <a:ext uri="{FF2B5EF4-FFF2-40B4-BE49-F238E27FC236}">
                    <a16:creationId xmlns:a16="http://schemas.microsoft.com/office/drawing/2014/main" id="{8CA0E039-1BB9-45BC-88DF-83E67072C341}"/>
                  </a:ext>
                </a:extLst>
              </p:cNvPr>
              <p:cNvSpPr>
                <a:spLocks noChangeArrowheads="1"/>
              </p:cNvSpPr>
              <p:nvPr/>
            </p:nvSpPr>
            <p:spPr bwMode="auto">
              <a:xfrm>
                <a:off x="2193"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78914" name="Text Box 324">
                <a:extLst>
                  <a:ext uri="{FF2B5EF4-FFF2-40B4-BE49-F238E27FC236}">
                    <a16:creationId xmlns:a16="http://schemas.microsoft.com/office/drawing/2014/main" id="{F8ADFB0D-14E1-4860-9A74-8E9C766F5520}"/>
                  </a:ext>
                </a:extLst>
              </p:cNvPr>
              <p:cNvSpPr>
                <a:spLocks noChangeArrowheads="1"/>
              </p:cNvSpPr>
              <p:nvPr/>
            </p:nvSpPr>
            <p:spPr bwMode="auto">
              <a:xfrm>
                <a:off x="2718"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78915" name="Text Box 325">
                <a:extLst>
                  <a:ext uri="{FF2B5EF4-FFF2-40B4-BE49-F238E27FC236}">
                    <a16:creationId xmlns:a16="http://schemas.microsoft.com/office/drawing/2014/main" id="{2B2B1A8D-E418-4316-ACF4-6535AA983153}"/>
                  </a:ext>
                </a:extLst>
              </p:cNvPr>
              <p:cNvSpPr>
                <a:spLocks noChangeArrowheads="1"/>
              </p:cNvSpPr>
              <p:nvPr/>
            </p:nvSpPr>
            <p:spPr bwMode="auto">
              <a:xfrm>
                <a:off x="3242"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78916" name="Text Box 326">
                <a:extLst>
                  <a:ext uri="{FF2B5EF4-FFF2-40B4-BE49-F238E27FC236}">
                    <a16:creationId xmlns:a16="http://schemas.microsoft.com/office/drawing/2014/main" id="{E03E36CB-D071-433F-9545-C2AC911526E7}"/>
                  </a:ext>
                </a:extLst>
              </p:cNvPr>
              <p:cNvSpPr>
                <a:spLocks noChangeArrowheads="1"/>
              </p:cNvSpPr>
              <p:nvPr/>
            </p:nvSpPr>
            <p:spPr bwMode="auto">
              <a:xfrm>
                <a:off x="3767"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78917" name="Text Box 327">
                <a:extLst>
                  <a:ext uri="{FF2B5EF4-FFF2-40B4-BE49-F238E27FC236}">
                    <a16:creationId xmlns:a16="http://schemas.microsoft.com/office/drawing/2014/main" id="{59125C78-34AA-4D58-B716-8BC939840C27}"/>
                  </a:ext>
                </a:extLst>
              </p:cNvPr>
              <p:cNvSpPr>
                <a:spLocks noChangeArrowheads="1"/>
              </p:cNvSpPr>
              <p:nvPr/>
            </p:nvSpPr>
            <p:spPr bwMode="auto">
              <a:xfrm>
                <a:off x="4291"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78918" name="Text Box 328">
                <a:extLst>
                  <a:ext uri="{FF2B5EF4-FFF2-40B4-BE49-F238E27FC236}">
                    <a16:creationId xmlns:a16="http://schemas.microsoft.com/office/drawing/2014/main" id="{6E36A918-C9FF-4A73-B2BD-FC5F7D6FD3B1}"/>
                  </a:ext>
                </a:extLst>
              </p:cNvPr>
              <p:cNvSpPr>
                <a:spLocks noChangeArrowheads="1"/>
              </p:cNvSpPr>
              <p:nvPr/>
            </p:nvSpPr>
            <p:spPr bwMode="auto">
              <a:xfrm>
                <a:off x="4816"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sp>
            <p:nvSpPr>
              <p:cNvPr id="78919" name="Text Box 329">
                <a:extLst>
                  <a:ext uri="{FF2B5EF4-FFF2-40B4-BE49-F238E27FC236}">
                    <a16:creationId xmlns:a16="http://schemas.microsoft.com/office/drawing/2014/main" id="{A8B758EA-0592-4D57-8992-8467668E7297}"/>
                  </a:ext>
                </a:extLst>
              </p:cNvPr>
              <p:cNvSpPr>
                <a:spLocks noChangeArrowheads="1"/>
              </p:cNvSpPr>
              <p:nvPr/>
            </p:nvSpPr>
            <p:spPr bwMode="auto">
              <a:xfrm>
                <a:off x="96"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78920" name="Text Box 330">
                <a:extLst>
                  <a:ext uri="{FF2B5EF4-FFF2-40B4-BE49-F238E27FC236}">
                    <a16:creationId xmlns:a16="http://schemas.microsoft.com/office/drawing/2014/main" id="{6526AA1E-5064-4E59-9C29-E17D5EA60F93}"/>
                  </a:ext>
                </a:extLst>
              </p:cNvPr>
              <p:cNvSpPr>
                <a:spLocks noChangeArrowheads="1"/>
              </p:cNvSpPr>
              <p:nvPr/>
            </p:nvSpPr>
            <p:spPr bwMode="auto">
              <a:xfrm>
                <a:off x="620"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78921" name="Text Box 331">
                <a:extLst>
                  <a:ext uri="{FF2B5EF4-FFF2-40B4-BE49-F238E27FC236}">
                    <a16:creationId xmlns:a16="http://schemas.microsoft.com/office/drawing/2014/main" id="{8236509A-9AC0-46F2-B256-B28C036B57EE}"/>
                  </a:ext>
                </a:extLst>
              </p:cNvPr>
              <p:cNvSpPr>
                <a:spLocks noChangeArrowheads="1"/>
              </p:cNvSpPr>
              <p:nvPr/>
            </p:nvSpPr>
            <p:spPr bwMode="auto">
              <a:xfrm>
                <a:off x="1144"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78922" name="Text Box 332">
                <a:extLst>
                  <a:ext uri="{FF2B5EF4-FFF2-40B4-BE49-F238E27FC236}">
                    <a16:creationId xmlns:a16="http://schemas.microsoft.com/office/drawing/2014/main" id="{558E9D44-7400-480A-98DA-8C6E16D3F18E}"/>
                  </a:ext>
                </a:extLst>
              </p:cNvPr>
              <p:cNvSpPr>
                <a:spLocks noChangeArrowheads="1"/>
              </p:cNvSpPr>
              <p:nvPr/>
            </p:nvSpPr>
            <p:spPr bwMode="auto">
              <a:xfrm>
                <a:off x="1670"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78923" name="Text Box 333">
                <a:extLst>
                  <a:ext uri="{FF2B5EF4-FFF2-40B4-BE49-F238E27FC236}">
                    <a16:creationId xmlns:a16="http://schemas.microsoft.com/office/drawing/2014/main" id="{05096F57-B946-4ED8-B941-CF23110DC965}"/>
                  </a:ext>
                </a:extLst>
              </p:cNvPr>
              <p:cNvSpPr>
                <a:spLocks noChangeArrowheads="1"/>
              </p:cNvSpPr>
              <p:nvPr/>
            </p:nvSpPr>
            <p:spPr bwMode="auto">
              <a:xfrm>
                <a:off x="2194"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78924" name="Text Box 334">
                <a:extLst>
                  <a:ext uri="{FF2B5EF4-FFF2-40B4-BE49-F238E27FC236}">
                    <a16:creationId xmlns:a16="http://schemas.microsoft.com/office/drawing/2014/main" id="{3D7A62B7-E350-4A0F-A6A9-1359CA60C41B}"/>
                  </a:ext>
                </a:extLst>
              </p:cNvPr>
              <p:cNvSpPr>
                <a:spLocks noChangeArrowheads="1"/>
              </p:cNvSpPr>
              <p:nvPr/>
            </p:nvSpPr>
            <p:spPr bwMode="auto">
              <a:xfrm>
                <a:off x="2719"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78925" name="Text Box 335">
                <a:extLst>
                  <a:ext uri="{FF2B5EF4-FFF2-40B4-BE49-F238E27FC236}">
                    <a16:creationId xmlns:a16="http://schemas.microsoft.com/office/drawing/2014/main" id="{83F605B5-7A16-4C5E-B51D-5E34182FA7B7}"/>
                  </a:ext>
                </a:extLst>
              </p:cNvPr>
              <p:cNvSpPr>
                <a:spLocks noChangeArrowheads="1"/>
              </p:cNvSpPr>
              <p:nvPr/>
            </p:nvSpPr>
            <p:spPr bwMode="auto">
              <a:xfrm>
                <a:off x="3243"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78926" name="Text Box 336">
                <a:extLst>
                  <a:ext uri="{FF2B5EF4-FFF2-40B4-BE49-F238E27FC236}">
                    <a16:creationId xmlns:a16="http://schemas.microsoft.com/office/drawing/2014/main" id="{2041A778-4740-4B49-A92F-5254069906DB}"/>
                  </a:ext>
                </a:extLst>
              </p:cNvPr>
              <p:cNvSpPr>
                <a:spLocks noChangeArrowheads="1"/>
              </p:cNvSpPr>
              <p:nvPr/>
            </p:nvSpPr>
            <p:spPr bwMode="auto">
              <a:xfrm>
                <a:off x="3768"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78927" name="Text Box 337">
                <a:extLst>
                  <a:ext uri="{FF2B5EF4-FFF2-40B4-BE49-F238E27FC236}">
                    <a16:creationId xmlns:a16="http://schemas.microsoft.com/office/drawing/2014/main" id="{BF853F37-742A-417B-A4DC-960DA6BDED72}"/>
                  </a:ext>
                </a:extLst>
              </p:cNvPr>
              <p:cNvSpPr>
                <a:spLocks noChangeArrowheads="1"/>
              </p:cNvSpPr>
              <p:nvPr/>
            </p:nvSpPr>
            <p:spPr bwMode="auto">
              <a:xfrm>
                <a:off x="4291" y="1540"/>
                <a:ext cx="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78928" name="Text Box 338">
                <a:extLst>
                  <a:ext uri="{FF2B5EF4-FFF2-40B4-BE49-F238E27FC236}">
                    <a16:creationId xmlns:a16="http://schemas.microsoft.com/office/drawing/2014/main" id="{2DABD5EE-4E9A-4462-B2D4-D9B5F99C5E6E}"/>
                  </a:ext>
                </a:extLst>
              </p:cNvPr>
              <p:cNvSpPr>
                <a:spLocks noChangeArrowheads="1"/>
              </p:cNvSpPr>
              <p:nvPr/>
            </p:nvSpPr>
            <p:spPr bwMode="auto">
              <a:xfrm>
                <a:off x="4816" y="1540"/>
                <a:ext cx="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sp>
            <p:nvSpPr>
              <p:cNvPr id="78929" name="Text Box 339">
                <a:extLst>
                  <a:ext uri="{FF2B5EF4-FFF2-40B4-BE49-F238E27FC236}">
                    <a16:creationId xmlns:a16="http://schemas.microsoft.com/office/drawing/2014/main" id="{464D7098-0AC7-494F-8D9C-C2B102A90ABD}"/>
                  </a:ext>
                </a:extLst>
              </p:cNvPr>
              <p:cNvSpPr>
                <a:spLocks noChangeArrowheads="1"/>
              </p:cNvSpPr>
              <p:nvPr/>
            </p:nvSpPr>
            <p:spPr bwMode="auto">
              <a:xfrm>
                <a:off x="-210" y="428"/>
                <a:ext cx="5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一趟分配</a:t>
                </a:r>
                <a:endParaRPr lang="zh-CN" altLang="en-US" sz="2400" i="0"/>
              </a:p>
            </p:txBody>
          </p:sp>
        </p:grpSp>
        <p:grpSp>
          <p:nvGrpSpPr>
            <p:cNvPr id="78877" name="Group 340">
              <a:extLst>
                <a:ext uri="{FF2B5EF4-FFF2-40B4-BE49-F238E27FC236}">
                  <a16:creationId xmlns:a16="http://schemas.microsoft.com/office/drawing/2014/main" id="{77B7EEB1-6258-4945-B22D-F85FEFD6A204}"/>
                </a:ext>
              </a:extLst>
            </p:cNvPr>
            <p:cNvGrpSpPr>
              <a:grpSpLocks/>
            </p:cNvGrpSpPr>
            <p:nvPr/>
          </p:nvGrpSpPr>
          <p:grpSpPr bwMode="auto">
            <a:xfrm>
              <a:off x="467" y="2304"/>
              <a:ext cx="5133" cy="256"/>
              <a:chOff x="0" y="0"/>
              <a:chExt cx="5273" cy="256"/>
            </a:xfrm>
          </p:grpSpPr>
          <p:grpSp>
            <p:nvGrpSpPr>
              <p:cNvPr id="78879" name="Group 341">
                <a:extLst>
                  <a:ext uri="{FF2B5EF4-FFF2-40B4-BE49-F238E27FC236}">
                    <a16:creationId xmlns:a16="http://schemas.microsoft.com/office/drawing/2014/main" id="{7F4DA85B-AA4E-43C5-9DDE-23F006DC8EB0}"/>
                  </a:ext>
                </a:extLst>
              </p:cNvPr>
              <p:cNvGrpSpPr>
                <a:grpSpLocks/>
              </p:cNvGrpSpPr>
              <p:nvPr/>
            </p:nvGrpSpPr>
            <p:grpSpPr bwMode="auto">
              <a:xfrm>
                <a:off x="0" y="0"/>
                <a:ext cx="542" cy="256"/>
                <a:chOff x="0" y="0"/>
                <a:chExt cx="542" cy="256"/>
              </a:xfrm>
            </p:grpSpPr>
            <p:sp>
              <p:nvSpPr>
                <p:cNvPr id="78907" name="Rectangle 342">
                  <a:extLst>
                    <a:ext uri="{FF2B5EF4-FFF2-40B4-BE49-F238E27FC236}">
                      <a16:creationId xmlns:a16="http://schemas.microsoft.com/office/drawing/2014/main" id="{81708908-6A09-4173-A61E-20123EC11EC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08" name="Line 343">
                  <a:extLst>
                    <a:ext uri="{FF2B5EF4-FFF2-40B4-BE49-F238E27FC236}">
                      <a16:creationId xmlns:a16="http://schemas.microsoft.com/office/drawing/2014/main" id="{6F797392-9A21-4FE2-86E7-7BA221C1D9E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0" name="Group 344">
                <a:extLst>
                  <a:ext uri="{FF2B5EF4-FFF2-40B4-BE49-F238E27FC236}">
                    <a16:creationId xmlns:a16="http://schemas.microsoft.com/office/drawing/2014/main" id="{2F526670-CD15-421E-A3B3-D8D834893446}"/>
                  </a:ext>
                </a:extLst>
              </p:cNvPr>
              <p:cNvGrpSpPr>
                <a:grpSpLocks/>
              </p:cNvGrpSpPr>
              <p:nvPr/>
            </p:nvGrpSpPr>
            <p:grpSpPr bwMode="auto">
              <a:xfrm>
                <a:off x="526" y="0"/>
                <a:ext cx="542" cy="256"/>
                <a:chOff x="0" y="0"/>
                <a:chExt cx="542" cy="256"/>
              </a:xfrm>
            </p:grpSpPr>
            <p:sp>
              <p:nvSpPr>
                <p:cNvPr id="78905" name="Rectangle 345">
                  <a:extLst>
                    <a:ext uri="{FF2B5EF4-FFF2-40B4-BE49-F238E27FC236}">
                      <a16:creationId xmlns:a16="http://schemas.microsoft.com/office/drawing/2014/main" id="{832A28AF-2E24-43FA-A591-BEDB49F9FB0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06" name="Line 346">
                  <a:extLst>
                    <a:ext uri="{FF2B5EF4-FFF2-40B4-BE49-F238E27FC236}">
                      <a16:creationId xmlns:a16="http://schemas.microsoft.com/office/drawing/2014/main" id="{ED32B614-99C6-484A-B54D-BF6B3830A194}"/>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1" name="Group 347">
                <a:extLst>
                  <a:ext uri="{FF2B5EF4-FFF2-40B4-BE49-F238E27FC236}">
                    <a16:creationId xmlns:a16="http://schemas.microsoft.com/office/drawing/2014/main" id="{E2990A2B-B4B9-4804-AE31-ACDF62B0CB1A}"/>
                  </a:ext>
                </a:extLst>
              </p:cNvPr>
              <p:cNvGrpSpPr>
                <a:grpSpLocks/>
              </p:cNvGrpSpPr>
              <p:nvPr/>
            </p:nvGrpSpPr>
            <p:grpSpPr bwMode="auto">
              <a:xfrm>
                <a:off x="1052" y="0"/>
                <a:ext cx="542" cy="256"/>
                <a:chOff x="0" y="0"/>
                <a:chExt cx="542" cy="256"/>
              </a:xfrm>
            </p:grpSpPr>
            <p:sp>
              <p:nvSpPr>
                <p:cNvPr id="78903" name="Rectangle 348">
                  <a:extLst>
                    <a:ext uri="{FF2B5EF4-FFF2-40B4-BE49-F238E27FC236}">
                      <a16:creationId xmlns:a16="http://schemas.microsoft.com/office/drawing/2014/main" id="{9EC2F3DE-DC5C-479A-9BA9-EEDBC6239A7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904" name="Line 349">
                  <a:extLst>
                    <a:ext uri="{FF2B5EF4-FFF2-40B4-BE49-F238E27FC236}">
                      <a16:creationId xmlns:a16="http://schemas.microsoft.com/office/drawing/2014/main" id="{D908EA18-AB25-45EB-90C9-8C953649E56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2" name="Group 350">
                <a:extLst>
                  <a:ext uri="{FF2B5EF4-FFF2-40B4-BE49-F238E27FC236}">
                    <a16:creationId xmlns:a16="http://schemas.microsoft.com/office/drawing/2014/main" id="{FB8CA401-EB57-429D-B4FF-F021E5FC1442}"/>
                  </a:ext>
                </a:extLst>
              </p:cNvPr>
              <p:cNvGrpSpPr>
                <a:grpSpLocks/>
              </p:cNvGrpSpPr>
              <p:nvPr/>
            </p:nvGrpSpPr>
            <p:grpSpPr bwMode="auto">
              <a:xfrm>
                <a:off x="1577" y="0"/>
                <a:ext cx="542" cy="256"/>
                <a:chOff x="0" y="0"/>
                <a:chExt cx="542" cy="256"/>
              </a:xfrm>
            </p:grpSpPr>
            <p:sp>
              <p:nvSpPr>
                <p:cNvPr id="78901" name="Rectangle 351">
                  <a:extLst>
                    <a:ext uri="{FF2B5EF4-FFF2-40B4-BE49-F238E27FC236}">
                      <a16:creationId xmlns:a16="http://schemas.microsoft.com/office/drawing/2014/main" id="{7604C96E-EAF4-43E1-94A5-7E4D1B60326D}"/>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02" name="Line 352">
                  <a:extLst>
                    <a:ext uri="{FF2B5EF4-FFF2-40B4-BE49-F238E27FC236}">
                      <a16:creationId xmlns:a16="http://schemas.microsoft.com/office/drawing/2014/main" id="{3C06415C-BB6A-42D9-9F1F-DB57DCA9DEC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3" name="Group 353">
                <a:extLst>
                  <a:ext uri="{FF2B5EF4-FFF2-40B4-BE49-F238E27FC236}">
                    <a16:creationId xmlns:a16="http://schemas.microsoft.com/office/drawing/2014/main" id="{3CCA01FB-11DD-4728-AA53-92E0BBB9F7A7}"/>
                  </a:ext>
                </a:extLst>
              </p:cNvPr>
              <p:cNvGrpSpPr>
                <a:grpSpLocks/>
              </p:cNvGrpSpPr>
              <p:nvPr/>
            </p:nvGrpSpPr>
            <p:grpSpPr bwMode="auto">
              <a:xfrm>
                <a:off x="2103" y="0"/>
                <a:ext cx="542" cy="256"/>
                <a:chOff x="0" y="0"/>
                <a:chExt cx="542" cy="256"/>
              </a:xfrm>
            </p:grpSpPr>
            <p:sp>
              <p:nvSpPr>
                <p:cNvPr id="78899" name="Rectangle 354">
                  <a:extLst>
                    <a:ext uri="{FF2B5EF4-FFF2-40B4-BE49-F238E27FC236}">
                      <a16:creationId xmlns:a16="http://schemas.microsoft.com/office/drawing/2014/main" id="{7A506BB0-1A30-4C94-A3C8-D3570A3BB2C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900" name="Line 355">
                  <a:extLst>
                    <a:ext uri="{FF2B5EF4-FFF2-40B4-BE49-F238E27FC236}">
                      <a16:creationId xmlns:a16="http://schemas.microsoft.com/office/drawing/2014/main" id="{81FFDFED-220E-459E-A810-6DD7115A6FD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4" name="Group 356">
                <a:extLst>
                  <a:ext uri="{FF2B5EF4-FFF2-40B4-BE49-F238E27FC236}">
                    <a16:creationId xmlns:a16="http://schemas.microsoft.com/office/drawing/2014/main" id="{DB71E8D5-6150-47B1-9219-9D3B4C464171}"/>
                  </a:ext>
                </a:extLst>
              </p:cNvPr>
              <p:cNvGrpSpPr>
                <a:grpSpLocks/>
              </p:cNvGrpSpPr>
              <p:nvPr/>
            </p:nvGrpSpPr>
            <p:grpSpPr bwMode="auto">
              <a:xfrm>
                <a:off x="2629" y="0"/>
                <a:ext cx="542" cy="256"/>
                <a:chOff x="0" y="0"/>
                <a:chExt cx="542" cy="256"/>
              </a:xfrm>
            </p:grpSpPr>
            <p:sp>
              <p:nvSpPr>
                <p:cNvPr id="78897" name="Rectangle 357">
                  <a:extLst>
                    <a:ext uri="{FF2B5EF4-FFF2-40B4-BE49-F238E27FC236}">
                      <a16:creationId xmlns:a16="http://schemas.microsoft.com/office/drawing/2014/main" id="{83DE6D9F-EB32-4E61-A941-8E5BFD96AA15}"/>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898" name="Line 358">
                  <a:extLst>
                    <a:ext uri="{FF2B5EF4-FFF2-40B4-BE49-F238E27FC236}">
                      <a16:creationId xmlns:a16="http://schemas.microsoft.com/office/drawing/2014/main" id="{F693A422-1531-4B55-85EE-880DEF0A532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5" name="Group 359">
                <a:extLst>
                  <a:ext uri="{FF2B5EF4-FFF2-40B4-BE49-F238E27FC236}">
                    <a16:creationId xmlns:a16="http://schemas.microsoft.com/office/drawing/2014/main" id="{7B5A239D-F160-4AF7-BDAA-0069DE76F058}"/>
                  </a:ext>
                </a:extLst>
              </p:cNvPr>
              <p:cNvGrpSpPr>
                <a:grpSpLocks/>
              </p:cNvGrpSpPr>
              <p:nvPr/>
            </p:nvGrpSpPr>
            <p:grpSpPr bwMode="auto">
              <a:xfrm>
                <a:off x="3154" y="0"/>
                <a:ext cx="542" cy="256"/>
                <a:chOff x="0" y="0"/>
                <a:chExt cx="542" cy="256"/>
              </a:xfrm>
            </p:grpSpPr>
            <p:sp>
              <p:nvSpPr>
                <p:cNvPr id="78895" name="Rectangle 360">
                  <a:extLst>
                    <a:ext uri="{FF2B5EF4-FFF2-40B4-BE49-F238E27FC236}">
                      <a16:creationId xmlns:a16="http://schemas.microsoft.com/office/drawing/2014/main" id="{F1000C7F-7150-4206-A80F-D18A96501FB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896" name="Line 361">
                  <a:extLst>
                    <a:ext uri="{FF2B5EF4-FFF2-40B4-BE49-F238E27FC236}">
                      <a16:creationId xmlns:a16="http://schemas.microsoft.com/office/drawing/2014/main" id="{63070A45-31E6-4AB3-A1D4-E52892BAFB8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6" name="Group 362">
                <a:extLst>
                  <a:ext uri="{FF2B5EF4-FFF2-40B4-BE49-F238E27FC236}">
                    <a16:creationId xmlns:a16="http://schemas.microsoft.com/office/drawing/2014/main" id="{F5C045A1-B778-4921-951E-354A9F327998}"/>
                  </a:ext>
                </a:extLst>
              </p:cNvPr>
              <p:cNvGrpSpPr>
                <a:grpSpLocks/>
              </p:cNvGrpSpPr>
              <p:nvPr/>
            </p:nvGrpSpPr>
            <p:grpSpPr bwMode="auto">
              <a:xfrm>
                <a:off x="3680" y="0"/>
                <a:ext cx="542" cy="256"/>
                <a:chOff x="0" y="0"/>
                <a:chExt cx="542" cy="256"/>
              </a:xfrm>
            </p:grpSpPr>
            <p:sp>
              <p:nvSpPr>
                <p:cNvPr id="78893" name="Rectangle 363">
                  <a:extLst>
                    <a:ext uri="{FF2B5EF4-FFF2-40B4-BE49-F238E27FC236}">
                      <a16:creationId xmlns:a16="http://schemas.microsoft.com/office/drawing/2014/main" id="{A728291A-7780-431A-B11E-9C125F04C8E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894" name="Line 364">
                  <a:extLst>
                    <a:ext uri="{FF2B5EF4-FFF2-40B4-BE49-F238E27FC236}">
                      <a16:creationId xmlns:a16="http://schemas.microsoft.com/office/drawing/2014/main" id="{CA9F5ADC-6A64-404F-B28D-EEF57AA977A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7" name="Group 365">
                <a:extLst>
                  <a:ext uri="{FF2B5EF4-FFF2-40B4-BE49-F238E27FC236}">
                    <a16:creationId xmlns:a16="http://schemas.microsoft.com/office/drawing/2014/main" id="{DDC84074-FE5E-4DB8-81EC-A9C3573FE25F}"/>
                  </a:ext>
                </a:extLst>
              </p:cNvPr>
              <p:cNvGrpSpPr>
                <a:grpSpLocks/>
              </p:cNvGrpSpPr>
              <p:nvPr/>
            </p:nvGrpSpPr>
            <p:grpSpPr bwMode="auto">
              <a:xfrm>
                <a:off x="4206" y="0"/>
                <a:ext cx="542" cy="256"/>
                <a:chOff x="0" y="0"/>
                <a:chExt cx="542" cy="256"/>
              </a:xfrm>
            </p:grpSpPr>
            <p:sp>
              <p:nvSpPr>
                <p:cNvPr id="78891" name="Rectangle 366">
                  <a:extLst>
                    <a:ext uri="{FF2B5EF4-FFF2-40B4-BE49-F238E27FC236}">
                      <a16:creationId xmlns:a16="http://schemas.microsoft.com/office/drawing/2014/main" id="{D8FA6CE2-3A8A-4AFB-8450-69647FECD1D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892" name="Line 367">
                  <a:extLst>
                    <a:ext uri="{FF2B5EF4-FFF2-40B4-BE49-F238E27FC236}">
                      <a16:creationId xmlns:a16="http://schemas.microsoft.com/office/drawing/2014/main" id="{A972BDFE-E30E-4570-8D7D-6A95B3F01C7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8" name="Group 368">
                <a:extLst>
                  <a:ext uri="{FF2B5EF4-FFF2-40B4-BE49-F238E27FC236}">
                    <a16:creationId xmlns:a16="http://schemas.microsoft.com/office/drawing/2014/main" id="{28E47C77-F2AD-42C0-9A06-9C14F9E30F1C}"/>
                  </a:ext>
                </a:extLst>
              </p:cNvPr>
              <p:cNvGrpSpPr>
                <a:grpSpLocks/>
              </p:cNvGrpSpPr>
              <p:nvPr/>
            </p:nvGrpSpPr>
            <p:grpSpPr bwMode="auto">
              <a:xfrm>
                <a:off x="4731" y="0"/>
                <a:ext cx="542" cy="256"/>
                <a:chOff x="0" y="0"/>
                <a:chExt cx="542" cy="256"/>
              </a:xfrm>
            </p:grpSpPr>
            <p:sp>
              <p:nvSpPr>
                <p:cNvPr id="78889" name="Rectangle 369">
                  <a:extLst>
                    <a:ext uri="{FF2B5EF4-FFF2-40B4-BE49-F238E27FC236}">
                      <a16:creationId xmlns:a16="http://schemas.microsoft.com/office/drawing/2014/main" id="{DD7462A8-2396-4E66-9FFB-3B8C6F05B70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890" name="Line 370">
                  <a:extLst>
                    <a:ext uri="{FF2B5EF4-FFF2-40B4-BE49-F238E27FC236}">
                      <a16:creationId xmlns:a16="http://schemas.microsoft.com/office/drawing/2014/main" id="{9AF38909-82D9-4FD1-903C-60A532541C4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8878" name="Text Box 371">
              <a:extLst>
                <a:ext uri="{FF2B5EF4-FFF2-40B4-BE49-F238E27FC236}">
                  <a16:creationId xmlns:a16="http://schemas.microsoft.com/office/drawing/2014/main" id="{B357B8CA-74D2-4833-AC6A-F6E86D0DF176}"/>
                </a:ext>
              </a:extLst>
            </p:cNvPr>
            <p:cNvSpPr>
              <a:spLocks noChangeArrowheads="1"/>
            </p:cNvSpPr>
            <p:nvPr/>
          </p:nvSpPr>
          <p:spPr bwMode="auto">
            <a:xfrm>
              <a:off x="0" y="2202"/>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一趟收集</a:t>
              </a:r>
              <a:endParaRPr lang="zh-CN" altLang="en-US" sz="2400" i="0"/>
            </a:p>
          </p:txBody>
        </p:sp>
      </p:grpSp>
      <p:sp>
        <p:nvSpPr>
          <p:cNvPr id="2" name="Text Box 4">
            <a:extLst>
              <a:ext uri="{FF2B5EF4-FFF2-40B4-BE49-F238E27FC236}">
                <a16:creationId xmlns:a16="http://schemas.microsoft.com/office/drawing/2014/main" id="{BD34D3F0-1BD2-4996-AAD6-49675FE3581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39407F94-1BC0-4462-AEEF-339AF4AB8E54}"/>
              </a:ext>
            </a:extLst>
          </p:cNvPr>
          <p:cNvSpPr txBox="1"/>
          <p:nvPr/>
        </p:nvSpPr>
        <p:spPr>
          <a:xfrm>
            <a:off x="644005" y="5744801"/>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个位分配收集。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7" name="Group 248">
            <a:extLst>
              <a:ext uri="{FF2B5EF4-FFF2-40B4-BE49-F238E27FC236}">
                <a16:creationId xmlns:a16="http://schemas.microsoft.com/office/drawing/2014/main" id="{58908AC2-15EF-4D4E-A6C1-A46690576860}"/>
              </a:ext>
            </a:extLst>
          </p:cNvPr>
          <p:cNvGrpSpPr>
            <a:grpSpLocks/>
          </p:cNvGrpSpPr>
          <p:nvPr/>
        </p:nvGrpSpPr>
        <p:grpSpPr bwMode="auto">
          <a:xfrm>
            <a:off x="65007" y="1340768"/>
            <a:ext cx="9013986" cy="3994150"/>
            <a:chOff x="-112" y="76"/>
            <a:chExt cx="5776" cy="2516"/>
          </a:xfrm>
        </p:grpSpPr>
        <p:grpSp>
          <p:nvGrpSpPr>
            <p:cNvPr id="79878" name="Group 125">
              <a:extLst>
                <a:ext uri="{FF2B5EF4-FFF2-40B4-BE49-F238E27FC236}">
                  <a16:creationId xmlns:a16="http://schemas.microsoft.com/office/drawing/2014/main" id="{B35407A0-2845-48B0-9349-25DCC9AFD4A7}"/>
                </a:ext>
              </a:extLst>
            </p:cNvPr>
            <p:cNvGrpSpPr>
              <a:grpSpLocks/>
            </p:cNvGrpSpPr>
            <p:nvPr/>
          </p:nvGrpSpPr>
          <p:grpSpPr bwMode="auto">
            <a:xfrm>
              <a:off x="534" y="2336"/>
              <a:ext cx="5130" cy="256"/>
              <a:chOff x="0" y="0"/>
              <a:chExt cx="5273" cy="256"/>
            </a:xfrm>
          </p:grpSpPr>
          <p:grpSp>
            <p:nvGrpSpPr>
              <p:cNvPr id="79971" name="Group 126">
                <a:extLst>
                  <a:ext uri="{FF2B5EF4-FFF2-40B4-BE49-F238E27FC236}">
                    <a16:creationId xmlns:a16="http://schemas.microsoft.com/office/drawing/2014/main" id="{5DDEBD62-CEB8-4D84-9B29-E5F9D4D94C06}"/>
                  </a:ext>
                </a:extLst>
              </p:cNvPr>
              <p:cNvGrpSpPr>
                <a:grpSpLocks/>
              </p:cNvGrpSpPr>
              <p:nvPr/>
            </p:nvGrpSpPr>
            <p:grpSpPr bwMode="auto">
              <a:xfrm>
                <a:off x="0" y="0"/>
                <a:ext cx="542" cy="256"/>
                <a:chOff x="0" y="0"/>
                <a:chExt cx="542" cy="256"/>
              </a:xfrm>
            </p:grpSpPr>
            <p:sp>
              <p:nvSpPr>
                <p:cNvPr id="79999" name="Rectangle 127">
                  <a:extLst>
                    <a:ext uri="{FF2B5EF4-FFF2-40B4-BE49-F238E27FC236}">
                      <a16:creationId xmlns:a16="http://schemas.microsoft.com/office/drawing/2014/main" id="{D4783F61-888C-4DC3-AA69-879B482B681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000" name="Line 128">
                  <a:extLst>
                    <a:ext uri="{FF2B5EF4-FFF2-40B4-BE49-F238E27FC236}">
                      <a16:creationId xmlns:a16="http://schemas.microsoft.com/office/drawing/2014/main" id="{F3A86083-6E9D-4C3F-96F5-5D5BABF0C28E}"/>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2" name="Group 129">
                <a:extLst>
                  <a:ext uri="{FF2B5EF4-FFF2-40B4-BE49-F238E27FC236}">
                    <a16:creationId xmlns:a16="http://schemas.microsoft.com/office/drawing/2014/main" id="{0749BA71-72C9-4486-9489-B706107B9B06}"/>
                  </a:ext>
                </a:extLst>
              </p:cNvPr>
              <p:cNvGrpSpPr>
                <a:grpSpLocks/>
              </p:cNvGrpSpPr>
              <p:nvPr/>
            </p:nvGrpSpPr>
            <p:grpSpPr bwMode="auto">
              <a:xfrm>
                <a:off x="526" y="0"/>
                <a:ext cx="542" cy="256"/>
                <a:chOff x="0" y="0"/>
                <a:chExt cx="542" cy="256"/>
              </a:xfrm>
            </p:grpSpPr>
            <p:sp>
              <p:nvSpPr>
                <p:cNvPr id="79997" name="Rectangle 130">
                  <a:extLst>
                    <a:ext uri="{FF2B5EF4-FFF2-40B4-BE49-F238E27FC236}">
                      <a16:creationId xmlns:a16="http://schemas.microsoft.com/office/drawing/2014/main" id="{1B7258F9-C99D-4B9A-BBED-CB5A07AC492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98" name="Line 131">
                  <a:extLst>
                    <a:ext uri="{FF2B5EF4-FFF2-40B4-BE49-F238E27FC236}">
                      <a16:creationId xmlns:a16="http://schemas.microsoft.com/office/drawing/2014/main" id="{C7BD515F-68CF-4CB2-92AD-ED3AC1D1669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3" name="Group 132">
                <a:extLst>
                  <a:ext uri="{FF2B5EF4-FFF2-40B4-BE49-F238E27FC236}">
                    <a16:creationId xmlns:a16="http://schemas.microsoft.com/office/drawing/2014/main" id="{7F118A02-A15B-4F6E-8562-02D3C5AE14D6}"/>
                  </a:ext>
                </a:extLst>
              </p:cNvPr>
              <p:cNvGrpSpPr>
                <a:grpSpLocks/>
              </p:cNvGrpSpPr>
              <p:nvPr/>
            </p:nvGrpSpPr>
            <p:grpSpPr bwMode="auto">
              <a:xfrm>
                <a:off x="1052" y="0"/>
                <a:ext cx="542" cy="256"/>
                <a:chOff x="0" y="0"/>
                <a:chExt cx="542" cy="256"/>
              </a:xfrm>
            </p:grpSpPr>
            <p:sp>
              <p:nvSpPr>
                <p:cNvPr id="79995" name="Rectangle 133">
                  <a:extLst>
                    <a:ext uri="{FF2B5EF4-FFF2-40B4-BE49-F238E27FC236}">
                      <a16:creationId xmlns:a16="http://schemas.microsoft.com/office/drawing/2014/main" id="{CDEF7CC2-8B3E-4F4A-AB91-C9625D3AD80F}"/>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96" name="Line 134">
                  <a:extLst>
                    <a:ext uri="{FF2B5EF4-FFF2-40B4-BE49-F238E27FC236}">
                      <a16:creationId xmlns:a16="http://schemas.microsoft.com/office/drawing/2014/main" id="{F134F7AB-F96C-4BF0-999A-0DCA08D7C41C}"/>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4" name="Group 135">
                <a:extLst>
                  <a:ext uri="{FF2B5EF4-FFF2-40B4-BE49-F238E27FC236}">
                    <a16:creationId xmlns:a16="http://schemas.microsoft.com/office/drawing/2014/main" id="{0618C503-79D4-4AF8-B0CE-FC874B94433B}"/>
                  </a:ext>
                </a:extLst>
              </p:cNvPr>
              <p:cNvGrpSpPr>
                <a:grpSpLocks/>
              </p:cNvGrpSpPr>
              <p:nvPr/>
            </p:nvGrpSpPr>
            <p:grpSpPr bwMode="auto">
              <a:xfrm>
                <a:off x="1577" y="0"/>
                <a:ext cx="542" cy="256"/>
                <a:chOff x="0" y="0"/>
                <a:chExt cx="542" cy="256"/>
              </a:xfrm>
            </p:grpSpPr>
            <p:sp>
              <p:nvSpPr>
                <p:cNvPr id="79993" name="Rectangle 136">
                  <a:extLst>
                    <a:ext uri="{FF2B5EF4-FFF2-40B4-BE49-F238E27FC236}">
                      <a16:creationId xmlns:a16="http://schemas.microsoft.com/office/drawing/2014/main" id="{95280D37-70D5-4464-B77C-9ED96406B543}"/>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94" name="Line 137">
                  <a:extLst>
                    <a:ext uri="{FF2B5EF4-FFF2-40B4-BE49-F238E27FC236}">
                      <a16:creationId xmlns:a16="http://schemas.microsoft.com/office/drawing/2014/main" id="{CFA08540-4F8F-4913-AEE9-919C7E22412D}"/>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5" name="Group 138">
                <a:extLst>
                  <a:ext uri="{FF2B5EF4-FFF2-40B4-BE49-F238E27FC236}">
                    <a16:creationId xmlns:a16="http://schemas.microsoft.com/office/drawing/2014/main" id="{AD2E97B7-C5E0-45D2-BBB7-03C40F79A8B3}"/>
                  </a:ext>
                </a:extLst>
              </p:cNvPr>
              <p:cNvGrpSpPr>
                <a:grpSpLocks/>
              </p:cNvGrpSpPr>
              <p:nvPr/>
            </p:nvGrpSpPr>
            <p:grpSpPr bwMode="auto">
              <a:xfrm>
                <a:off x="2103" y="0"/>
                <a:ext cx="542" cy="256"/>
                <a:chOff x="0" y="0"/>
                <a:chExt cx="542" cy="256"/>
              </a:xfrm>
            </p:grpSpPr>
            <p:sp>
              <p:nvSpPr>
                <p:cNvPr id="79991" name="Rectangle 139">
                  <a:extLst>
                    <a:ext uri="{FF2B5EF4-FFF2-40B4-BE49-F238E27FC236}">
                      <a16:creationId xmlns:a16="http://schemas.microsoft.com/office/drawing/2014/main" id="{88D7C1B0-AC65-4A5E-8F4E-F98C614DDF7F}"/>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92" name="Line 140">
                  <a:extLst>
                    <a:ext uri="{FF2B5EF4-FFF2-40B4-BE49-F238E27FC236}">
                      <a16:creationId xmlns:a16="http://schemas.microsoft.com/office/drawing/2014/main" id="{7C0FCE14-3753-4AD7-9A09-D8B4C5068531}"/>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6" name="Group 141">
                <a:extLst>
                  <a:ext uri="{FF2B5EF4-FFF2-40B4-BE49-F238E27FC236}">
                    <a16:creationId xmlns:a16="http://schemas.microsoft.com/office/drawing/2014/main" id="{58429D99-EAB0-4F35-923A-9C3B9062C1F0}"/>
                  </a:ext>
                </a:extLst>
              </p:cNvPr>
              <p:cNvGrpSpPr>
                <a:grpSpLocks/>
              </p:cNvGrpSpPr>
              <p:nvPr/>
            </p:nvGrpSpPr>
            <p:grpSpPr bwMode="auto">
              <a:xfrm>
                <a:off x="2629" y="0"/>
                <a:ext cx="542" cy="256"/>
                <a:chOff x="0" y="0"/>
                <a:chExt cx="542" cy="256"/>
              </a:xfrm>
            </p:grpSpPr>
            <p:sp>
              <p:nvSpPr>
                <p:cNvPr id="79989" name="Rectangle 142">
                  <a:extLst>
                    <a:ext uri="{FF2B5EF4-FFF2-40B4-BE49-F238E27FC236}">
                      <a16:creationId xmlns:a16="http://schemas.microsoft.com/office/drawing/2014/main" id="{B270EF0A-436D-4204-81EF-C9758FD1B39B}"/>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90" name="Line 143">
                  <a:extLst>
                    <a:ext uri="{FF2B5EF4-FFF2-40B4-BE49-F238E27FC236}">
                      <a16:creationId xmlns:a16="http://schemas.microsoft.com/office/drawing/2014/main" id="{0EE2C4EB-014B-4973-AB0C-267CBA89B4C3}"/>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7" name="Group 144">
                <a:extLst>
                  <a:ext uri="{FF2B5EF4-FFF2-40B4-BE49-F238E27FC236}">
                    <a16:creationId xmlns:a16="http://schemas.microsoft.com/office/drawing/2014/main" id="{E955FDD5-9A58-4992-933E-555A30AEE4D6}"/>
                  </a:ext>
                </a:extLst>
              </p:cNvPr>
              <p:cNvGrpSpPr>
                <a:grpSpLocks/>
              </p:cNvGrpSpPr>
              <p:nvPr/>
            </p:nvGrpSpPr>
            <p:grpSpPr bwMode="auto">
              <a:xfrm>
                <a:off x="3154" y="0"/>
                <a:ext cx="542" cy="256"/>
                <a:chOff x="0" y="0"/>
                <a:chExt cx="542" cy="256"/>
              </a:xfrm>
            </p:grpSpPr>
            <p:sp>
              <p:nvSpPr>
                <p:cNvPr id="79987" name="Rectangle 145">
                  <a:extLst>
                    <a:ext uri="{FF2B5EF4-FFF2-40B4-BE49-F238E27FC236}">
                      <a16:creationId xmlns:a16="http://schemas.microsoft.com/office/drawing/2014/main" id="{AC385201-2320-4999-86B5-CA78B8BD1A1A}"/>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88" name="Line 146">
                  <a:extLst>
                    <a:ext uri="{FF2B5EF4-FFF2-40B4-BE49-F238E27FC236}">
                      <a16:creationId xmlns:a16="http://schemas.microsoft.com/office/drawing/2014/main" id="{EB0E500E-9B5F-4446-8F4A-A4AA9619A210}"/>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8" name="Group 147">
                <a:extLst>
                  <a:ext uri="{FF2B5EF4-FFF2-40B4-BE49-F238E27FC236}">
                    <a16:creationId xmlns:a16="http://schemas.microsoft.com/office/drawing/2014/main" id="{1D8877A2-3D3F-47B8-AFD3-54C8C2499521}"/>
                  </a:ext>
                </a:extLst>
              </p:cNvPr>
              <p:cNvGrpSpPr>
                <a:grpSpLocks/>
              </p:cNvGrpSpPr>
              <p:nvPr/>
            </p:nvGrpSpPr>
            <p:grpSpPr bwMode="auto">
              <a:xfrm>
                <a:off x="3680" y="0"/>
                <a:ext cx="542" cy="256"/>
                <a:chOff x="0" y="0"/>
                <a:chExt cx="542" cy="256"/>
              </a:xfrm>
            </p:grpSpPr>
            <p:sp>
              <p:nvSpPr>
                <p:cNvPr id="79985" name="Rectangle 148">
                  <a:extLst>
                    <a:ext uri="{FF2B5EF4-FFF2-40B4-BE49-F238E27FC236}">
                      <a16:creationId xmlns:a16="http://schemas.microsoft.com/office/drawing/2014/main" id="{5205B36D-B469-43BA-9EC1-F1E2F79EAE18}"/>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86" name="Line 149">
                  <a:extLst>
                    <a:ext uri="{FF2B5EF4-FFF2-40B4-BE49-F238E27FC236}">
                      <a16:creationId xmlns:a16="http://schemas.microsoft.com/office/drawing/2014/main" id="{84462D22-62A8-4FEE-9734-839E69454E9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9" name="Group 150">
                <a:extLst>
                  <a:ext uri="{FF2B5EF4-FFF2-40B4-BE49-F238E27FC236}">
                    <a16:creationId xmlns:a16="http://schemas.microsoft.com/office/drawing/2014/main" id="{DF3DF6CB-BBD7-4323-829F-BF2E450E64E4}"/>
                  </a:ext>
                </a:extLst>
              </p:cNvPr>
              <p:cNvGrpSpPr>
                <a:grpSpLocks/>
              </p:cNvGrpSpPr>
              <p:nvPr/>
            </p:nvGrpSpPr>
            <p:grpSpPr bwMode="auto">
              <a:xfrm>
                <a:off x="4206" y="0"/>
                <a:ext cx="542" cy="256"/>
                <a:chOff x="0" y="0"/>
                <a:chExt cx="542" cy="256"/>
              </a:xfrm>
            </p:grpSpPr>
            <p:sp>
              <p:nvSpPr>
                <p:cNvPr id="79983" name="Rectangle 151">
                  <a:extLst>
                    <a:ext uri="{FF2B5EF4-FFF2-40B4-BE49-F238E27FC236}">
                      <a16:creationId xmlns:a16="http://schemas.microsoft.com/office/drawing/2014/main" id="{1F7C46F5-9DD5-4002-BC93-16CFDCA8777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84" name="Line 152">
                  <a:extLst>
                    <a:ext uri="{FF2B5EF4-FFF2-40B4-BE49-F238E27FC236}">
                      <a16:creationId xmlns:a16="http://schemas.microsoft.com/office/drawing/2014/main" id="{FDEB4328-FEA1-43A3-A4D8-583A5AE5D1A9}"/>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80" name="Group 153">
                <a:extLst>
                  <a:ext uri="{FF2B5EF4-FFF2-40B4-BE49-F238E27FC236}">
                    <a16:creationId xmlns:a16="http://schemas.microsoft.com/office/drawing/2014/main" id="{385BD882-9EE2-4CB4-ACD6-F9888DC4757B}"/>
                  </a:ext>
                </a:extLst>
              </p:cNvPr>
              <p:cNvGrpSpPr>
                <a:grpSpLocks/>
              </p:cNvGrpSpPr>
              <p:nvPr/>
            </p:nvGrpSpPr>
            <p:grpSpPr bwMode="auto">
              <a:xfrm>
                <a:off x="4731" y="0"/>
                <a:ext cx="542" cy="256"/>
                <a:chOff x="0" y="0"/>
                <a:chExt cx="542" cy="256"/>
              </a:xfrm>
            </p:grpSpPr>
            <p:sp>
              <p:nvSpPr>
                <p:cNvPr id="79981" name="Rectangle 154">
                  <a:extLst>
                    <a:ext uri="{FF2B5EF4-FFF2-40B4-BE49-F238E27FC236}">
                      <a16:creationId xmlns:a16="http://schemas.microsoft.com/office/drawing/2014/main" id="{44D572F3-E0AE-46C3-B2E7-13C313302111}"/>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82" name="Line 155">
                  <a:extLst>
                    <a:ext uri="{FF2B5EF4-FFF2-40B4-BE49-F238E27FC236}">
                      <a16:creationId xmlns:a16="http://schemas.microsoft.com/office/drawing/2014/main" id="{77117162-F9F7-4C6E-B454-02DB399815B6}"/>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9879" name="Text Box 156">
              <a:extLst>
                <a:ext uri="{FF2B5EF4-FFF2-40B4-BE49-F238E27FC236}">
                  <a16:creationId xmlns:a16="http://schemas.microsoft.com/office/drawing/2014/main" id="{DC2A1553-B9F9-48E3-ADAD-F5A58C29D51D}"/>
                </a:ext>
              </a:extLst>
            </p:cNvPr>
            <p:cNvSpPr>
              <a:spLocks noChangeArrowheads="1"/>
            </p:cNvSpPr>
            <p:nvPr/>
          </p:nvSpPr>
          <p:spPr bwMode="auto">
            <a:xfrm>
              <a:off x="-91" y="2305"/>
              <a:ext cx="6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二趟收集</a:t>
              </a:r>
              <a:endParaRPr lang="zh-CN" altLang="en-US" sz="2400" i="0" dirty="0"/>
            </a:p>
          </p:txBody>
        </p:sp>
        <p:grpSp>
          <p:nvGrpSpPr>
            <p:cNvPr id="79880" name="Group 157">
              <a:extLst>
                <a:ext uri="{FF2B5EF4-FFF2-40B4-BE49-F238E27FC236}">
                  <a16:creationId xmlns:a16="http://schemas.microsoft.com/office/drawing/2014/main" id="{0FEA4591-9111-4CF1-B69E-778961962A62}"/>
                </a:ext>
              </a:extLst>
            </p:cNvPr>
            <p:cNvGrpSpPr>
              <a:grpSpLocks/>
            </p:cNvGrpSpPr>
            <p:nvPr/>
          </p:nvGrpSpPr>
          <p:grpSpPr bwMode="auto">
            <a:xfrm>
              <a:off x="4764" y="1575"/>
              <a:ext cx="358" cy="441"/>
              <a:chOff x="0" y="0"/>
              <a:chExt cx="367" cy="441"/>
            </a:xfrm>
          </p:grpSpPr>
          <p:sp>
            <p:nvSpPr>
              <p:cNvPr id="79969" name="Text Box 158">
                <a:extLst>
                  <a:ext uri="{FF2B5EF4-FFF2-40B4-BE49-F238E27FC236}">
                    <a16:creationId xmlns:a16="http://schemas.microsoft.com/office/drawing/2014/main" id="{808FCC98-A7AA-49CE-B64D-B7B626474C90}"/>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70" name="Line 159">
                <a:extLst>
                  <a:ext uri="{FF2B5EF4-FFF2-40B4-BE49-F238E27FC236}">
                    <a16:creationId xmlns:a16="http://schemas.microsoft.com/office/drawing/2014/main" id="{577ED793-58A6-49E5-943C-E4986BCF2EA7}"/>
                  </a:ext>
                </a:extLst>
              </p:cNvPr>
              <p:cNvSpPr>
                <a:spLocks noChangeShapeType="1"/>
              </p:cNvSpPr>
              <p:nvPr/>
            </p:nvSpPr>
            <p:spPr bwMode="auto">
              <a:xfrm flipH="1" flipV="1">
                <a:off x="173" y="240"/>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1" name="Group 160">
              <a:extLst>
                <a:ext uri="{FF2B5EF4-FFF2-40B4-BE49-F238E27FC236}">
                  <a16:creationId xmlns:a16="http://schemas.microsoft.com/office/drawing/2014/main" id="{366300FA-806D-4ED8-A294-BCD11FC77D8D}"/>
                </a:ext>
              </a:extLst>
            </p:cNvPr>
            <p:cNvGrpSpPr>
              <a:grpSpLocks/>
            </p:cNvGrpSpPr>
            <p:nvPr/>
          </p:nvGrpSpPr>
          <p:grpSpPr bwMode="auto">
            <a:xfrm>
              <a:off x="4764" y="1190"/>
              <a:ext cx="358" cy="370"/>
              <a:chOff x="0" y="0"/>
              <a:chExt cx="367" cy="370"/>
            </a:xfrm>
          </p:grpSpPr>
          <p:sp>
            <p:nvSpPr>
              <p:cNvPr id="79967" name="Text Box 161">
                <a:extLst>
                  <a:ext uri="{FF2B5EF4-FFF2-40B4-BE49-F238E27FC236}">
                    <a16:creationId xmlns:a16="http://schemas.microsoft.com/office/drawing/2014/main" id="{57B9017A-0973-4187-912E-B875981BE3B4}"/>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68" name="Line 162">
                <a:extLst>
                  <a:ext uri="{FF2B5EF4-FFF2-40B4-BE49-F238E27FC236}">
                    <a16:creationId xmlns:a16="http://schemas.microsoft.com/office/drawing/2014/main" id="{55CED707-9E15-47E7-80A2-B1EFC89ECD84}"/>
                  </a:ext>
                </a:extLst>
              </p:cNvPr>
              <p:cNvSpPr>
                <a:spLocks noChangeShapeType="1"/>
              </p:cNvSpPr>
              <p:nvPr/>
            </p:nvSpPr>
            <p:spPr bwMode="auto">
              <a:xfrm flipV="1">
                <a:off x="173" y="259"/>
                <a:ext cx="1" cy="1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2" name="Group 163">
              <a:extLst>
                <a:ext uri="{FF2B5EF4-FFF2-40B4-BE49-F238E27FC236}">
                  <a16:creationId xmlns:a16="http://schemas.microsoft.com/office/drawing/2014/main" id="{60E5E964-C94C-4D73-90F9-5EF22CE6731B}"/>
                </a:ext>
              </a:extLst>
            </p:cNvPr>
            <p:cNvGrpSpPr>
              <a:grpSpLocks/>
            </p:cNvGrpSpPr>
            <p:nvPr/>
          </p:nvGrpSpPr>
          <p:grpSpPr bwMode="auto">
            <a:xfrm>
              <a:off x="4764" y="627"/>
              <a:ext cx="358" cy="567"/>
              <a:chOff x="0" y="0"/>
              <a:chExt cx="367" cy="567"/>
            </a:xfrm>
          </p:grpSpPr>
          <p:sp>
            <p:nvSpPr>
              <p:cNvPr id="79964" name="Text Box 164">
                <a:extLst>
                  <a:ext uri="{FF2B5EF4-FFF2-40B4-BE49-F238E27FC236}">
                    <a16:creationId xmlns:a16="http://schemas.microsoft.com/office/drawing/2014/main" id="{66DBBAC7-3A1D-4196-ABBD-D0F368C901D0}"/>
                  </a:ext>
                </a:extLst>
              </p:cNvPr>
              <p:cNvSpPr>
                <a:spLocks noChangeArrowheads="1"/>
              </p:cNvSpPr>
              <p:nvPr/>
            </p:nvSpPr>
            <p:spPr bwMode="auto">
              <a:xfrm>
                <a:off x="0" y="18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65" name="Line 165">
                <a:extLst>
                  <a:ext uri="{FF2B5EF4-FFF2-40B4-BE49-F238E27FC236}">
                    <a16:creationId xmlns:a16="http://schemas.microsoft.com/office/drawing/2014/main" id="{CBDE8461-2D96-4EDB-9FF7-CA4D1F0EB512}"/>
                  </a:ext>
                </a:extLst>
              </p:cNvPr>
              <p:cNvSpPr>
                <a:spLocks noChangeShapeType="1"/>
              </p:cNvSpPr>
              <p:nvPr/>
            </p:nvSpPr>
            <p:spPr bwMode="auto">
              <a:xfrm>
                <a:off x="195" y="0"/>
                <a:ext cx="1" cy="189"/>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66" name="Line 166">
                <a:extLst>
                  <a:ext uri="{FF2B5EF4-FFF2-40B4-BE49-F238E27FC236}">
                    <a16:creationId xmlns:a16="http://schemas.microsoft.com/office/drawing/2014/main" id="{72636CA3-2C5F-4CFA-B1C4-A754C368B867}"/>
                  </a:ext>
                </a:extLst>
              </p:cNvPr>
              <p:cNvSpPr>
                <a:spLocks noChangeShapeType="1"/>
              </p:cNvSpPr>
              <p:nvPr/>
            </p:nvSpPr>
            <p:spPr bwMode="auto">
              <a:xfrm flipV="1">
                <a:off x="184" y="444"/>
                <a:ext cx="1" cy="123"/>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3" name="Group 167">
              <a:extLst>
                <a:ext uri="{FF2B5EF4-FFF2-40B4-BE49-F238E27FC236}">
                  <a16:creationId xmlns:a16="http://schemas.microsoft.com/office/drawing/2014/main" id="{A0FE109C-9A46-4A35-8EDC-7360AA87EAD6}"/>
                </a:ext>
              </a:extLst>
            </p:cNvPr>
            <p:cNvGrpSpPr>
              <a:grpSpLocks/>
            </p:cNvGrpSpPr>
            <p:nvPr/>
          </p:nvGrpSpPr>
          <p:grpSpPr bwMode="auto">
            <a:xfrm>
              <a:off x="3742" y="1575"/>
              <a:ext cx="356" cy="437"/>
              <a:chOff x="0" y="0"/>
              <a:chExt cx="367" cy="437"/>
            </a:xfrm>
          </p:grpSpPr>
          <p:sp>
            <p:nvSpPr>
              <p:cNvPr id="79962" name="Text Box 168">
                <a:extLst>
                  <a:ext uri="{FF2B5EF4-FFF2-40B4-BE49-F238E27FC236}">
                    <a16:creationId xmlns:a16="http://schemas.microsoft.com/office/drawing/2014/main" id="{4B0594DF-2F3B-486F-9051-3779B1FCD150}"/>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63" name="Line 169">
                <a:extLst>
                  <a:ext uri="{FF2B5EF4-FFF2-40B4-BE49-F238E27FC236}">
                    <a16:creationId xmlns:a16="http://schemas.microsoft.com/office/drawing/2014/main" id="{5E11B540-8AB6-428E-9E7E-5101A3BC81C1}"/>
                  </a:ext>
                </a:extLst>
              </p:cNvPr>
              <p:cNvSpPr>
                <a:spLocks noChangeShapeType="1"/>
              </p:cNvSpPr>
              <p:nvPr/>
            </p:nvSpPr>
            <p:spPr bwMode="auto">
              <a:xfrm flipH="1" flipV="1">
                <a:off x="186" y="236"/>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4" name="Group 170">
              <a:extLst>
                <a:ext uri="{FF2B5EF4-FFF2-40B4-BE49-F238E27FC236}">
                  <a16:creationId xmlns:a16="http://schemas.microsoft.com/office/drawing/2014/main" id="{B50E9B68-8930-4E3A-AE6D-6C6CC34AFA26}"/>
                </a:ext>
              </a:extLst>
            </p:cNvPr>
            <p:cNvGrpSpPr>
              <a:grpSpLocks/>
            </p:cNvGrpSpPr>
            <p:nvPr/>
          </p:nvGrpSpPr>
          <p:grpSpPr bwMode="auto">
            <a:xfrm>
              <a:off x="706" y="1575"/>
              <a:ext cx="357" cy="438"/>
              <a:chOff x="0" y="0"/>
              <a:chExt cx="367" cy="438"/>
            </a:xfrm>
          </p:grpSpPr>
          <p:sp>
            <p:nvSpPr>
              <p:cNvPr id="79960" name="Text Box 171">
                <a:extLst>
                  <a:ext uri="{FF2B5EF4-FFF2-40B4-BE49-F238E27FC236}">
                    <a16:creationId xmlns:a16="http://schemas.microsoft.com/office/drawing/2014/main" id="{5A8C51E5-1155-476A-83C2-069397A43CE3}"/>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9961" name="Line 172">
                <a:extLst>
                  <a:ext uri="{FF2B5EF4-FFF2-40B4-BE49-F238E27FC236}">
                    <a16:creationId xmlns:a16="http://schemas.microsoft.com/office/drawing/2014/main" id="{87218B98-DE9F-4F7F-A4B0-CA081E439D9A}"/>
                  </a:ext>
                </a:extLst>
              </p:cNvPr>
              <p:cNvSpPr>
                <a:spLocks noChangeShapeType="1"/>
              </p:cNvSpPr>
              <p:nvPr/>
            </p:nvSpPr>
            <p:spPr bwMode="auto">
              <a:xfrm flipH="1" flipV="1">
                <a:off x="151" y="237"/>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5" name="Group 173">
              <a:extLst>
                <a:ext uri="{FF2B5EF4-FFF2-40B4-BE49-F238E27FC236}">
                  <a16:creationId xmlns:a16="http://schemas.microsoft.com/office/drawing/2014/main" id="{A89D9F3C-0051-4B98-8E56-835329FA71A5}"/>
                </a:ext>
              </a:extLst>
            </p:cNvPr>
            <p:cNvGrpSpPr>
              <a:grpSpLocks/>
            </p:cNvGrpSpPr>
            <p:nvPr/>
          </p:nvGrpSpPr>
          <p:grpSpPr bwMode="auto">
            <a:xfrm>
              <a:off x="3747" y="660"/>
              <a:ext cx="356" cy="896"/>
              <a:chOff x="0" y="0"/>
              <a:chExt cx="367" cy="896"/>
            </a:xfrm>
          </p:grpSpPr>
          <p:sp>
            <p:nvSpPr>
              <p:cNvPr id="79957" name="Text Box 174">
                <a:extLst>
                  <a:ext uri="{FF2B5EF4-FFF2-40B4-BE49-F238E27FC236}">
                    <a16:creationId xmlns:a16="http://schemas.microsoft.com/office/drawing/2014/main" id="{C4A3268C-3E2C-49C7-8D13-71A0C8B4F199}"/>
                  </a:ext>
                </a:extLst>
              </p:cNvPr>
              <p:cNvSpPr>
                <a:spLocks noChangeArrowheads="1"/>
              </p:cNvSpPr>
              <p:nvPr/>
            </p:nvSpPr>
            <p:spPr bwMode="auto">
              <a:xfrm>
                <a:off x="0" y="53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58" name="Line 175">
                <a:extLst>
                  <a:ext uri="{FF2B5EF4-FFF2-40B4-BE49-F238E27FC236}">
                    <a16:creationId xmlns:a16="http://schemas.microsoft.com/office/drawing/2014/main" id="{39E46131-6B90-466C-973A-1ED7A44CFDEB}"/>
                  </a:ext>
                </a:extLst>
              </p:cNvPr>
              <p:cNvSpPr>
                <a:spLocks noChangeShapeType="1"/>
              </p:cNvSpPr>
              <p:nvPr/>
            </p:nvSpPr>
            <p:spPr bwMode="auto">
              <a:xfrm flipV="1">
                <a:off x="192" y="785"/>
                <a:ext cx="1" cy="1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59" name="Line 176">
                <a:extLst>
                  <a:ext uri="{FF2B5EF4-FFF2-40B4-BE49-F238E27FC236}">
                    <a16:creationId xmlns:a16="http://schemas.microsoft.com/office/drawing/2014/main" id="{E85F434C-514D-4477-AEC5-93EDFB6C21AE}"/>
                  </a:ext>
                </a:extLst>
              </p:cNvPr>
              <p:cNvSpPr>
                <a:spLocks noChangeShapeType="1"/>
              </p:cNvSpPr>
              <p:nvPr/>
            </p:nvSpPr>
            <p:spPr bwMode="auto">
              <a:xfrm>
                <a:off x="196" y="0"/>
                <a:ext cx="1" cy="545"/>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6" name="Group 177">
              <a:extLst>
                <a:ext uri="{FF2B5EF4-FFF2-40B4-BE49-F238E27FC236}">
                  <a16:creationId xmlns:a16="http://schemas.microsoft.com/office/drawing/2014/main" id="{8B253D3D-EFB2-4C37-BECB-A19D6EFE4962}"/>
                </a:ext>
              </a:extLst>
            </p:cNvPr>
            <p:cNvGrpSpPr>
              <a:grpSpLocks/>
            </p:cNvGrpSpPr>
            <p:nvPr/>
          </p:nvGrpSpPr>
          <p:grpSpPr bwMode="auto">
            <a:xfrm>
              <a:off x="2215" y="648"/>
              <a:ext cx="356" cy="1352"/>
              <a:chOff x="0" y="0"/>
              <a:chExt cx="367" cy="1352"/>
            </a:xfrm>
          </p:grpSpPr>
          <p:sp>
            <p:nvSpPr>
              <p:cNvPr id="79954" name="Text Box 178">
                <a:extLst>
                  <a:ext uri="{FF2B5EF4-FFF2-40B4-BE49-F238E27FC236}">
                    <a16:creationId xmlns:a16="http://schemas.microsoft.com/office/drawing/2014/main" id="{0E49E59A-AB95-4E36-BE52-F74A5224125A}"/>
                  </a:ext>
                </a:extLst>
              </p:cNvPr>
              <p:cNvSpPr>
                <a:spLocks noChangeArrowheads="1"/>
              </p:cNvSpPr>
              <p:nvPr/>
            </p:nvSpPr>
            <p:spPr bwMode="auto">
              <a:xfrm>
                <a:off x="0" y="916"/>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55" name="Line 179">
                <a:extLst>
                  <a:ext uri="{FF2B5EF4-FFF2-40B4-BE49-F238E27FC236}">
                    <a16:creationId xmlns:a16="http://schemas.microsoft.com/office/drawing/2014/main" id="{D9D21303-21C7-4065-8F7A-658E92F3E11D}"/>
                  </a:ext>
                </a:extLst>
              </p:cNvPr>
              <p:cNvSpPr>
                <a:spLocks noChangeShapeType="1"/>
              </p:cNvSpPr>
              <p:nvPr/>
            </p:nvSpPr>
            <p:spPr bwMode="auto">
              <a:xfrm flipH="1" flipV="1">
                <a:off x="189" y="1151"/>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56" name="Line 180">
                <a:extLst>
                  <a:ext uri="{FF2B5EF4-FFF2-40B4-BE49-F238E27FC236}">
                    <a16:creationId xmlns:a16="http://schemas.microsoft.com/office/drawing/2014/main" id="{2E7C01E6-F97C-4142-852B-B35F08CADAAD}"/>
                  </a:ext>
                </a:extLst>
              </p:cNvPr>
              <p:cNvSpPr>
                <a:spLocks noChangeShapeType="1"/>
              </p:cNvSpPr>
              <p:nvPr/>
            </p:nvSpPr>
            <p:spPr bwMode="auto">
              <a:xfrm>
                <a:off x="182" y="0"/>
                <a:ext cx="1" cy="9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7" name="Group 181">
              <a:extLst>
                <a:ext uri="{FF2B5EF4-FFF2-40B4-BE49-F238E27FC236}">
                  <a16:creationId xmlns:a16="http://schemas.microsoft.com/office/drawing/2014/main" id="{E1C0160A-7B18-4A70-9BD7-89FDC6DD9370}"/>
                </a:ext>
              </a:extLst>
            </p:cNvPr>
            <p:cNvGrpSpPr>
              <a:grpSpLocks/>
            </p:cNvGrpSpPr>
            <p:nvPr/>
          </p:nvGrpSpPr>
          <p:grpSpPr bwMode="auto">
            <a:xfrm>
              <a:off x="35" y="419"/>
              <a:ext cx="5513" cy="1792"/>
              <a:chOff x="-438" y="0"/>
              <a:chExt cx="5667" cy="1792"/>
            </a:xfrm>
          </p:grpSpPr>
          <p:grpSp>
            <p:nvGrpSpPr>
              <p:cNvPr id="79931" name="Group 182">
                <a:extLst>
                  <a:ext uri="{FF2B5EF4-FFF2-40B4-BE49-F238E27FC236}">
                    <a16:creationId xmlns:a16="http://schemas.microsoft.com/office/drawing/2014/main" id="{04442E07-0A89-408B-BEA4-1F1A56F818A5}"/>
                  </a:ext>
                </a:extLst>
              </p:cNvPr>
              <p:cNvGrpSpPr>
                <a:grpSpLocks/>
              </p:cNvGrpSpPr>
              <p:nvPr/>
            </p:nvGrpSpPr>
            <p:grpSpPr bwMode="auto">
              <a:xfrm>
                <a:off x="238" y="0"/>
                <a:ext cx="4991" cy="252"/>
                <a:chOff x="-2" y="0"/>
                <a:chExt cx="4991" cy="252"/>
              </a:xfrm>
            </p:grpSpPr>
            <p:sp>
              <p:nvSpPr>
                <p:cNvPr id="79944" name="Text Box 183">
                  <a:extLst>
                    <a:ext uri="{FF2B5EF4-FFF2-40B4-BE49-F238E27FC236}">
                      <a16:creationId xmlns:a16="http://schemas.microsoft.com/office/drawing/2014/main" id="{E2C77879-74C1-4660-AB96-62DACC50CFFA}"/>
                    </a:ext>
                  </a:extLst>
                </p:cNvPr>
                <p:cNvSpPr>
                  <a:spLocks noChangeArrowheads="1"/>
                </p:cNvSpPr>
                <p:nvPr/>
              </p:nvSpPr>
              <p:spPr bwMode="auto">
                <a:xfrm>
                  <a:off x="-2"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79945" name="Text Box 184">
                  <a:extLst>
                    <a:ext uri="{FF2B5EF4-FFF2-40B4-BE49-F238E27FC236}">
                      <a16:creationId xmlns:a16="http://schemas.microsoft.com/office/drawing/2014/main" id="{49D474CA-6671-49C1-AFA1-4D42541EFB08}"/>
                    </a:ext>
                  </a:extLst>
                </p:cNvPr>
                <p:cNvSpPr>
                  <a:spLocks noChangeArrowheads="1"/>
                </p:cNvSpPr>
                <p:nvPr/>
              </p:nvSpPr>
              <p:spPr bwMode="auto">
                <a:xfrm>
                  <a:off x="524"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79946" name="Text Box 185">
                  <a:extLst>
                    <a:ext uri="{FF2B5EF4-FFF2-40B4-BE49-F238E27FC236}">
                      <a16:creationId xmlns:a16="http://schemas.microsoft.com/office/drawing/2014/main" id="{1B01E4B0-0193-40B1-B101-CC47F535CB64}"/>
                    </a:ext>
                  </a:extLst>
                </p:cNvPr>
                <p:cNvSpPr>
                  <a:spLocks noChangeArrowheads="1"/>
                </p:cNvSpPr>
                <p:nvPr/>
              </p:nvSpPr>
              <p:spPr bwMode="auto">
                <a:xfrm>
                  <a:off x="1046"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79947" name="Text Box 186">
                  <a:extLst>
                    <a:ext uri="{FF2B5EF4-FFF2-40B4-BE49-F238E27FC236}">
                      <a16:creationId xmlns:a16="http://schemas.microsoft.com/office/drawing/2014/main" id="{159CFB7A-24D8-469C-9FE8-5CE67C52561F}"/>
                    </a:ext>
                  </a:extLst>
                </p:cNvPr>
                <p:cNvSpPr>
                  <a:spLocks noChangeArrowheads="1"/>
                </p:cNvSpPr>
                <p:nvPr/>
              </p:nvSpPr>
              <p:spPr bwMode="auto">
                <a:xfrm>
                  <a:off x="1573"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79948" name="Text Box 187">
                  <a:extLst>
                    <a:ext uri="{FF2B5EF4-FFF2-40B4-BE49-F238E27FC236}">
                      <a16:creationId xmlns:a16="http://schemas.microsoft.com/office/drawing/2014/main" id="{94AF0CF5-7A48-4107-B4D9-108AE29FC828}"/>
                    </a:ext>
                  </a:extLst>
                </p:cNvPr>
                <p:cNvSpPr>
                  <a:spLocks noChangeArrowheads="1"/>
                </p:cNvSpPr>
                <p:nvPr/>
              </p:nvSpPr>
              <p:spPr bwMode="auto">
                <a:xfrm>
                  <a:off x="2096" y="0"/>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79949" name="Text Box 188">
                  <a:extLst>
                    <a:ext uri="{FF2B5EF4-FFF2-40B4-BE49-F238E27FC236}">
                      <a16:creationId xmlns:a16="http://schemas.microsoft.com/office/drawing/2014/main" id="{543AC00E-596A-4ADC-A3EC-021ABFC9F47F}"/>
                    </a:ext>
                  </a:extLst>
                </p:cNvPr>
                <p:cNvSpPr>
                  <a:spLocks noChangeArrowheads="1"/>
                </p:cNvSpPr>
                <p:nvPr/>
              </p:nvSpPr>
              <p:spPr bwMode="auto">
                <a:xfrm>
                  <a:off x="2621"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79950" name="Text Box 189">
                  <a:extLst>
                    <a:ext uri="{FF2B5EF4-FFF2-40B4-BE49-F238E27FC236}">
                      <a16:creationId xmlns:a16="http://schemas.microsoft.com/office/drawing/2014/main" id="{77525D2F-9F94-440C-A5C9-51A47FBD9139}"/>
                    </a:ext>
                  </a:extLst>
                </p:cNvPr>
                <p:cNvSpPr>
                  <a:spLocks noChangeArrowheads="1"/>
                </p:cNvSpPr>
                <p:nvPr/>
              </p:nvSpPr>
              <p:spPr bwMode="auto">
                <a:xfrm>
                  <a:off x="3145"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79951" name="Text Box 190">
                  <a:extLst>
                    <a:ext uri="{FF2B5EF4-FFF2-40B4-BE49-F238E27FC236}">
                      <a16:creationId xmlns:a16="http://schemas.microsoft.com/office/drawing/2014/main" id="{CA65CB20-666F-4675-85F1-5DA8CCBBD2D2}"/>
                    </a:ext>
                  </a:extLst>
                </p:cNvPr>
                <p:cNvSpPr>
                  <a:spLocks noChangeArrowheads="1"/>
                </p:cNvSpPr>
                <p:nvPr/>
              </p:nvSpPr>
              <p:spPr bwMode="auto">
                <a:xfrm>
                  <a:off x="3670" y="0"/>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79952" name="Text Box 191">
                  <a:extLst>
                    <a:ext uri="{FF2B5EF4-FFF2-40B4-BE49-F238E27FC236}">
                      <a16:creationId xmlns:a16="http://schemas.microsoft.com/office/drawing/2014/main" id="{AC391E1A-942B-4F2E-B4E8-66BE711052D3}"/>
                    </a:ext>
                  </a:extLst>
                </p:cNvPr>
                <p:cNvSpPr>
                  <a:spLocks noChangeArrowheads="1"/>
                </p:cNvSpPr>
                <p:nvPr/>
              </p:nvSpPr>
              <p:spPr bwMode="auto">
                <a:xfrm>
                  <a:off x="4194"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79953" name="Text Box 192">
                  <a:extLst>
                    <a:ext uri="{FF2B5EF4-FFF2-40B4-BE49-F238E27FC236}">
                      <a16:creationId xmlns:a16="http://schemas.microsoft.com/office/drawing/2014/main" id="{1CEC7EDD-3045-4E60-A6F6-6363A3EB6AEA}"/>
                    </a:ext>
                  </a:extLst>
                </p:cNvPr>
                <p:cNvSpPr>
                  <a:spLocks noChangeArrowheads="1"/>
                </p:cNvSpPr>
                <p:nvPr/>
              </p:nvSpPr>
              <p:spPr bwMode="auto">
                <a:xfrm>
                  <a:off x="4718"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grpSp>
          <p:grpSp>
            <p:nvGrpSpPr>
              <p:cNvPr id="79932" name="Group 193">
                <a:extLst>
                  <a:ext uri="{FF2B5EF4-FFF2-40B4-BE49-F238E27FC236}">
                    <a16:creationId xmlns:a16="http://schemas.microsoft.com/office/drawing/2014/main" id="{32C694F9-A4A2-4B29-B84C-037091A28316}"/>
                  </a:ext>
                </a:extLst>
              </p:cNvPr>
              <p:cNvGrpSpPr>
                <a:grpSpLocks/>
              </p:cNvGrpSpPr>
              <p:nvPr/>
            </p:nvGrpSpPr>
            <p:grpSpPr bwMode="auto">
              <a:xfrm>
                <a:off x="238" y="1540"/>
                <a:ext cx="4973" cy="252"/>
                <a:chOff x="-2" y="0"/>
                <a:chExt cx="4973" cy="252"/>
              </a:xfrm>
            </p:grpSpPr>
            <p:sp>
              <p:nvSpPr>
                <p:cNvPr id="79934" name="Text Box 194">
                  <a:extLst>
                    <a:ext uri="{FF2B5EF4-FFF2-40B4-BE49-F238E27FC236}">
                      <a16:creationId xmlns:a16="http://schemas.microsoft.com/office/drawing/2014/main" id="{74030D20-76E8-491A-A266-E14F2A72C002}"/>
                    </a:ext>
                  </a:extLst>
                </p:cNvPr>
                <p:cNvSpPr>
                  <a:spLocks noChangeArrowheads="1"/>
                </p:cNvSpPr>
                <p:nvPr/>
              </p:nvSpPr>
              <p:spPr bwMode="auto">
                <a:xfrm>
                  <a:off x="-2"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79935" name="Text Box 195">
                  <a:extLst>
                    <a:ext uri="{FF2B5EF4-FFF2-40B4-BE49-F238E27FC236}">
                      <a16:creationId xmlns:a16="http://schemas.microsoft.com/office/drawing/2014/main" id="{40F5C67A-6447-43A1-8B82-BBF6D72152F9}"/>
                    </a:ext>
                  </a:extLst>
                </p:cNvPr>
                <p:cNvSpPr>
                  <a:spLocks noChangeArrowheads="1"/>
                </p:cNvSpPr>
                <p:nvPr/>
              </p:nvSpPr>
              <p:spPr bwMode="auto">
                <a:xfrm>
                  <a:off x="524" y="0"/>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79936" name="Text Box 196">
                  <a:extLst>
                    <a:ext uri="{FF2B5EF4-FFF2-40B4-BE49-F238E27FC236}">
                      <a16:creationId xmlns:a16="http://schemas.microsoft.com/office/drawing/2014/main" id="{44D3A60E-C86A-4E9A-8A03-7576BBA3BA57}"/>
                    </a:ext>
                  </a:extLst>
                </p:cNvPr>
                <p:cNvSpPr>
                  <a:spLocks noChangeArrowheads="1"/>
                </p:cNvSpPr>
                <p:nvPr/>
              </p:nvSpPr>
              <p:spPr bwMode="auto">
                <a:xfrm>
                  <a:off x="1048"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79937" name="Text Box 197">
                  <a:extLst>
                    <a:ext uri="{FF2B5EF4-FFF2-40B4-BE49-F238E27FC236}">
                      <a16:creationId xmlns:a16="http://schemas.microsoft.com/office/drawing/2014/main" id="{A7B304C3-E82A-4DD1-A3C5-73EDD506164D}"/>
                    </a:ext>
                  </a:extLst>
                </p:cNvPr>
                <p:cNvSpPr>
                  <a:spLocks noChangeArrowheads="1"/>
                </p:cNvSpPr>
                <p:nvPr/>
              </p:nvSpPr>
              <p:spPr bwMode="auto">
                <a:xfrm>
                  <a:off x="1574"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79938" name="Text Box 198">
                  <a:extLst>
                    <a:ext uri="{FF2B5EF4-FFF2-40B4-BE49-F238E27FC236}">
                      <a16:creationId xmlns:a16="http://schemas.microsoft.com/office/drawing/2014/main" id="{CD632AB0-92FC-42DA-804F-4F0EF64FD1C8}"/>
                    </a:ext>
                  </a:extLst>
                </p:cNvPr>
                <p:cNvSpPr>
                  <a:spLocks noChangeArrowheads="1"/>
                </p:cNvSpPr>
                <p:nvPr/>
              </p:nvSpPr>
              <p:spPr bwMode="auto">
                <a:xfrm>
                  <a:off x="2096"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79939" name="Text Box 199">
                  <a:extLst>
                    <a:ext uri="{FF2B5EF4-FFF2-40B4-BE49-F238E27FC236}">
                      <a16:creationId xmlns:a16="http://schemas.microsoft.com/office/drawing/2014/main" id="{4FB4E807-E39E-447A-8851-4B4919AE9432}"/>
                    </a:ext>
                  </a:extLst>
                </p:cNvPr>
                <p:cNvSpPr>
                  <a:spLocks noChangeArrowheads="1"/>
                </p:cNvSpPr>
                <p:nvPr/>
              </p:nvSpPr>
              <p:spPr bwMode="auto">
                <a:xfrm>
                  <a:off x="2623"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79940" name="Text Box 200">
                  <a:extLst>
                    <a:ext uri="{FF2B5EF4-FFF2-40B4-BE49-F238E27FC236}">
                      <a16:creationId xmlns:a16="http://schemas.microsoft.com/office/drawing/2014/main" id="{590DFE64-B7EF-4F83-A5BA-3ACE48667D74}"/>
                    </a:ext>
                  </a:extLst>
                </p:cNvPr>
                <p:cNvSpPr>
                  <a:spLocks noChangeArrowheads="1"/>
                </p:cNvSpPr>
                <p:nvPr/>
              </p:nvSpPr>
              <p:spPr bwMode="auto">
                <a:xfrm>
                  <a:off x="3148"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79941" name="Text Box 201">
                  <a:extLst>
                    <a:ext uri="{FF2B5EF4-FFF2-40B4-BE49-F238E27FC236}">
                      <a16:creationId xmlns:a16="http://schemas.microsoft.com/office/drawing/2014/main" id="{9F9702A7-F0A8-4B48-9744-EF59983A14C6}"/>
                    </a:ext>
                  </a:extLst>
                </p:cNvPr>
                <p:cNvSpPr>
                  <a:spLocks noChangeArrowheads="1"/>
                </p:cNvSpPr>
                <p:nvPr/>
              </p:nvSpPr>
              <p:spPr bwMode="auto">
                <a:xfrm>
                  <a:off x="3671"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79942" name="Text Box 202">
                  <a:extLst>
                    <a:ext uri="{FF2B5EF4-FFF2-40B4-BE49-F238E27FC236}">
                      <a16:creationId xmlns:a16="http://schemas.microsoft.com/office/drawing/2014/main" id="{89EB6804-02C1-484C-AE80-A214834ACFF0}"/>
                    </a:ext>
                  </a:extLst>
                </p:cNvPr>
                <p:cNvSpPr>
                  <a:spLocks noChangeArrowheads="1"/>
                </p:cNvSpPr>
                <p:nvPr/>
              </p:nvSpPr>
              <p:spPr bwMode="auto">
                <a:xfrm>
                  <a:off x="4194"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79943" name="Text Box 203">
                  <a:extLst>
                    <a:ext uri="{FF2B5EF4-FFF2-40B4-BE49-F238E27FC236}">
                      <a16:creationId xmlns:a16="http://schemas.microsoft.com/office/drawing/2014/main" id="{1CEEB8CC-3725-4FA7-AEA4-2698ACFAD44A}"/>
                    </a:ext>
                  </a:extLst>
                </p:cNvPr>
                <p:cNvSpPr>
                  <a:spLocks noChangeArrowheads="1"/>
                </p:cNvSpPr>
                <p:nvPr/>
              </p:nvSpPr>
              <p:spPr bwMode="auto">
                <a:xfrm>
                  <a:off x="4721"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grpSp>
          <p:sp>
            <p:nvSpPr>
              <p:cNvPr id="79933" name="Text Box 204">
                <a:extLst>
                  <a:ext uri="{FF2B5EF4-FFF2-40B4-BE49-F238E27FC236}">
                    <a16:creationId xmlns:a16="http://schemas.microsoft.com/office/drawing/2014/main" id="{69E8DC84-2755-4577-9908-03135106CFEB}"/>
                  </a:ext>
                </a:extLst>
              </p:cNvPr>
              <p:cNvSpPr>
                <a:spLocks noChangeArrowheads="1"/>
              </p:cNvSpPr>
              <p:nvPr/>
            </p:nvSpPr>
            <p:spPr bwMode="auto">
              <a:xfrm>
                <a:off x="-438" y="710"/>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二趟分配</a:t>
                </a:r>
                <a:endParaRPr lang="zh-CN" altLang="en-US" sz="2400" i="0" dirty="0"/>
              </a:p>
            </p:txBody>
          </p:sp>
        </p:grpSp>
        <p:grpSp>
          <p:nvGrpSpPr>
            <p:cNvPr id="79888" name="Group 205">
              <a:extLst>
                <a:ext uri="{FF2B5EF4-FFF2-40B4-BE49-F238E27FC236}">
                  <a16:creationId xmlns:a16="http://schemas.microsoft.com/office/drawing/2014/main" id="{9FC5804F-73A4-419D-93B5-C0E9451DB06D}"/>
                </a:ext>
              </a:extLst>
            </p:cNvPr>
            <p:cNvGrpSpPr>
              <a:grpSpLocks/>
            </p:cNvGrpSpPr>
            <p:nvPr/>
          </p:nvGrpSpPr>
          <p:grpSpPr bwMode="auto">
            <a:xfrm>
              <a:off x="706" y="1190"/>
              <a:ext cx="357" cy="381"/>
              <a:chOff x="0" y="0"/>
              <a:chExt cx="367" cy="381"/>
            </a:xfrm>
          </p:grpSpPr>
          <p:sp>
            <p:nvSpPr>
              <p:cNvPr id="79929" name="Text Box 206">
                <a:extLst>
                  <a:ext uri="{FF2B5EF4-FFF2-40B4-BE49-F238E27FC236}">
                    <a16:creationId xmlns:a16="http://schemas.microsoft.com/office/drawing/2014/main" id="{A889575F-F8C2-42D3-8A69-824664C5399E}"/>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30" name="Line 207">
                <a:extLst>
                  <a:ext uri="{FF2B5EF4-FFF2-40B4-BE49-F238E27FC236}">
                    <a16:creationId xmlns:a16="http://schemas.microsoft.com/office/drawing/2014/main" id="{DD0B93A3-7F5E-49B8-ABA7-703557126C08}"/>
                  </a:ext>
                </a:extLst>
              </p:cNvPr>
              <p:cNvSpPr>
                <a:spLocks noChangeShapeType="1"/>
              </p:cNvSpPr>
              <p:nvPr/>
            </p:nvSpPr>
            <p:spPr bwMode="auto">
              <a:xfrm flipV="1">
                <a:off x="159" y="236"/>
                <a:ext cx="1" cy="145"/>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9" name="Group 208">
              <a:extLst>
                <a:ext uri="{FF2B5EF4-FFF2-40B4-BE49-F238E27FC236}">
                  <a16:creationId xmlns:a16="http://schemas.microsoft.com/office/drawing/2014/main" id="{35771908-1890-4327-A343-646F6AEFC550}"/>
                </a:ext>
              </a:extLst>
            </p:cNvPr>
            <p:cNvGrpSpPr>
              <a:grpSpLocks/>
            </p:cNvGrpSpPr>
            <p:nvPr/>
          </p:nvGrpSpPr>
          <p:grpSpPr bwMode="auto">
            <a:xfrm>
              <a:off x="706" y="626"/>
              <a:ext cx="357" cy="567"/>
              <a:chOff x="0" y="0"/>
              <a:chExt cx="367" cy="567"/>
            </a:xfrm>
          </p:grpSpPr>
          <p:sp>
            <p:nvSpPr>
              <p:cNvPr id="79926" name="Text Box 209">
                <a:extLst>
                  <a:ext uri="{FF2B5EF4-FFF2-40B4-BE49-F238E27FC236}">
                    <a16:creationId xmlns:a16="http://schemas.microsoft.com/office/drawing/2014/main" id="{00A30AFB-CE07-4821-8920-4C84CD61E1C5}"/>
                  </a:ext>
                </a:extLst>
              </p:cNvPr>
              <p:cNvSpPr>
                <a:spLocks noChangeArrowheads="1"/>
              </p:cNvSpPr>
              <p:nvPr/>
            </p:nvSpPr>
            <p:spPr bwMode="auto">
              <a:xfrm>
                <a:off x="0" y="19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27" name="Line 210">
                <a:extLst>
                  <a:ext uri="{FF2B5EF4-FFF2-40B4-BE49-F238E27FC236}">
                    <a16:creationId xmlns:a16="http://schemas.microsoft.com/office/drawing/2014/main" id="{9FCD7772-CEB4-4B73-BE66-B5134AA05BF6}"/>
                  </a:ext>
                </a:extLst>
              </p:cNvPr>
              <p:cNvSpPr>
                <a:spLocks noChangeShapeType="1"/>
              </p:cNvSpPr>
              <p:nvPr/>
            </p:nvSpPr>
            <p:spPr bwMode="auto">
              <a:xfrm flipH="1">
                <a:off x="181" y="0"/>
                <a:ext cx="1" cy="189"/>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28" name="Line 211">
                <a:extLst>
                  <a:ext uri="{FF2B5EF4-FFF2-40B4-BE49-F238E27FC236}">
                    <a16:creationId xmlns:a16="http://schemas.microsoft.com/office/drawing/2014/main" id="{F3C30162-4E3B-46E4-A266-7607824F4687}"/>
                  </a:ext>
                </a:extLst>
              </p:cNvPr>
              <p:cNvSpPr>
                <a:spLocks noChangeShapeType="1"/>
              </p:cNvSpPr>
              <p:nvPr/>
            </p:nvSpPr>
            <p:spPr bwMode="auto">
              <a:xfrm flipV="1">
                <a:off x="159" y="445"/>
                <a:ext cx="1" cy="122"/>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0" name="Group 212">
              <a:extLst>
                <a:ext uri="{FF2B5EF4-FFF2-40B4-BE49-F238E27FC236}">
                  <a16:creationId xmlns:a16="http://schemas.microsoft.com/office/drawing/2014/main" id="{520BCF02-8EB1-4D77-9B1D-A2FCE7F57DB5}"/>
                </a:ext>
              </a:extLst>
            </p:cNvPr>
            <p:cNvGrpSpPr>
              <a:grpSpLocks/>
            </p:cNvGrpSpPr>
            <p:nvPr/>
          </p:nvGrpSpPr>
          <p:grpSpPr bwMode="auto">
            <a:xfrm>
              <a:off x="4288" y="682"/>
              <a:ext cx="358" cy="1330"/>
              <a:chOff x="0" y="0"/>
              <a:chExt cx="367" cy="1330"/>
            </a:xfrm>
          </p:grpSpPr>
          <p:sp>
            <p:nvSpPr>
              <p:cNvPr id="79923" name="Text Box 213">
                <a:extLst>
                  <a:ext uri="{FF2B5EF4-FFF2-40B4-BE49-F238E27FC236}">
                    <a16:creationId xmlns:a16="http://schemas.microsoft.com/office/drawing/2014/main" id="{C65D9ED5-6030-49E7-B717-1C4F41C0B341}"/>
                  </a:ext>
                </a:extLst>
              </p:cNvPr>
              <p:cNvSpPr>
                <a:spLocks noChangeArrowheads="1"/>
              </p:cNvSpPr>
              <p:nvPr/>
            </p:nvSpPr>
            <p:spPr bwMode="auto">
              <a:xfrm>
                <a:off x="0" y="893"/>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24" name="Line 214">
                <a:extLst>
                  <a:ext uri="{FF2B5EF4-FFF2-40B4-BE49-F238E27FC236}">
                    <a16:creationId xmlns:a16="http://schemas.microsoft.com/office/drawing/2014/main" id="{F0A183DD-AFA4-4676-B95F-F2C0BDE25464}"/>
                  </a:ext>
                </a:extLst>
              </p:cNvPr>
              <p:cNvSpPr>
                <a:spLocks noChangeShapeType="1"/>
              </p:cNvSpPr>
              <p:nvPr/>
            </p:nvSpPr>
            <p:spPr bwMode="auto">
              <a:xfrm flipH="1" flipV="1">
                <a:off x="169" y="1129"/>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25" name="Line 215">
                <a:extLst>
                  <a:ext uri="{FF2B5EF4-FFF2-40B4-BE49-F238E27FC236}">
                    <a16:creationId xmlns:a16="http://schemas.microsoft.com/office/drawing/2014/main" id="{30DBC6DE-8141-4DB0-BF4F-AC7CCECD215F}"/>
                  </a:ext>
                </a:extLst>
              </p:cNvPr>
              <p:cNvSpPr>
                <a:spLocks noChangeShapeType="1"/>
              </p:cNvSpPr>
              <p:nvPr/>
            </p:nvSpPr>
            <p:spPr bwMode="auto">
              <a:xfrm>
                <a:off x="177" y="0"/>
                <a:ext cx="1" cy="90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1" name="Group 216">
              <a:extLst>
                <a:ext uri="{FF2B5EF4-FFF2-40B4-BE49-F238E27FC236}">
                  <a16:creationId xmlns:a16="http://schemas.microsoft.com/office/drawing/2014/main" id="{821C1857-0AF3-42D8-8A40-FEAB1A8BA8D7}"/>
                </a:ext>
              </a:extLst>
            </p:cNvPr>
            <p:cNvGrpSpPr>
              <a:grpSpLocks/>
            </p:cNvGrpSpPr>
            <p:nvPr/>
          </p:nvGrpSpPr>
          <p:grpSpPr bwMode="auto">
            <a:xfrm>
              <a:off x="441" y="80"/>
              <a:ext cx="5130" cy="256"/>
              <a:chOff x="0" y="0"/>
              <a:chExt cx="5273" cy="256"/>
            </a:xfrm>
          </p:grpSpPr>
          <p:grpSp>
            <p:nvGrpSpPr>
              <p:cNvPr id="79893" name="Group 217">
                <a:extLst>
                  <a:ext uri="{FF2B5EF4-FFF2-40B4-BE49-F238E27FC236}">
                    <a16:creationId xmlns:a16="http://schemas.microsoft.com/office/drawing/2014/main" id="{A1359032-A6C6-4846-81B3-7F104E3D2300}"/>
                  </a:ext>
                </a:extLst>
              </p:cNvPr>
              <p:cNvGrpSpPr>
                <a:grpSpLocks/>
              </p:cNvGrpSpPr>
              <p:nvPr/>
            </p:nvGrpSpPr>
            <p:grpSpPr bwMode="auto">
              <a:xfrm>
                <a:off x="0" y="0"/>
                <a:ext cx="542" cy="256"/>
                <a:chOff x="0" y="0"/>
                <a:chExt cx="542" cy="256"/>
              </a:xfrm>
            </p:grpSpPr>
            <p:sp>
              <p:nvSpPr>
                <p:cNvPr id="79921" name="Rectangle 218">
                  <a:extLst>
                    <a:ext uri="{FF2B5EF4-FFF2-40B4-BE49-F238E27FC236}">
                      <a16:creationId xmlns:a16="http://schemas.microsoft.com/office/drawing/2014/main" id="{8A3FE8DF-37E5-481E-9FF3-9830E44108A5}"/>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22" name="Line 219">
                  <a:extLst>
                    <a:ext uri="{FF2B5EF4-FFF2-40B4-BE49-F238E27FC236}">
                      <a16:creationId xmlns:a16="http://schemas.microsoft.com/office/drawing/2014/main" id="{FD5B6078-C949-4E00-B098-2D340A39E3D5}"/>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4" name="Group 220">
                <a:extLst>
                  <a:ext uri="{FF2B5EF4-FFF2-40B4-BE49-F238E27FC236}">
                    <a16:creationId xmlns:a16="http://schemas.microsoft.com/office/drawing/2014/main" id="{607F91E9-02FA-4940-8B4E-5FE01A31F342}"/>
                  </a:ext>
                </a:extLst>
              </p:cNvPr>
              <p:cNvGrpSpPr>
                <a:grpSpLocks/>
              </p:cNvGrpSpPr>
              <p:nvPr/>
            </p:nvGrpSpPr>
            <p:grpSpPr bwMode="auto">
              <a:xfrm>
                <a:off x="526" y="0"/>
                <a:ext cx="542" cy="256"/>
                <a:chOff x="0" y="0"/>
                <a:chExt cx="542" cy="256"/>
              </a:xfrm>
            </p:grpSpPr>
            <p:sp>
              <p:nvSpPr>
                <p:cNvPr id="79919" name="Rectangle 221">
                  <a:extLst>
                    <a:ext uri="{FF2B5EF4-FFF2-40B4-BE49-F238E27FC236}">
                      <a16:creationId xmlns:a16="http://schemas.microsoft.com/office/drawing/2014/main" id="{6D7827D2-E152-431C-AADC-E4B8702A9D49}"/>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20" name="Line 222">
                  <a:extLst>
                    <a:ext uri="{FF2B5EF4-FFF2-40B4-BE49-F238E27FC236}">
                      <a16:creationId xmlns:a16="http://schemas.microsoft.com/office/drawing/2014/main" id="{7A8D5E18-2491-499A-B967-CA530BD350C9}"/>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5" name="Group 223">
                <a:extLst>
                  <a:ext uri="{FF2B5EF4-FFF2-40B4-BE49-F238E27FC236}">
                    <a16:creationId xmlns:a16="http://schemas.microsoft.com/office/drawing/2014/main" id="{C27C66FA-DDAC-4892-A662-AE2815B39BE4}"/>
                  </a:ext>
                </a:extLst>
              </p:cNvPr>
              <p:cNvGrpSpPr>
                <a:grpSpLocks/>
              </p:cNvGrpSpPr>
              <p:nvPr/>
            </p:nvGrpSpPr>
            <p:grpSpPr bwMode="auto">
              <a:xfrm>
                <a:off x="1052" y="0"/>
                <a:ext cx="542" cy="256"/>
                <a:chOff x="0" y="0"/>
                <a:chExt cx="542" cy="256"/>
              </a:xfrm>
            </p:grpSpPr>
            <p:sp>
              <p:nvSpPr>
                <p:cNvPr id="79917" name="Rectangle 224">
                  <a:extLst>
                    <a:ext uri="{FF2B5EF4-FFF2-40B4-BE49-F238E27FC236}">
                      <a16:creationId xmlns:a16="http://schemas.microsoft.com/office/drawing/2014/main" id="{50B6873F-8E13-4A0E-B017-74F456EBFD7E}"/>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18" name="Line 225">
                  <a:extLst>
                    <a:ext uri="{FF2B5EF4-FFF2-40B4-BE49-F238E27FC236}">
                      <a16:creationId xmlns:a16="http://schemas.microsoft.com/office/drawing/2014/main" id="{CDB74624-79C2-44D2-936F-FFBF0DE6BCBD}"/>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6" name="Group 226">
                <a:extLst>
                  <a:ext uri="{FF2B5EF4-FFF2-40B4-BE49-F238E27FC236}">
                    <a16:creationId xmlns:a16="http://schemas.microsoft.com/office/drawing/2014/main" id="{7230A337-46F8-4ADB-93B4-3DF9A7F88C1C}"/>
                  </a:ext>
                </a:extLst>
              </p:cNvPr>
              <p:cNvGrpSpPr>
                <a:grpSpLocks/>
              </p:cNvGrpSpPr>
              <p:nvPr/>
            </p:nvGrpSpPr>
            <p:grpSpPr bwMode="auto">
              <a:xfrm>
                <a:off x="1577" y="0"/>
                <a:ext cx="542" cy="256"/>
                <a:chOff x="0" y="0"/>
                <a:chExt cx="542" cy="256"/>
              </a:xfrm>
            </p:grpSpPr>
            <p:sp>
              <p:nvSpPr>
                <p:cNvPr id="79915" name="Rectangle 227">
                  <a:extLst>
                    <a:ext uri="{FF2B5EF4-FFF2-40B4-BE49-F238E27FC236}">
                      <a16:creationId xmlns:a16="http://schemas.microsoft.com/office/drawing/2014/main" id="{DAD186DE-F380-407B-8BF6-D071B849AC28}"/>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16" name="Line 228">
                  <a:extLst>
                    <a:ext uri="{FF2B5EF4-FFF2-40B4-BE49-F238E27FC236}">
                      <a16:creationId xmlns:a16="http://schemas.microsoft.com/office/drawing/2014/main" id="{0C2D8C85-3C05-48CB-ACCD-CB0FD8662A23}"/>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7" name="Group 229">
                <a:extLst>
                  <a:ext uri="{FF2B5EF4-FFF2-40B4-BE49-F238E27FC236}">
                    <a16:creationId xmlns:a16="http://schemas.microsoft.com/office/drawing/2014/main" id="{061EA30C-EFF0-4BF4-BDE8-DC78472797E6}"/>
                  </a:ext>
                </a:extLst>
              </p:cNvPr>
              <p:cNvGrpSpPr>
                <a:grpSpLocks/>
              </p:cNvGrpSpPr>
              <p:nvPr/>
            </p:nvGrpSpPr>
            <p:grpSpPr bwMode="auto">
              <a:xfrm>
                <a:off x="2103" y="0"/>
                <a:ext cx="542" cy="256"/>
                <a:chOff x="0" y="0"/>
                <a:chExt cx="542" cy="256"/>
              </a:xfrm>
            </p:grpSpPr>
            <p:sp>
              <p:nvSpPr>
                <p:cNvPr id="79913" name="Rectangle 230">
                  <a:extLst>
                    <a:ext uri="{FF2B5EF4-FFF2-40B4-BE49-F238E27FC236}">
                      <a16:creationId xmlns:a16="http://schemas.microsoft.com/office/drawing/2014/main" id="{83C5B4AC-C525-4F23-B6CD-EEEA2504FB84}"/>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9914" name="Line 231">
                  <a:extLst>
                    <a:ext uri="{FF2B5EF4-FFF2-40B4-BE49-F238E27FC236}">
                      <a16:creationId xmlns:a16="http://schemas.microsoft.com/office/drawing/2014/main" id="{EDF998E1-D405-41D8-9393-BDBC86246EDC}"/>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8" name="Group 232">
                <a:extLst>
                  <a:ext uri="{FF2B5EF4-FFF2-40B4-BE49-F238E27FC236}">
                    <a16:creationId xmlns:a16="http://schemas.microsoft.com/office/drawing/2014/main" id="{DDC74723-723C-4069-B2CC-9072AE0042C7}"/>
                  </a:ext>
                </a:extLst>
              </p:cNvPr>
              <p:cNvGrpSpPr>
                <a:grpSpLocks/>
              </p:cNvGrpSpPr>
              <p:nvPr/>
            </p:nvGrpSpPr>
            <p:grpSpPr bwMode="auto">
              <a:xfrm>
                <a:off x="2629" y="0"/>
                <a:ext cx="542" cy="256"/>
                <a:chOff x="0" y="0"/>
                <a:chExt cx="542" cy="256"/>
              </a:xfrm>
            </p:grpSpPr>
            <p:sp>
              <p:nvSpPr>
                <p:cNvPr id="79911" name="Rectangle 233">
                  <a:extLst>
                    <a:ext uri="{FF2B5EF4-FFF2-40B4-BE49-F238E27FC236}">
                      <a16:creationId xmlns:a16="http://schemas.microsoft.com/office/drawing/2014/main" id="{539FFC28-65A8-4786-8CE6-F403536B360A}"/>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12" name="Line 234">
                  <a:extLst>
                    <a:ext uri="{FF2B5EF4-FFF2-40B4-BE49-F238E27FC236}">
                      <a16:creationId xmlns:a16="http://schemas.microsoft.com/office/drawing/2014/main" id="{ED5C0A1B-BF59-466F-BC5C-B8AB6C8230E4}"/>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9" name="Group 235">
                <a:extLst>
                  <a:ext uri="{FF2B5EF4-FFF2-40B4-BE49-F238E27FC236}">
                    <a16:creationId xmlns:a16="http://schemas.microsoft.com/office/drawing/2014/main" id="{D5A051EB-D188-4DAA-85E6-BD4479740880}"/>
                  </a:ext>
                </a:extLst>
              </p:cNvPr>
              <p:cNvGrpSpPr>
                <a:grpSpLocks/>
              </p:cNvGrpSpPr>
              <p:nvPr/>
            </p:nvGrpSpPr>
            <p:grpSpPr bwMode="auto">
              <a:xfrm>
                <a:off x="3154" y="0"/>
                <a:ext cx="542" cy="256"/>
                <a:chOff x="0" y="0"/>
                <a:chExt cx="542" cy="256"/>
              </a:xfrm>
            </p:grpSpPr>
            <p:sp>
              <p:nvSpPr>
                <p:cNvPr id="79909" name="Rectangle 236">
                  <a:extLst>
                    <a:ext uri="{FF2B5EF4-FFF2-40B4-BE49-F238E27FC236}">
                      <a16:creationId xmlns:a16="http://schemas.microsoft.com/office/drawing/2014/main" id="{0B41A5C6-5B6E-4AD0-8C62-153732196532}"/>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10" name="Line 237">
                  <a:extLst>
                    <a:ext uri="{FF2B5EF4-FFF2-40B4-BE49-F238E27FC236}">
                      <a16:creationId xmlns:a16="http://schemas.microsoft.com/office/drawing/2014/main" id="{7676577E-E665-46EA-8110-D3933F5C21B2}"/>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0" name="Group 238">
                <a:extLst>
                  <a:ext uri="{FF2B5EF4-FFF2-40B4-BE49-F238E27FC236}">
                    <a16:creationId xmlns:a16="http://schemas.microsoft.com/office/drawing/2014/main" id="{A1D6B5A5-36BD-43BD-BB37-15435AAE4240}"/>
                  </a:ext>
                </a:extLst>
              </p:cNvPr>
              <p:cNvGrpSpPr>
                <a:grpSpLocks/>
              </p:cNvGrpSpPr>
              <p:nvPr/>
            </p:nvGrpSpPr>
            <p:grpSpPr bwMode="auto">
              <a:xfrm>
                <a:off x="3680" y="0"/>
                <a:ext cx="542" cy="256"/>
                <a:chOff x="0" y="0"/>
                <a:chExt cx="542" cy="256"/>
              </a:xfrm>
            </p:grpSpPr>
            <p:sp>
              <p:nvSpPr>
                <p:cNvPr id="79907" name="Rectangle 239">
                  <a:extLst>
                    <a:ext uri="{FF2B5EF4-FFF2-40B4-BE49-F238E27FC236}">
                      <a16:creationId xmlns:a16="http://schemas.microsoft.com/office/drawing/2014/main" id="{2DC2AFB8-7C36-4670-9780-85D3C0CA1FB5}"/>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08" name="Line 240">
                  <a:extLst>
                    <a:ext uri="{FF2B5EF4-FFF2-40B4-BE49-F238E27FC236}">
                      <a16:creationId xmlns:a16="http://schemas.microsoft.com/office/drawing/2014/main" id="{4AA519CE-003C-4271-A65D-984E6F8350D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1" name="Group 241">
                <a:extLst>
                  <a:ext uri="{FF2B5EF4-FFF2-40B4-BE49-F238E27FC236}">
                    <a16:creationId xmlns:a16="http://schemas.microsoft.com/office/drawing/2014/main" id="{7ECB0508-CA1E-4826-9D9D-F3A809FA80EF}"/>
                  </a:ext>
                </a:extLst>
              </p:cNvPr>
              <p:cNvGrpSpPr>
                <a:grpSpLocks/>
              </p:cNvGrpSpPr>
              <p:nvPr/>
            </p:nvGrpSpPr>
            <p:grpSpPr bwMode="auto">
              <a:xfrm>
                <a:off x="4206" y="0"/>
                <a:ext cx="542" cy="256"/>
                <a:chOff x="0" y="0"/>
                <a:chExt cx="542" cy="256"/>
              </a:xfrm>
            </p:grpSpPr>
            <p:sp>
              <p:nvSpPr>
                <p:cNvPr id="79905" name="Rectangle 242">
                  <a:extLst>
                    <a:ext uri="{FF2B5EF4-FFF2-40B4-BE49-F238E27FC236}">
                      <a16:creationId xmlns:a16="http://schemas.microsoft.com/office/drawing/2014/main" id="{4382C6CF-9548-4B7E-8BFA-07A33355C0AC}"/>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06" name="Line 243">
                  <a:extLst>
                    <a:ext uri="{FF2B5EF4-FFF2-40B4-BE49-F238E27FC236}">
                      <a16:creationId xmlns:a16="http://schemas.microsoft.com/office/drawing/2014/main" id="{BABE83BE-5C6C-4406-9A88-8FFBC3E68B45}"/>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2" name="Group 244">
                <a:extLst>
                  <a:ext uri="{FF2B5EF4-FFF2-40B4-BE49-F238E27FC236}">
                    <a16:creationId xmlns:a16="http://schemas.microsoft.com/office/drawing/2014/main" id="{7445525B-1853-4CDE-BC56-B09F9C5955E9}"/>
                  </a:ext>
                </a:extLst>
              </p:cNvPr>
              <p:cNvGrpSpPr>
                <a:grpSpLocks/>
              </p:cNvGrpSpPr>
              <p:nvPr/>
            </p:nvGrpSpPr>
            <p:grpSpPr bwMode="auto">
              <a:xfrm>
                <a:off x="4731" y="0"/>
                <a:ext cx="542" cy="256"/>
                <a:chOff x="0" y="0"/>
                <a:chExt cx="542" cy="256"/>
              </a:xfrm>
            </p:grpSpPr>
            <p:sp>
              <p:nvSpPr>
                <p:cNvPr id="79903" name="Rectangle 245">
                  <a:extLst>
                    <a:ext uri="{FF2B5EF4-FFF2-40B4-BE49-F238E27FC236}">
                      <a16:creationId xmlns:a16="http://schemas.microsoft.com/office/drawing/2014/main" id="{FE3C12A8-0638-48AE-94B6-E04261C97544}"/>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04" name="Line 246">
                  <a:extLst>
                    <a:ext uri="{FF2B5EF4-FFF2-40B4-BE49-F238E27FC236}">
                      <a16:creationId xmlns:a16="http://schemas.microsoft.com/office/drawing/2014/main" id="{3FB4E8FB-3338-4DA2-AE58-D5501BB65ED6}"/>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9892" name="Text Box 247">
              <a:extLst>
                <a:ext uri="{FF2B5EF4-FFF2-40B4-BE49-F238E27FC236}">
                  <a16:creationId xmlns:a16="http://schemas.microsoft.com/office/drawing/2014/main" id="{AAF7167E-6EB6-48CF-88FA-AAE12205A9C9}"/>
                </a:ext>
              </a:extLst>
            </p:cNvPr>
            <p:cNvSpPr>
              <a:spLocks noChangeArrowheads="1"/>
            </p:cNvSpPr>
            <p:nvPr/>
          </p:nvSpPr>
          <p:spPr bwMode="auto">
            <a:xfrm>
              <a:off x="-112" y="76"/>
              <a:ext cx="6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一趟收集</a:t>
              </a:r>
              <a:endParaRPr lang="zh-CN" altLang="en-US" sz="2400" i="0" dirty="0"/>
            </a:p>
          </p:txBody>
        </p:sp>
      </p:grpSp>
      <p:sp>
        <p:nvSpPr>
          <p:cNvPr id="2" name="Text Box 4">
            <a:extLst>
              <a:ext uri="{FF2B5EF4-FFF2-40B4-BE49-F238E27FC236}">
                <a16:creationId xmlns:a16="http://schemas.microsoft.com/office/drawing/2014/main" id="{336329CD-4BFF-4675-90D6-F4FD002E7D6D}"/>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E984271E-6F87-93DB-5177-20471C837097}"/>
              </a:ext>
            </a:extLst>
          </p:cNvPr>
          <p:cNvSpPr txBox="1"/>
          <p:nvPr/>
        </p:nvSpPr>
        <p:spPr>
          <a:xfrm>
            <a:off x="734630" y="5752292"/>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十位分配收集。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1" name="Group 129">
            <a:extLst>
              <a:ext uri="{FF2B5EF4-FFF2-40B4-BE49-F238E27FC236}">
                <a16:creationId xmlns:a16="http://schemas.microsoft.com/office/drawing/2014/main" id="{5DE1980C-B7F0-4DC8-99A1-4C351FA4EBD3}"/>
              </a:ext>
            </a:extLst>
          </p:cNvPr>
          <p:cNvGrpSpPr>
            <a:grpSpLocks/>
          </p:cNvGrpSpPr>
          <p:nvPr/>
        </p:nvGrpSpPr>
        <p:grpSpPr bwMode="auto">
          <a:xfrm>
            <a:off x="117389" y="1268760"/>
            <a:ext cx="8855067" cy="3978275"/>
            <a:chOff x="-112" y="70"/>
            <a:chExt cx="5894" cy="2506"/>
          </a:xfrm>
        </p:grpSpPr>
        <p:grpSp>
          <p:nvGrpSpPr>
            <p:cNvPr id="80902" name="Group 130">
              <a:extLst>
                <a:ext uri="{FF2B5EF4-FFF2-40B4-BE49-F238E27FC236}">
                  <a16:creationId xmlns:a16="http://schemas.microsoft.com/office/drawing/2014/main" id="{F2766E75-1A69-4680-81DA-08AA6560A736}"/>
                </a:ext>
              </a:extLst>
            </p:cNvPr>
            <p:cNvGrpSpPr>
              <a:grpSpLocks/>
            </p:cNvGrpSpPr>
            <p:nvPr/>
          </p:nvGrpSpPr>
          <p:grpSpPr bwMode="auto">
            <a:xfrm>
              <a:off x="509" y="2320"/>
              <a:ext cx="5273" cy="256"/>
              <a:chOff x="0" y="0"/>
              <a:chExt cx="5273" cy="256"/>
            </a:xfrm>
          </p:grpSpPr>
          <p:grpSp>
            <p:nvGrpSpPr>
              <p:cNvPr id="80995" name="Group 131">
                <a:extLst>
                  <a:ext uri="{FF2B5EF4-FFF2-40B4-BE49-F238E27FC236}">
                    <a16:creationId xmlns:a16="http://schemas.microsoft.com/office/drawing/2014/main" id="{DB42AAA0-B1B8-41CA-ABFC-A3C5F10D68E8}"/>
                  </a:ext>
                </a:extLst>
              </p:cNvPr>
              <p:cNvGrpSpPr>
                <a:grpSpLocks/>
              </p:cNvGrpSpPr>
              <p:nvPr/>
            </p:nvGrpSpPr>
            <p:grpSpPr bwMode="auto">
              <a:xfrm>
                <a:off x="0" y="0"/>
                <a:ext cx="542" cy="256"/>
                <a:chOff x="0" y="0"/>
                <a:chExt cx="542" cy="256"/>
              </a:xfrm>
            </p:grpSpPr>
            <p:sp>
              <p:nvSpPr>
                <p:cNvPr id="81023" name="Rectangle 132">
                  <a:extLst>
                    <a:ext uri="{FF2B5EF4-FFF2-40B4-BE49-F238E27FC236}">
                      <a16:creationId xmlns:a16="http://schemas.microsoft.com/office/drawing/2014/main" id="{FF872FAB-A182-45FF-AA6A-93313B9C34B1}"/>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1024" name="Line 133">
                  <a:extLst>
                    <a:ext uri="{FF2B5EF4-FFF2-40B4-BE49-F238E27FC236}">
                      <a16:creationId xmlns:a16="http://schemas.microsoft.com/office/drawing/2014/main" id="{089DF176-C994-47FA-ABB0-777F91F591E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6" name="Group 134">
                <a:extLst>
                  <a:ext uri="{FF2B5EF4-FFF2-40B4-BE49-F238E27FC236}">
                    <a16:creationId xmlns:a16="http://schemas.microsoft.com/office/drawing/2014/main" id="{572E53DE-E1DA-47E8-897D-43387F2D0C73}"/>
                  </a:ext>
                </a:extLst>
              </p:cNvPr>
              <p:cNvGrpSpPr>
                <a:grpSpLocks/>
              </p:cNvGrpSpPr>
              <p:nvPr/>
            </p:nvGrpSpPr>
            <p:grpSpPr bwMode="auto">
              <a:xfrm>
                <a:off x="526" y="0"/>
                <a:ext cx="542" cy="256"/>
                <a:chOff x="0" y="0"/>
                <a:chExt cx="542" cy="256"/>
              </a:xfrm>
            </p:grpSpPr>
            <p:sp>
              <p:nvSpPr>
                <p:cNvPr id="81021" name="Rectangle 135">
                  <a:extLst>
                    <a:ext uri="{FF2B5EF4-FFF2-40B4-BE49-F238E27FC236}">
                      <a16:creationId xmlns:a16="http://schemas.microsoft.com/office/drawing/2014/main" id="{AB5936BC-227C-4F81-8992-80B3D63AB385}"/>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1022" name="Line 136">
                  <a:extLst>
                    <a:ext uri="{FF2B5EF4-FFF2-40B4-BE49-F238E27FC236}">
                      <a16:creationId xmlns:a16="http://schemas.microsoft.com/office/drawing/2014/main" id="{55208C95-521A-4778-AB47-EF19AED2767E}"/>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7" name="Group 137">
                <a:extLst>
                  <a:ext uri="{FF2B5EF4-FFF2-40B4-BE49-F238E27FC236}">
                    <a16:creationId xmlns:a16="http://schemas.microsoft.com/office/drawing/2014/main" id="{02F7E23B-81E2-4BE5-83FF-CB0C9019019B}"/>
                  </a:ext>
                </a:extLst>
              </p:cNvPr>
              <p:cNvGrpSpPr>
                <a:grpSpLocks/>
              </p:cNvGrpSpPr>
              <p:nvPr/>
            </p:nvGrpSpPr>
            <p:grpSpPr bwMode="auto">
              <a:xfrm>
                <a:off x="1052" y="0"/>
                <a:ext cx="542" cy="256"/>
                <a:chOff x="0" y="0"/>
                <a:chExt cx="542" cy="256"/>
              </a:xfrm>
            </p:grpSpPr>
            <p:sp>
              <p:nvSpPr>
                <p:cNvPr id="81019" name="Rectangle 138">
                  <a:extLst>
                    <a:ext uri="{FF2B5EF4-FFF2-40B4-BE49-F238E27FC236}">
                      <a16:creationId xmlns:a16="http://schemas.microsoft.com/office/drawing/2014/main" id="{5F2DC2B1-54E5-474B-B663-F9F58BB3088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1020" name="Line 139">
                  <a:extLst>
                    <a:ext uri="{FF2B5EF4-FFF2-40B4-BE49-F238E27FC236}">
                      <a16:creationId xmlns:a16="http://schemas.microsoft.com/office/drawing/2014/main" id="{270CA9DA-1D8E-4B1A-B12B-4D9C2DF5D25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8" name="Group 140">
                <a:extLst>
                  <a:ext uri="{FF2B5EF4-FFF2-40B4-BE49-F238E27FC236}">
                    <a16:creationId xmlns:a16="http://schemas.microsoft.com/office/drawing/2014/main" id="{F37018F7-13BB-432A-8FE2-D87CEB375DA0}"/>
                  </a:ext>
                </a:extLst>
              </p:cNvPr>
              <p:cNvGrpSpPr>
                <a:grpSpLocks/>
              </p:cNvGrpSpPr>
              <p:nvPr/>
            </p:nvGrpSpPr>
            <p:grpSpPr bwMode="auto">
              <a:xfrm>
                <a:off x="1577" y="0"/>
                <a:ext cx="542" cy="256"/>
                <a:chOff x="0" y="0"/>
                <a:chExt cx="542" cy="256"/>
              </a:xfrm>
            </p:grpSpPr>
            <p:sp>
              <p:nvSpPr>
                <p:cNvPr id="81017" name="Rectangle 141">
                  <a:extLst>
                    <a:ext uri="{FF2B5EF4-FFF2-40B4-BE49-F238E27FC236}">
                      <a16:creationId xmlns:a16="http://schemas.microsoft.com/office/drawing/2014/main" id="{85A9F1F4-B3FA-4F6E-97A1-CB97302BE1A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1018" name="Line 142">
                  <a:extLst>
                    <a:ext uri="{FF2B5EF4-FFF2-40B4-BE49-F238E27FC236}">
                      <a16:creationId xmlns:a16="http://schemas.microsoft.com/office/drawing/2014/main" id="{B92F30B7-0297-44CA-B297-41A9409C768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9" name="Group 143">
                <a:extLst>
                  <a:ext uri="{FF2B5EF4-FFF2-40B4-BE49-F238E27FC236}">
                    <a16:creationId xmlns:a16="http://schemas.microsoft.com/office/drawing/2014/main" id="{A05E7A46-54DC-4C7A-91E2-4209C63B5322}"/>
                  </a:ext>
                </a:extLst>
              </p:cNvPr>
              <p:cNvGrpSpPr>
                <a:grpSpLocks/>
              </p:cNvGrpSpPr>
              <p:nvPr/>
            </p:nvGrpSpPr>
            <p:grpSpPr bwMode="auto">
              <a:xfrm>
                <a:off x="2103" y="0"/>
                <a:ext cx="542" cy="256"/>
                <a:chOff x="0" y="0"/>
                <a:chExt cx="542" cy="256"/>
              </a:xfrm>
            </p:grpSpPr>
            <p:sp>
              <p:nvSpPr>
                <p:cNvPr id="81015" name="Rectangle 144">
                  <a:extLst>
                    <a:ext uri="{FF2B5EF4-FFF2-40B4-BE49-F238E27FC236}">
                      <a16:creationId xmlns:a16="http://schemas.microsoft.com/office/drawing/2014/main" id="{3E9380BE-B6C4-42E3-B1FC-117DD5888C2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1016" name="Line 145">
                  <a:extLst>
                    <a:ext uri="{FF2B5EF4-FFF2-40B4-BE49-F238E27FC236}">
                      <a16:creationId xmlns:a16="http://schemas.microsoft.com/office/drawing/2014/main" id="{5708C54A-AEEB-4967-B160-82BC0DB06C70}"/>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0" name="Group 146">
                <a:extLst>
                  <a:ext uri="{FF2B5EF4-FFF2-40B4-BE49-F238E27FC236}">
                    <a16:creationId xmlns:a16="http://schemas.microsoft.com/office/drawing/2014/main" id="{2862050B-DCBA-4D2C-81E9-A95E6D120359}"/>
                  </a:ext>
                </a:extLst>
              </p:cNvPr>
              <p:cNvGrpSpPr>
                <a:grpSpLocks/>
              </p:cNvGrpSpPr>
              <p:nvPr/>
            </p:nvGrpSpPr>
            <p:grpSpPr bwMode="auto">
              <a:xfrm>
                <a:off x="2629" y="0"/>
                <a:ext cx="542" cy="256"/>
                <a:chOff x="0" y="0"/>
                <a:chExt cx="542" cy="256"/>
              </a:xfrm>
            </p:grpSpPr>
            <p:sp>
              <p:nvSpPr>
                <p:cNvPr id="81013" name="Rectangle 147">
                  <a:extLst>
                    <a:ext uri="{FF2B5EF4-FFF2-40B4-BE49-F238E27FC236}">
                      <a16:creationId xmlns:a16="http://schemas.microsoft.com/office/drawing/2014/main" id="{D76C56C4-947B-4216-826F-74A828EB20F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1014" name="Line 148">
                  <a:extLst>
                    <a:ext uri="{FF2B5EF4-FFF2-40B4-BE49-F238E27FC236}">
                      <a16:creationId xmlns:a16="http://schemas.microsoft.com/office/drawing/2014/main" id="{BD49596A-7837-48FE-AE46-F7F7BC10677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1" name="Group 149">
                <a:extLst>
                  <a:ext uri="{FF2B5EF4-FFF2-40B4-BE49-F238E27FC236}">
                    <a16:creationId xmlns:a16="http://schemas.microsoft.com/office/drawing/2014/main" id="{12E6354A-D0BE-4F8F-8BF1-DB39CD1E3DE2}"/>
                  </a:ext>
                </a:extLst>
              </p:cNvPr>
              <p:cNvGrpSpPr>
                <a:grpSpLocks/>
              </p:cNvGrpSpPr>
              <p:nvPr/>
            </p:nvGrpSpPr>
            <p:grpSpPr bwMode="auto">
              <a:xfrm>
                <a:off x="3154" y="0"/>
                <a:ext cx="542" cy="256"/>
                <a:chOff x="0" y="0"/>
                <a:chExt cx="542" cy="256"/>
              </a:xfrm>
            </p:grpSpPr>
            <p:sp>
              <p:nvSpPr>
                <p:cNvPr id="81011" name="Rectangle 150">
                  <a:extLst>
                    <a:ext uri="{FF2B5EF4-FFF2-40B4-BE49-F238E27FC236}">
                      <a16:creationId xmlns:a16="http://schemas.microsoft.com/office/drawing/2014/main" id="{1C2CEDC3-6AC9-40DE-B6E0-4442AE649EFF}"/>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1012" name="Line 151">
                  <a:extLst>
                    <a:ext uri="{FF2B5EF4-FFF2-40B4-BE49-F238E27FC236}">
                      <a16:creationId xmlns:a16="http://schemas.microsoft.com/office/drawing/2014/main" id="{E13AD67F-8A9B-460F-93FE-01978F7F0F47}"/>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2" name="Group 152">
                <a:extLst>
                  <a:ext uri="{FF2B5EF4-FFF2-40B4-BE49-F238E27FC236}">
                    <a16:creationId xmlns:a16="http://schemas.microsoft.com/office/drawing/2014/main" id="{38CFC36C-01C2-45D6-8CAD-CFB1C8259AD3}"/>
                  </a:ext>
                </a:extLst>
              </p:cNvPr>
              <p:cNvGrpSpPr>
                <a:grpSpLocks/>
              </p:cNvGrpSpPr>
              <p:nvPr/>
            </p:nvGrpSpPr>
            <p:grpSpPr bwMode="auto">
              <a:xfrm>
                <a:off x="3680" y="0"/>
                <a:ext cx="542" cy="256"/>
                <a:chOff x="0" y="0"/>
                <a:chExt cx="542" cy="256"/>
              </a:xfrm>
            </p:grpSpPr>
            <p:sp>
              <p:nvSpPr>
                <p:cNvPr id="81009" name="Rectangle 153">
                  <a:extLst>
                    <a:ext uri="{FF2B5EF4-FFF2-40B4-BE49-F238E27FC236}">
                      <a16:creationId xmlns:a16="http://schemas.microsoft.com/office/drawing/2014/main" id="{A0E3DBD7-2C24-40C9-BB66-1C6AA0CF70F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1010" name="Line 154">
                  <a:extLst>
                    <a:ext uri="{FF2B5EF4-FFF2-40B4-BE49-F238E27FC236}">
                      <a16:creationId xmlns:a16="http://schemas.microsoft.com/office/drawing/2014/main" id="{35A92AB0-73DC-4E99-B494-87EDF9111234}"/>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3" name="Group 155">
                <a:extLst>
                  <a:ext uri="{FF2B5EF4-FFF2-40B4-BE49-F238E27FC236}">
                    <a16:creationId xmlns:a16="http://schemas.microsoft.com/office/drawing/2014/main" id="{ABA13750-4204-4CE8-8067-7132A5F27EEE}"/>
                  </a:ext>
                </a:extLst>
              </p:cNvPr>
              <p:cNvGrpSpPr>
                <a:grpSpLocks/>
              </p:cNvGrpSpPr>
              <p:nvPr/>
            </p:nvGrpSpPr>
            <p:grpSpPr bwMode="auto">
              <a:xfrm>
                <a:off x="4206" y="0"/>
                <a:ext cx="542" cy="256"/>
                <a:chOff x="0" y="0"/>
                <a:chExt cx="542" cy="256"/>
              </a:xfrm>
            </p:grpSpPr>
            <p:sp>
              <p:nvSpPr>
                <p:cNvPr id="81007" name="Rectangle 156">
                  <a:extLst>
                    <a:ext uri="{FF2B5EF4-FFF2-40B4-BE49-F238E27FC236}">
                      <a16:creationId xmlns:a16="http://schemas.microsoft.com/office/drawing/2014/main" id="{007CBCA1-C56B-45AF-BF38-4A2B6CB055F2}"/>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1008" name="Line 157">
                  <a:extLst>
                    <a:ext uri="{FF2B5EF4-FFF2-40B4-BE49-F238E27FC236}">
                      <a16:creationId xmlns:a16="http://schemas.microsoft.com/office/drawing/2014/main" id="{3185E5DC-0452-47B6-86E0-33F46EB7024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4" name="Group 158">
                <a:extLst>
                  <a:ext uri="{FF2B5EF4-FFF2-40B4-BE49-F238E27FC236}">
                    <a16:creationId xmlns:a16="http://schemas.microsoft.com/office/drawing/2014/main" id="{18A711F6-B810-48DA-8EEB-4F36E694BF49}"/>
                  </a:ext>
                </a:extLst>
              </p:cNvPr>
              <p:cNvGrpSpPr>
                <a:grpSpLocks/>
              </p:cNvGrpSpPr>
              <p:nvPr/>
            </p:nvGrpSpPr>
            <p:grpSpPr bwMode="auto">
              <a:xfrm>
                <a:off x="4731" y="0"/>
                <a:ext cx="542" cy="256"/>
                <a:chOff x="0" y="0"/>
                <a:chExt cx="542" cy="256"/>
              </a:xfrm>
            </p:grpSpPr>
            <p:sp>
              <p:nvSpPr>
                <p:cNvPr id="81005" name="Rectangle 159">
                  <a:extLst>
                    <a:ext uri="{FF2B5EF4-FFF2-40B4-BE49-F238E27FC236}">
                      <a16:creationId xmlns:a16="http://schemas.microsoft.com/office/drawing/2014/main" id="{7AFBF486-2D3C-41CC-9583-EB955CA90D4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1006" name="Line 160">
                  <a:extLst>
                    <a:ext uri="{FF2B5EF4-FFF2-40B4-BE49-F238E27FC236}">
                      <a16:creationId xmlns:a16="http://schemas.microsoft.com/office/drawing/2014/main" id="{0A8EFEEB-0018-4D63-B9CF-5974002818B7}"/>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80903" name="Text Box 161">
              <a:extLst>
                <a:ext uri="{FF2B5EF4-FFF2-40B4-BE49-F238E27FC236}">
                  <a16:creationId xmlns:a16="http://schemas.microsoft.com/office/drawing/2014/main" id="{DD7AEF31-2DB4-4BD7-8264-80788EEE6561}"/>
                </a:ext>
              </a:extLst>
            </p:cNvPr>
            <p:cNvSpPr>
              <a:spLocks noChangeArrowheads="1"/>
            </p:cNvSpPr>
            <p:nvPr/>
          </p:nvSpPr>
          <p:spPr bwMode="auto">
            <a:xfrm>
              <a:off x="-112" y="2326"/>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三趟收集</a:t>
              </a:r>
              <a:endParaRPr lang="zh-CN" altLang="en-US" sz="2400" i="0" dirty="0"/>
            </a:p>
          </p:txBody>
        </p:sp>
        <p:grpSp>
          <p:nvGrpSpPr>
            <p:cNvPr id="80904" name="Group 162">
              <a:extLst>
                <a:ext uri="{FF2B5EF4-FFF2-40B4-BE49-F238E27FC236}">
                  <a16:creationId xmlns:a16="http://schemas.microsoft.com/office/drawing/2014/main" id="{3D1986B7-0A90-48E7-A2DF-B41D630C9970}"/>
                </a:ext>
              </a:extLst>
            </p:cNvPr>
            <p:cNvGrpSpPr>
              <a:grpSpLocks/>
            </p:cNvGrpSpPr>
            <p:nvPr/>
          </p:nvGrpSpPr>
          <p:grpSpPr bwMode="auto">
            <a:xfrm>
              <a:off x="1212" y="1626"/>
              <a:ext cx="367" cy="437"/>
              <a:chOff x="0" y="0"/>
              <a:chExt cx="367" cy="437"/>
            </a:xfrm>
          </p:grpSpPr>
          <p:sp>
            <p:nvSpPr>
              <p:cNvPr id="80993" name="Text Box 163">
                <a:extLst>
                  <a:ext uri="{FF2B5EF4-FFF2-40B4-BE49-F238E27FC236}">
                    <a16:creationId xmlns:a16="http://schemas.microsoft.com/office/drawing/2014/main" id="{77697F61-E9A8-4569-AE0A-7FD2F7FF9438}"/>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0994" name="Line 164">
                <a:extLst>
                  <a:ext uri="{FF2B5EF4-FFF2-40B4-BE49-F238E27FC236}">
                    <a16:creationId xmlns:a16="http://schemas.microsoft.com/office/drawing/2014/main" id="{5B86904C-8BB7-4727-BA35-04CEFCFDF3C8}"/>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5" name="Group 165">
              <a:extLst>
                <a:ext uri="{FF2B5EF4-FFF2-40B4-BE49-F238E27FC236}">
                  <a16:creationId xmlns:a16="http://schemas.microsoft.com/office/drawing/2014/main" id="{4BA3C6B5-97D9-4B0B-A03A-76E0F5DECF8F}"/>
                </a:ext>
              </a:extLst>
            </p:cNvPr>
            <p:cNvGrpSpPr>
              <a:grpSpLocks/>
            </p:cNvGrpSpPr>
            <p:nvPr/>
          </p:nvGrpSpPr>
          <p:grpSpPr bwMode="auto">
            <a:xfrm>
              <a:off x="692" y="1615"/>
              <a:ext cx="367" cy="438"/>
              <a:chOff x="0" y="0"/>
              <a:chExt cx="367" cy="438"/>
            </a:xfrm>
          </p:grpSpPr>
          <p:sp>
            <p:nvSpPr>
              <p:cNvPr id="80991" name="Text Box 166">
                <a:extLst>
                  <a:ext uri="{FF2B5EF4-FFF2-40B4-BE49-F238E27FC236}">
                    <a16:creationId xmlns:a16="http://schemas.microsoft.com/office/drawing/2014/main" id="{81C19C1C-9E06-4867-8368-E485B2F5ADDE}"/>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0992" name="Line 167">
                <a:extLst>
                  <a:ext uri="{FF2B5EF4-FFF2-40B4-BE49-F238E27FC236}">
                    <a16:creationId xmlns:a16="http://schemas.microsoft.com/office/drawing/2014/main" id="{671B690F-A690-45FE-8FE5-C6075845F488}"/>
                  </a:ext>
                </a:extLst>
              </p:cNvPr>
              <p:cNvSpPr>
                <a:spLocks noChangeShapeType="1"/>
              </p:cNvSpPr>
              <p:nvPr/>
            </p:nvSpPr>
            <p:spPr bwMode="auto">
              <a:xfrm flipH="1" flipV="1">
                <a:off x="151" y="23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6" name="Group 168">
              <a:extLst>
                <a:ext uri="{FF2B5EF4-FFF2-40B4-BE49-F238E27FC236}">
                  <a16:creationId xmlns:a16="http://schemas.microsoft.com/office/drawing/2014/main" id="{CE2BE609-769C-41E4-8D05-673958845769}"/>
                </a:ext>
              </a:extLst>
            </p:cNvPr>
            <p:cNvGrpSpPr>
              <a:grpSpLocks/>
            </p:cNvGrpSpPr>
            <p:nvPr/>
          </p:nvGrpSpPr>
          <p:grpSpPr bwMode="auto">
            <a:xfrm>
              <a:off x="1217" y="711"/>
              <a:ext cx="367" cy="896"/>
              <a:chOff x="0" y="0"/>
              <a:chExt cx="367" cy="896"/>
            </a:xfrm>
          </p:grpSpPr>
          <p:sp>
            <p:nvSpPr>
              <p:cNvPr id="80988" name="Text Box 169">
                <a:extLst>
                  <a:ext uri="{FF2B5EF4-FFF2-40B4-BE49-F238E27FC236}">
                    <a16:creationId xmlns:a16="http://schemas.microsoft.com/office/drawing/2014/main" id="{95F64171-2F9A-43FD-BF02-27B53EADFB35}"/>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0989" name="Line 170">
                <a:extLst>
                  <a:ext uri="{FF2B5EF4-FFF2-40B4-BE49-F238E27FC236}">
                    <a16:creationId xmlns:a16="http://schemas.microsoft.com/office/drawing/2014/main" id="{C0D48D09-5541-4415-A831-2BBB97E0990E}"/>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90" name="Line 171">
                <a:extLst>
                  <a:ext uri="{FF2B5EF4-FFF2-40B4-BE49-F238E27FC236}">
                    <a16:creationId xmlns:a16="http://schemas.microsoft.com/office/drawing/2014/main" id="{A1C1010A-8FEB-47A1-907C-7EF887AE01EF}"/>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7" name="Group 172">
              <a:extLst>
                <a:ext uri="{FF2B5EF4-FFF2-40B4-BE49-F238E27FC236}">
                  <a16:creationId xmlns:a16="http://schemas.microsoft.com/office/drawing/2014/main" id="{31E79E42-1861-4F9C-A097-180E81F46591}"/>
                </a:ext>
              </a:extLst>
            </p:cNvPr>
            <p:cNvGrpSpPr>
              <a:grpSpLocks/>
            </p:cNvGrpSpPr>
            <p:nvPr/>
          </p:nvGrpSpPr>
          <p:grpSpPr bwMode="auto">
            <a:xfrm>
              <a:off x="5411" y="688"/>
              <a:ext cx="367" cy="1352"/>
              <a:chOff x="0" y="0"/>
              <a:chExt cx="367" cy="1352"/>
            </a:xfrm>
          </p:grpSpPr>
          <p:sp>
            <p:nvSpPr>
              <p:cNvPr id="80985" name="Text Box 173">
                <a:extLst>
                  <a:ext uri="{FF2B5EF4-FFF2-40B4-BE49-F238E27FC236}">
                    <a16:creationId xmlns:a16="http://schemas.microsoft.com/office/drawing/2014/main" id="{1BEB6E25-C7E4-415D-A274-457DD2F87433}"/>
                  </a:ext>
                </a:extLst>
              </p:cNvPr>
              <p:cNvSpPr>
                <a:spLocks noChangeArrowheads="1"/>
              </p:cNvSpPr>
              <p:nvPr/>
            </p:nvSpPr>
            <p:spPr bwMode="auto">
              <a:xfrm>
                <a:off x="0" y="916"/>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0986" name="Line 174">
                <a:extLst>
                  <a:ext uri="{FF2B5EF4-FFF2-40B4-BE49-F238E27FC236}">
                    <a16:creationId xmlns:a16="http://schemas.microsoft.com/office/drawing/2014/main" id="{89C6432F-A343-43EE-BAE3-4FCDCB24620D}"/>
                  </a:ext>
                </a:extLst>
              </p:cNvPr>
              <p:cNvSpPr>
                <a:spLocks noChangeShapeType="1"/>
              </p:cNvSpPr>
              <p:nvPr/>
            </p:nvSpPr>
            <p:spPr bwMode="auto">
              <a:xfrm flipH="1" flipV="1">
                <a:off x="189" y="1151"/>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87" name="Line 175">
                <a:extLst>
                  <a:ext uri="{FF2B5EF4-FFF2-40B4-BE49-F238E27FC236}">
                    <a16:creationId xmlns:a16="http://schemas.microsoft.com/office/drawing/2014/main" id="{855DA47F-0F3C-4650-A4DF-155B0C65C902}"/>
                  </a:ext>
                </a:extLst>
              </p:cNvPr>
              <p:cNvSpPr>
                <a:spLocks noChangeShapeType="1"/>
              </p:cNvSpPr>
              <p:nvPr/>
            </p:nvSpPr>
            <p:spPr bwMode="auto">
              <a:xfrm>
                <a:off x="182" y="0"/>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8" name="Group 176">
              <a:extLst>
                <a:ext uri="{FF2B5EF4-FFF2-40B4-BE49-F238E27FC236}">
                  <a16:creationId xmlns:a16="http://schemas.microsoft.com/office/drawing/2014/main" id="{82C7979B-17B2-467D-84A3-1A17D1F947D9}"/>
                </a:ext>
              </a:extLst>
            </p:cNvPr>
            <p:cNvGrpSpPr>
              <a:grpSpLocks/>
            </p:cNvGrpSpPr>
            <p:nvPr/>
          </p:nvGrpSpPr>
          <p:grpSpPr bwMode="auto">
            <a:xfrm>
              <a:off x="-66" y="459"/>
              <a:ext cx="5739" cy="1792"/>
              <a:chOff x="-583" y="0"/>
              <a:chExt cx="5739" cy="1792"/>
            </a:xfrm>
          </p:grpSpPr>
          <p:grpSp>
            <p:nvGrpSpPr>
              <p:cNvPr id="80962" name="Group 177">
                <a:extLst>
                  <a:ext uri="{FF2B5EF4-FFF2-40B4-BE49-F238E27FC236}">
                    <a16:creationId xmlns:a16="http://schemas.microsoft.com/office/drawing/2014/main" id="{99255F83-0DB5-4007-9E7D-ED1C95E140B0}"/>
                  </a:ext>
                </a:extLst>
              </p:cNvPr>
              <p:cNvGrpSpPr>
                <a:grpSpLocks/>
              </p:cNvGrpSpPr>
              <p:nvPr/>
            </p:nvGrpSpPr>
            <p:grpSpPr bwMode="auto">
              <a:xfrm>
                <a:off x="163" y="0"/>
                <a:ext cx="4993" cy="252"/>
                <a:chOff x="0" y="0"/>
                <a:chExt cx="4993" cy="252"/>
              </a:xfrm>
            </p:grpSpPr>
            <p:sp>
              <p:nvSpPr>
                <p:cNvPr id="80975" name="Text Box 178">
                  <a:extLst>
                    <a:ext uri="{FF2B5EF4-FFF2-40B4-BE49-F238E27FC236}">
                      <a16:creationId xmlns:a16="http://schemas.microsoft.com/office/drawing/2014/main" id="{F2D21F41-5E66-4BF6-B062-99C9EF777B2E}"/>
                    </a:ext>
                  </a:extLst>
                </p:cNvPr>
                <p:cNvSpPr>
                  <a:spLocks noChangeArrowheads="1"/>
                </p:cNvSpPr>
                <p:nvPr/>
              </p:nvSpPr>
              <p:spPr bwMode="auto">
                <a:xfrm>
                  <a:off x="0"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80976" name="Text Box 179">
                  <a:extLst>
                    <a:ext uri="{FF2B5EF4-FFF2-40B4-BE49-F238E27FC236}">
                      <a16:creationId xmlns:a16="http://schemas.microsoft.com/office/drawing/2014/main" id="{B0E93BBB-FC27-4993-8DCA-54AAAAB13D73}"/>
                    </a:ext>
                  </a:extLst>
                </p:cNvPr>
                <p:cNvSpPr>
                  <a:spLocks noChangeArrowheads="1"/>
                </p:cNvSpPr>
                <p:nvPr/>
              </p:nvSpPr>
              <p:spPr bwMode="auto">
                <a:xfrm>
                  <a:off x="524"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80977" name="Text Box 180">
                  <a:extLst>
                    <a:ext uri="{FF2B5EF4-FFF2-40B4-BE49-F238E27FC236}">
                      <a16:creationId xmlns:a16="http://schemas.microsoft.com/office/drawing/2014/main" id="{B2112524-A373-4DCB-9043-99803D8BAD7E}"/>
                    </a:ext>
                  </a:extLst>
                </p:cNvPr>
                <p:cNvSpPr>
                  <a:spLocks noChangeArrowheads="1"/>
                </p:cNvSpPr>
                <p:nvPr/>
              </p:nvSpPr>
              <p:spPr bwMode="auto">
                <a:xfrm>
                  <a:off x="1048"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80978" name="Text Box 181">
                  <a:extLst>
                    <a:ext uri="{FF2B5EF4-FFF2-40B4-BE49-F238E27FC236}">
                      <a16:creationId xmlns:a16="http://schemas.microsoft.com/office/drawing/2014/main" id="{8CA1AEB6-786E-4CD3-8350-29A46C241ACF}"/>
                    </a:ext>
                  </a:extLst>
                </p:cNvPr>
                <p:cNvSpPr>
                  <a:spLocks noChangeArrowheads="1"/>
                </p:cNvSpPr>
                <p:nvPr/>
              </p:nvSpPr>
              <p:spPr bwMode="auto">
                <a:xfrm>
                  <a:off x="1573"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80979" name="Text Box 182">
                  <a:extLst>
                    <a:ext uri="{FF2B5EF4-FFF2-40B4-BE49-F238E27FC236}">
                      <a16:creationId xmlns:a16="http://schemas.microsoft.com/office/drawing/2014/main" id="{56EA0B5F-2851-4FB2-8393-E7F4DB043FD9}"/>
                    </a:ext>
                  </a:extLst>
                </p:cNvPr>
                <p:cNvSpPr>
                  <a:spLocks noChangeArrowheads="1"/>
                </p:cNvSpPr>
                <p:nvPr/>
              </p:nvSpPr>
              <p:spPr bwMode="auto">
                <a:xfrm>
                  <a:off x="2099"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80980" name="Text Box 183">
                  <a:extLst>
                    <a:ext uri="{FF2B5EF4-FFF2-40B4-BE49-F238E27FC236}">
                      <a16:creationId xmlns:a16="http://schemas.microsoft.com/office/drawing/2014/main" id="{0980502E-1AEF-4AE7-9478-27B074ECC835}"/>
                    </a:ext>
                  </a:extLst>
                </p:cNvPr>
                <p:cNvSpPr>
                  <a:spLocks noChangeArrowheads="1"/>
                </p:cNvSpPr>
                <p:nvPr/>
              </p:nvSpPr>
              <p:spPr bwMode="auto">
                <a:xfrm>
                  <a:off x="2623"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80981" name="Text Box 184">
                  <a:extLst>
                    <a:ext uri="{FF2B5EF4-FFF2-40B4-BE49-F238E27FC236}">
                      <a16:creationId xmlns:a16="http://schemas.microsoft.com/office/drawing/2014/main" id="{65A3EA2A-88F8-4423-8C99-DB2165A22643}"/>
                    </a:ext>
                  </a:extLst>
                </p:cNvPr>
                <p:cNvSpPr>
                  <a:spLocks noChangeArrowheads="1"/>
                </p:cNvSpPr>
                <p:nvPr/>
              </p:nvSpPr>
              <p:spPr bwMode="auto">
                <a:xfrm>
                  <a:off x="3148"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80982" name="Text Box 185">
                  <a:extLst>
                    <a:ext uri="{FF2B5EF4-FFF2-40B4-BE49-F238E27FC236}">
                      <a16:creationId xmlns:a16="http://schemas.microsoft.com/office/drawing/2014/main" id="{48A80C86-F267-4DDB-9D0C-7B140C67CDB0}"/>
                    </a:ext>
                  </a:extLst>
                </p:cNvPr>
                <p:cNvSpPr>
                  <a:spLocks noChangeArrowheads="1"/>
                </p:cNvSpPr>
                <p:nvPr/>
              </p:nvSpPr>
              <p:spPr bwMode="auto">
                <a:xfrm>
                  <a:off x="3672"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80983" name="Text Box 186">
                  <a:extLst>
                    <a:ext uri="{FF2B5EF4-FFF2-40B4-BE49-F238E27FC236}">
                      <a16:creationId xmlns:a16="http://schemas.microsoft.com/office/drawing/2014/main" id="{BE8CE8C9-8090-4C8E-81EC-DEECF22CD655}"/>
                    </a:ext>
                  </a:extLst>
                </p:cNvPr>
                <p:cNvSpPr>
                  <a:spLocks noChangeArrowheads="1"/>
                </p:cNvSpPr>
                <p:nvPr/>
              </p:nvSpPr>
              <p:spPr bwMode="auto">
                <a:xfrm>
                  <a:off x="4196"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80984" name="Text Box 187">
                  <a:extLst>
                    <a:ext uri="{FF2B5EF4-FFF2-40B4-BE49-F238E27FC236}">
                      <a16:creationId xmlns:a16="http://schemas.microsoft.com/office/drawing/2014/main" id="{2B116F9C-84FE-44C7-BB0C-5EAAE873A7FA}"/>
                    </a:ext>
                  </a:extLst>
                </p:cNvPr>
                <p:cNvSpPr>
                  <a:spLocks noChangeArrowheads="1"/>
                </p:cNvSpPr>
                <p:nvPr/>
              </p:nvSpPr>
              <p:spPr bwMode="auto">
                <a:xfrm>
                  <a:off x="4719"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grpSp>
          <p:grpSp>
            <p:nvGrpSpPr>
              <p:cNvPr id="80963" name="Group 188">
                <a:extLst>
                  <a:ext uri="{FF2B5EF4-FFF2-40B4-BE49-F238E27FC236}">
                    <a16:creationId xmlns:a16="http://schemas.microsoft.com/office/drawing/2014/main" id="{D4303AE8-3608-433F-A488-AE554DB8DC98}"/>
                  </a:ext>
                </a:extLst>
              </p:cNvPr>
              <p:cNvGrpSpPr>
                <a:grpSpLocks/>
              </p:cNvGrpSpPr>
              <p:nvPr/>
            </p:nvGrpSpPr>
            <p:grpSpPr bwMode="auto">
              <a:xfrm>
                <a:off x="163" y="1540"/>
                <a:ext cx="4975" cy="252"/>
                <a:chOff x="-2" y="0"/>
                <a:chExt cx="4975" cy="252"/>
              </a:xfrm>
            </p:grpSpPr>
            <p:sp>
              <p:nvSpPr>
                <p:cNvPr id="80965" name="Text Box 189">
                  <a:extLst>
                    <a:ext uri="{FF2B5EF4-FFF2-40B4-BE49-F238E27FC236}">
                      <a16:creationId xmlns:a16="http://schemas.microsoft.com/office/drawing/2014/main" id="{1908CEF0-587C-4F50-82CB-F94C2BE0A65E}"/>
                    </a:ext>
                  </a:extLst>
                </p:cNvPr>
                <p:cNvSpPr>
                  <a:spLocks noChangeArrowheads="1"/>
                </p:cNvSpPr>
                <p:nvPr/>
              </p:nvSpPr>
              <p:spPr bwMode="auto">
                <a:xfrm>
                  <a:off x="-2"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80966" name="Text Box 190">
                  <a:extLst>
                    <a:ext uri="{FF2B5EF4-FFF2-40B4-BE49-F238E27FC236}">
                      <a16:creationId xmlns:a16="http://schemas.microsoft.com/office/drawing/2014/main" id="{96F8511E-1295-4ACC-B0A1-81EC644795AA}"/>
                    </a:ext>
                  </a:extLst>
                </p:cNvPr>
                <p:cNvSpPr>
                  <a:spLocks noChangeArrowheads="1"/>
                </p:cNvSpPr>
                <p:nvPr/>
              </p:nvSpPr>
              <p:spPr bwMode="auto">
                <a:xfrm>
                  <a:off x="522"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80967" name="Text Box 191">
                  <a:extLst>
                    <a:ext uri="{FF2B5EF4-FFF2-40B4-BE49-F238E27FC236}">
                      <a16:creationId xmlns:a16="http://schemas.microsoft.com/office/drawing/2014/main" id="{E24C9424-D9A9-4A11-BD4B-A7B74301A792}"/>
                    </a:ext>
                  </a:extLst>
                </p:cNvPr>
                <p:cNvSpPr>
                  <a:spLocks noChangeArrowheads="1"/>
                </p:cNvSpPr>
                <p:nvPr/>
              </p:nvSpPr>
              <p:spPr bwMode="auto">
                <a:xfrm>
                  <a:off x="1046"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80968" name="Text Box 192">
                  <a:extLst>
                    <a:ext uri="{FF2B5EF4-FFF2-40B4-BE49-F238E27FC236}">
                      <a16:creationId xmlns:a16="http://schemas.microsoft.com/office/drawing/2014/main" id="{3F2C39CC-8656-4BE8-B175-CD33DFA62179}"/>
                    </a:ext>
                  </a:extLst>
                </p:cNvPr>
                <p:cNvSpPr>
                  <a:spLocks noChangeArrowheads="1"/>
                </p:cNvSpPr>
                <p:nvPr/>
              </p:nvSpPr>
              <p:spPr bwMode="auto">
                <a:xfrm>
                  <a:off x="1571"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80969" name="Text Box 193">
                  <a:extLst>
                    <a:ext uri="{FF2B5EF4-FFF2-40B4-BE49-F238E27FC236}">
                      <a16:creationId xmlns:a16="http://schemas.microsoft.com/office/drawing/2014/main" id="{32DF74EA-0604-4AF2-B270-BD4CE4C0FA42}"/>
                    </a:ext>
                  </a:extLst>
                </p:cNvPr>
                <p:cNvSpPr>
                  <a:spLocks noChangeArrowheads="1"/>
                </p:cNvSpPr>
                <p:nvPr/>
              </p:nvSpPr>
              <p:spPr bwMode="auto">
                <a:xfrm>
                  <a:off x="2097"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80970" name="Text Box 194">
                  <a:extLst>
                    <a:ext uri="{FF2B5EF4-FFF2-40B4-BE49-F238E27FC236}">
                      <a16:creationId xmlns:a16="http://schemas.microsoft.com/office/drawing/2014/main" id="{55555643-BF29-42F9-8771-890F78C71669}"/>
                    </a:ext>
                  </a:extLst>
                </p:cNvPr>
                <p:cNvSpPr>
                  <a:spLocks noChangeArrowheads="1"/>
                </p:cNvSpPr>
                <p:nvPr/>
              </p:nvSpPr>
              <p:spPr bwMode="auto">
                <a:xfrm>
                  <a:off x="2621"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80971" name="Text Box 195">
                  <a:extLst>
                    <a:ext uri="{FF2B5EF4-FFF2-40B4-BE49-F238E27FC236}">
                      <a16:creationId xmlns:a16="http://schemas.microsoft.com/office/drawing/2014/main" id="{7F977024-ADB5-42F0-8899-24E39F3082FD}"/>
                    </a:ext>
                  </a:extLst>
                </p:cNvPr>
                <p:cNvSpPr>
                  <a:spLocks noChangeArrowheads="1"/>
                </p:cNvSpPr>
                <p:nvPr/>
              </p:nvSpPr>
              <p:spPr bwMode="auto">
                <a:xfrm>
                  <a:off x="3145"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80972" name="Text Box 196">
                  <a:extLst>
                    <a:ext uri="{FF2B5EF4-FFF2-40B4-BE49-F238E27FC236}">
                      <a16:creationId xmlns:a16="http://schemas.microsoft.com/office/drawing/2014/main" id="{5C1EDEA3-DBC7-4DDC-864F-368C1A711481}"/>
                    </a:ext>
                  </a:extLst>
                </p:cNvPr>
                <p:cNvSpPr>
                  <a:spLocks noChangeArrowheads="1"/>
                </p:cNvSpPr>
                <p:nvPr/>
              </p:nvSpPr>
              <p:spPr bwMode="auto">
                <a:xfrm>
                  <a:off x="3670"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80973" name="Text Box 197">
                  <a:extLst>
                    <a:ext uri="{FF2B5EF4-FFF2-40B4-BE49-F238E27FC236}">
                      <a16:creationId xmlns:a16="http://schemas.microsoft.com/office/drawing/2014/main" id="{F59DF707-5F49-4F1C-93E1-A1AB3E0104AA}"/>
                    </a:ext>
                  </a:extLst>
                </p:cNvPr>
                <p:cNvSpPr>
                  <a:spLocks noChangeArrowheads="1"/>
                </p:cNvSpPr>
                <p:nvPr/>
              </p:nvSpPr>
              <p:spPr bwMode="auto">
                <a:xfrm>
                  <a:off x="4193"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80974" name="Text Box 198">
                  <a:extLst>
                    <a:ext uri="{FF2B5EF4-FFF2-40B4-BE49-F238E27FC236}">
                      <a16:creationId xmlns:a16="http://schemas.microsoft.com/office/drawing/2014/main" id="{E376B185-EBD6-48E7-A827-6FBB2EF585A0}"/>
                    </a:ext>
                  </a:extLst>
                </p:cNvPr>
                <p:cNvSpPr>
                  <a:spLocks noChangeArrowheads="1"/>
                </p:cNvSpPr>
                <p:nvPr/>
              </p:nvSpPr>
              <p:spPr bwMode="auto">
                <a:xfrm>
                  <a:off x="4718"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grpSp>
          <p:sp>
            <p:nvSpPr>
              <p:cNvPr id="80964" name="Text Box 199">
                <a:extLst>
                  <a:ext uri="{FF2B5EF4-FFF2-40B4-BE49-F238E27FC236}">
                    <a16:creationId xmlns:a16="http://schemas.microsoft.com/office/drawing/2014/main" id="{DF1F269E-F3F3-4A97-8878-D3B3E443F5B5}"/>
                  </a:ext>
                </a:extLst>
              </p:cNvPr>
              <p:cNvSpPr>
                <a:spLocks noChangeArrowheads="1"/>
              </p:cNvSpPr>
              <p:nvPr/>
            </p:nvSpPr>
            <p:spPr bwMode="auto">
              <a:xfrm>
                <a:off x="-583" y="706"/>
                <a:ext cx="6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三趟分配</a:t>
                </a:r>
                <a:endParaRPr lang="zh-CN" altLang="en-US" sz="2400" i="0" dirty="0"/>
              </a:p>
            </p:txBody>
          </p:sp>
        </p:grpSp>
        <p:grpSp>
          <p:nvGrpSpPr>
            <p:cNvPr id="80909" name="Group 200">
              <a:extLst>
                <a:ext uri="{FF2B5EF4-FFF2-40B4-BE49-F238E27FC236}">
                  <a16:creationId xmlns:a16="http://schemas.microsoft.com/office/drawing/2014/main" id="{9F32DDAB-57F6-4656-BDD5-7683596C8761}"/>
                </a:ext>
              </a:extLst>
            </p:cNvPr>
            <p:cNvGrpSpPr>
              <a:grpSpLocks/>
            </p:cNvGrpSpPr>
            <p:nvPr/>
          </p:nvGrpSpPr>
          <p:grpSpPr bwMode="auto">
            <a:xfrm>
              <a:off x="692" y="1230"/>
              <a:ext cx="367" cy="381"/>
              <a:chOff x="0" y="0"/>
              <a:chExt cx="367" cy="381"/>
            </a:xfrm>
          </p:grpSpPr>
          <p:sp>
            <p:nvSpPr>
              <p:cNvPr id="80960" name="Text Box 201">
                <a:extLst>
                  <a:ext uri="{FF2B5EF4-FFF2-40B4-BE49-F238E27FC236}">
                    <a16:creationId xmlns:a16="http://schemas.microsoft.com/office/drawing/2014/main" id="{D8877746-BFAF-4C74-B6DB-C616EC753167}"/>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0961" name="Line 202">
                <a:extLst>
                  <a:ext uri="{FF2B5EF4-FFF2-40B4-BE49-F238E27FC236}">
                    <a16:creationId xmlns:a16="http://schemas.microsoft.com/office/drawing/2014/main" id="{BCC981C0-1A57-4FDF-B9FB-4B3A0E562FCA}"/>
                  </a:ext>
                </a:extLst>
              </p:cNvPr>
              <p:cNvSpPr>
                <a:spLocks noChangeShapeType="1"/>
              </p:cNvSpPr>
              <p:nvPr/>
            </p:nvSpPr>
            <p:spPr bwMode="auto">
              <a:xfrm flipV="1">
                <a:off x="159" y="236"/>
                <a:ext cx="1" cy="1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0" name="Group 203">
              <a:extLst>
                <a:ext uri="{FF2B5EF4-FFF2-40B4-BE49-F238E27FC236}">
                  <a16:creationId xmlns:a16="http://schemas.microsoft.com/office/drawing/2014/main" id="{926F9DEE-47BF-496B-84F5-76F61CB1A765}"/>
                </a:ext>
              </a:extLst>
            </p:cNvPr>
            <p:cNvGrpSpPr>
              <a:grpSpLocks/>
            </p:cNvGrpSpPr>
            <p:nvPr/>
          </p:nvGrpSpPr>
          <p:grpSpPr bwMode="auto">
            <a:xfrm>
              <a:off x="692" y="666"/>
              <a:ext cx="367" cy="567"/>
              <a:chOff x="0" y="0"/>
              <a:chExt cx="367" cy="567"/>
            </a:xfrm>
          </p:grpSpPr>
          <p:sp>
            <p:nvSpPr>
              <p:cNvPr id="80957" name="Text Box 204">
                <a:extLst>
                  <a:ext uri="{FF2B5EF4-FFF2-40B4-BE49-F238E27FC236}">
                    <a16:creationId xmlns:a16="http://schemas.microsoft.com/office/drawing/2014/main" id="{1C635EC1-4B8B-4359-9BC1-F36724861358}"/>
                  </a:ext>
                </a:extLst>
              </p:cNvPr>
              <p:cNvSpPr>
                <a:spLocks noChangeArrowheads="1"/>
              </p:cNvSpPr>
              <p:nvPr/>
            </p:nvSpPr>
            <p:spPr bwMode="auto">
              <a:xfrm>
                <a:off x="0" y="19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0958" name="Line 205">
                <a:extLst>
                  <a:ext uri="{FF2B5EF4-FFF2-40B4-BE49-F238E27FC236}">
                    <a16:creationId xmlns:a16="http://schemas.microsoft.com/office/drawing/2014/main" id="{B2B32268-BCED-4DFE-9E31-E2CD5B1ABE24}"/>
                  </a:ext>
                </a:extLst>
              </p:cNvPr>
              <p:cNvSpPr>
                <a:spLocks noChangeShapeType="1"/>
              </p:cNvSpPr>
              <p:nvPr/>
            </p:nvSpPr>
            <p:spPr bwMode="auto">
              <a:xfrm flipH="1">
                <a:off x="181" y="0"/>
                <a:ext cx="1" cy="189"/>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59" name="Line 206">
                <a:extLst>
                  <a:ext uri="{FF2B5EF4-FFF2-40B4-BE49-F238E27FC236}">
                    <a16:creationId xmlns:a16="http://schemas.microsoft.com/office/drawing/2014/main" id="{AF507E00-EB38-451E-A3B7-C51DC0A4B0D3}"/>
                  </a:ext>
                </a:extLst>
              </p:cNvPr>
              <p:cNvSpPr>
                <a:spLocks noChangeShapeType="1"/>
              </p:cNvSpPr>
              <p:nvPr/>
            </p:nvSpPr>
            <p:spPr bwMode="auto">
              <a:xfrm flipV="1">
                <a:off x="159" y="445"/>
                <a:ext cx="1" cy="122"/>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1" name="Group 207">
              <a:extLst>
                <a:ext uri="{FF2B5EF4-FFF2-40B4-BE49-F238E27FC236}">
                  <a16:creationId xmlns:a16="http://schemas.microsoft.com/office/drawing/2014/main" id="{5597BC54-111A-431E-ACEE-A3C16C5DFCF3}"/>
                </a:ext>
              </a:extLst>
            </p:cNvPr>
            <p:cNvGrpSpPr>
              <a:grpSpLocks/>
            </p:cNvGrpSpPr>
            <p:nvPr/>
          </p:nvGrpSpPr>
          <p:grpSpPr bwMode="auto">
            <a:xfrm>
              <a:off x="1741" y="1633"/>
              <a:ext cx="367" cy="437"/>
              <a:chOff x="0" y="0"/>
              <a:chExt cx="367" cy="437"/>
            </a:xfrm>
          </p:grpSpPr>
          <p:sp>
            <p:nvSpPr>
              <p:cNvPr id="80955" name="Text Box 208">
                <a:extLst>
                  <a:ext uri="{FF2B5EF4-FFF2-40B4-BE49-F238E27FC236}">
                    <a16:creationId xmlns:a16="http://schemas.microsoft.com/office/drawing/2014/main" id="{77BC7587-FF47-41CE-8E25-E9C397177F7C}"/>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0956" name="Line 209">
                <a:extLst>
                  <a:ext uri="{FF2B5EF4-FFF2-40B4-BE49-F238E27FC236}">
                    <a16:creationId xmlns:a16="http://schemas.microsoft.com/office/drawing/2014/main" id="{CE1639BA-4A31-4B86-AF91-49EBA8A10ECF}"/>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2" name="Group 210">
              <a:extLst>
                <a:ext uri="{FF2B5EF4-FFF2-40B4-BE49-F238E27FC236}">
                  <a16:creationId xmlns:a16="http://schemas.microsoft.com/office/drawing/2014/main" id="{0CD96B29-CF18-44E2-9DFF-F55056DA461E}"/>
                </a:ext>
              </a:extLst>
            </p:cNvPr>
            <p:cNvGrpSpPr>
              <a:grpSpLocks/>
            </p:cNvGrpSpPr>
            <p:nvPr/>
          </p:nvGrpSpPr>
          <p:grpSpPr bwMode="auto">
            <a:xfrm>
              <a:off x="1746" y="718"/>
              <a:ext cx="367" cy="896"/>
              <a:chOff x="0" y="0"/>
              <a:chExt cx="367" cy="896"/>
            </a:xfrm>
          </p:grpSpPr>
          <p:sp>
            <p:nvSpPr>
              <p:cNvPr id="80952" name="Text Box 211">
                <a:extLst>
                  <a:ext uri="{FF2B5EF4-FFF2-40B4-BE49-F238E27FC236}">
                    <a16:creationId xmlns:a16="http://schemas.microsoft.com/office/drawing/2014/main" id="{768C1413-E912-49EE-9989-1FD286E48950}"/>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0953" name="Line 212">
                <a:extLst>
                  <a:ext uri="{FF2B5EF4-FFF2-40B4-BE49-F238E27FC236}">
                    <a16:creationId xmlns:a16="http://schemas.microsoft.com/office/drawing/2014/main" id="{F7F9D9FF-3C80-4FC7-9393-9FC62733D104}"/>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54" name="Line 213">
                <a:extLst>
                  <a:ext uri="{FF2B5EF4-FFF2-40B4-BE49-F238E27FC236}">
                    <a16:creationId xmlns:a16="http://schemas.microsoft.com/office/drawing/2014/main" id="{42BF6E03-2CAB-4C3D-B657-23468F5B0880}"/>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3" name="Group 214">
              <a:extLst>
                <a:ext uri="{FF2B5EF4-FFF2-40B4-BE49-F238E27FC236}">
                  <a16:creationId xmlns:a16="http://schemas.microsoft.com/office/drawing/2014/main" id="{D986C2C0-85C7-41E1-903B-02BE5E4DE139}"/>
                </a:ext>
              </a:extLst>
            </p:cNvPr>
            <p:cNvGrpSpPr>
              <a:grpSpLocks/>
            </p:cNvGrpSpPr>
            <p:nvPr/>
          </p:nvGrpSpPr>
          <p:grpSpPr bwMode="auto">
            <a:xfrm>
              <a:off x="3286" y="1622"/>
              <a:ext cx="367" cy="437"/>
              <a:chOff x="0" y="0"/>
              <a:chExt cx="367" cy="437"/>
            </a:xfrm>
          </p:grpSpPr>
          <p:sp>
            <p:nvSpPr>
              <p:cNvPr id="80950" name="Text Box 215">
                <a:extLst>
                  <a:ext uri="{FF2B5EF4-FFF2-40B4-BE49-F238E27FC236}">
                    <a16:creationId xmlns:a16="http://schemas.microsoft.com/office/drawing/2014/main" id="{48E6BC8F-0B35-44CF-907D-9173E4C39CB2}"/>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951" name="Line 216">
                <a:extLst>
                  <a:ext uri="{FF2B5EF4-FFF2-40B4-BE49-F238E27FC236}">
                    <a16:creationId xmlns:a16="http://schemas.microsoft.com/office/drawing/2014/main" id="{5C2F3D3C-D286-4D35-A5EB-26DF485FDAD3}"/>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4" name="Group 217">
              <a:extLst>
                <a:ext uri="{FF2B5EF4-FFF2-40B4-BE49-F238E27FC236}">
                  <a16:creationId xmlns:a16="http://schemas.microsoft.com/office/drawing/2014/main" id="{269D6D13-58B5-4FDB-B2BA-6B68CB9716E3}"/>
                </a:ext>
              </a:extLst>
            </p:cNvPr>
            <p:cNvGrpSpPr>
              <a:grpSpLocks/>
            </p:cNvGrpSpPr>
            <p:nvPr/>
          </p:nvGrpSpPr>
          <p:grpSpPr bwMode="auto">
            <a:xfrm>
              <a:off x="3291" y="707"/>
              <a:ext cx="367" cy="896"/>
              <a:chOff x="0" y="0"/>
              <a:chExt cx="367" cy="896"/>
            </a:xfrm>
          </p:grpSpPr>
          <p:sp>
            <p:nvSpPr>
              <p:cNvPr id="80947" name="Text Box 218">
                <a:extLst>
                  <a:ext uri="{FF2B5EF4-FFF2-40B4-BE49-F238E27FC236}">
                    <a16:creationId xmlns:a16="http://schemas.microsoft.com/office/drawing/2014/main" id="{2EF19591-9C3E-4A9D-84C2-2F69C4374C6E}"/>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0948" name="Line 219">
                <a:extLst>
                  <a:ext uri="{FF2B5EF4-FFF2-40B4-BE49-F238E27FC236}">
                    <a16:creationId xmlns:a16="http://schemas.microsoft.com/office/drawing/2014/main" id="{8DAA6271-09C0-4C92-A7A6-2C7C27862D36}"/>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49" name="Line 220">
                <a:extLst>
                  <a:ext uri="{FF2B5EF4-FFF2-40B4-BE49-F238E27FC236}">
                    <a16:creationId xmlns:a16="http://schemas.microsoft.com/office/drawing/2014/main" id="{BEBB8223-0CA5-4D5A-84A1-2403EB90F947}"/>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5" name="Group 221">
              <a:extLst>
                <a:ext uri="{FF2B5EF4-FFF2-40B4-BE49-F238E27FC236}">
                  <a16:creationId xmlns:a16="http://schemas.microsoft.com/office/drawing/2014/main" id="{3AA7D94B-361A-403D-A98D-4A3566BF2B59}"/>
                </a:ext>
              </a:extLst>
            </p:cNvPr>
            <p:cNvGrpSpPr>
              <a:grpSpLocks/>
            </p:cNvGrpSpPr>
            <p:nvPr/>
          </p:nvGrpSpPr>
          <p:grpSpPr bwMode="auto">
            <a:xfrm>
              <a:off x="509" y="112"/>
              <a:ext cx="5273" cy="256"/>
              <a:chOff x="0" y="0"/>
              <a:chExt cx="5273" cy="256"/>
            </a:xfrm>
          </p:grpSpPr>
          <p:grpSp>
            <p:nvGrpSpPr>
              <p:cNvPr id="80917" name="Group 222">
                <a:extLst>
                  <a:ext uri="{FF2B5EF4-FFF2-40B4-BE49-F238E27FC236}">
                    <a16:creationId xmlns:a16="http://schemas.microsoft.com/office/drawing/2014/main" id="{AD969BE2-2D43-4051-B059-8B79D067B67D}"/>
                  </a:ext>
                </a:extLst>
              </p:cNvPr>
              <p:cNvGrpSpPr>
                <a:grpSpLocks/>
              </p:cNvGrpSpPr>
              <p:nvPr/>
            </p:nvGrpSpPr>
            <p:grpSpPr bwMode="auto">
              <a:xfrm>
                <a:off x="0" y="0"/>
                <a:ext cx="542" cy="256"/>
                <a:chOff x="0" y="0"/>
                <a:chExt cx="542" cy="256"/>
              </a:xfrm>
            </p:grpSpPr>
            <p:sp>
              <p:nvSpPr>
                <p:cNvPr id="80945" name="Rectangle 223">
                  <a:extLst>
                    <a:ext uri="{FF2B5EF4-FFF2-40B4-BE49-F238E27FC236}">
                      <a16:creationId xmlns:a16="http://schemas.microsoft.com/office/drawing/2014/main" id="{0DFD6D3F-B7E6-4AD1-981A-36E85253C77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946" name="Line 224">
                  <a:extLst>
                    <a:ext uri="{FF2B5EF4-FFF2-40B4-BE49-F238E27FC236}">
                      <a16:creationId xmlns:a16="http://schemas.microsoft.com/office/drawing/2014/main" id="{871548E9-CC8B-4256-BA85-92805A771A5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8" name="Group 225">
                <a:extLst>
                  <a:ext uri="{FF2B5EF4-FFF2-40B4-BE49-F238E27FC236}">
                    <a16:creationId xmlns:a16="http://schemas.microsoft.com/office/drawing/2014/main" id="{C7196871-B05D-46D2-A6D4-68F131D3C0A2}"/>
                  </a:ext>
                </a:extLst>
              </p:cNvPr>
              <p:cNvGrpSpPr>
                <a:grpSpLocks/>
              </p:cNvGrpSpPr>
              <p:nvPr/>
            </p:nvGrpSpPr>
            <p:grpSpPr bwMode="auto">
              <a:xfrm>
                <a:off x="526" y="0"/>
                <a:ext cx="542" cy="256"/>
                <a:chOff x="0" y="0"/>
                <a:chExt cx="542" cy="256"/>
              </a:xfrm>
            </p:grpSpPr>
            <p:sp>
              <p:nvSpPr>
                <p:cNvPr id="80943" name="Rectangle 226">
                  <a:extLst>
                    <a:ext uri="{FF2B5EF4-FFF2-40B4-BE49-F238E27FC236}">
                      <a16:creationId xmlns:a16="http://schemas.microsoft.com/office/drawing/2014/main" id="{0DC0FAAB-179F-4462-B686-BD1A81B750B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0944" name="Line 227">
                  <a:extLst>
                    <a:ext uri="{FF2B5EF4-FFF2-40B4-BE49-F238E27FC236}">
                      <a16:creationId xmlns:a16="http://schemas.microsoft.com/office/drawing/2014/main" id="{00307592-D098-4746-91E5-6CC8DC89E07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9" name="Group 228">
                <a:extLst>
                  <a:ext uri="{FF2B5EF4-FFF2-40B4-BE49-F238E27FC236}">
                    <a16:creationId xmlns:a16="http://schemas.microsoft.com/office/drawing/2014/main" id="{A035A865-6B4A-4C79-9E2F-FE634F30CE19}"/>
                  </a:ext>
                </a:extLst>
              </p:cNvPr>
              <p:cNvGrpSpPr>
                <a:grpSpLocks/>
              </p:cNvGrpSpPr>
              <p:nvPr/>
            </p:nvGrpSpPr>
            <p:grpSpPr bwMode="auto">
              <a:xfrm>
                <a:off x="1052" y="0"/>
                <a:ext cx="542" cy="256"/>
                <a:chOff x="0" y="0"/>
                <a:chExt cx="542" cy="256"/>
              </a:xfrm>
            </p:grpSpPr>
            <p:sp>
              <p:nvSpPr>
                <p:cNvPr id="80941" name="Rectangle 229">
                  <a:extLst>
                    <a:ext uri="{FF2B5EF4-FFF2-40B4-BE49-F238E27FC236}">
                      <a16:creationId xmlns:a16="http://schemas.microsoft.com/office/drawing/2014/main" id="{BA2C0FEF-ECA1-44A9-A0C5-534800F3D83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0942" name="Line 230">
                  <a:extLst>
                    <a:ext uri="{FF2B5EF4-FFF2-40B4-BE49-F238E27FC236}">
                      <a16:creationId xmlns:a16="http://schemas.microsoft.com/office/drawing/2014/main" id="{C860AE1C-7EF2-4B30-AA2F-E541D5B9E1B8}"/>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0" name="Group 231">
                <a:extLst>
                  <a:ext uri="{FF2B5EF4-FFF2-40B4-BE49-F238E27FC236}">
                    <a16:creationId xmlns:a16="http://schemas.microsoft.com/office/drawing/2014/main" id="{E0599706-F72D-4BB1-9ACE-41AD8CB15665}"/>
                  </a:ext>
                </a:extLst>
              </p:cNvPr>
              <p:cNvGrpSpPr>
                <a:grpSpLocks/>
              </p:cNvGrpSpPr>
              <p:nvPr/>
            </p:nvGrpSpPr>
            <p:grpSpPr bwMode="auto">
              <a:xfrm>
                <a:off x="1577" y="0"/>
                <a:ext cx="542" cy="256"/>
                <a:chOff x="0" y="0"/>
                <a:chExt cx="542" cy="256"/>
              </a:xfrm>
            </p:grpSpPr>
            <p:sp>
              <p:nvSpPr>
                <p:cNvPr id="80939" name="Rectangle 232">
                  <a:extLst>
                    <a:ext uri="{FF2B5EF4-FFF2-40B4-BE49-F238E27FC236}">
                      <a16:creationId xmlns:a16="http://schemas.microsoft.com/office/drawing/2014/main" id="{63C94102-5DD7-4C80-84F3-5153D24B410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0940" name="Line 233">
                  <a:extLst>
                    <a:ext uri="{FF2B5EF4-FFF2-40B4-BE49-F238E27FC236}">
                      <a16:creationId xmlns:a16="http://schemas.microsoft.com/office/drawing/2014/main" id="{59A4656B-09FE-4401-BD80-38FD2F5C50E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1" name="Group 234">
                <a:extLst>
                  <a:ext uri="{FF2B5EF4-FFF2-40B4-BE49-F238E27FC236}">
                    <a16:creationId xmlns:a16="http://schemas.microsoft.com/office/drawing/2014/main" id="{24D543ED-4C2F-4B3B-8191-D6A35493FF7C}"/>
                  </a:ext>
                </a:extLst>
              </p:cNvPr>
              <p:cNvGrpSpPr>
                <a:grpSpLocks/>
              </p:cNvGrpSpPr>
              <p:nvPr/>
            </p:nvGrpSpPr>
            <p:grpSpPr bwMode="auto">
              <a:xfrm>
                <a:off x="2103" y="0"/>
                <a:ext cx="542" cy="256"/>
                <a:chOff x="0" y="0"/>
                <a:chExt cx="542" cy="256"/>
              </a:xfrm>
            </p:grpSpPr>
            <p:sp>
              <p:nvSpPr>
                <p:cNvPr id="80937" name="Rectangle 235">
                  <a:extLst>
                    <a:ext uri="{FF2B5EF4-FFF2-40B4-BE49-F238E27FC236}">
                      <a16:creationId xmlns:a16="http://schemas.microsoft.com/office/drawing/2014/main" id="{6E962DF2-0189-4295-952D-58C91F4E463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0938" name="Line 236">
                  <a:extLst>
                    <a:ext uri="{FF2B5EF4-FFF2-40B4-BE49-F238E27FC236}">
                      <a16:creationId xmlns:a16="http://schemas.microsoft.com/office/drawing/2014/main" id="{B1193899-1740-4E44-8F52-06FBE45FDD6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2" name="Group 237">
                <a:extLst>
                  <a:ext uri="{FF2B5EF4-FFF2-40B4-BE49-F238E27FC236}">
                    <a16:creationId xmlns:a16="http://schemas.microsoft.com/office/drawing/2014/main" id="{42BA19E8-EE42-4F09-A859-89054F2F5C85}"/>
                  </a:ext>
                </a:extLst>
              </p:cNvPr>
              <p:cNvGrpSpPr>
                <a:grpSpLocks/>
              </p:cNvGrpSpPr>
              <p:nvPr/>
            </p:nvGrpSpPr>
            <p:grpSpPr bwMode="auto">
              <a:xfrm>
                <a:off x="2629" y="0"/>
                <a:ext cx="542" cy="256"/>
                <a:chOff x="0" y="0"/>
                <a:chExt cx="542" cy="256"/>
              </a:xfrm>
            </p:grpSpPr>
            <p:sp>
              <p:nvSpPr>
                <p:cNvPr id="80935" name="Rectangle 238">
                  <a:extLst>
                    <a:ext uri="{FF2B5EF4-FFF2-40B4-BE49-F238E27FC236}">
                      <a16:creationId xmlns:a16="http://schemas.microsoft.com/office/drawing/2014/main" id="{7A543A1B-03B5-44B3-9921-AC0F70A8A26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0936" name="Line 239">
                  <a:extLst>
                    <a:ext uri="{FF2B5EF4-FFF2-40B4-BE49-F238E27FC236}">
                      <a16:creationId xmlns:a16="http://schemas.microsoft.com/office/drawing/2014/main" id="{C862C78D-9015-4358-9D94-F99C4DEBD8D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3" name="Group 240">
                <a:extLst>
                  <a:ext uri="{FF2B5EF4-FFF2-40B4-BE49-F238E27FC236}">
                    <a16:creationId xmlns:a16="http://schemas.microsoft.com/office/drawing/2014/main" id="{D1837CD5-FC31-4C8D-A614-2EEFD8349F76}"/>
                  </a:ext>
                </a:extLst>
              </p:cNvPr>
              <p:cNvGrpSpPr>
                <a:grpSpLocks/>
              </p:cNvGrpSpPr>
              <p:nvPr/>
            </p:nvGrpSpPr>
            <p:grpSpPr bwMode="auto">
              <a:xfrm>
                <a:off x="3154" y="0"/>
                <a:ext cx="542" cy="256"/>
                <a:chOff x="0" y="0"/>
                <a:chExt cx="542" cy="256"/>
              </a:xfrm>
            </p:grpSpPr>
            <p:sp>
              <p:nvSpPr>
                <p:cNvPr id="80933" name="Rectangle 241">
                  <a:extLst>
                    <a:ext uri="{FF2B5EF4-FFF2-40B4-BE49-F238E27FC236}">
                      <a16:creationId xmlns:a16="http://schemas.microsoft.com/office/drawing/2014/main" id="{05DA684E-5146-4539-BB98-1446155DE17B}"/>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0934" name="Line 242">
                  <a:extLst>
                    <a:ext uri="{FF2B5EF4-FFF2-40B4-BE49-F238E27FC236}">
                      <a16:creationId xmlns:a16="http://schemas.microsoft.com/office/drawing/2014/main" id="{F6361BA9-CB1B-491E-B370-EB55321E541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4" name="Group 243">
                <a:extLst>
                  <a:ext uri="{FF2B5EF4-FFF2-40B4-BE49-F238E27FC236}">
                    <a16:creationId xmlns:a16="http://schemas.microsoft.com/office/drawing/2014/main" id="{435E5F58-E798-46D3-B510-E1B5BE59B4ED}"/>
                  </a:ext>
                </a:extLst>
              </p:cNvPr>
              <p:cNvGrpSpPr>
                <a:grpSpLocks/>
              </p:cNvGrpSpPr>
              <p:nvPr/>
            </p:nvGrpSpPr>
            <p:grpSpPr bwMode="auto">
              <a:xfrm>
                <a:off x="3680" y="0"/>
                <a:ext cx="542" cy="256"/>
                <a:chOff x="0" y="0"/>
                <a:chExt cx="542" cy="256"/>
              </a:xfrm>
            </p:grpSpPr>
            <p:sp>
              <p:nvSpPr>
                <p:cNvPr id="80931" name="Rectangle 244">
                  <a:extLst>
                    <a:ext uri="{FF2B5EF4-FFF2-40B4-BE49-F238E27FC236}">
                      <a16:creationId xmlns:a16="http://schemas.microsoft.com/office/drawing/2014/main" id="{AE568713-64CD-4985-9A0A-5891ACD8A9A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0932" name="Line 245">
                  <a:extLst>
                    <a:ext uri="{FF2B5EF4-FFF2-40B4-BE49-F238E27FC236}">
                      <a16:creationId xmlns:a16="http://schemas.microsoft.com/office/drawing/2014/main" id="{2622844F-6642-4D6B-8FA9-DD03DB7AAA2E}"/>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5" name="Group 246">
                <a:extLst>
                  <a:ext uri="{FF2B5EF4-FFF2-40B4-BE49-F238E27FC236}">
                    <a16:creationId xmlns:a16="http://schemas.microsoft.com/office/drawing/2014/main" id="{52EF12B8-A929-4D63-8146-6E3C653B51DF}"/>
                  </a:ext>
                </a:extLst>
              </p:cNvPr>
              <p:cNvGrpSpPr>
                <a:grpSpLocks/>
              </p:cNvGrpSpPr>
              <p:nvPr/>
            </p:nvGrpSpPr>
            <p:grpSpPr bwMode="auto">
              <a:xfrm>
                <a:off x="4206" y="0"/>
                <a:ext cx="542" cy="256"/>
                <a:chOff x="0" y="0"/>
                <a:chExt cx="542" cy="256"/>
              </a:xfrm>
            </p:grpSpPr>
            <p:sp>
              <p:nvSpPr>
                <p:cNvPr id="80929" name="Rectangle 247">
                  <a:extLst>
                    <a:ext uri="{FF2B5EF4-FFF2-40B4-BE49-F238E27FC236}">
                      <a16:creationId xmlns:a16="http://schemas.microsoft.com/office/drawing/2014/main" id="{11FFE57D-10ED-4EC3-8569-F317342D259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0930" name="Line 248">
                  <a:extLst>
                    <a:ext uri="{FF2B5EF4-FFF2-40B4-BE49-F238E27FC236}">
                      <a16:creationId xmlns:a16="http://schemas.microsoft.com/office/drawing/2014/main" id="{4884F16E-B69A-4DAB-B575-1EDC46B85723}"/>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6" name="Group 249">
                <a:extLst>
                  <a:ext uri="{FF2B5EF4-FFF2-40B4-BE49-F238E27FC236}">
                    <a16:creationId xmlns:a16="http://schemas.microsoft.com/office/drawing/2014/main" id="{B55CDCEC-5C93-400E-9254-B975E8DF84C0}"/>
                  </a:ext>
                </a:extLst>
              </p:cNvPr>
              <p:cNvGrpSpPr>
                <a:grpSpLocks/>
              </p:cNvGrpSpPr>
              <p:nvPr/>
            </p:nvGrpSpPr>
            <p:grpSpPr bwMode="auto">
              <a:xfrm>
                <a:off x="4731" y="0"/>
                <a:ext cx="542" cy="256"/>
                <a:chOff x="0" y="0"/>
                <a:chExt cx="542" cy="256"/>
              </a:xfrm>
            </p:grpSpPr>
            <p:sp>
              <p:nvSpPr>
                <p:cNvPr id="80927" name="Rectangle 250">
                  <a:extLst>
                    <a:ext uri="{FF2B5EF4-FFF2-40B4-BE49-F238E27FC236}">
                      <a16:creationId xmlns:a16="http://schemas.microsoft.com/office/drawing/2014/main" id="{22B95732-38B0-43D5-9E5C-005A3834835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0928" name="Line 251">
                  <a:extLst>
                    <a:ext uri="{FF2B5EF4-FFF2-40B4-BE49-F238E27FC236}">
                      <a16:creationId xmlns:a16="http://schemas.microsoft.com/office/drawing/2014/main" id="{7E19464A-2580-4267-9B5B-AC5E2393C918}"/>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80916" name="Text Box 252">
              <a:extLst>
                <a:ext uri="{FF2B5EF4-FFF2-40B4-BE49-F238E27FC236}">
                  <a16:creationId xmlns:a16="http://schemas.microsoft.com/office/drawing/2014/main" id="{86EDA784-4090-496D-A28F-36C6BF4F46E3}"/>
                </a:ext>
              </a:extLst>
            </p:cNvPr>
            <p:cNvSpPr>
              <a:spLocks noChangeArrowheads="1"/>
            </p:cNvSpPr>
            <p:nvPr/>
          </p:nvSpPr>
          <p:spPr bwMode="auto">
            <a:xfrm>
              <a:off x="-96" y="70"/>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二趟收集</a:t>
              </a:r>
              <a:endParaRPr lang="zh-CN" altLang="en-US" sz="2400" i="0" dirty="0"/>
            </a:p>
          </p:txBody>
        </p:sp>
      </p:grpSp>
      <p:sp>
        <p:nvSpPr>
          <p:cNvPr id="2" name="Text Box 4">
            <a:extLst>
              <a:ext uri="{FF2B5EF4-FFF2-40B4-BE49-F238E27FC236}">
                <a16:creationId xmlns:a16="http://schemas.microsoft.com/office/drawing/2014/main" id="{0F272F9E-97D4-42D0-B600-AE7B81D494E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504DEC44-874D-DE7F-9FCA-88B0E3E657E0}"/>
              </a:ext>
            </a:extLst>
          </p:cNvPr>
          <p:cNvSpPr txBox="1"/>
          <p:nvPr/>
        </p:nvSpPr>
        <p:spPr>
          <a:xfrm>
            <a:off x="755576" y="5681881"/>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百位分配收集。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a:extLst>
              <a:ext uri="{FF2B5EF4-FFF2-40B4-BE49-F238E27FC236}">
                <a16:creationId xmlns:a16="http://schemas.microsoft.com/office/drawing/2014/main" id="{55C707DE-4C1A-4656-BD4F-5DAE4EF738B0}"/>
              </a:ext>
            </a:extLst>
          </p:cNvPr>
          <p:cNvSpPr>
            <a:spLocks noChangeArrowheads="1"/>
          </p:cNvSpPr>
          <p:nvPr/>
        </p:nvSpPr>
        <p:spPr bwMode="auto">
          <a:xfrm>
            <a:off x="8316416" y="6400800"/>
            <a:ext cx="8275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02CDA41-9D7B-430A-ABE9-01FBCA5DCA71}" type="slidenum">
              <a:rPr lang="zh-CN" altLang="en-US" sz="2400">
                <a:solidFill>
                  <a:srgbClr val="000000"/>
                </a:solidFill>
              </a:rPr>
              <a:pPr algn="r" eaLnBrk="1" hangingPunct="1">
                <a:spcBef>
                  <a:spcPct val="50000"/>
                </a:spcBef>
                <a:buClrTx/>
                <a:buSzTx/>
                <a:buFont typeface="Arial" panose="020B0604020202020204" pitchFamily="34" charset="0"/>
                <a:buNone/>
              </a:pPr>
              <a:t>107</a:t>
            </a:fld>
            <a:endParaRPr lang="en-US" altLang="zh-CN" sz="2400" dirty="0"/>
          </a:p>
        </p:txBody>
      </p:sp>
      <p:sp>
        <p:nvSpPr>
          <p:cNvPr id="81925" name="Rectangle 5">
            <a:extLst>
              <a:ext uri="{FF2B5EF4-FFF2-40B4-BE49-F238E27FC236}">
                <a16:creationId xmlns:a16="http://schemas.microsoft.com/office/drawing/2014/main" id="{EABF2D44-4430-402B-9154-B5FA5572D0A6}"/>
              </a:ext>
            </a:extLst>
          </p:cNvPr>
          <p:cNvSpPr>
            <a:spLocks noGrp="1" noChangeArrowheads="1"/>
          </p:cNvSpPr>
          <p:nvPr>
            <p:ph type="body" idx="4294967295"/>
          </p:nvPr>
        </p:nvSpPr>
        <p:spPr>
          <a:xfrm>
            <a:off x="611560" y="140970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不需要进行关键字的比较</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若每个关键字有 </a:t>
            </a:r>
            <a:r>
              <a:rPr lang="en-US" altLang="zh-CN" dirty="0">
                <a:latin typeface="黑体" panose="02010609060101010101" pitchFamily="49" charset="-122"/>
                <a:ea typeface="黑体" panose="02010609060101010101" pitchFamily="49" charset="-122"/>
                <a:sym typeface="黑体" panose="02010609060101010101" pitchFamily="49" charset="-122"/>
              </a:rPr>
              <a:t>d </a:t>
            </a:r>
            <a:r>
              <a:rPr lang="zh-CN" altLang="en-US" dirty="0">
                <a:latin typeface="黑体" panose="02010609060101010101" pitchFamily="49" charset="-122"/>
                <a:ea typeface="黑体" panose="02010609060101010101" pitchFamily="49" charset="-122"/>
                <a:sym typeface="黑体" panose="02010609060101010101" pitchFamily="49" charset="-122"/>
              </a:rPr>
              <a:t>位,关键字的基数为</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 </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需要重复执行</a:t>
            </a:r>
            <a:r>
              <a:rPr lang="en-US" altLang="zh-CN" dirty="0">
                <a:latin typeface="黑体" panose="02010609060101010101" pitchFamily="49" charset="-122"/>
                <a:ea typeface="黑体" panose="02010609060101010101" pitchFamily="49" charset="-122"/>
                <a:sym typeface="黑体" panose="02010609060101010101" pitchFamily="49" charset="-122"/>
              </a:rPr>
              <a:t>d </a:t>
            </a:r>
            <a:r>
              <a:rPr lang="zh-CN" altLang="en-US" dirty="0">
                <a:latin typeface="黑体" panose="02010609060101010101" pitchFamily="49" charset="-122"/>
                <a:ea typeface="黑体" panose="02010609060101010101" pitchFamily="49" charset="-122"/>
                <a:sym typeface="黑体" panose="02010609060101010101" pitchFamily="49" charset="-122"/>
              </a:rPr>
              <a:t>趟</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与</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每趟对 </a:t>
            </a:r>
            <a:r>
              <a:rPr lang="en-US" altLang="zh-CN" dirty="0">
                <a:latin typeface="黑体" panose="02010609060101010101" pitchFamily="49" charset="-122"/>
                <a:ea typeface="黑体" panose="02010609060101010101" pitchFamily="49" charset="-122"/>
                <a:sym typeface="黑体" panose="02010609060101010101" pitchFamily="49" charset="-122"/>
              </a:rPr>
              <a:t>n </a:t>
            </a:r>
            <a:r>
              <a:rPr lang="zh-CN" altLang="en-US" dirty="0">
                <a:latin typeface="黑体" panose="02010609060101010101" pitchFamily="49" charset="-122"/>
                <a:ea typeface="黑体" panose="02010609060101010101" pitchFamily="49" charset="-122"/>
                <a:sym typeface="黑体" panose="02010609060101010101" pitchFamily="49" charset="-122"/>
              </a:rPr>
              <a:t>个对象进行</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，对</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个队列进行</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Clr>
                <a:srgbClr val="FF0000"/>
              </a:buClr>
              <a:buSzPct val="100000"/>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总时间复杂度为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O(d(</a:t>
            </a:r>
            <a:r>
              <a:rPr lang="en-US" altLang="zh-CN" dirty="0" err="1">
                <a:latin typeface="黑体" panose="02010609060101010101" pitchFamily="49" charset="-122"/>
                <a:ea typeface="黑体" panose="02010609060101010101" pitchFamily="49" charset="-122"/>
                <a:sym typeface="黑体" panose="02010609060101010101" pitchFamily="49" charset="-122"/>
              </a:rPr>
              <a:t>n+rd</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p>
        </p:txBody>
      </p:sp>
      <p:sp>
        <p:nvSpPr>
          <p:cNvPr id="2" name="Text Box 4">
            <a:extLst>
              <a:ext uri="{FF2B5EF4-FFF2-40B4-BE49-F238E27FC236}">
                <a16:creationId xmlns:a16="http://schemas.microsoft.com/office/drawing/2014/main" id="{BB7C5F2A-6D29-40B8-B542-9166E22B16A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a:extLst>
              <a:ext uri="{FF2B5EF4-FFF2-40B4-BE49-F238E27FC236}">
                <a16:creationId xmlns:a16="http://schemas.microsoft.com/office/drawing/2014/main" id="{C7DE7C4C-2684-4EC7-9150-E47252FEFB77}"/>
              </a:ext>
            </a:extLst>
          </p:cNvPr>
          <p:cNvSpPr>
            <a:spLocks noChangeArrowheads="1"/>
          </p:cNvSpPr>
          <p:nvPr/>
        </p:nvSpPr>
        <p:spPr bwMode="auto">
          <a:xfrm>
            <a:off x="8316416" y="6400800"/>
            <a:ext cx="8275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5097DA1-D01D-400D-A0F7-CDD67EC8846A}" type="slidenum">
              <a:rPr lang="zh-CN" altLang="en-US" sz="2400">
                <a:solidFill>
                  <a:srgbClr val="000000"/>
                </a:solidFill>
              </a:rPr>
              <a:pPr algn="r" eaLnBrk="1" hangingPunct="1">
                <a:spcBef>
                  <a:spcPct val="50000"/>
                </a:spcBef>
                <a:buClrTx/>
                <a:buSzTx/>
                <a:buFont typeface="Arial" panose="020B0604020202020204" pitchFamily="34" charset="0"/>
                <a:buNone/>
              </a:pPr>
              <a:t>108</a:t>
            </a:fld>
            <a:endParaRPr lang="en-US" altLang="zh-CN" sz="2400" dirty="0"/>
          </a:p>
        </p:txBody>
      </p:sp>
      <p:sp>
        <p:nvSpPr>
          <p:cNvPr id="82949" name="Rectangle 5">
            <a:extLst>
              <a:ext uri="{FF2B5EF4-FFF2-40B4-BE49-F238E27FC236}">
                <a16:creationId xmlns:a16="http://schemas.microsoft.com/office/drawing/2014/main" id="{28FED688-3EF3-4575-9AAA-96749A0CFC40}"/>
              </a:ext>
            </a:extLst>
          </p:cNvPr>
          <p:cNvSpPr>
            <a:spLocks noGrp="1" noChangeArrowheads="1"/>
          </p:cNvSpPr>
          <p:nvPr>
            <p:ph type="body" idx="4294967295"/>
          </p:nvPr>
        </p:nvSpPr>
        <p:spPr>
          <a:xfrm>
            <a:off x="533400" y="1340768"/>
            <a:ext cx="8763000" cy="254617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若基数</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相同, 对于对象个数较多而关键字位数较少的情况, 使用链式基数排序较好。</a:t>
            </a:r>
          </a:p>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基数排序需要增加</a:t>
            </a:r>
            <a:r>
              <a:rPr lang="en-US" altLang="zh-CN" dirty="0">
                <a:latin typeface="黑体" panose="02010609060101010101" pitchFamily="49" charset="-122"/>
                <a:ea typeface="黑体" panose="02010609060101010101" pitchFamily="49" charset="-122"/>
                <a:sym typeface="黑体" panose="02010609060101010101" pitchFamily="49" charset="-122"/>
              </a:rPr>
              <a:t>n+2rd</a:t>
            </a:r>
            <a:r>
              <a:rPr lang="zh-CN" altLang="en-US" dirty="0">
                <a:latin typeface="黑体" panose="02010609060101010101" pitchFamily="49" charset="-122"/>
                <a:ea typeface="黑体" panose="02010609060101010101" pitchFamily="49" charset="-122"/>
                <a:sym typeface="黑体" panose="02010609060101010101" pitchFamily="49" charset="-122"/>
              </a:rPr>
              <a:t>个附加链接指针。</a:t>
            </a:r>
          </a:p>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基数排序是稳定的排序方法。</a:t>
            </a:r>
            <a:endParaRPr lang="zh-CN" altLang="en-US" dirty="0"/>
          </a:p>
        </p:txBody>
      </p:sp>
      <p:sp>
        <p:nvSpPr>
          <p:cNvPr id="2" name="Text Box 4">
            <a:extLst>
              <a:ext uri="{FF2B5EF4-FFF2-40B4-BE49-F238E27FC236}">
                <a16:creationId xmlns:a16="http://schemas.microsoft.com/office/drawing/2014/main" id="{C062AC42-EB6A-4BCC-B195-9EE697366B5A}"/>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109</a:t>
            </a:fld>
            <a:endParaRPr lang="en-US" altLang="zh-CN" sz="2400"/>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722504816"/>
              </p:ext>
            </p:extLst>
          </p:nvPr>
        </p:nvGraphicFramePr>
        <p:xfrm>
          <a:off x="1007604" y="1412776"/>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17" name="文本框 16">
            <a:extLst>
              <a:ext uri="{FF2B5EF4-FFF2-40B4-BE49-F238E27FC236}">
                <a16:creationId xmlns:a16="http://schemas.microsoft.com/office/drawing/2014/main" id="{2C96D3FC-88DC-4C89-9AA2-7DC72F8FF037}"/>
              </a:ext>
            </a:extLst>
          </p:cNvPr>
          <p:cNvSpPr txBox="1"/>
          <p:nvPr/>
        </p:nvSpPr>
        <p:spPr>
          <a:xfrm>
            <a:off x="5904148" y="3625860"/>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5920411" y="1514919"/>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5" name="文本框 14">
            <a:extLst>
              <a:ext uri="{FF2B5EF4-FFF2-40B4-BE49-F238E27FC236}">
                <a16:creationId xmlns:a16="http://schemas.microsoft.com/office/drawing/2014/main" id="{05CF3674-49D1-491A-AC07-B8F1CAEDBB4D}"/>
              </a:ext>
            </a:extLst>
          </p:cNvPr>
          <p:cNvSpPr txBox="1"/>
          <p:nvPr/>
        </p:nvSpPr>
        <p:spPr>
          <a:xfrm>
            <a:off x="5920411" y="2179663"/>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6" name="文本框 15">
            <a:extLst>
              <a:ext uri="{FF2B5EF4-FFF2-40B4-BE49-F238E27FC236}">
                <a16:creationId xmlns:a16="http://schemas.microsoft.com/office/drawing/2014/main" id="{97863E20-4B7A-4633-BD75-5E0CB7371547}"/>
              </a:ext>
            </a:extLst>
          </p:cNvPr>
          <p:cNvSpPr txBox="1"/>
          <p:nvPr/>
        </p:nvSpPr>
        <p:spPr>
          <a:xfrm>
            <a:off x="5976156" y="2847892"/>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9" name="文本框 18">
            <a:extLst>
              <a:ext uri="{FF2B5EF4-FFF2-40B4-BE49-F238E27FC236}">
                <a16:creationId xmlns:a16="http://schemas.microsoft.com/office/drawing/2014/main" id="{CE7A8EF7-E01C-4FDB-9DCD-C3F28C3A855A}"/>
              </a:ext>
            </a:extLst>
          </p:cNvPr>
          <p:cNvSpPr txBox="1"/>
          <p:nvPr/>
        </p:nvSpPr>
        <p:spPr>
          <a:xfrm>
            <a:off x="5832140" y="4994012"/>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3" name="Text Box 4">
            <a:extLst>
              <a:ext uri="{FF2B5EF4-FFF2-40B4-BE49-F238E27FC236}">
                <a16:creationId xmlns:a16="http://schemas.microsoft.com/office/drawing/2014/main" id="{96CAC372-EEF1-DE23-C36E-458A4DDCA1D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
        <p:nvSpPr>
          <p:cNvPr id="4" name="矩形 3">
            <a:extLst>
              <a:ext uri="{FF2B5EF4-FFF2-40B4-BE49-F238E27FC236}">
                <a16:creationId xmlns:a16="http://schemas.microsoft.com/office/drawing/2014/main" id="{8352C246-0F46-952E-4616-734BBEEE58AE}"/>
              </a:ext>
            </a:extLst>
          </p:cNvPr>
          <p:cNvSpPr/>
          <p:nvPr/>
        </p:nvSpPr>
        <p:spPr>
          <a:xfrm>
            <a:off x="6769352" y="4320148"/>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5" name="矩形 4">
            <a:extLst>
              <a:ext uri="{FF2B5EF4-FFF2-40B4-BE49-F238E27FC236}">
                <a16:creationId xmlns:a16="http://schemas.microsoft.com/office/drawing/2014/main" id="{74B923B2-6733-2569-13F6-DF623489D727}"/>
              </a:ext>
            </a:extLst>
          </p:cNvPr>
          <p:cNvSpPr/>
          <p:nvPr/>
        </p:nvSpPr>
        <p:spPr>
          <a:xfrm>
            <a:off x="6911098" y="5710748"/>
            <a:ext cx="381836" cy="523220"/>
          </a:xfrm>
          <a:prstGeom prst="rect">
            <a:avLst/>
          </a:prstGeom>
          <a:noFill/>
        </p:spPr>
        <p:txBody>
          <a:bodyPr wrap="none" lIns="91440" tIns="45720" rIns="91440" bIns="45720">
            <a:spAutoFit/>
          </a:bodyPr>
          <a:lstStyle/>
          <a:p>
            <a:pPr algn="ctr"/>
            <a:r>
              <a:rPr lang="zh-CN" altLang="en-US"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101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5" grpId="0"/>
      <p:bldP spid="16" grpId="0"/>
      <p:bldP spid="19"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11</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6" name="Rectangle 1">
            <a:extLst>
              <a:ext uri="{FF2B5EF4-FFF2-40B4-BE49-F238E27FC236}">
                <a16:creationId xmlns:a16="http://schemas.microsoft.com/office/drawing/2014/main" id="{B77E9892-FBA4-44E2-B87C-12E04BE4C588}"/>
              </a:ext>
            </a:extLst>
          </p:cNvPr>
          <p:cNvSpPr>
            <a:spLocks noChangeArrowheads="1"/>
          </p:cNvSpPr>
          <p:nvPr/>
        </p:nvSpPr>
        <p:spPr bwMode="auto">
          <a:xfrm>
            <a:off x="611560" y="1368930"/>
            <a:ext cx="8604448" cy="1292662"/>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1" hangingPunct="1"/>
            <a:r>
              <a:rPr lang="en-US" altLang="zh-CN" sz="2800" b="0" i="0" dirty="0">
                <a:solidFill>
                  <a:schemeClr val="dk1"/>
                </a:solidFill>
                <a:latin typeface="+mn-ea"/>
                <a:ea typeface="+mn-ea"/>
              </a:rPr>
              <a:t>template &lt;class </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&gt; </a:t>
            </a:r>
          </a:p>
          <a:p>
            <a:pPr eaLnBrk="1" hangingPunct="1"/>
            <a:r>
              <a:rPr lang="en-US" altLang="zh-CN" sz="2800" b="0" i="0" dirty="0">
                <a:solidFill>
                  <a:schemeClr val="dk1"/>
                </a:solidFill>
                <a:latin typeface="+mn-ea"/>
                <a:ea typeface="+mn-ea"/>
              </a:rPr>
              <a:t>void </a:t>
            </a:r>
            <a:r>
              <a:rPr lang="en-US" altLang="zh-CN" sz="2800" b="0" i="0" dirty="0" err="1">
                <a:solidFill>
                  <a:srgbClr val="FF0000"/>
                </a:solidFill>
                <a:latin typeface="+mn-ea"/>
                <a:ea typeface="+mn-ea"/>
              </a:rPr>
              <a:t>sort_heap</a:t>
            </a:r>
            <a:r>
              <a:rPr lang="en-US" altLang="zh-CN" sz="2800" b="0" i="0" dirty="0">
                <a:solidFill>
                  <a:srgbClr val="FF0000"/>
                </a:solidFill>
                <a:latin typeface="+mn-ea"/>
                <a:ea typeface="+mn-ea"/>
              </a:rPr>
              <a:t> </a:t>
            </a:r>
            <a:r>
              <a:rPr lang="en-US" altLang="zh-CN" sz="2800" b="0" i="0" dirty="0">
                <a:solidFill>
                  <a:schemeClr val="dk1"/>
                </a:solidFill>
                <a:latin typeface="+mn-ea"/>
                <a:ea typeface="+mn-ea"/>
              </a:rPr>
              <a:t>(</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 first, </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 last);</a:t>
            </a:r>
          </a:p>
        </p:txBody>
      </p:sp>
      <p:sp>
        <p:nvSpPr>
          <p:cNvPr id="7" name="文本框 6">
            <a:extLst>
              <a:ext uri="{FF2B5EF4-FFF2-40B4-BE49-F238E27FC236}">
                <a16:creationId xmlns:a16="http://schemas.microsoft.com/office/drawing/2014/main" id="{DEE67408-0E06-4FE1-A92D-E4AF1A7350A9}"/>
              </a:ext>
            </a:extLst>
          </p:cNvPr>
          <p:cNvSpPr txBox="1"/>
          <p:nvPr/>
        </p:nvSpPr>
        <p:spPr>
          <a:xfrm>
            <a:off x="539552" y="4365104"/>
            <a:ext cx="7488832" cy="523220"/>
          </a:xfrm>
          <a:prstGeom prst="rect">
            <a:avLst/>
          </a:prstGeom>
          <a:noFill/>
        </p:spPr>
        <p:txBody>
          <a:bodyPr wrap="square" rtlCol="0">
            <a:spAutoFit/>
          </a:bodyPr>
          <a:lstStyle/>
          <a:p>
            <a:r>
              <a:rPr lang="zh-CN" altLang="en-US" sz="2800" b="0" i="0" dirty="0">
                <a:latin typeface="+mn-ea"/>
                <a:ea typeface="+mn-ea"/>
              </a:rPr>
              <a:t>堆排序。</a:t>
            </a:r>
            <a:r>
              <a:rPr lang="en-US" altLang="zh-CN" sz="2800" b="0" i="0" dirty="0">
                <a:latin typeface="+mn-ea"/>
                <a:ea typeface="+mn-ea"/>
              </a:rPr>
              <a:t> #include &lt;algorithm&gt;</a:t>
            </a:r>
            <a:endParaRPr lang="zh-CN" altLang="en-US" sz="2800" b="0" dirty="0">
              <a:latin typeface="+mn-ea"/>
              <a:ea typeface="+mn-ea"/>
            </a:endParaRPr>
          </a:p>
        </p:txBody>
      </p:sp>
    </p:spTree>
    <p:extLst>
      <p:ext uri="{BB962C8B-B14F-4D97-AF65-F5344CB8AC3E}">
        <p14:creationId xmlns:p14="http://schemas.microsoft.com/office/powerpoint/2010/main" val="22685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a:extLst>
              <a:ext uri="{FF2B5EF4-FFF2-40B4-BE49-F238E27FC236}">
                <a16:creationId xmlns:a16="http://schemas.microsoft.com/office/drawing/2014/main" id="{54351412-354B-4975-8787-B7461134410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2B97C1F-AD00-4B05-A904-FF682C2A3BCC}" type="slidenum">
              <a:rPr lang="zh-CN" altLang="en-US" sz="2400">
                <a:solidFill>
                  <a:srgbClr val="000000"/>
                </a:solidFill>
              </a:rPr>
              <a:pPr algn="r" eaLnBrk="1" hangingPunct="1">
                <a:spcBef>
                  <a:spcPct val="50000"/>
                </a:spcBef>
                <a:buClrTx/>
                <a:buSzTx/>
                <a:buFont typeface="Arial" panose="020B0604020202020204" pitchFamily="34" charset="0"/>
                <a:buNone/>
              </a:pPr>
              <a:t>110</a:t>
            </a:fld>
            <a:endParaRPr lang="en-US" altLang="zh-CN" sz="2400"/>
          </a:p>
        </p:txBody>
      </p:sp>
      <p:sp>
        <p:nvSpPr>
          <p:cNvPr id="83971" name="Text Box 4">
            <a:extLst>
              <a:ext uri="{FF2B5EF4-FFF2-40B4-BE49-F238E27FC236}">
                <a16:creationId xmlns:a16="http://schemas.microsoft.com/office/drawing/2014/main" id="{C18481C7-3CBF-4CE6-8995-C732CF795B9B}"/>
              </a:ext>
            </a:extLst>
          </p:cNvPr>
          <p:cNvSpPr>
            <a:spLocks noChangeArrowheads="1"/>
          </p:cNvSpPr>
          <p:nvPr/>
        </p:nvSpPr>
        <p:spPr bwMode="auto">
          <a:xfrm>
            <a:off x="481030" y="11479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第七节　各种排序方法比较</a:t>
            </a:r>
          </a:p>
        </p:txBody>
      </p:sp>
      <p:graphicFrame>
        <p:nvGraphicFramePr>
          <p:cNvPr id="83973" name="Group 289">
            <a:extLst>
              <a:ext uri="{FF2B5EF4-FFF2-40B4-BE49-F238E27FC236}">
                <a16:creationId xmlns:a16="http://schemas.microsoft.com/office/drawing/2014/main" id="{555D75AE-661F-4D17-8601-F3E3AC376695}"/>
              </a:ext>
            </a:extLst>
          </p:cNvPr>
          <p:cNvGraphicFramePr>
            <a:graphicFrameLocks noGrp="1"/>
          </p:cNvGraphicFramePr>
          <p:nvPr>
            <p:extLst>
              <p:ext uri="{D42A27DB-BD31-4B8C-83A1-F6EECF244321}">
                <p14:modId xmlns:p14="http://schemas.microsoft.com/office/powerpoint/2010/main" val="2602706581"/>
              </p:ext>
            </p:extLst>
          </p:nvPr>
        </p:nvGraphicFramePr>
        <p:xfrm>
          <a:off x="533400" y="1317875"/>
          <a:ext cx="8610600" cy="3444876"/>
        </p:xfrm>
        <a:graphic>
          <a:graphicData uri="http://schemas.openxmlformats.org/drawingml/2006/table">
            <a:tbl>
              <a:tblPr/>
              <a:tblGrid>
                <a:gridCol w="1676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排序方法</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平均时间</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最坏情况</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辅助存储</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适合情况</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rgbClr val="FF0000"/>
                          </a:solidFill>
                          <a:effectLst/>
                          <a:latin typeface="黑体" pitchFamily="49" charset="-122"/>
                          <a:ea typeface="黑体" pitchFamily="49" charset="-122"/>
                          <a:sym typeface="黑体" pitchFamily="49" charset="-122"/>
                        </a:rPr>
                        <a:t>插入排序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O(n</a:t>
                      </a:r>
                      <a:r>
                        <a:rPr kumimoji="0" lang="en-US" sz="2400" b="0" i="0" u="none" strike="noStrike" cap="none" normalizeH="0" baseline="30000" dirty="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O(n</a:t>
                      </a:r>
                      <a:r>
                        <a:rPr kumimoji="0" lang="en-US" sz="2400" b="0" i="0" u="none" strike="noStrike" cap="none" normalizeH="0" baseline="30000" dirty="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a:t>
                      </a:r>
                      <a:endParaRPr kumimoji="0" lang="zh-CN" alt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记录数不很多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希尔排序</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r>
                        <a:rPr kumimoji="0" lang="en-US" sz="2400" b="0"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O(n</a:t>
                      </a:r>
                      <a:r>
                        <a:rPr kumimoji="0" lang="en-US" sz="2400" b="0" i="0" u="none" strike="noStrike" cap="none" normalizeH="0" baseline="30000" dirty="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a:t>
                      </a:r>
                      <a:endParaRPr kumimoji="0" lang="zh-CN" alt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不太多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快速排序</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a:t>
                      </a:r>
                      <a:r>
                        <a:rPr kumimoji="0" lang="en-US" sz="2400" b="0"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400" b="0"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O(log</a:t>
                      </a:r>
                      <a:r>
                        <a:rPr kumimoji="0" lang="en-US" sz="2400" b="0" i="0" u="none" strike="noStrike" cap="none" normalizeH="0" baseline="-25000" dirty="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n)</a:t>
                      </a:r>
                      <a:endParaRPr kumimoji="0" lang="zh-CN" alt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a:ln>
                            <a:noFill/>
                          </a:ln>
                          <a:solidFill>
                            <a:schemeClr val="tx1"/>
                          </a:solidFill>
                          <a:effectLst/>
                          <a:latin typeface="黑体" pitchFamily="49" charset="-122"/>
                          <a:ea typeface="黑体" pitchFamily="49" charset="-122"/>
                          <a:sym typeface="黑体" pitchFamily="49" charset="-122"/>
                        </a:rPr>
                        <a:t>较多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堆排序</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0"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0"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较多</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rgbClr val="FF0000"/>
                          </a:solidFill>
                          <a:effectLst/>
                          <a:latin typeface="黑体" pitchFamily="49" charset="-122"/>
                          <a:ea typeface="黑体" pitchFamily="49" charset="-122"/>
                          <a:sym typeface="黑体" pitchFamily="49" charset="-122"/>
                        </a:rPr>
                        <a:t>归并排序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0"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0"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0"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O(n)</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都可以</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rgbClr val="FF0000"/>
                          </a:solidFill>
                          <a:effectLst/>
                          <a:latin typeface="黑体" pitchFamily="49" charset="-122"/>
                          <a:ea typeface="黑体" pitchFamily="49" charset="-122"/>
                          <a:sym typeface="黑体" pitchFamily="49" charset="-122"/>
                        </a:rPr>
                        <a:t>基数排序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O(d(n+rd))</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黑体" pitchFamily="49" charset="-122"/>
                          <a:ea typeface="黑体" pitchFamily="49" charset="-122"/>
                          <a:sym typeface="黑体" pitchFamily="49" charset="-122"/>
                        </a:rPr>
                        <a:t>O(d(n+rd))</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O(</a:t>
                      </a:r>
                      <a:r>
                        <a:rPr kumimoji="0" lang="en-US" sz="2400" b="0" i="0" u="none" strike="noStrike" cap="none" normalizeH="0" baseline="0" dirty="0" err="1">
                          <a:ln>
                            <a:noFill/>
                          </a:ln>
                          <a:solidFill>
                            <a:schemeClr val="tx1"/>
                          </a:solidFill>
                          <a:effectLst/>
                          <a:latin typeface="黑体" pitchFamily="49" charset="-122"/>
                          <a:ea typeface="黑体" pitchFamily="49" charset="-122"/>
                          <a:sym typeface="黑体" pitchFamily="49" charset="-122"/>
                        </a:rPr>
                        <a:t>n+rd</a:t>
                      </a:r>
                      <a:r>
                        <a:rPr kumimoji="0" lang="en-US"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0" i="0" u="none" strike="noStrike" cap="none" normalizeH="0" baseline="0" dirty="0">
                          <a:ln>
                            <a:noFill/>
                          </a:ln>
                          <a:solidFill>
                            <a:schemeClr val="tx1"/>
                          </a:solidFill>
                          <a:effectLst/>
                          <a:latin typeface="黑体" pitchFamily="49" charset="-122"/>
                          <a:ea typeface="黑体" pitchFamily="49" charset="-122"/>
                          <a:sym typeface="黑体" pitchFamily="49" charset="-122"/>
                        </a:rPr>
                        <a:t>关键字位数少</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4023" name="Text Box 290">
            <a:extLst>
              <a:ext uri="{FF2B5EF4-FFF2-40B4-BE49-F238E27FC236}">
                <a16:creationId xmlns:a16="http://schemas.microsoft.com/office/drawing/2014/main" id="{484904A4-C714-4A34-9B90-5B0BE0F716BB}"/>
              </a:ext>
            </a:extLst>
          </p:cNvPr>
          <p:cNvSpPr>
            <a:spLocks noChangeArrowheads="1"/>
          </p:cNvSpPr>
          <p:nvPr/>
        </p:nvSpPr>
        <p:spPr bwMode="auto">
          <a:xfrm>
            <a:off x="557220" y="5196389"/>
            <a:ext cx="760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i="0" dirty="0"/>
              <a:t>注：</a:t>
            </a:r>
            <a:r>
              <a:rPr lang="zh-CN" altLang="en-US" sz="2400" i="0" dirty="0">
                <a:solidFill>
                  <a:srgbClr val="FF0000"/>
                </a:solidFill>
              </a:rPr>
              <a:t>红色</a:t>
            </a:r>
            <a:r>
              <a:rPr lang="zh-CN" altLang="en-US" sz="2400" i="0" dirty="0"/>
              <a:t>是稳定的排序算法，黑色是不稳定的排序算法</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3C8BB76-9F78-41C3-8D97-4AEF612819AE}"/>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2163" name="矩形 2">
            <a:extLst>
              <a:ext uri="{FF2B5EF4-FFF2-40B4-BE49-F238E27FC236}">
                <a16:creationId xmlns:a16="http://schemas.microsoft.com/office/drawing/2014/main" id="{826C185A-D7F5-4145-B607-F60DC4162CEC}"/>
              </a:ext>
            </a:extLst>
          </p:cNvPr>
          <p:cNvSpPr>
            <a:spLocks noChangeArrowheads="1"/>
          </p:cNvSpPr>
          <p:nvPr/>
        </p:nvSpPr>
        <p:spPr bwMode="auto">
          <a:xfrm>
            <a:off x="514350" y="1412776"/>
            <a:ext cx="8162106"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457200" indent="-457200">
              <a:spcBef>
                <a:spcPct val="0"/>
              </a:spcBef>
              <a:buClrTx/>
              <a:buSzTx/>
              <a:buFont typeface="Arial" panose="020B0604020202020204" pitchFamily="34" charset="0"/>
              <a:buAutoNum type="arabicPeriod"/>
              <a:defRPr/>
            </a:pPr>
            <a:r>
              <a:rPr lang="zh-CN" altLang="en-US" sz="2800" b="0" i="0" dirty="0">
                <a:latin typeface="+mn-ea"/>
                <a:ea typeface="+mn-ea"/>
              </a:rPr>
              <a:t>排序趟数与序列的原始状态有关的排序方法是</a:t>
            </a:r>
            <a:r>
              <a:rPr lang="en-US" altLang="zh-CN" sz="2800" b="0" i="0" dirty="0">
                <a:latin typeface="+mn-ea"/>
                <a:ea typeface="+mn-ea"/>
              </a:rPr>
              <a:t>____</a:t>
            </a:r>
            <a:r>
              <a:rPr lang="zh-CN" altLang="en-US" sz="2800" b="0" i="0" dirty="0">
                <a:latin typeface="+mn-ea"/>
                <a:ea typeface="+mn-ea"/>
              </a:rPr>
              <a:t>排序法。</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sz="2800" b="0" i="0" dirty="0">
                <a:latin typeface="+mn-ea"/>
                <a:ea typeface="+mn-ea"/>
              </a:rPr>
              <a:t>   </a:t>
            </a:r>
          </a:p>
          <a:p>
            <a:pPr>
              <a:spcBef>
                <a:spcPct val="0"/>
              </a:spcBef>
              <a:buClrTx/>
              <a:buSzTx/>
              <a:buFont typeface="Wingdings" panose="05000000000000000000" pitchFamily="2" charset="2"/>
              <a:buNone/>
              <a:defRPr/>
            </a:pPr>
            <a:r>
              <a:rPr lang="en-US" altLang="zh-CN" sz="2800" b="0" i="0" dirty="0">
                <a:latin typeface="+mn-ea"/>
                <a:ea typeface="+mn-ea"/>
              </a:rPr>
              <a:t>   A</a:t>
            </a:r>
            <a:r>
              <a:rPr lang="zh-CN" altLang="en-US" sz="2800" b="0" i="0" dirty="0">
                <a:latin typeface="+mn-ea"/>
                <a:ea typeface="+mn-ea"/>
              </a:rPr>
              <a:t>）插入      </a:t>
            </a:r>
            <a:r>
              <a:rPr lang="en-US" altLang="zh-CN" sz="2800" b="0" i="0" dirty="0">
                <a:latin typeface="+mn-ea"/>
                <a:ea typeface="+mn-ea"/>
              </a:rPr>
              <a:t>B</a:t>
            </a:r>
            <a:r>
              <a:rPr lang="zh-CN" altLang="en-US" sz="2800" b="0" i="0" dirty="0">
                <a:latin typeface="+mn-ea"/>
                <a:ea typeface="+mn-ea"/>
              </a:rPr>
              <a:t>）选择        </a:t>
            </a:r>
            <a:r>
              <a:rPr lang="en-US" altLang="zh-CN" sz="2800" b="0" i="0" dirty="0">
                <a:latin typeface="+mn-ea"/>
                <a:ea typeface="+mn-ea"/>
              </a:rPr>
              <a:t>C</a:t>
            </a:r>
            <a:r>
              <a:rPr lang="zh-CN" altLang="en-US" sz="2800" b="0" i="0" dirty="0">
                <a:latin typeface="+mn-ea"/>
                <a:ea typeface="+mn-ea"/>
              </a:rPr>
              <a:t>）希尔</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sz="2800" b="0" i="0" dirty="0">
                <a:latin typeface="+mn-ea"/>
                <a:ea typeface="+mn-ea"/>
              </a:rPr>
              <a:t>   D</a:t>
            </a:r>
            <a:r>
              <a:rPr lang="zh-CN" altLang="en-US" sz="2800" b="0" i="0" dirty="0">
                <a:latin typeface="+mn-ea"/>
                <a:ea typeface="+mn-ea"/>
              </a:rPr>
              <a:t>）快排</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i="0" dirty="0"/>
              <a:t>    </a:t>
            </a:r>
          </a:p>
        </p:txBody>
      </p:sp>
      <p:sp>
        <p:nvSpPr>
          <p:cNvPr id="4" name="文本框 3">
            <a:extLst>
              <a:ext uri="{FF2B5EF4-FFF2-40B4-BE49-F238E27FC236}">
                <a16:creationId xmlns:a16="http://schemas.microsoft.com/office/drawing/2014/main" id="{0AB58AF9-CE24-02AF-6D91-C53D9F145524}"/>
              </a:ext>
            </a:extLst>
          </p:cNvPr>
          <p:cNvSpPr txBox="1"/>
          <p:nvPr/>
        </p:nvSpPr>
        <p:spPr>
          <a:xfrm>
            <a:off x="1115616" y="4725144"/>
            <a:ext cx="4572000" cy="461665"/>
          </a:xfrm>
          <a:prstGeom prst="rect">
            <a:avLst/>
          </a:prstGeom>
          <a:noFill/>
        </p:spPr>
        <p:txBody>
          <a:bodyPr wrap="square">
            <a:spAutoFit/>
          </a:bodyPr>
          <a:lstStyle/>
          <a:p>
            <a:r>
              <a:rPr lang="en-US" altLang="zh-CN" sz="2400" b="0" i="0" dirty="0">
                <a:solidFill>
                  <a:srgbClr val="FF0000"/>
                </a:solidFill>
              </a:rPr>
              <a:t>D</a:t>
            </a:r>
            <a:endParaRPr lang="zh-CN" altLang="en-US" sz="2400" b="0" i="0" dirty="0">
              <a:solidFill>
                <a:srgbClr val="FF0000"/>
              </a:solidFill>
            </a:endParaRPr>
          </a:p>
        </p:txBody>
      </p:sp>
      <p:grpSp>
        <p:nvGrpSpPr>
          <p:cNvPr id="7" name="组合 6">
            <a:extLst>
              <a:ext uri="{FF2B5EF4-FFF2-40B4-BE49-F238E27FC236}">
                <a16:creationId xmlns:a16="http://schemas.microsoft.com/office/drawing/2014/main" id="{24F3C1DE-7AC1-5D06-5002-318BCAB7A839}"/>
              </a:ext>
            </a:extLst>
          </p:cNvPr>
          <p:cNvGrpSpPr/>
          <p:nvPr/>
        </p:nvGrpSpPr>
        <p:grpSpPr>
          <a:xfrm>
            <a:off x="2518836" y="2902638"/>
            <a:ext cx="437760" cy="235440"/>
            <a:chOff x="2518836" y="2902638"/>
            <a:chExt cx="437760" cy="235440"/>
          </a:xfrm>
        </p:grpSpPr>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66C5B588-58DB-C7FA-0811-659940974960}"/>
                    </a:ext>
                  </a:extLst>
                </p14:cNvPr>
                <p14:cNvContentPartPr/>
                <p14:nvPr/>
              </p14:nvContentPartPr>
              <p14:xfrm>
                <a:off x="2518836" y="2907678"/>
                <a:ext cx="194760" cy="230400"/>
              </p14:xfrm>
            </p:contentPart>
          </mc:Choice>
          <mc:Fallback xmlns="">
            <p:pic>
              <p:nvPicPr>
                <p:cNvPr id="3" name="墨迹 2">
                  <a:extLst>
                    <a:ext uri="{FF2B5EF4-FFF2-40B4-BE49-F238E27FC236}">
                      <a16:creationId xmlns:a16="http://schemas.microsoft.com/office/drawing/2014/main" id="{66C5B588-58DB-C7FA-0811-659940974960}"/>
                    </a:ext>
                  </a:extLst>
                </p:cNvPr>
                <p:cNvPicPr/>
                <p:nvPr/>
              </p:nvPicPr>
              <p:blipFill>
                <a:blip r:embed="rId4"/>
                <a:stretch>
                  <a:fillRect/>
                </a:stretch>
              </p:blipFill>
              <p:spPr>
                <a:xfrm>
                  <a:off x="2512716" y="2901558"/>
                  <a:ext cx="207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9EBA8B74-8D8C-AA21-3810-8B77D197BC57}"/>
                    </a:ext>
                  </a:extLst>
                </p14:cNvPr>
                <p14:cNvContentPartPr/>
                <p14:nvPr/>
              </p14:nvContentPartPr>
              <p14:xfrm>
                <a:off x="2769396" y="2989398"/>
                <a:ext cx="87120" cy="19800"/>
              </p14:xfrm>
            </p:contentPart>
          </mc:Choice>
          <mc:Fallback xmlns="">
            <p:pic>
              <p:nvPicPr>
                <p:cNvPr id="5" name="墨迹 4">
                  <a:extLst>
                    <a:ext uri="{FF2B5EF4-FFF2-40B4-BE49-F238E27FC236}">
                      <a16:creationId xmlns:a16="http://schemas.microsoft.com/office/drawing/2014/main" id="{9EBA8B74-8D8C-AA21-3810-8B77D197BC57}"/>
                    </a:ext>
                  </a:extLst>
                </p:cNvPr>
                <p:cNvPicPr/>
                <p:nvPr/>
              </p:nvPicPr>
              <p:blipFill>
                <a:blip r:embed="rId6"/>
                <a:stretch>
                  <a:fillRect/>
                </a:stretch>
              </p:blipFill>
              <p:spPr>
                <a:xfrm>
                  <a:off x="2763276" y="2983278"/>
                  <a:ext cx="993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1DBB440C-A908-1757-7BA9-F568AECA2974}"/>
                    </a:ext>
                  </a:extLst>
                </p14:cNvPr>
                <p14:cNvContentPartPr/>
                <p14:nvPr/>
              </p14:nvContentPartPr>
              <p14:xfrm>
                <a:off x="2940036" y="2902638"/>
                <a:ext cx="16560" cy="172440"/>
              </p14:xfrm>
            </p:contentPart>
          </mc:Choice>
          <mc:Fallback xmlns="">
            <p:pic>
              <p:nvPicPr>
                <p:cNvPr id="6" name="墨迹 5">
                  <a:extLst>
                    <a:ext uri="{FF2B5EF4-FFF2-40B4-BE49-F238E27FC236}">
                      <a16:creationId xmlns:a16="http://schemas.microsoft.com/office/drawing/2014/main" id="{1DBB440C-A908-1757-7BA9-F568AECA2974}"/>
                    </a:ext>
                  </a:extLst>
                </p:cNvPr>
                <p:cNvPicPr/>
                <p:nvPr/>
              </p:nvPicPr>
              <p:blipFill>
                <a:blip r:embed="rId8"/>
                <a:stretch>
                  <a:fillRect/>
                </a:stretch>
              </p:blipFill>
              <p:spPr>
                <a:xfrm>
                  <a:off x="2933916" y="2896518"/>
                  <a:ext cx="28800" cy="184680"/>
                </a:xfrm>
                <a:prstGeom prst="rect">
                  <a:avLst/>
                </a:prstGeom>
              </p:spPr>
            </p:pic>
          </mc:Fallback>
        </mc:AlternateContent>
      </p:grpSp>
      <p:grpSp>
        <p:nvGrpSpPr>
          <p:cNvPr id="11" name="组合 10">
            <a:extLst>
              <a:ext uri="{FF2B5EF4-FFF2-40B4-BE49-F238E27FC236}">
                <a16:creationId xmlns:a16="http://schemas.microsoft.com/office/drawing/2014/main" id="{1BF3F334-B3DD-28D6-C483-AF53A9B5693F}"/>
              </a:ext>
            </a:extLst>
          </p:cNvPr>
          <p:cNvGrpSpPr/>
          <p:nvPr/>
        </p:nvGrpSpPr>
        <p:grpSpPr>
          <a:xfrm>
            <a:off x="4917516" y="2796078"/>
            <a:ext cx="521280" cy="300600"/>
            <a:chOff x="4917516" y="2796078"/>
            <a:chExt cx="521280" cy="300600"/>
          </a:xfrm>
        </p:grpSpPr>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750A0E47-E10C-115C-B638-4690DCB6BF3C}"/>
                    </a:ext>
                  </a:extLst>
                </p14:cNvPr>
                <p14:cNvContentPartPr/>
                <p14:nvPr/>
              </p14:nvContentPartPr>
              <p14:xfrm>
                <a:off x="4917516" y="2869518"/>
                <a:ext cx="230400" cy="227160"/>
              </p14:xfrm>
            </p:contentPart>
          </mc:Choice>
          <mc:Fallback xmlns="">
            <p:pic>
              <p:nvPicPr>
                <p:cNvPr id="8" name="墨迹 7">
                  <a:extLst>
                    <a:ext uri="{FF2B5EF4-FFF2-40B4-BE49-F238E27FC236}">
                      <a16:creationId xmlns:a16="http://schemas.microsoft.com/office/drawing/2014/main" id="{750A0E47-E10C-115C-B638-4690DCB6BF3C}"/>
                    </a:ext>
                  </a:extLst>
                </p:cNvPr>
                <p:cNvPicPr/>
                <p:nvPr/>
              </p:nvPicPr>
              <p:blipFill>
                <a:blip r:embed="rId10"/>
                <a:stretch>
                  <a:fillRect/>
                </a:stretch>
              </p:blipFill>
              <p:spPr>
                <a:xfrm>
                  <a:off x="4911396" y="2863398"/>
                  <a:ext cx="2426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3D6BBAC0-BB09-3929-27D7-0230C3136F99}"/>
                    </a:ext>
                  </a:extLst>
                </p14:cNvPr>
                <p14:cNvContentPartPr/>
                <p14:nvPr/>
              </p14:nvContentPartPr>
              <p14:xfrm>
                <a:off x="5204436" y="2929998"/>
                <a:ext cx="91440" cy="20880"/>
              </p14:xfrm>
            </p:contentPart>
          </mc:Choice>
          <mc:Fallback xmlns="">
            <p:pic>
              <p:nvPicPr>
                <p:cNvPr id="9" name="墨迹 8">
                  <a:extLst>
                    <a:ext uri="{FF2B5EF4-FFF2-40B4-BE49-F238E27FC236}">
                      <a16:creationId xmlns:a16="http://schemas.microsoft.com/office/drawing/2014/main" id="{3D6BBAC0-BB09-3929-27D7-0230C3136F99}"/>
                    </a:ext>
                  </a:extLst>
                </p:cNvPr>
                <p:cNvPicPr/>
                <p:nvPr/>
              </p:nvPicPr>
              <p:blipFill>
                <a:blip r:embed="rId12"/>
                <a:stretch>
                  <a:fillRect/>
                </a:stretch>
              </p:blipFill>
              <p:spPr>
                <a:xfrm>
                  <a:off x="5198316" y="2923878"/>
                  <a:ext cx="103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032BDF88-DF61-F1CA-2E69-9044DBDFBB1D}"/>
                    </a:ext>
                  </a:extLst>
                </p14:cNvPr>
                <p14:cNvContentPartPr/>
                <p14:nvPr/>
              </p14:nvContentPartPr>
              <p14:xfrm>
                <a:off x="5395596" y="2796078"/>
                <a:ext cx="43200" cy="257760"/>
              </p14:xfrm>
            </p:contentPart>
          </mc:Choice>
          <mc:Fallback xmlns="">
            <p:pic>
              <p:nvPicPr>
                <p:cNvPr id="10" name="墨迹 9">
                  <a:extLst>
                    <a:ext uri="{FF2B5EF4-FFF2-40B4-BE49-F238E27FC236}">
                      <a16:creationId xmlns:a16="http://schemas.microsoft.com/office/drawing/2014/main" id="{032BDF88-DF61-F1CA-2E69-9044DBDFBB1D}"/>
                    </a:ext>
                  </a:extLst>
                </p:cNvPr>
                <p:cNvPicPr/>
                <p:nvPr/>
              </p:nvPicPr>
              <p:blipFill>
                <a:blip r:embed="rId14"/>
                <a:stretch>
                  <a:fillRect/>
                </a:stretch>
              </p:blipFill>
              <p:spPr>
                <a:xfrm>
                  <a:off x="5389476" y="2789958"/>
                  <a:ext cx="55440" cy="270000"/>
                </a:xfrm>
                <a:prstGeom prst="rect">
                  <a:avLst/>
                </a:prstGeom>
              </p:spPr>
            </p:pic>
          </mc:Fallback>
        </mc:AlternateContent>
      </p:grpSp>
      <p:grpSp>
        <p:nvGrpSpPr>
          <p:cNvPr id="22" name="组合 21">
            <a:extLst>
              <a:ext uri="{FF2B5EF4-FFF2-40B4-BE49-F238E27FC236}">
                <a16:creationId xmlns:a16="http://schemas.microsoft.com/office/drawing/2014/main" id="{927A0A6C-6DE7-CED5-CE67-F828E300E600}"/>
              </a:ext>
            </a:extLst>
          </p:cNvPr>
          <p:cNvGrpSpPr/>
          <p:nvPr/>
        </p:nvGrpSpPr>
        <p:grpSpPr>
          <a:xfrm>
            <a:off x="7607436" y="2721558"/>
            <a:ext cx="878400" cy="502560"/>
            <a:chOff x="7607436" y="2721558"/>
            <a:chExt cx="878400" cy="502560"/>
          </a:xfrm>
        </p:grpSpPr>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04976ED8-5B97-A92D-B06F-67F872FDCDCA}"/>
                    </a:ext>
                  </a:extLst>
                </p14:cNvPr>
                <p14:cNvContentPartPr/>
                <p14:nvPr/>
              </p14:nvContentPartPr>
              <p14:xfrm>
                <a:off x="7607436" y="2757918"/>
                <a:ext cx="293040" cy="38520"/>
              </p14:xfrm>
            </p:contentPart>
          </mc:Choice>
          <mc:Fallback xmlns="">
            <p:pic>
              <p:nvPicPr>
                <p:cNvPr id="12" name="墨迹 11">
                  <a:extLst>
                    <a:ext uri="{FF2B5EF4-FFF2-40B4-BE49-F238E27FC236}">
                      <a16:creationId xmlns:a16="http://schemas.microsoft.com/office/drawing/2014/main" id="{04976ED8-5B97-A92D-B06F-67F872FDCDCA}"/>
                    </a:ext>
                  </a:extLst>
                </p:cNvPr>
                <p:cNvPicPr/>
                <p:nvPr/>
              </p:nvPicPr>
              <p:blipFill>
                <a:blip r:embed="rId16"/>
                <a:stretch>
                  <a:fillRect/>
                </a:stretch>
              </p:blipFill>
              <p:spPr>
                <a:xfrm>
                  <a:off x="7601316" y="2751798"/>
                  <a:ext cx="305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37519A57-C693-8224-6204-88B7F767E52C}"/>
                    </a:ext>
                  </a:extLst>
                </p14:cNvPr>
                <p14:cNvContentPartPr/>
                <p14:nvPr/>
              </p14:nvContentPartPr>
              <p14:xfrm>
                <a:off x="7639476" y="2848638"/>
                <a:ext cx="264600" cy="86040"/>
              </p14:xfrm>
            </p:contentPart>
          </mc:Choice>
          <mc:Fallback xmlns="">
            <p:pic>
              <p:nvPicPr>
                <p:cNvPr id="13" name="墨迹 12">
                  <a:extLst>
                    <a:ext uri="{FF2B5EF4-FFF2-40B4-BE49-F238E27FC236}">
                      <a16:creationId xmlns:a16="http://schemas.microsoft.com/office/drawing/2014/main" id="{37519A57-C693-8224-6204-88B7F767E52C}"/>
                    </a:ext>
                  </a:extLst>
                </p:cNvPr>
                <p:cNvPicPr/>
                <p:nvPr/>
              </p:nvPicPr>
              <p:blipFill>
                <a:blip r:embed="rId18"/>
                <a:stretch>
                  <a:fillRect/>
                </a:stretch>
              </p:blipFill>
              <p:spPr>
                <a:xfrm>
                  <a:off x="7633356" y="2842518"/>
                  <a:ext cx="2768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1148ED7A-1763-A42A-02C6-65CE0F462D88}"/>
                    </a:ext>
                  </a:extLst>
                </p14:cNvPr>
                <p14:cNvContentPartPr/>
                <p14:nvPr/>
              </p14:nvContentPartPr>
              <p14:xfrm>
                <a:off x="7789236" y="2769438"/>
                <a:ext cx="41760" cy="318960"/>
              </p14:xfrm>
            </p:contentPart>
          </mc:Choice>
          <mc:Fallback xmlns="">
            <p:pic>
              <p:nvPicPr>
                <p:cNvPr id="14" name="墨迹 13">
                  <a:extLst>
                    <a:ext uri="{FF2B5EF4-FFF2-40B4-BE49-F238E27FC236}">
                      <a16:creationId xmlns:a16="http://schemas.microsoft.com/office/drawing/2014/main" id="{1148ED7A-1763-A42A-02C6-65CE0F462D88}"/>
                    </a:ext>
                  </a:extLst>
                </p:cNvPr>
                <p:cNvPicPr/>
                <p:nvPr/>
              </p:nvPicPr>
              <p:blipFill>
                <a:blip r:embed="rId20"/>
                <a:stretch>
                  <a:fillRect/>
                </a:stretch>
              </p:blipFill>
              <p:spPr>
                <a:xfrm>
                  <a:off x="7783116" y="2763318"/>
                  <a:ext cx="540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墨迹 14">
                  <a:extLst>
                    <a:ext uri="{FF2B5EF4-FFF2-40B4-BE49-F238E27FC236}">
                      <a16:creationId xmlns:a16="http://schemas.microsoft.com/office/drawing/2014/main" id="{1F9CE9A0-978C-6880-746C-8326560D321D}"/>
                    </a:ext>
                  </a:extLst>
                </p14:cNvPr>
                <p14:cNvContentPartPr/>
                <p14:nvPr/>
              </p14:nvContentPartPr>
              <p14:xfrm>
                <a:off x="7868076" y="2885718"/>
                <a:ext cx="155160" cy="199440"/>
              </p14:xfrm>
            </p:contentPart>
          </mc:Choice>
          <mc:Fallback xmlns="">
            <p:pic>
              <p:nvPicPr>
                <p:cNvPr id="15" name="墨迹 14">
                  <a:extLst>
                    <a:ext uri="{FF2B5EF4-FFF2-40B4-BE49-F238E27FC236}">
                      <a16:creationId xmlns:a16="http://schemas.microsoft.com/office/drawing/2014/main" id="{1F9CE9A0-978C-6880-746C-8326560D321D}"/>
                    </a:ext>
                  </a:extLst>
                </p:cNvPr>
                <p:cNvPicPr/>
                <p:nvPr/>
              </p:nvPicPr>
              <p:blipFill>
                <a:blip r:embed="rId22"/>
                <a:stretch>
                  <a:fillRect/>
                </a:stretch>
              </p:blipFill>
              <p:spPr>
                <a:xfrm>
                  <a:off x="7861956" y="2879598"/>
                  <a:ext cx="1674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墨迹 15">
                  <a:extLst>
                    <a:ext uri="{FF2B5EF4-FFF2-40B4-BE49-F238E27FC236}">
                      <a16:creationId xmlns:a16="http://schemas.microsoft.com/office/drawing/2014/main" id="{AA1DF408-748C-B412-79D0-9F0AE3DD4D48}"/>
                    </a:ext>
                  </a:extLst>
                </p14:cNvPr>
                <p14:cNvContentPartPr/>
                <p14:nvPr/>
              </p14:nvContentPartPr>
              <p14:xfrm>
                <a:off x="8096676" y="2721558"/>
                <a:ext cx="66240" cy="82800"/>
              </p14:xfrm>
            </p:contentPart>
          </mc:Choice>
          <mc:Fallback xmlns="">
            <p:pic>
              <p:nvPicPr>
                <p:cNvPr id="16" name="墨迹 15">
                  <a:extLst>
                    <a:ext uri="{FF2B5EF4-FFF2-40B4-BE49-F238E27FC236}">
                      <a16:creationId xmlns:a16="http://schemas.microsoft.com/office/drawing/2014/main" id="{AA1DF408-748C-B412-79D0-9F0AE3DD4D48}"/>
                    </a:ext>
                  </a:extLst>
                </p:cNvPr>
                <p:cNvPicPr/>
                <p:nvPr/>
              </p:nvPicPr>
              <p:blipFill>
                <a:blip r:embed="rId24"/>
                <a:stretch>
                  <a:fillRect/>
                </a:stretch>
              </p:blipFill>
              <p:spPr>
                <a:xfrm>
                  <a:off x="8090556" y="2715438"/>
                  <a:ext cx="78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墨迹 16">
                  <a:extLst>
                    <a:ext uri="{FF2B5EF4-FFF2-40B4-BE49-F238E27FC236}">
                      <a16:creationId xmlns:a16="http://schemas.microsoft.com/office/drawing/2014/main" id="{70832D70-B231-8198-95B1-B1D76A01BAF2}"/>
                    </a:ext>
                  </a:extLst>
                </p14:cNvPr>
                <p14:cNvContentPartPr/>
                <p14:nvPr/>
              </p14:nvContentPartPr>
              <p14:xfrm>
                <a:off x="8179116" y="2753958"/>
                <a:ext cx="40320" cy="60480"/>
              </p14:xfrm>
            </p:contentPart>
          </mc:Choice>
          <mc:Fallback xmlns="">
            <p:pic>
              <p:nvPicPr>
                <p:cNvPr id="17" name="墨迹 16">
                  <a:extLst>
                    <a:ext uri="{FF2B5EF4-FFF2-40B4-BE49-F238E27FC236}">
                      <a16:creationId xmlns:a16="http://schemas.microsoft.com/office/drawing/2014/main" id="{70832D70-B231-8198-95B1-B1D76A01BAF2}"/>
                    </a:ext>
                  </a:extLst>
                </p:cNvPr>
                <p:cNvPicPr/>
                <p:nvPr/>
              </p:nvPicPr>
              <p:blipFill>
                <a:blip r:embed="rId26"/>
                <a:stretch>
                  <a:fillRect/>
                </a:stretch>
              </p:blipFill>
              <p:spPr>
                <a:xfrm>
                  <a:off x="8172996" y="2747838"/>
                  <a:ext cx="525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墨迹 17">
                  <a:extLst>
                    <a:ext uri="{FF2B5EF4-FFF2-40B4-BE49-F238E27FC236}">
                      <a16:creationId xmlns:a16="http://schemas.microsoft.com/office/drawing/2014/main" id="{F2488871-8F38-AAD3-A34E-A380D9ABA69D}"/>
                    </a:ext>
                  </a:extLst>
                </p14:cNvPr>
                <p14:cNvContentPartPr/>
                <p14:nvPr/>
              </p14:nvContentPartPr>
              <p14:xfrm>
                <a:off x="8112156" y="2865198"/>
                <a:ext cx="83160" cy="360"/>
              </p14:xfrm>
            </p:contentPart>
          </mc:Choice>
          <mc:Fallback xmlns="">
            <p:pic>
              <p:nvPicPr>
                <p:cNvPr id="18" name="墨迹 17">
                  <a:extLst>
                    <a:ext uri="{FF2B5EF4-FFF2-40B4-BE49-F238E27FC236}">
                      <a16:creationId xmlns:a16="http://schemas.microsoft.com/office/drawing/2014/main" id="{F2488871-8F38-AAD3-A34E-A380D9ABA69D}"/>
                    </a:ext>
                  </a:extLst>
                </p:cNvPr>
                <p:cNvPicPr/>
                <p:nvPr/>
              </p:nvPicPr>
              <p:blipFill>
                <a:blip r:embed="rId28"/>
                <a:stretch>
                  <a:fillRect/>
                </a:stretch>
              </p:blipFill>
              <p:spPr>
                <a:xfrm>
                  <a:off x="8106036" y="2859078"/>
                  <a:ext cx="954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墨迹 18">
                  <a:extLst>
                    <a:ext uri="{FF2B5EF4-FFF2-40B4-BE49-F238E27FC236}">
                      <a16:creationId xmlns:a16="http://schemas.microsoft.com/office/drawing/2014/main" id="{BBF15F88-ED8C-B95E-8E9B-050F5620C7D4}"/>
                    </a:ext>
                  </a:extLst>
                </p14:cNvPr>
                <p14:cNvContentPartPr/>
                <p14:nvPr/>
              </p14:nvContentPartPr>
              <p14:xfrm>
                <a:off x="8059236" y="2994798"/>
                <a:ext cx="174240" cy="46080"/>
              </p14:xfrm>
            </p:contentPart>
          </mc:Choice>
          <mc:Fallback xmlns="">
            <p:pic>
              <p:nvPicPr>
                <p:cNvPr id="19" name="墨迹 18">
                  <a:extLst>
                    <a:ext uri="{FF2B5EF4-FFF2-40B4-BE49-F238E27FC236}">
                      <a16:creationId xmlns:a16="http://schemas.microsoft.com/office/drawing/2014/main" id="{BBF15F88-ED8C-B95E-8E9B-050F5620C7D4}"/>
                    </a:ext>
                  </a:extLst>
                </p:cNvPr>
                <p:cNvPicPr/>
                <p:nvPr/>
              </p:nvPicPr>
              <p:blipFill>
                <a:blip r:embed="rId30"/>
                <a:stretch>
                  <a:fillRect/>
                </a:stretch>
              </p:blipFill>
              <p:spPr>
                <a:xfrm>
                  <a:off x="8053116" y="2988678"/>
                  <a:ext cx="1864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墨迹 19">
                  <a:extLst>
                    <a:ext uri="{FF2B5EF4-FFF2-40B4-BE49-F238E27FC236}">
                      <a16:creationId xmlns:a16="http://schemas.microsoft.com/office/drawing/2014/main" id="{76789343-99E6-9868-1C9C-0D88B8DE0B1C}"/>
                    </a:ext>
                  </a:extLst>
                </p14:cNvPr>
                <p14:cNvContentPartPr/>
                <p14:nvPr/>
              </p14:nvContentPartPr>
              <p14:xfrm>
                <a:off x="8150316" y="2886438"/>
                <a:ext cx="52560" cy="276480"/>
              </p14:xfrm>
            </p:contentPart>
          </mc:Choice>
          <mc:Fallback xmlns="">
            <p:pic>
              <p:nvPicPr>
                <p:cNvPr id="20" name="墨迹 19">
                  <a:extLst>
                    <a:ext uri="{FF2B5EF4-FFF2-40B4-BE49-F238E27FC236}">
                      <a16:creationId xmlns:a16="http://schemas.microsoft.com/office/drawing/2014/main" id="{76789343-99E6-9868-1C9C-0D88B8DE0B1C}"/>
                    </a:ext>
                  </a:extLst>
                </p:cNvPr>
                <p:cNvPicPr/>
                <p:nvPr/>
              </p:nvPicPr>
              <p:blipFill>
                <a:blip r:embed="rId32"/>
                <a:stretch>
                  <a:fillRect/>
                </a:stretch>
              </p:blipFill>
              <p:spPr>
                <a:xfrm>
                  <a:off x="8144196" y="2880318"/>
                  <a:ext cx="648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墨迹 20">
                  <a:extLst>
                    <a:ext uri="{FF2B5EF4-FFF2-40B4-BE49-F238E27FC236}">
                      <a16:creationId xmlns:a16="http://schemas.microsoft.com/office/drawing/2014/main" id="{87123DDF-E832-C026-6AB9-FD42CDC0A268}"/>
                    </a:ext>
                  </a:extLst>
                </p14:cNvPr>
                <p14:cNvContentPartPr/>
                <p14:nvPr/>
              </p14:nvContentPartPr>
              <p14:xfrm>
                <a:off x="8187036" y="3093798"/>
                <a:ext cx="298800" cy="130320"/>
              </p14:xfrm>
            </p:contentPart>
          </mc:Choice>
          <mc:Fallback xmlns="">
            <p:pic>
              <p:nvPicPr>
                <p:cNvPr id="21" name="墨迹 20">
                  <a:extLst>
                    <a:ext uri="{FF2B5EF4-FFF2-40B4-BE49-F238E27FC236}">
                      <a16:creationId xmlns:a16="http://schemas.microsoft.com/office/drawing/2014/main" id="{87123DDF-E832-C026-6AB9-FD42CDC0A268}"/>
                    </a:ext>
                  </a:extLst>
                </p:cNvPr>
                <p:cNvPicPr/>
                <p:nvPr/>
              </p:nvPicPr>
              <p:blipFill>
                <a:blip r:embed="rId34"/>
                <a:stretch>
                  <a:fillRect/>
                </a:stretch>
              </p:blipFill>
              <p:spPr>
                <a:xfrm>
                  <a:off x="8180916" y="3087678"/>
                  <a:ext cx="31104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23" name="墨迹 22">
                <a:extLst>
                  <a:ext uri="{FF2B5EF4-FFF2-40B4-BE49-F238E27FC236}">
                    <a16:creationId xmlns:a16="http://schemas.microsoft.com/office/drawing/2014/main" id="{01444398-9A64-BF2C-64B4-B7681A8AAE77}"/>
                  </a:ext>
                </a:extLst>
              </p14:cNvPr>
              <p14:cNvContentPartPr/>
              <p14:nvPr/>
            </p14:nvContentPartPr>
            <p14:xfrm>
              <a:off x="5422596" y="1852158"/>
              <a:ext cx="515880" cy="224280"/>
            </p14:xfrm>
          </p:contentPart>
        </mc:Choice>
        <mc:Fallback xmlns="">
          <p:pic>
            <p:nvPicPr>
              <p:cNvPr id="23" name="墨迹 22">
                <a:extLst>
                  <a:ext uri="{FF2B5EF4-FFF2-40B4-BE49-F238E27FC236}">
                    <a16:creationId xmlns:a16="http://schemas.microsoft.com/office/drawing/2014/main" id="{01444398-9A64-BF2C-64B4-B7681A8AAE77}"/>
                  </a:ext>
                </a:extLst>
              </p:cNvPr>
              <p:cNvPicPr/>
              <p:nvPr/>
            </p:nvPicPr>
            <p:blipFill>
              <a:blip r:embed="rId36"/>
              <a:stretch>
                <a:fillRect/>
              </a:stretch>
            </p:blipFill>
            <p:spPr>
              <a:xfrm>
                <a:off x="5416476" y="1846038"/>
                <a:ext cx="5281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墨迹 23">
                <a:extLst>
                  <a:ext uri="{FF2B5EF4-FFF2-40B4-BE49-F238E27FC236}">
                    <a16:creationId xmlns:a16="http://schemas.microsoft.com/office/drawing/2014/main" id="{2AE61536-31A9-CC6C-46F1-D431DD8D050B}"/>
                  </a:ext>
                </a:extLst>
              </p14:cNvPr>
              <p14:cNvContentPartPr/>
              <p14:nvPr/>
            </p14:nvContentPartPr>
            <p14:xfrm>
              <a:off x="2123728" y="3452519"/>
              <a:ext cx="281880" cy="386640"/>
            </p14:xfrm>
          </p:contentPart>
        </mc:Choice>
        <mc:Fallback>
          <p:pic>
            <p:nvPicPr>
              <p:cNvPr id="24" name="墨迹 23">
                <a:extLst>
                  <a:ext uri="{FF2B5EF4-FFF2-40B4-BE49-F238E27FC236}">
                    <a16:creationId xmlns:a16="http://schemas.microsoft.com/office/drawing/2014/main" id="{2AE61536-31A9-CC6C-46F1-D431DD8D050B}"/>
                  </a:ext>
                </a:extLst>
              </p:cNvPr>
              <p:cNvPicPr/>
              <p:nvPr/>
            </p:nvPicPr>
            <p:blipFill>
              <a:blip r:embed="rId38"/>
              <a:stretch>
                <a:fillRect/>
              </a:stretch>
            </p:blipFill>
            <p:spPr>
              <a:xfrm>
                <a:off x="2117608" y="3446399"/>
                <a:ext cx="294120" cy="3988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8046B22-A5C4-49F7-BEC7-00A4F3CD658A}"/>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87043" name="矩形 2">
            <a:extLst>
              <a:ext uri="{FF2B5EF4-FFF2-40B4-BE49-F238E27FC236}">
                <a16:creationId xmlns:a16="http://schemas.microsoft.com/office/drawing/2014/main" id="{F815F57D-340E-4240-A5C8-9850A330B195}"/>
              </a:ext>
            </a:extLst>
          </p:cNvPr>
          <p:cNvSpPr>
            <a:spLocks noChangeArrowheads="1"/>
          </p:cNvSpPr>
          <p:nvPr/>
        </p:nvSpPr>
        <p:spPr bwMode="auto">
          <a:xfrm>
            <a:off x="506412" y="1340768"/>
            <a:ext cx="86375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i="0" dirty="0"/>
              <a:t>2. </a:t>
            </a:r>
            <a:r>
              <a:rPr lang="zh-CN" altLang="en-US" sz="2800" i="0" dirty="0">
                <a:solidFill>
                  <a:srgbClr val="FF0000"/>
                </a:solidFill>
                <a:latin typeface="+mn-ea"/>
                <a:ea typeface="+mn-ea"/>
              </a:rPr>
              <a:t>关键字比较次数</a:t>
            </a:r>
            <a:r>
              <a:rPr lang="zh-CN" altLang="en-US" sz="2800" b="0" i="0" dirty="0">
                <a:latin typeface="+mn-ea"/>
                <a:ea typeface="+mn-ea"/>
              </a:rPr>
              <a:t>与数据的初始状态无关的排序算法</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t>
            </a:r>
            <a:r>
              <a:rPr lang="zh-CN" altLang="en-US" sz="2800" b="0" i="0" dirty="0">
                <a:latin typeface="+mn-ea"/>
                <a:ea typeface="+mn-ea"/>
              </a:rPr>
              <a:t>是</a:t>
            </a:r>
            <a:r>
              <a:rPr lang="en-US" altLang="zh-CN" sz="2800" b="0" i="0" dirty="0">
                <a:latin typeface="+mn-ea"/>
                <a:ea typeface="+mn-ea"/>
              </a:rPr>
              <a:t>______</a:t>
            </a:r>
            <a:r>
              <a:rPr lang="zh-CN" altLang="en-US" sz="2800" b="0" i="0" dirty="0">
                <a:latin typeface="+mn-ea"/>
                <a:ea typeface="+mn-ea"/>
              </a:rPr>
              <a:t>。</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）选择排序</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）冒泡排序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）直接插入排序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）希尔排序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i="0" dirty="0"/>
              <a:t>    </a:t>
            </a:r>
          </a:p>
        </p:txBody>
      </p:sp>
      <p:sp>
        <p:nvSpPr>
          <p:cNvPr id="4" name="文本框 3">
            <a:extLst>
              <a:ext uri="{FF2B5EF4-FFF2-40B4-BE49-F238E27FC236}">
                <a16:creationId xmlns:a16="http://schemas.microsoft.com/office/drawing/2014/main" id="{96F36C32-A3F6-91B0-5BF0-E89965C1952E}"/>
              </a:ext>
            </a:extLst>
          </p:cNvPr>
          <p:cNvSpPr txBox="1"/>
          <p:nvPr/>
        </p:nvSpPr>
        <p:spPr>
          <a:xfrm>
            <a:off x="899592" y="5147900"/>
            <a:ext cx="4572000" cy="523220"/>
          </a:xfrm>
          <a:prstGeom prst="rect">
            <a:avLst/>
          </a:prstGeom>
          <a:noFill/>
        </p:spPr>
        <p:txBody>
          <a:bodyPr wrap="square">
            <a:spAutoFit/>
          </a:bodyPr>
          <a:lstStyle/>
          <a:p>
            <a:r>
              <a:rPr lang="en-US" altLang="zh-CN" sz="2800" b="0" i="0" dirty="0">
                <a:solidFill>
                  <a:srgbClr val="FF0000"/>
                </a:solidFill>
              </a:rPr>
              <a:t>A</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54CD5C8-0FA9-4A81-9FF3-8CE39721E89D}"/>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89091" name="矩形 2">
            <a:extLst>
              <a:ext uri="{FF2B5EF4-FFF2-40B4-BE49-F238E27FC236}">
                <a16:creationId xmlns:a16="http://schemas.microsoft.com/office/drawing/2014/main" id="{AF5BFB67-9870-42E0-954A-A2A8EEB490B0}"/>
              </a:ext>
            </a:extLst>
          </p:cNvPr>
          <p:cNvSpPr>
            <a:spLocks noChangeArrowheads="1"/>
          </p:cNvSpPr>
          <p:nvPr/>
        </p:nvSpPr>
        <p:spPr bwMode="auto">
          <a:xfrm>
            <a:off x="551583" y="1268760"/>
            <a:ext cx="841290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i="0" dirty="0"/>
              <a:t>3. </a:t>
            </a:r>
            <a:r>
              <a:rPr lang="zh-CN" altLang="en-US" sz="2800" b="0" i="0" dirty="0">
                <a:latin typeface="+mn-ea"/>
                <a:ea typeface="+mn-ea"/>
              </a:rPr>
              <a:t>若要从</a:t>
            </a:r>
            <a:r>
              <a:rPr lang="en-US" altLang="zh-CN" sz="2800" b="0" i="0" dirty="0">
                <a:latin typeface="+mn-ea"/>
                <a:ea typeface="+mn-ea"/>
              </a:rPr>
              <a:t>1000</a:t>
            </a:r>
            <a:r>
              <a:rPr lang="zh-CN" altLang="en-US" sz="2800" b="0" i="0" dirty="0">
                <a:latin typeface="+mn-ea"/>
                <a:ea typeface="+mn-ea"/>
              </a:rPr>
              <a:t>个元素中得到</a:t>
            </a:r>
            <a:r>
              <a:rPr lang="en-US" altLang="zh-CN" sz="2800" b="0" i="0" dirty="0">
                <a:latin typeface="+mn-ea"/>
                <a:ea typeface="+mn-ea"/>
              </a:rPr>
              <a:t>4</a:t>
            </a:r>
            <a:r>
              <a:rPr lang="zh-CN" altLang="en-US" sz="2800" b="0" i="0" dirty="0">
                <a:latin typeface="+mn-ea"/>
                <a:ea typeface="+mn-ea"/>
              </a:rPr>
              <a:t>个最小值元素，最好采</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t>
            </a:r>
            <a:r>
              <a:rPr lang="zh-CN" altLang="en-US" sz="2800" b="0" i="0" dirty="0">
                <a:latin typeface="+mn-ea"/>
                <a:ea typeface="+mn-ea"/>
              </a:rPr>
              <a:t>用</a:t>
            </a:r>
            <a:r>
              <a:rPr lang="en-US" altLang="zh-CN" sz="2800" b="0" i="0" dirty="0">
                <a:latin typeface="+mn-ea"/>
                <a:ea typeface="+mn-ea"/>
              </a:rPr>
              <a:t>_____</a:t>
            </a:r>
            <a:r>
              <a:rPr lang="zh-CN" altLang="en-US" sz="2800" b="0" i="0" dirty="0">
                <a:latin typeface="+mn-ea"/>
                <a:ea typeface="+mn-ea"/>
              </a:rPr>
              <a:t>方法。</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）直接插入排序</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）直接选择排序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）堆排序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）快速排序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dirty="0"/>
              <a:t>    </a:t>
            </a:r>
          </a:p>
        </p:txBody>
      </p:sp>
      <p:sp>
        <p:nvSpPr>
          <p:cNvPr id="3" name="文本框 2">
            <a:extLst>
              <a:ext uri="{FF2B5EF4-FFF2-40B4-BE49-F238E27FC236}">
                <a16:creationId xmlns:a16="http://schemas.microsoft.com/office/drawing/2014/main" id="{6786A110-4C90-E4C5-12DD-14E8671BE89E}"/>
              </a:ext>
            </a:extLst>
          </p:cNvPr>
          <p:cNvSpPr txBox="1"/>
          <p:nvPr/>
        </p:nvSpPr>
        <p:spPr>
          <a:xfrm>
            <a:off x="899592" y="4941168"/>
            <a:ext cx="4572000" cy="523220"/>
          </a:xfrm>
          <a:prstGeom prst="rect">
            <a:avLst/>
          </a:prstGeom>
          <a:noFill/>
        </p:spPr>
        <p:txBody>
          <a:bodyPr wrap="square">
            <a:spAutoFit/>
          </a:bodyPr>
          <a:lstStyle/>
          <a:p>
            <a:r>
              <a:rPr lang="en-US" altLang="zh-CN" sz="2800" b="0" i="0" dirty="0">
                <a:solidFill>
                  <a:srgbClr val="FF0000"/>
                </a:solidFill>
              </a:rPr>
              <a:t>B</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48EDFEE-3F8B-4B03-BD95-A3CD311B75B5}"/>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1139" name="矩形 2">
            <a:extLst>
              <a:ext uri="{FF2B5EF4-FFF2-40B4-BE49-F238E27FC236}">
                <a16:creationId xmlns:a16="http://schemas.microsoft.com/office/drawing/2014/main" id="{E9849C5D-19E4-427B-806B-BBEE74936ABC}"/>
              </a:ext>
            </a:extLst>
          </p:cNvPr>
          <p:cNvSpPr>
            <a:spLocks noChangeArrowheads="1"/>
          </p:cNvSpPr>
          <p:nvPr/>
        </p:nvSpPr>
        <p:spPr bwMode="auto">
          <a:xfrm>
            <a:off x="467544" y="1268760"/>
            <a:ext cx="835292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sz="2800" b="0" i="0" dirty="0">
                <a:latin typeface="+mn-ea"/>
                <a:ea typeface="+mn-ea"/>
              </a:rPr>
              <a:t>4. </a:t>
            </a:r>
            <a:r>
              <a:rPr lang="zh-CN" altLang="en-US" sz="2800" b="0" i="0" dirty="0">
                <a:latin typeface="+mn-ea"/>
                <a:ea typeface="+mn-ea"/>
              </a:rPr>
              <a:t>下面排序中，</a:t>
            </a:r>
            <a:r>
              <a:rPr lang="en-US" altLang="zh-CN" sz="2800" b="0" i="0" dirty="0">
                <a:latin typeface="+mn-ea"/>
                <a:ea typeface="+mn-ea"/>
              </a:rPr>
              <a:t>____</a:t>
            </a:r>
            <a:r>
              <a:rPr lang="zh-CN" altLang="en-US" sz="2800" b="0" i="0" dirty="0">
                <a:latin typeface="+mn-ea"/>
                <a:ea typeface="+mn-ea"/>
              </a:rPr>
              <a:t>排序法是不稳定的。</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）插入</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）冒泡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）二路归并</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）堆</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i="0" dirty="0"/>
              <a:t>    </a:t>
            </a:r>
          </a:p>
        </p:txBody>
      </p:sp>
      <p:sp>
        <p:nvSpPr>
          <p:cNvPr id="3" name="文本框 2">
            <a:extLst>
              <a:ext uri="{FF2B5EF4-FFF2-40B4-BE49-F238E27FC236}">
                <a16:creationId xmlns:a16="http://schemas.microsoft.com/office/drawing/2014/main" id="{09A62FC4-5EC2-A42E-A5B6-82ACE674FBFB}"/>
              </a:ext>
            </a:extLst>
          </p:cNvPr>
          <p:cNvSpPr txBox="1"/>
          <p:nvPr/>
        </p:nvSpPr>
        <p:spPr>
          <a:xfrm>
            <a:off x="899592" y="4581128"/>
            <a:ext cx="4572000" cy="523220"/>
          </a:xfrm>
          <a:prstGeom prst="rect">
            <a:avLst/>
          </a:prstGeom>
          <a:noFill/>
        </p:spPr>
        <p:txBody>
          <a:bodyPr wrap="square">
            <a:spAutoFit/>
          </a:bodyPr>
          <a:lstStyle/>
          <a:p>
            <a:r>
              <a:rPr lang="en-US" altLang="zh-CN" sz="2800" b="0" i="0" dirty="0">
                <a:solidFill>
                  <a:srgbClr val="FF0000"/>
                </a:solidFill>
              </a:rPr>
              <a:t>D</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B711A4B-5D80-44D1-95E0-CAA2DA2F01FA}"/>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3187" name="矩形 2">
            <a:extLst>
              <a:ext uri="{FF2B5EF4-FFF2-40B4-BE49-F238E27FC236}">
                <a16:creationId xmlns:a16="http://schemas.microsoft.com/office/drawing/2014/main" id="{68E8A22D-9C4E-4559-BFE3-C96DADEC9FE0}"/>
              </a:ext>
            </a:extLst>
          </p:cNvPr>
          <p:cNvSpPr>
            <a:spLocks noChangeArrowheads="1"/>
          </p:cNvSpPr>
          <p:nvPr/>
        </p:nvSpPr>
        <p:spPr bwMode="auto">
          <a:xfrm>
            <a:off x="467544" y="1340768"/>
            <a:ext cx="880241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latin typeface="+mn-ea"/>
                <a:ea typeface="+mn-ea"/>
              </a:rPr>
              <a:t>假设数据</a:t>
            </a:r>
            <a:r>
              <a:rPr lang="en-US" altLang="zh-CN" sz="2800" b="0" i="0" dirty="0">
                <a:latin typeface="+mn-ea"/>
                <a:ea typeface="+mn-ea"/>
              </a:rPr>
              <a:t>87, 12, 32, 57, 19, 39, 12</a:t>
            </a:r>
            <a:r>
              <a:rPr lang="zh-CN" altLang="en-US" sz="2800" b="0" i="0" dirty="0">
                <a:latin typeface="+mn-ea"/>
                <a:ea typeface="+mn-ea"/>
              </a:rPr>
              <a:t>*</a:t>
            </a:r>
            <a:r>
              <a:rPr lang="en-US" altLang="zh-CN" sz="2800" b="0" i="0" dirty="0">
                <a:latin typeface="+mn-ea"/>
                <a:ea typeface="+mn-ea"/>
              </a:rPr>
              <a:t>, 79</a:t>
            </a:r>
            <a:r>
              <a:rPr lang="zh-CN" altLang="en-US" sz="2800" b="0" i="0" dirty="0">
                <a:latin typeface="+mn-ea"/>
                <a:ea typeface="+mn-ea"/>
              </a:rPr>
              <a:t>。用下列</a:t>
            </a:r>
            <a:endParaRPr lang="en-US" altLang="zh-CN" sz="2800" b="0" i="0" dirty="0">
              <a:latin typeface="+mn-ea"/>
              <a:ea typeface="+mn-ea"/>
            </a:endParaRPr>
          </a:p>
          <a:p>
            <a:pPr>
              <a:spcBef>
                <a:spcPct val="0"/>
              </a:spcBef>
              <a:buClrTx/>
              <a:buSzTx/>
              <a:buFont typeface="Arial" panose="020B0604020202020204" pitchFamily="34" charset="0"/>
              <a:buNone/>
            </a:pPr>
            <a:r>
              <a:rPr lang="zh-CN" altLang="en-US" sz="2800" b="0" i="0" dirty="0">
                <a:latin typeface="+mn-ea"/>
                <a:ea typeface="+mn-ea"/>
              </a:rPr>
              <a:t>排序算法进行降序排序，写出前四趟的排序结果。</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1</a:t>
            </a:r>
            <a:r>
              <a:rPr lang="zh-CN" altLang="en-US" sz="2800" b="0" i="0" dirty="0">
                <a:latin typeface="+mn-ea"/>
                <a:ea typeface="+mn-ea"/>
              </a:rPr>
              <a:t>）直插；</a:t>
            </a:r>
            <a:r>
              <a:rPr lang="en-US" altLang="zh-CN" sz="2800" b="0" i="0" dirty="0">
                <a:latin typeface="+mn-ea"/>
                <a:ea typeface="+mn-ea"/>
              </a:rPr>
              <a:t>2</a:t>
            </a:r>
            <a:r>
              <a:rPr lang="zh-CN" altLang="en-US" sz="2800" b="0" i="0" dirty="0">
                <a:latin typeface="+mn-ea"/>
                <a:ea typeface="+mn-ea"/>
              </a:rPr>
              <a:t>）希尔；</a:t>
            </a:r>
            <a:r>
              <a:rPr lang="en-US" altLang="zh-CN" sz="2800" b="0" i="0" dirty="0">
                <a:latin typeface="+mn-ea"/>
                <a:ea typeface="+mn-ea"/>
              </a:rPr>
              <a:t>3</a:t>
            </a:r>
            <a:r>
              <a:rPr lang="zh-CN" altLang="en-US" sz="2800" b="0" i="0" dirty="0">
                <a:latin typeface="+mn-ea"/>
                <a:ea typeface="+mn-ea"/>
              </a:rPr>
              <a:t>）简单选择；</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4</a:t>
            </a:r>
            <a:r>
              <a:rPr lang="zh-CN" altLang="en-US" sz="2800" b="0" i="0" dirty="0">
                <a:latin typeface="+mn-ea"/>
                <a:ea typeface="+mn-ea"/>
              </a:rPr>
              <a:t>）快排；</a:t>
            </a:r>
            <a:r>
              <a:rPr lang="en-US" altLang="zh-CN" sz="2800" b="0" i="0" dirty="0">
                <a:latin typeface="+mn-ea"/>
                <a:ea typeface="+mn-ea"/>
              </a:rPr>
              <a:t>5</a:t>
            </a:r>
            <a:r>
              <a:rPr lang="zh-CN" altLang="en-US" sz="2800" b="0" i="0" dirty="0">
                <a:latin typeface="+mn-ea"/>
                <a:ea typeface="+mn-ea"/>
              </a:rPr>
              <a:t>）冒泡；</a:t>
            </a:r>
            <a:r>
              <a:rPr lang="en-US" altLang="zh-CN" sz="2800" b="0" i="0" dirty="0">
                <a:latin typeface="+mn-ea"/>
                <a:ea typeface="+mn-ea"/>
              </a:rPr>
              <a:t>6</a:t>
            </a:r>
            <a:r>
              <a:rPr lang="zh-CN" altLang="en-US" sz="2800" b="0" i="0" dirty="0">
                <a:latin typeface="+mn-ea"/>
                <a:ea typeface="+mn-ea"/>
              </a:rPr>
              <a:t>）堆排序</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7</a:t>
            </a:r>
            <a:r>
              <a:rPr lang="zh-CN" altLang="en-US" sz="2800" b="0" i="0" dirty="0">
                <a:latin typeface="+mn-ea"/>
                <a:ea typeface="+mn-ea"/>
              </a:rPr>
              <a:t>）归并排序；</a:t>
            </a:r>
            <a:r>
              <a:rPr lang="en-US" altLang="zh-CN" sz="2800" b="0" i="0" dirty="0">
                <a:latin typeface="+mn-ea"/>
                <a:ea typeface="+mn-ea"/>
              </a:rPr>
              <a:t>8</a:t>
            </a:r>
            <a:r>
              <a:rPr lang="zh-CN" altLang="en-US" sz="2800" b="0" i="0" dirty="0">
                <a:latin typeface="+mn-ea"/>
                <a:ea typeface="+mn-ea"/>
              </a:rPr>
              <a:t>）基数排序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FA09A92-DE41-44B1-9005-89C9D5703B93}"/>
              </a:ext>
            </a:extLst>
          </p:cNvPr>
          <p:cNvSpPr>
            <a:spLocks noGrp="1" noChangeArrowheads="1"/>
          </p:cNvSpPr>
          <p:nvPr>
            <p:ph type="title" idx="4294967295"/>
          </p:nvPr>
        </p:nvSpPr>
        <p:spPr>
          <a:xfrm>
            <a:off x="493712" y="2636912"/>
            <a:ext cx="8326760" cy="3096344"/>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latin typeface="黑体" panose="02010609060101010101" pitchFamily="49" charset="-122"/>
                <a:ea typeface="黑体" panose="02010609060101010101" pitchFamily="49" charset="-122"/>
                <a:sym typeface="黑体" panose="02010609060101010101" pitchFamily="49" charset="-122"/>
              </a:rPr>
              <a:t>1</a:t>
            </a:r>
            <a:r>
              <a:rPr lang="zh-CN" altLang="en-US" sz="2800" dirty="0">
                <a:latin typeface="黑体" panose="02010609060101010101" pitchFamily="49" charset="-122"/>
                <a:ea typeface="黑体" panose="02010609060101010101" pitchFamily="49" charset="-122"/>
                <a:sym typeface="黑体" panose="02010609060101010101" pitchFamily="49" charset="-122"/>
              </a:rPr>
              <a:t>）哪些是稳定的排序算法？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2</a:t>
            </a:r>
            <a:r>
              <a:rPr lang="zh-CN" altLang="en-US" sz="2800" dirty="0">
                <a:latin typeface="黑体" panose="02010609060101010101" pitchFamily="49" charset="-122"/>
                <a:ea typeface="黑体" panose="02010609060101010101" pitchFamily="49" charset="-122"/>
                <a:sym typeface="黑体" panose="02010609060101010101" pitchFamily="49" charset="-122"/>
              </a:rPr>
              <a:t>）大量数据中只提出最大或最小的几个元素，采用</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哪种算法最有效？</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3</a:t>
            </a:r>
            <a:r>
              <a:rPr lang="zh-CN" altLang="en-US" sz="2800" dirty="0">
                <a:latin typeface="黑体" panose="02010609060101010101" pitchFamily="49" charset="-122"/>
                <a:ea typeface="黑体" panose="02010609060101010101" pitchFamily="49" charset="-122"/>
                <a:sym typeface="黑体" panose="02010609060101010101" pitchFamily="49" charset="-122"/>
              </a:rPr>
              <a:t>）平均情况下最优算法？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4</a:t>
            </a:r>
            <a:r>
              <a:rPr lang="zh-CN" altLang="en-US" sz="2800" dirty="0">
                <a:latin typeface="黑体" panose="02010609060101010101" pitchFamily="49" charset="-122"/>
                <a:ea typeface="黑体" panose="02010609060101010101" pitchFamily="49" charset="-122"/>
                <a:sym typeface="黑体" panose="02010609060101010101" pitchFamily="49" charset="-122"/>
              </a:rPr>
              <a:t>）最坏情况下最优算法？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5</a:t>
            </a:r>
            <a:r>
              <a:rPr lang="zh-CN" altLang="en-US" sz="2800" dirty="0">
                <a:latin typeface="黑体" panose="02010609060101010101" pitchFamily="49" charset="-122"/>
                <a:ea typeface="黑体" panose="02010609060101010101" pitchFamily="49" charset="-122"/>
                <a:sym typeface="黑体" panose="02010609060101010101" pitchFamily="49" charset="-122"/>
              </a:rPr>
              <a:t>）哪些算法性能与初始数据无关？</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6</a:t>
            </a:r>
            <a:r>
              <a:rPr lang="zh-CN" altLang="en-US" sz="2800" dirty="0">
                <a:latin typeface="黑体" panose="02010609060101010101" pitchFamily="49" charset="-122"/>
                <a:ea typeface="黑体" panose="02010609060101010101" pitchFamily="49" charset="-122"/>
                <a:sym typeface="黑体" panose="02010609060101010101" pitchFamily="49" charset="-122"/>
              </a:rPr>
              <a:t>）各算法的空间复杂度？</a:t>
            </a:r>
            <a:br>
              <a:rPr lang="en-US" altLang="zh-CN" sz="2800" dirty="0">
                <a:latin typeface="黑体" panose="02010609060101010101" pitchFamily="49" charset="-122"/>
                <a:ea typeface="黑体" panose="02010609060101010101" pitchFamily="49" charset="-122"/>
                <a:sym typeface="黑体" panose="02010609060101010101" pitchFamily="49" charset="-122"/>
              </a:rPr>
            </a:b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zh-CN" altLang="en-US" sz="2800" b="1" dirty="0">
                <a:solidFill>
                  <a:srgbClr val="00B0F0"/>
                </a:solidFill>
                <a:latin typeface="黑体" panose="02010609060101010101" pitchFamily="49" charset="-122"/>
                <a:ea typeface="黑体" panose="02010609060101010101" pitchFamily="49" charset="-122"/>
                <a:sym typeface="黑体" panose="02010609060101010101" pitchFamily="49" charset="-122"/>
              </a:rPr>
              <a:t>八个算法</a:t>
            </a:r>
            <a:endParaRPr lang="en-US" altLang="zh-CN" sz="2800" b="1" dirty="0">
              <a:solidFill>
                <a:srgbClr val="00B0F0"/>
              </a:solidFill>
              <a:latin typeface="黑体" panose="02010609060101010101" pitchFamily="49" charset="-122"/>
              <a:ea typeface="黑体" panose="02010609060101010101" pitchFamily="49" charset="-122"/>
              <a:sym typeface="黑体" panose="02010609060101010101" pitchFamily="49" charset="-122"/>
            </a:endParaRPr>
          </a:p>
        </p:txBody>
      </p:sp>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12</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42799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问题</a:t>
            </a:r>
          </a:p>
        </p:txBody>
      </p:sp>
    </p:spTree>
    <p:extLst>
      <p:ext uri="{BB962C8B-B14F-4D97-AF65-F5344CB8AC3E}">
        <p14:creationId xmlns:p14="http://schemas.microsoft.com/office/powerpoint/2010/main" val="353430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a:extLst>
              <a:ext uri="{FF2B5EF4-FFF2-40B4-BE49-F238E27FC236}">
                <a16:creationId xmlns:a16="http://schemas.microsoft.com/office/drawing/2014/main" id="{1634C0A1-7172-450D-993D-D8109DF4B2E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76E0052-81FF-46BA-B7AA-6F62132A5E30}" type="slidenum">
              <a:rPr lang="zh-CN" altLang="en-US" sz="2400">
                <a:solidFill>
                  <a:srgbClr val="000000"/>
                </a:solidFill>
              </a:rPr>
              <a:pPr algn="r" eaLnBrk="1" hangingPunct="1">
                <a:spcBef>
                  <a:spcPct val="50000"/>
                </a:spcBef>
                <a:buClrTx/>
                <a:buSzTx/>
                <a:buFont typeface="Arial" panose="020B0604020202020204" pitchFamily="34" charset="0"/>
                <a:buNone/>
              </a:pPr>
              <a:t>13</a:t>
            </a:fld>
            <a:endParaRPr lang="en-US" altLang="zh-CN" sz="2400"/>
          </a:p>
        </p:txBody>
      </p:sp>
      <p:sp>
        <p:nvSpPr>
          <p:cNvPr id="8195" name="Text Box 4">
            <a:extLst>
              <a:ext uri="{FF2B5EF4-FFF2-40B4-BE49-F238E27FC236}">
                <a16:creationId xmlns:a16="http://schemas.microsoft.com/office/drawing/2014/main" id="{325D4B8E-449C-4E3B-B0E9-636F886CE5E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
        <p:nvSpPr>
          <p:cNvPr id="8196" name="Rectangle 5">
            <a:extLst>
              <a:ext uri="{FF2B5EF4-FFF2-40B4-BE49-F238E27FC236}">
                <a16:creationId xmlns:a16="http://schemas.microsoft.com/office/drawing/2014/main" id="{7C64A7FE-871A-4B3F-B0B8-3846B83F0CD4}"/>
              </a:ext>
            </a:extLst>
          </p:cNvPr>
          <p:cNvSpPr>
            <a:spLocks noGrp="1" noChangeArrowheads="1"/>
          </p:cNvSpPr>
          <p:nvPr>
            <p:ph type="body" idx="4294967295"/>
          </p:nvPr>
        </p:nvSpPr>
        <p:spPr>
          <a:xfrm>
            <a:off x="533400" y="1268760"/>
            <a:ext cx="8610600" cy="151216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每步</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将一个待排序的对象</a:t>
            </a:r>
            <a:r>
              <a:rPr lang="zh-CN" altLang="zh-CN" dirty="0">
                <a:latin typeface="黑体" panose="02010609060101010101" pitchFamily="49" charset="-122"/>
                <a:ea typeface="黑体" panose="02010609060101010101" pitchFamily="49" charset="-122"/>
                <a:sym typeface="黑体" panose="02010609060101010101" pitchFamily="49" charset="-122"/>
              </a:rPr>
              <a:t>, 按其关键字大小</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插入到</a:t>
            </a:r>
            <a:r>
              <a:rPr lang="zh-CN" altLang="zh-CN" b="1" dirty="0">
                <a:latin typeface="黑体" panose="02010609060101010101" pitchFamily="49" charset="-122"/>
                <a:ea typeface="黑体" panose="02010609060101010101" pitchFamily="49" charset="-122"/>
                <a:sym typeface="黑体" panose="02010609060101010101" pitchFamily="49" charset="-122"/>
              </a:rPr>
              <a:t>前面</a:t>
            </a:r>
            <a:r>
              <a:rPr lang="zh-CN" altLang="zh-CN" b="1" dirty="0">
                <a:solidFill>
                  <a:schemeClr val="hlink"/>
                </a:solidFill>
                <a:latin typeface="黑体" panose="02010609060101010101" pitchFamily="49" charset="-122"/>
                <a:ea typeface="黑体" panose="02010609060101010101" pitchFamily="49" charset="-122"/>
                <a:sym typeface="黑体" panose="02010609060101010101" pitchFamily="49" charset="-122"/>
              </a:rPr>
              <a:t>已经排好序</a:t>
            </a:r>
            <a:r>
              <a:rPr lang="zh-CN" altLang="zh-CN" dirty="0">
                <a:latin typeface="黑体" panose="02010609060101010101" pitchFamily="49" charset="-122"/>
                <a:ea typeface="黑体" panose="02010609060101010101" pitchFamily="49" charset="-122"/>
                <a:sym typeface="黑体" panose="02010609060101010101" pitchFamily="49" charset="-122"/>
              </a:rPr>
              <a:t>的有序表的适当位置上, 直到对象全部插入为止。</a:t>
            </a:r>
            <a:endParaRPr lang="zh-CN"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D301A54D-8FA6-4E3D-8334-DECEAF492A3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FD80F51-8DFE-4EE9-B9EC-3623AA0F3F30}" type="slidenum">
              <a:rPr lang="zh-CN" altLang="en-US" sz="2400">
                <a:solidFill>
                  <a:srgbClr val="000000"/>
                </a:solidFill>
              </a:rPr>
              <a:pPr algn="r" eaLnBrk="1" hangingPunct="1">
                <a:spcBef>
                  <a:spcPct val="50000"/>
                </a:spcBef>
                <a:buClrTx/>
                <a:buSzTx/>
                <a:buFont typeface="Arial" panose="020B0604020202020204" pitchFamily="34" charset="0"/>
                <a:buNone/>
              </a:pPr>
              <a:t>14</a:t>
            </a:fld>
            <a:endParaRPr lang="en-US" altLang="zh-CN" sz="2400"/>
          </a:p>
        </p:txBody>
      </p:sp>
      <p:sp>
        <p:nvSpPr>
          <p:cNvPr id="9221" name="Rectangle 5">
            <a:extLst>
              <a:ext uri="{FF2B5EF4-FFF2-40B4-BE49-F238E27FC236}">
                <a16:creationId xmlns:a16="http://schemas.microsoft.com/office/drawing/2014/main" id="{AA2A2C57-45F7-4A80-89D1-E955ADBFDAE1}"/>
              </a:ext>
            </a:extLst>
          </p:cNvPr>
          <p:cNvSpPr>
            <a:spLocks noGrp="1" noChangeArrowheads="1"/>
          </p:cNvSpPr>
          <p:nvPr>
            <p:ph type="body" idx="4294967295"/>
          </p:nvPr>
        </p:nvSpPr>
        <p:spPr>
          <a:xfrm>
            <a:off x="522248" y="1268760"/>
            <a:ext cx="8763000" cy="303048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None/>
            </a:pPr>
            <a:r>
              <a:rPr lang="zh-CN" altLang="en-US" dirty="0">
                <a:latin typeface="+mn-ea"/>
                <a:sym typeface="黑体" panose="02010609060101010101" pitchFamily="49" charset="-122"/>
              </a:rPr>
              <a:t>前提：当插入第</a:t>
            </a:r>
            <a:r>
              <a:rPr lang="en-US" altLang="zh-CN" b="1" dirty="0" err="1">
                <a:latin typeface="+mn-ea"/>
                <a:sym typeface="黑体" panose="02010609060101010101" pitchFamily="49" charset="-122"/>
              </a:rPr>
              <a:t>i</a:t>
            </a:r>
            <a:r>
              <a:rPr lang="en-US" altLang="zh-CN" b="1" dirty="0">
                <a:latin typeface="+mn-ea"/>
                <a:sym typeface="黑体" panose="02010609060101010101" pitchFamily="49" charset="-122"/>
              </a:rPr>
              <a:t>(i≥1)</a:t>
            </a:r>
            <a:r>
              <a:rPr lang="zh-CN" altLang="en-US" dirty="0">
                <a:latin typeface="+mn-ea"/>
                <a:sym typeface="黑体" panose="02010609060101010101" pitchFamily="49" charset="-122"/>
              </a:rPr>
              <a:t>个对象时, 前面的</a:t>
            </a:r>
            <a:r>
              <a:rPr lang="en-US" altLang="zh-CN" dirty="0">
                <a:latin typeface="+mn-ea"/>
                <a:sym typeface="黑体" panose="02010609060101010101" pitchFamily="49" charset="-122"/>
              </a:rPr>
              <a:t>r[0], r[1], </a:t>
            </a:r>
          </a:p>
          <a:p>
            <a:pPr marL="0" indent="0" eaLnBrk="1" hangingPunct="1">
              <a:spcBef>
                <a:spcPct val="30000"/>
              </a:spcBef>
              <a:buNone/>
            </a:pPr>
            <a:r>
              <a:rPr lang="en-US" altLang="zh-CN" dirty="0">
                <a:latin typeface="+mn-ea"/>
                <a:sym typeface="黑体" panose="02010609060101010101" pitchFamily="49" charset="-122"/>
              </a:rPr>
              <a:t>   </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 r[i-1]</a:t>
            </a:r>
            <a:r>
              <a:rPr lang="zh-CN" altLang="en-US" dirty="0">
                <a:latin typeface="+mn-ea"/>
                <a:sym typeface="黑体" panose="02010609060101010101" pitchFamily="49" charset="-122"/>
              </a:rPr>
              <a:t>已经排好序。</a:t>
            </a:r>
          </a:p>
          <a:p>
            <a:pPr marL="0" indent="0" eaLnBrk="1" hangingPunct="1">
              <a:spcBef>
                <a:spcPct val="30000"/>
              </a:spcBef>
              <a:buNone/>
            </a:pPr>
            <a:r>
              <a:rPr lang="zh-CN" altLang="en-US" b="1" dirty="0">
                <a:latin typeface="+mn-ea"/>
                <a:sym typeface="黑体" panose="02010609060101010101" pitchFamily="49" charset="-122"/>
              </a:rPr>
              <a:t>步骤：</a:t>
            </a:r>
            <a:r>
              <a:rPr lang="zh-CN" altLang="en-US" dirty="0">
                <a:latin typeface="+mn-ea"/>
                <a:sym typeface="黑体" panose="02010609060101010101" pitchFamily="49" charset="-122"/>
              </a:rPr>
              <a:t>用</a:t>
            </a:r>
            <a:r>
              <a:rPr lang="en-US" altLang="zh-CN" dirty="0">
                <a:latin typeface="+mn-ea"/>
                <a:sym typeface="黑体" panose="02010609060101010101" pitchFamily="49" charset="-122"/>
              </a:rPr>
              <a:t>r[</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a:t>
            </a:r>
            <a:r>
              <a:rPr lang="zh-CN" altLang="en-US" dirty="0">
                <a:latin typeface="+mn-ea"/>
                <a:sym typeface="黑体" panose="02010609060101010101" pitchFamily="49" charset="-122"/>
              </a:rPr>
              <a:t>的关键字与</a:t>
            </a:r>
            <a:r>
              <a:rPr lang="en-US" altLang="zh-CN" dirty="0">
                <a:latin typeface="+mn-ea"/>
                <a:sym typeface="黑体" panose="02010609060101010101" pitchFamily="49" charset="-122"/>
              </a:rPr>
              <a:t>r[i-1], r[i-2], </a:t>
            </a:r>
            <a:r>
              <a:rPr lang="en-US" altLang="zh-CN" dirty="0">
                <a:latin typeface="+mn-ea"/>
                <a:sym typeface="Times New Roman" panose="02020603050405020304" pitchFamily="18" charset="0"/>
              </a:rPr>
              <a:t>…r[0]</a:t>
            </a:r>
            <a:r>
              <a:rPr lang="zh-CN" altLang="en-US" dirty="0">
                <a:latin typeface="+mn-ea"/>
                <a:sym typeface="黑体" panose="02010609060101010101" pitchFamily="49" charset="-122"/>
              </a:rPr>
              <a:t>的关键字顺序进行比较(和顺序查找类似)</a:t>
            </a:r>
            <a:endParaRPr lang="en-US" altLang="zh-CN" dirty="0">
              <a:latin typeface="+mn-ea"/>
              <a:sym typeface="黑体" panose="02010609060101010101" pitchFamily="49" charset="-122"/>
            </a:endParaRPr>
          </a:p>
          <a:p>
            <a:pPr marL="0" indent="0" eaLnBrk="1" hangingPunct="1">
              <a:spcBef>
                <a:spcPct val="30000"/>
              </a:spcBef>
              <a:buNone/>
            </a:pPr>
            <a:r>
              <a:rPr lang="zh-CN" altLang="en-US" dirty="0">
                <a:latin typeface="Microsoft YaHei Light" panose="020B0502040204020203" pitchFamily="34" charset="-122"/>
                <a:ea typeface="Microsoft YaHei Light" panose="020B0502040204020203" pitchFamily="34" charset="-122"/>
                <a:sym typeface="黑体" panose="02010609060101010101" pitchFamily="49" charset="-122"/>
              </a:rPr>
              <a:t>只要小于，则将</a:t>
            </a:r>
            <a:r>
              <a:rPr lang="en-US" altLang="zh-CN" dirty="0">
                <a:latin typeface="Microsoft YaHei Light" panose="020B0502040204020203" pitchFamily="34" charset="-122"/>
                <a:ea typeface="Microsoft YaHei Light" panose="020B0502040204020203" pitchFamily="34" charset="-122"/>
                <a:sym typeface="黑体" panose="02010609060101010101" pitchFamily="49" charset="-122"/>
              </a:rPr>
              <a:t>r[j](j=i-1,i-2,…,0)</a:t>
            </a:r>
            <a:r>
              <a:rPr lang="zh-CN" altLang="en-US" dirty="0">
                <a:latin typeface="Microsoft YaHei Light" panose="020B0502040204020203" pitchFamily="34" charset="-122"/>
                <a:ea typeface="Microsoft YaHei Light" panose="020B0502040204020203" pitchFamily="34" charset="-122"/>
                <a:sym typeface="黑体" panose="02010609060101010101" pitchFamily="49" charset="-122"/>
              </a:rPr>
              <a:t>向后移动(插入位置后的记录向后顺移)，所以一趟需要多次移动元素</a:t>
            </a:r>
          </a:p>
          <a:p>
            <a:pPr marL="0" indent="0" eaLnBrk="1" hangingPunct="1">
              <a:spcBef>
                <a:spcPct val="30000"/>
              </a:spcBef>
              <a:buNone/>
            </a:pPr>
            <a:r>
              <a:rPr lang="zh-CN" altLang="en-US" dirty="0">
                <a:latin typeface="+mn-ea"/>
                <a:sym typeface="黑体" panose="02010609060101010101" pitchFamily="49" charset="-122"/>
              </a:rPr>
              <a:t>  </a:t>
            </a:r>
            <a:r>
              <a:rPr lang="en-US" altLang="zh-CN" dirty="0">
                <a:latin typeface="+mn-ea"/>
                <a:sym typeface="黑体" panose="02010609060101010101" pitchFamily="49" charset="-122"/>
              </a:rPr>
              <a:t>	</a:t>
            </a:r>
            <a:r>
              <a:rPr lang="zh-CN" altLang="en-US" b="1" dirty="0">
                <a:latin typeface="+mn-ea"/>
                <a:sym typeface="黑体" panose="02010609060101010101" pitchFamily="49" charset="-122"/>
              </a:rPr>
              <a:t>找到插入位置将</a:t>
            </a:r>
            <a:r>
              <a:rPr lang="en-US" altLang="zh-CN" b="1" dirty="0">
                <a:latin typeface="+mn-ea"/>
                <a:sym typeface="黑体" panose="02010609060101010101" pitchFamily="49" charset="-122"/>
              </a:rPr>
              <a:t>r[</a:t>
            </a:r>
            <a:r>
              <a:rPr lang="en-US" altLang="zh-CN" b="1" dirty="0" err="1">
                <a:latin typeface="+mn-ea"/>
                <a:sym typeface="黑体" panose="02010609060101010101" pitchFamily="49" charset="-122"/>
              </a:rPr>
              <a:t>i</a:t>
            </a:r>
            <a:r>
              <a:rPr lang="en-US" altLang="zh-CN" b="1" dirty="0">
                <a:latin typeface="+mn-ea"/>
                <a:sym typeface="黑体" panose="02010609060101010101" pitchFamily="49" charset="-122"/>
              </a:rPr>
              <a:t>]</a:t>
            </a:r>
            <a:r>
              <a:rPr lang="zh-CN" altLang="en-US" b="1" dirty="0">
                <a:latin typeface="+mn-ea"/>
                <a:sym typeface="黑体" panose="02010609060101010101" pitchFamily="49" charset="-122"/>
              </a:rPr>
              <a:t>插入</a:t>
            </a:r>
            <a:r>
              <a:rPr lang="zh-CN" altLang="en-US" dirty="0">
                <a:latin typeface="+mn-ea"/>
                <a:sym typeface="黑体" panose="02010609060101010101" pitchFamily="49" charset="-122"/>
              </a:rPr>
              <a:t>。</a:t>
            </a:r>
            <a:endParaRPr lang="en-US" altLang="zh-CN" dirty="0">
              <a:latin typeface="+mn-ea"/>
              <a:sym typeface="黑体" panose="02010609060101010101" pitchFamily="49" charset="-122"/>
            </a:endParaRPr>
          </a:p>
        </p:txBody>
      </p:sp>
      <p:sp>
        <p:nvSpPr>
          <p:cNvPr id="2" name="Text Box 4">
            <a:extLst>
              <a:ext uri="{FF2B5EF4-FFF2-40B4-BE49-F238E27FC236}">
                <a16:creationId xmlns:a16="http://schemas.microsoft.com/office/drawing/2014/main" id="{4AC9FDE9-531E-48D9-951B-EDDFF8DF37B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一、直接插入排序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3C9B0EF5-0593-46A5-945A-DA1D517481C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3F49B77-8B6F-4593-A06D-74EBE2300732}" type="slidenum">
              <a:rPr lang="zh-CN" altLang="en-US" sz="2400">
                <a:solidFill>
                  <a:srgbClr val="000000"/>
                </a:solidFill>
              </a:rPr>
              <a:pPr algn="r" eaLnBrk="1" hangingPunct="1">
                <a:spcBef>
                  <a:spcPct val="50000"/>
                </a:spcBef>
                <a:buClrTx/>
                <a:buSzTx/>
                <a:buFont typeface="Arial" panose="020B0604020202020204" pitchFamily="34" charset="0"/>
                <a:buNone/>
              </a:pPr>
              <a:t>15</a:t>
            </a:fld>
            <a:endParaRPr lang="en-US" altLang="zh-CN" sz="2400"/>
          </a:p>
        </p:txBody>
      </p:sp>
      <p:sp>
        <p:nvSpPr>
          <p:cNvPr id="10245" name="Rectangle 5">
            <a:extLst>
              <a:ext uri="{FF2B5EF4-FFF2-40B4-BE49-F238E27FC236}">
                <a16:creationId xmlns:a16="http://schemas.microsoft.com/office/drawing/2014/main" id="{3636081E-85C4-43B9-90F7-687B488C3F64}"/>
              </a:ext>
            </a:extLst>
          </p:cNvPr>
          <p:cNvSpPr>
            <a:spLocks noGrp="1" noChangeArrowheads="1"/>
          </p:cNvSpPr>
          <p:nvPr>
            <p:ph type="body" idx="4294967295"/>
          </p:nvPr>
        </p:nvSpPr>
        <p:spPr>
          <a:xfrm>
            <a:off x="515352" y="1242864"/>
            <a:ext cx="8763000" cy="962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a:t>
            </a:r>
            <a:r>
              <a:rPr lang="zh-CN" altLang="en-US" dirty="0">
                <a:latin typeface="黑体" panose="02010609060101010101" pitchFamily="49" charset="-122"/>
                <a:ea typeface="黑体" panose="02010609060101010101" pitchFamily="49" charset="-122"/>
                <a:sym typeface="黑体" panose="02010609060101010101" pitchFamily="49" charset="-122"/>
              </a:rPr>
              <a:t>排</a:t>
            </a:r>
            <a:r>
              <a:rPr lang="zh-CN" altLang="zh-CN" dirty="0">
                <a:latin typeface="黑体" panose="02010609060101010101" pitchFamily="49" charset="-122"/>
                <a:ea typeface="黑体" panose="02010609060101010101" pitchFamily="49" charset="-122"/>
                <a:sym typeface="黑体" panose="02010609060101010101" pitchFamily="49" charset="-122"/>
              </a:rPr>
              <a:t>序的一组记录的初始排列为：21, 25, 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 16, 08</a:t>
            </a:r>
            <a:endParaRPr lang="zh-CN" altLang="zh-CN" dirty="0"/>
          </a:p>
        </p:txBody>
      </p:sp>
      <p:grpSp>
        <p:nvGrpSpPr>
          <p:cNvPr id="10247" name="Group 7">
            <a:extLst>
              <a:ext uri="{FF2B5EF4-FFF2-40B4-BE49-F238E27FC236}">
                <a16:creationId xmlns:a16="http://schemas.microsoft.com/office/drawing/2014/main" id="{498499D8-0375-495F-96B5-C58F36672F16}"/>
              </a:ext>
            </a:extLst>
          </p:cNvPr>
          <p:cNvGrpSpPr>
            <a:grpSpLocks/>
          </p:cNvGrpSpPr>
          <p:nvPr/>
        </p:nvGrpSpPr>
        <p:grpSpPr bwMode="auto">
          <a:xfrm>
            <a:off x="864032" y="2708920"/>
            <a:ext cx="7848600" cy="1676400"/>
            <a:chOff x="0" y="0"/>
            <a:chExt cx="4944" cy="1056"/>
          </a:xfrm>
        </p:grpSpPr>
        <p:sp>
          <p:nvSpPr>
            <p:cNvPr id="10248" name="AutoShape 8" descr="白色大理石">
              <a:extLst>
                <a:ext uri="{FF2B5EF4-FFF2-40B4-BE49-F238E27FC236}">
                  <a16:creationId xmlns:a16="http://schemas.microsoft.com/office/drawing/2014/main" id="{9B62784F-D2D3-4100-945A-763712C310A0}"/>
                </a:ext>
              </a:extLst>
            </p:cNvPr>
            <p:cNvSpPr>
              <a:spLocks noChangeArrowheads="1"/>
            </p:cNvSpPr>
            <p:nvPr/>
          </p:nvSpPr>
          <p:spPr bwMode="auto">
            <a:xfrm>
              <a:off x="0" y="480"/>
              <a:ext cx="4944" cy="288"/>
            </a:xfrm>
            <a:prstGeom prst="parallelogram">
              <a:avLst>
                <a:gd name="adj" fmla="val 248360"/>
              </a:avLst>
            </a:prstGeom>
            <a:blipFill dpi="0" rotWithShape="0">
              <a:blip r:embed="rId3"/>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0249" name="AutoShape 9">
              <a:extLst>
                <a:ext uri="{FF2B5EF4-FFF2-40B4-BE49-F238E27FC236}">
                  <a16:creationId xmlns:a16="http://schemas.microsoft.com/office/drawing/2014/main" id="{05D9DE67-3D37-4712-B6E1-E07AEC1EA732}"/>
                </a:ext>
              </a:extLst>
            </p:cNvPr>
            <p:cNvSpPr>
              <a:spLocks noChangeArrowheads="1"/>
            </p:cNvSpPr>
            <p:nvPr/>
          </p:nvSpPr>
          <p:spPr bwMode="auto">
            <a:xfrm>
              <a:off x="816" y="240"/>
              <a:ext cx="336" cy="480"/>
            </a:xfrm>
            <a:prstGeom prst="can">
              <a:avLst>
                <a:gd name="adj" fmla="val 35708"/>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21</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0" name="AutoShape 10">
              <a:extLst>
                <a:ext uri="{FF2B5EF4-FFF2-40B4-BE49-F238E27FC236}">
                  <a16:creationId xmlns:a16="http://schemas.microsoft.com/office/drawing/2014/main" id="{9B9FBCF8-EFC9-40AA-85B1-B8FFC882E96C}"/>
                </a:ext>
              </a:extLst>
            </p:cNvPr>
            <p:cNvSpPr>
              <a:spLocks noChangeArrowheads="1"/>
            </p:cNvSpPr>
            <p:nvPr/>
          </p:nvSpPr>
          <p:spPr bwMode="auto">
            <a:xfrm>
              <a:off x="1296"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1" name="AutoShape 11">
              <a:extLst>
                <a:ext uri="{FF2B5EF4-FFF2-40B4-BE49-F238E27FC236}">
                  <a16:creationId xmlns:a16="http://schemas.microsoft.com/office/drawing/2014/main" id="{A684BBD4-33DE-4BCE-9E2B-11EDCABBE632}"/>
                </a:ext>
              </a:extLst>
            </p:cNvPr>
            <p:cNvSpPr>
              <a:spLocks noChangeArrowheads="1"/>
            </p:cNvSpPr>
            <p:nvPr/>
          </p:nvSpPr>
          <p:spPr bwMode="auto">
            <a:xfrm>
              <a:off x="1776"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2" name="AutoShape 12">
              <a:extLst>
                <a:ext uri="{FF2B5EF4-FFF2-40B4-BE49-F238E27FC236}">
                  <a16:creationId xmlns:a16="http://schemas.microsoft.com/office/drawing/2014/main" id="{70D4842D-1B88-48F1-8716-3D883E5E2AF9}"/>
                </a:ext>
              </a:extLst>
            </p:cNvPr>
            <p:cNvSpPr>
              <a:spLocks noChangeArrowheads="1"/>
            </p:cNvSpPr>
            <p:nvPr/>
          </p:nvSpPr>
          <p:spPr bwMode="auto">
            <a:xfrm>
              <a:off x="2256"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3" name="AutoShape 13">
              <a:extLst>
                <a:ext uri="{FF2B5EF4-FFF2-40B4-BE49-F238E27FC236}">
                  <a16:creationId xmlns:a16="http://schemas.microsoft.com/office/drawing/2014/main" id="{0B4B9C12-E800-4F67-9FD5-673C0660F9B6}"/>
                </a:ext>
              </a:extLst>
            </p:cNvPr>
            <p:cNvSpPr>
              <a:spLocks noChangeArrowheads="1"/>
            </p:cNvSpPr>
            <p:nvPr/>
          </p:nvSpPr>
          <p:spPr bwMode="auto">
            <a:xfrm>
              <a:off x="2736"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4" name="AutoShape 14">
              <a:extLst>
                <a:ext uri="{FF2B5EF4-FFF2-40B4-BE49-F238E27FC236}">
                  <a16:creationId xmlns:a16="http://schemas.microsoft.com/office/drawing/2014/main" id="{9733AB2A-CFC4-43AA-AD01-6FE277AFBE46}"/>
                </a:ext>
              </a:extLst>
            </p:cNvPr>
            <p:cNvSpPr>
              <a:spLocks noChangeArrowheads="1"/>
            </p:cNvSpPr>
            <p:nvPr/>
          </p:nvSpPr>
          <p:spPr bwMode="auto">
            <a:xfrm>
              <a:off x="3216"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5" name="Text Box 15">
              <a:extLst>
                <a:ext uri="{FF2B5EF4-FFF2-40B4-BE49-F238E27FC236}">
                  <a16:creationId xmlns:a16="http://schemas.microsoft.com/office/drawing/2014/main" id="{51F61CEC-FCDB-408D-846C-47053968C42A}"/>
                </a:ext>
              </a:extLst>
            </p:cNvPr>
            <p:cNvSpPr>
              <a:spLocks noChangeArrowheads="1"/>
            </p:cNvSpPr>
            <p:nvPr/>
          </p:nvSpPr>
          <p:spPr bwMode="auto">
            <a:xfrm>
              <a:off x="892"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dirty="0">
                  <a:latin typeface="Times New Roman" panose="02020603050405020304" pitchFamily="18" charset="0"/>
                  <a:sym typeface="Times New Roman" panose="02020603050405020304" pitchFamily="18" charset="0"/>
                </a:rPr>
                <a:t>0        1        2        3        4        5</a:t>
              </a:r>
              <a:endParaRPr lang="zh-CN" altLang="en-US" sz="2400" dirty="0">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35B055E2-5297-4E21-BC20-866B22235BF1}"/>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
        <p:nvSpPr>
          <p:cNvPr id="3" name="文本框 2">
            <a:extLst>
              <a:ext uri="{FF2B5EF4-FFF2-40B4-BE49-F238E27FC236}">
                <a16:creationId xmlns:a16="http://schemas.microsoft.com/office/drawing/2014/main" id="{826295AA-625E-47A6-D115-2D812B997142}"/>
              </a:ext>
            </a:extLst>
          </p:cNvPr>
          <p:cNvSpPr txBox="1"/>
          <p:nvPr/>
        </p:nvSpPr>
        <p:spPr>
          <a:xfrm>
            <a:off x="1583668" y="4873904"/>
            <a:ext cx="5976664" cy="1754326"/>
          </a:xfrm>
          <a:prstGeom prst="rect">
            <a:avLst/>
          </a:prstGeom>
          <a:noFill/>
        </p:spPr>
        <p:txBody>
          <a:bodyPr wrap="square" rtlCol="0">
            <a:spAutoFit/>
          </a:bodyPr>
          <a:lstStyle/>
          <a:p>
            <a:r>
              <a:rPr lang="zh-CN" altLang="en-US" dirty="0"/>
              <a:t>笔试题：写入插入排序每趟的插入结果</a:t>
            </a:r>
            <a:endParaRPr lang="en-US" altLang="zh-CN" dirty="0"/>
          </a:p>
          <a:p>
            <a:r>
              <a:rPr lang="zh-CN" altLang="en-US" dirty="0"/>
              <a:t>计算过程：</a:t>
            </a:r>
            <a:endParaRPr lang="en-US" altLang="zh-CN" dirty="0"/>
          </a:p>
          <a:p>
            <a:r>
              <a:rPr lang="en-US" altLang="zh-CN" dirty="0"/>
              <a:t>21 25 49 25 16 8</a:t>
            </a:r>
          </a:p>
          <a:p>
            <a:r>
              <a:rPr lang="en-US" altLang="zh-CN" dirty="0"/>
              <a:t>21 25 49 25 16 8</a:t>
            </a:r>
          </a:p>
          <a:p>
            <a:r>
              <a:rPr lang="en-US" altLang="zh-CN" dirty="0"/>
              <a:t>21 25 25* 49 </a:t>
            </a:r>
          </a:p>
          <a:p>
            <a:r>
              <a:rPr lang="en-US" altLang="zh-CN" dirty="0"/>
              <a:t>16 21 25 258 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1483F806-CA07-4A83-B3DC-A690D137380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58F4F33-F0E8-4AED-96CE-139B8BBA624F}" type="slidenum">
              <a:rPr lang="zh-CN" altLang="en-US" sz="2400">
                <a:solidFill>
                  <a:srgbClr val="000000"/>
                </a:solidFill>
              </a:rPr>
              <a:pPr algn="r" eaLnBrk="1" hangingPunct="1">
                <a:spcBef>
                  <a:spcPct val="50000"/>
                </a:spcBef>
                <a:buClrTx/>
                <a:buSzTx/>
                <a:buFont typeface="Arial" panose="020B0604020202020204" pitchFamily="34" charset="0"/>
                <a:buNone/>
              </a:pPr>
              <a:t>16</a:t>
            </a:fld>
            <a:endParaRPr lang="en-US" altLang="zh-CN" sz="2400"/>
          </a:p>
        </p:txBody>
      </p:sp>
      <p:grpSp>
        <p:nvGrpSpPr>
          <p:cNvPr id="11270" name="Group 17">
            <a:extLst>
              <a:ext uri="{FF2B5EF4-FFF2-40B4-BE49-F238E27FC236}">
                <a16:creationId xmlns:a16="http://schemas.microsoft.com/office/drawing/2014/main" id="{FB35FD7C-1993-4B8B-907D-D6D3B2C4DC30}"/>
              </a:ext>
            </a:extLst>
          </p:cNvPr>
          <p:cNvGrpSpPr>
            <a:grpSpLocks/>
          </p:cNvGrpSpPr>
          <p:nvPr/>
        </p:nvGrpSpPr>
        <p:grpSpPr bwMode="auto">
          <a:xfrm>
            <a:off x="450800" y="1340768"/>
            <a:ext cx="8534400" cy="1828800"/>
            <a:chOff x="0" y="0"/>
            <a:chExt cx="5376" cy="1152"/>
          </a:xfrm>
        </p:grpSpPr>
        <p:sp>
          <p:nvSpPr>
            <p:cNvPr id="11285" name="AutoShape 18" descr="白色大理石">
              <a:extLst>
                <a:ext uri="{FF2B5EF4-FFF2-40B4-BE49-F238E27FC236}">
                  <a16:creationId xmlns:a16="http://schemas.microsoft.com/office/drawing/2014/main" id="{9AE508E8-3887-46BF-BEF6-AB7798A6B509}"/>
                </a:ext>
              </a:extLst>
            </p:cNvPr>
            <p:cNvSpPr>
              <a:spLocks noChangeArrowheads="1"/>
            </p:cNvSpPr>
            <p:nvPr/>
          </p:nvSpPr>
          <p:spPr bwMode="auto">
            <a:xfrm>
              <a:off x="432"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1286" name="Text Box 19">
              <a:extLst>
                <a:ext uri="{FF2B5EF4-FFF2-40B4-BE49-F238E27FC236}">
                  <a16:creationId xmlns:a16="http://schemas.microsoft.com/office/drawing/2014/main" id="{64DDC67B-0095-4EC9-8FB0-B32D8B13CD43}"/>
                </a:ext>
              </a:extLst>
            </p:cNvPr>
            <p:cNvSpPr>
              <a:spLocks noChangeArrowheads="1"/>
            </p:cNvSpPr>
            <p:nvPr/>
          </p:nvSpPr>
          <p:spPr bwMode="auto">
            <a:xfrm>
              <a:off x="1228"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dirty="0">
                  <a:latin typeface="Times New Roman" panose="02020603050405020304" pitchFamily="18" charset="0"/>
                  <a:sym typeface="Times New Roman" panose="02020603050405020304" pitchFamily="18" charset="0"/>
                </a:rPr>
                <a:t>0        1        2        3        4        5         </a:t>
              </a:r>
              <a:r>
                <a:rPr lang="en-US" altLang="zh-CN" sz="2400" b="1" i="1" dirty="0">
                  <a:latin typeface="Times New Roman" panose="02020603050405020304" pitchFamily="18" charset="0"/>
                  <a:sym typeface="Times New Roman" panose="02020603050405020304" pitchFamily="18" charset="0"/>
                </a:rPr>
                <a:t>temp</a:t>
              </a:r>
              <a:endParaRPr lang="en-US" altLang="zh-CN" sz="2400" dirty="0">
                <a:latin typeface="Times New Roman" panose="02020603050405020304" pitchFamily="18" charset="0"/>
                <a:sym typeface="Times New Roman" panose="02020603050405020304" pitchFamily="18" charset="0"/>
              </a:endParaRPr>
            </a:p>
          </p:txBody>
        </p:sp>
        <p:sp>
          <p:nvSpPr>
            <p:cNvPr id="11287" name="AutoShape 20">
              <a:extLst>
                <a:ext uri="{FF2B5EF4-FFF2-40B4-BE49-F238E27FC236}">
                  <a16:creationId xmlns:a16="http://schemas.microsoft.com/office/drawing/2014/main" id="{75F81E23-733D-4697-BD1E-18B78E319C5E}"/>
                </a:ext>
              </a:extLst>
            </p:cNvPr>
            <p:cNvSpPr>
              <a:spLocks noChangeArrowheads="1"/>
            </p:cNvSpPr>
            <p:nvPr/>
          </p:nvSpPr>
          <p:spPr bwMode="auto">
            <a:xfrm>
              <a:off x="1152"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1288" name="AutoShape 21">
              <a:extLst>
                <a:ext uri="{FF2B5EF4-FFF2-40B4-BE49-F238E27FC236}">
                  <a16:creationId xmlns:a16="http://schemas.microsoft.com/office/drawing/2014/main" id="{E9EB9311-899C-4353-81CA-2B087FDC56B8}"/>
                </a:ext>
              </a:extLst>
            </p:cNvPr>
            <p:cNvSpPr>
              <a:spLocks noChangeArrowheads="1"/>
            </p:cNvSpPr>
            <p:nvPr/>
          </p:nvSpPr>
          <p:spPr bwMode="auto">
            <a:xfrm>
              <a:off x="1632" y="192"/>
              <a:ext cx="336" cy="528"/>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9" name="AutoShape 22">
              <a:extLst>
                <a:ext uri="{FF2B5EF4-FFF2-40B4-BE49-F238E27FC236}">
                  <a16:creationId xmlns:a16="http://schemas.microsoft.com/office/drawing/2014/main" id="{3A046577-F1A4-45E6-BAC5-2CFAF9314D2F}"/>
                </a:ext>
              </a:extLst>
            </p:cNvPr>
            <p:cNvSpPr>
              <a:spLocks noChangeArrowheads="1"/>
            </p:cNvSpPr>
            <p:nvPr/>
          </p:nvSpPr>
          <p:spPr bwMode="auto">
            <a:xfrm>
              <a:off x="211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0" name="AutoShape 23">
              <a:extLst>
                <a:ext uri="{FF2B5EF4-FFF2-40B4-BE49-F238E27FC236}">
                  <a16:creationId xmlns:a16="http://schemas.microsoft.com/office/drawing/2014/main" id="{7A4CB4AD-32E7-4854-8734-F7708E8D4A9B}"/>
                </a:ext>
              </a:extLst>
            </p:cNvPr>
            <p:cNvSpPr>
              <a:spLocks noChangeArrowheads="1"/>
            </p:cNvSpPr>
            <p:nvPr/>
          </p:nvSpPr>
          <p:spPr bwMode="auto">
            <a:xfrm>
              <a:off x="2592"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1" name="AutoShape 24">
              <a:extLst>
                <a:ext uri="{FF2B5EF4-FFF2-40B4-BE49-F238E27FC236}">
                  <a16:creationId xmlns:a16="http://schemas.microsoft.com/office/drawing/2014/main" id="{1BDB0C5A-06E9-40A1-B928-1A09FFD92548}"/>
                </a:ext>
              </a:extLst>
            </p:cNvPr>
            <p:cNvSpPr>
              <a:spLocks noChangeArrowheads="1"/>
            </p:cNvSpPr>
            <p:nvPr/>
          </p:nvSpPr>
          <p:spPr bwMode="auto">
            <a:xfrm>
              <a:off x="3072"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2" name="AutoShape 25">
              <a:extLst>
                <a:ext uri="{FF2B5EF4-FFF2-40B4-BE49-F238E27FC236}">
                  <a16:creationId xmlns:a16="http://schemas.microsoft.com/office/drawing/2014/main" id="{6B0C9CE8-C3FD-43D4-A8BD-D3855DC6AC92}"/>
                </a:ext>
              </a:extLst>
            </p:cNvPr>
            <p:cNvSpPr>
              <a:spLocks noChangeArrowheads="1"/>
            </p:cNvSpPr>
            <p:nvPr/>
          </p:nvSpPr>
          <p:spPr bwMode="auto">
            <a:xfrm>
              <a:off x="355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3" name="AutoShape 26">
              <a:extLst>
                <a:ext uri="{FF2B5EF4-FFF2-40B4-BE49-F238E27FC236}">
                  <a16:creationId xmlns:a16="http://schemas.microsoft.com/office/drawing/2014/main" id="{B2F69A7D-B0F6-49E0-ABC3-50B412FB2DAB}"/>
                </a:ext>
              </a:extLst>
            </p:cNvPr>
            <p:cNvSpPr>
              <a:spLocks noChangeArrowheads="1"/>
            </p:cNvSpPr>
            <p:nvPr/>
          </p:nvSpPr>
          <p:spPr bwMode="auto">
            <a:xfrm>
              <a:off x="4224"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4" name="Text Box 27">
              <a:extLst>
                <a:ext uri="{FF2B5EF4-FFF2-40B4-BE49-F238E27FC236}">
                  <a16:creationId xmlns:a16="http://schemas.microsoft.com/office/drawing/2014/main" id="{88A60765-63E7-45AF-A421-1D71408F0179}"/>
                </a:ext>
              </a:extLst>
            </p:cNvPr>
            <p:cNvSpPr>
              <a:spLocks noChangeArrowheads="1"/>
            </p:cNvSpPr>
            <p:nvPr/>
          </p:nvSpPr>
          <p:spPr bwMode="auto">
            <a:xfrm>
              <a:off x="0" y="336"/>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1</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1295" name="Line 28">
              <a:extLst>
                <a:ext uri="{FF2B5EF4-FFF2-40B4-BE49-F238E27FC236}">
                  <a16:creationId xmlns:a16="http://schemas.microsoft.com/office/drawing/2014/main" id="{EBD84E75-E39D-42DD-AB7D-044FD1AB4ED9}"/>
                </a:ext>
              </a:extLst>
            </p:cNvPr>
            <p:cNvSpPr>
              <a:spLocks noChangeShapeType="1"/>
            </p:cNvSpPr>
            <p:nvPr/>
          </p:nvSpPr>
          <p:spPr bwMode="auto">
            <a:xfrm>
              <a:off x="1776" y="1056"/>
              <a:ext cx="254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29">
              <a:extLst>
                <a:ext uri="{FF2B5EF4-FFF2-40B4-BE49-F238E27FC236}">
                  <a16:creationId xmlns:a16="http://schemas.microsoft.com/office/drawing/2014/main" id="{EA225E61-4D68-4ECB-AF02-56DA9820FF9C}"/>
                </a:ext>
              </a:extLst>
            </p:cNvPr>
            <p:cNvSpPr>
              <a:spLocks noChangeShapeType="1"/>
            </p:cNvSpPr>
            <p:nvPr/>
          </p:nvSpPr>
          <p:spPr bwMode="auto">
            <a:xfrm flipH="1">
              <a:off x="1776" y="1152"/>
              <a:ext cx="2544"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71" name="Group 30">
            <a:extLst>
              <a:ext uri="{FF2B5EF4-FFF2-40B4-BE49-F238E27FC236}">
                <a16:creationId xmlns:a16="http://schemas.microsoft.com/office/drawing/2014/main" id="{39D1BA1D-E407-4D07-900C-F37FA1678169}"/>
              </a:ext>
            </a:extLst>
          </p:cNvPr>
          <p:cNvGrpSpPr>
            <a:grpSpLocks/>
          </p:cNvGrpSpPr>
          <p:nvPr/>
        </p:nvGrpSpPr>
        <p:grpSpPr bwMode="auto">
          <a:xfrm>
            <a:off x="338928" y="4293096"/>
            <a:ext cx="8610600" cy="1828800"/>
            <a:chOff x="0" y="0"/>
            <a:chExt cx="5424" cy="1152"/>
          </a:xfrm>
        </p:grpSpPr>
        <p:sp>
          <p:nvSpPr>
            <p:cNvPr id="11272" name="Rectangle 31">
              <a:extLst>
                <a:ext uri="{FF2B5EF4-FFF2-40B4-BE49-F238E27FC236}">
                  <a16:creationId xmlns:a16="http://schemas.microsoft.com/office/drawing/2014/main" id="{98694201-CA2E-4CFC-9753-4846E514683A}"/>
                </a:ext>
              </a:extLst>
            </p:cNvPr>
            <p:cNvSpPr>
              <a:spLocks noChangeArrowheads="1"/>
            </p:cNvSpPr>
            <p:nvPr/>
          </p:nvSpPr>
          <p:spPr bwMode="auto">
            <a:xfrm>
              <a:off x="0" y="6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b="1">
                <a:solidFill>
                  <a:schemeClr val="tx2"/>
                </a:solidFill>
                <a:latin typeface="Times New Roman" panose="02020603050405020304" pitchFamily="18" charset="0"/>
                <a:sym typeface="Times New Roman" panose="02020603050405020304" pitchFamily="18" charset="0"/>
              </a:endParaRPr>
            </a:p>
          </p:txBody>
        </p:sp>
        <p:sp>
          <p:nvSpPr>
            <p:cNvPr id="11273" name="Text Box 32">
              <a:extLst>
                <a:ext uri="{FF2B5EF4-FFF2-40B4-BE49-F238E27FC236}">
                  <a16:creationId xmlns:a16="http://schemas.microsoft.com/office/drawing/2014/main" id="{0472F512-476B-46E5-A7B6-531C55740C0B}"/>
                </a:ext>
              </a:extLst>
            </p:cNvPr>
            <p:cNvSpPr>
              <a:spLocks noChangeArrowheads="1"/>
            </p:cNvSpPr>
            <p:nvPr/>
          </p:nvSpPr>
          <p:spPr bwMode="auto">
            <a:xfrm>
              <a:off x="127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1274" name="AutoShape 33" descr="白色大理石">
              <a:extLst>
                <a:ext uri="{FF2B5EF4-FFF2-40B4-BE49-F238E27FC236}">
                  <a16:creationId xmlns:a16="http://schemas.microsoft.com/office/drawing/2014/main" id="{4A601C61-89C9-44E4-96EF-D7715E2E214A}"/>
                </a:ext>
              </a:extLst>
            </p:cNvPr>
            <p:cNvSpPr>
              <a:spLocks noChangeArrowheads="1"/>
            </p:cNvSpPr>
            <p:nvPr/>
          </p:nvSpPr>
          <p:spPr bwMode="auto">
            <a:xfrm>
              <a:off x="480"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1275" name="AutoShape 34">
              <a:extLst>
                <a:ext uri="{FF2B5EF4-FFF2-40B4-BE49-F238E27FC236}">
                  <a16:creationId xmlns:a16="http://schemas.microsoft.com/office/drawing/2014/main" id="{011069D9-7568-4709-9D56-473693404A7F}"/>
                </a:ext>
              </a:extLst>
            </p:cNvPr>
            <p:cNvSpPr>
              <a:spLocks noChangeArrowheads="1"/>
            </p:cNvSpPr>
            <p:nvPr/>
          </p:nvSpPr>
          <p:spPr bwMode="auto">
            <a:xfrm>
              <a:off x="120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1276" name="AutoShape 35">
              <a:extLst>
                <a:ext uri="{FF2B5EF4-FFF2-40B4-BE49-F238E27FC236}">
                  <a16:creationId xmlns:a16="http://schemas.microsoft.com/office/drawing/2014/main" id="{70D00B04-3C9F-41AA-A94B-83FA27B8D6B0}"/>
                </a:ext>
              </a:extLst>
            </p:cNvPr>
            <p:cNvSpPr>
              <a:spLocks noChangeArrowheads="1"/>
            </p:cNvSpPr>
            <p:nvPr/>
          </p:nvSpPr>
          <p:spPr bwMode="auto">
            <a:xfrm>
              <a:off x="168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b="1">
                <a:solidFill>
                  <a:srgbClr val="FFFFCC"/>
                </a:solidFill>
                <a:latin typeface="Times New Roman" panose="02020603050405020304" pitchFamily="18" charset="0"/>
                <a:sym typeface="Times New Roman" panose="02020603050405020304" pitchFamily="18" charset="0"/>
              </a:endParaRPr>
            </a:p>
          </p:txBody>
        </p:sp>
        <p:sp>
          <p:nvSpPr>
            <p:cNvPr id="11277" name="AutoShape 36">
              <a:extLst>
                <a:ext uri="{FF2B5EF4-FFF2-40B4-BE49-F238E27FC236}">
                  <a16:creationId xmlns:a16="http://schemas.microsoft.com/office/drawing/2014/main" id="{92677B55-E91B-482B-9969-FEE64E457D9A}"/>
                </a:ext>
              </a:extLst>
            </p:cNvPr>
            <p:cNvSpPr>
              <a:spLocks noChangeArrowheads="1"/>
            </p:cNvSpPr>
            <p:nvPr/>
          </p:nvSpPr>
          <p:spPr bwMode="auto">
            <a:xfrm>
              <a:off x="2160" y="0"/>
              <a:ext cx="336" cy="720"/>
            </a:xfrm>
            <a:prstGeom prst="can">
              <a:avLst>
                <a:gd name="adj" fmla="val 53562"/>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78" name="AutoShape 37">
              <a:extLst>
                <a:ext uri="{FF2B5EF4-FFF2-40B4-BE49-F238E27FC236}">
                  <a16:creationId xmlns:a16="http://schemas.microsoft.com/office/drawing/2014/main" id="{390CC117-8A35-4BC4-A7F6-3AA5CF887D21}"/>
                </a:ext>
              </a:extLst>
            </p:cNvPr>
            <p:cNvSpPr>
              <a:spLocks noChangeArrowheads="1"/>
            </p:cNvSpPr>
            <p:nvPr/>
          </p:nvSpPr>
          <p:spPr bwMode="auto">
            <a:xfrm>
              <a:off x="2640"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79" name="AutoShape 38">
              <a:extLst>
                <a:ext uri="{FF2B5EF4-FFF2-40B4-BE49-F238E27FC236}">
                  <a16:creationId xmlns:a16="http://schemas.microsoft.com/office/drawing/2014/main" id="{D1A133B9-2BBE-44C7-BC37-B540DF018C3A}"/>
                </a:ext>
              </a:extLst>
            </p:cNvPr>
            <p:cNvSpPr>
              <a:spLocks noChangeArrowheads="1"/>
            </p:cNvSpPr>
            <p:nvPr/>
          </p:nvSpPr>
          <p:spPr bwMode="auto">
            <a:xfrm>
              <a:off x="3120"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0" name="AutoShape 39">
              <a:extLst>
                <a:ext uri="{FF2B5EF4-FFF2-40B4-BE49-F238E27FC236}">
                  <a16:creationId xmlns:a16="http://schemas.microsoft.com/office/drawing/2014/main" id="{DC69690A-380E-49AA-9BB9-766684765D67}"/>
                </a:ext>
              </a:extLst>
            </p:cNvPr>
            <p:cNvSpPr>
              <a:spLocks noChangeArrowheads="1"/>
            </p:cNvSpPr>
            <p:nvPr/>
          </p:nvSpPr>
          <p:spPr bwMode="auto">
            <a:xfrm>
              <a:off x="3600"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1" name="AutoShape 40">
              <a:extLst>
                <a:ext uri="{FF2B5EF4-FFF2-40B4-BE49-F238E27FC236}">
                  <a16:creationId xmlns:a16="http://schemas.microsoft.com/office/drawing/2014/main" id="{10A20295-3BE8-4B80-BA0D-C42D6DAD5E7D}"/>
                </a:ext>
              </a:extLst>
            </p:cNvPr>
            <p:cNvSpPr>
              <a:spLocks noChangeArrowheads="1"/>
            </p:cNvSpPr>
            <p:nvPr/>
          </p:nvSpPr>
          <p:spPr bwMode="auto">
            <a:xfrm>
              <a:off x="427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2" name="Text Box 41">
              <a:extLst>
                <a:ext uri="{FF2B5EF4-FFF2-40B4-BE49-F238E27FC236}">
                  <a16:creationId xmlns:a16="http://schemas.microsoft.com/office/drawing/2014/main" id="{BE5B31D1-F3E6-4E4C-9517-F4260B33899A}"/>
                </a:ext>
              </a:extLst>
            </p:cNvPr>
            <p:cNvSpPr>
              <a:spLocks noChangeArrowheads="1"/>
            </p:cNvSpPr>
            <p:nvPr/>
          </p:nvSpPr>
          <p:spPr bwMode="auto">
            <a:xfrm>
              <a:off x="48" y="355"/>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2</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1283" name="Line 42">
              <a:extLst>
                <a:ext uri="{FF2B5EF4-FFF2-40B4-BE49-F238E27FC236}">
                  <a16:creationId xmlns:a16="http://schemas.microsoft.com/office/drawing/2014/main" id="{75B84845-0536-43D4-A535-97868F705DCF}"/>
                </a:ext>
              </a:extLst>
            </p:cNvPr>
            <p:cNvSpPr>
              <a:spLocks noChangeShapeType="1"/>
            </p:cNvSpPr>
            <p:nvPr/>
          </p:nvSpPr>
          <p:spPr bwMode="auto">
            <a:xfrm>
              <a:off x="2304" y="1056"/>
              <a:ext cx="206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43">
              <a:extLst>
                <a:ext uri="{FF2B5EF4-FFF2-40B4-BE49-F238E27FC236}">
                  <a16:creationId xmlns:a16="http://schemas.microsoft.com/office/drawing/2014/main" id="{C0115C70-F977-49B0-BF57-158AB79BB8ED}"/>
                </a:ext>
              </a:extLst>
            </p:cNvPr>
            <p:cNvSpPr>
              <a:spLocks noChangeShapeType="1"/>
            </p:cNvSpPr>
            <p:nvPr/>
          </p:nvSpPr>
          <p:spPr bwMode="auto">
            <a:xfrm flipH="1">
              <a:off x="2304" y="1152"/>
              <a:ext cx="2064"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Text Box 4">
            <a:extLst>
              <a:ext uri="{FF2B5EF4-FFF2-40B4-BE49-F238E27FC236}">
                <a16:creationId xmlns:a16="http://schemas.microsoft.com/office/drawing/2014/main" id="{160FCD7E-9884-4F24-9BB9-40BB3E37B976}"/>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B25F7DA3-5F4E-45C3-9201-C3C96A5F910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2F88F55-52FC-46AC-BC82-3E79DF0A8A1E}" type="slidenum">
              <a:rPr lang="zh-CN" altLang="en-US" sz="2400">
                <a:solidFill>
                  <a:srgbClr val="000000"/>
                </a:solidFill>
              </a:rPr>
              <a:pPr algn="r" eaLnBrk="1" hangingPunct="1">
                <a:spcBef>
                  <a:spcPct val="50000"/>
                </a:spcBef>
                <a:buClrTx/>
                <a:buSzTx/>
                <a:buFont typeface="Arial" panose="020B0604020202020204" pitchFamily="34" charset="0"/>
                <a:buNone/>
              </a:pPr>
              <a:t>17</a:t>
            </a:fld>
            <a:endParaRPr lang="en-US" altLang="zh-CN" sz="2400"/>
          </a:p>
        </p:txBody>
      </p:sp>
      <p:sp>
        <p:nvSpPr>
          <p:cNvPr id="12312" name="AutoShape 34" descr="白色大理石">
            <a:extLst>
              <a:ext uri="{FF2B5EF4-FFF2-40B4-BE49-F238E27FC236}">
                <a16:creationId xmlns:a16="http://schemas.microsoft.com/office/drawing/2014/main" id="{FCE5DAD5-58D1-4CF1-B371-0301897FD602}"/>
              </a:ext>
            </a:extLst>
          </p:cNvPr>
          <p:cNvSpPr>
            <a:spLocks noChangeArrowheads="1"/>
          </p:cNvSpPr>
          <p:nvPr/>
        </p:nvSpPr>
        <p:spPr bwMode="auto">
          <a:xfrm>
            <a:off x="891480" y="2105000"/>
            <a:ext cx="7848600" cy="457200"/>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2313" name="AutoShape 35">
            <a:extLst>
              <a:ext uri="{FF2B5EF4-FFF2-40B4-BE49-F238E27FC236}">
                <a16:creationId xmlns:a16="http://schemas.microsoft.com/office/drawing/2014/main" id="{11FFD355-9CCE-4E43-A5DD-A956ED2816DE}"/>
              </a:ext>
            </a:extLst>
          </p:cNvPr>
          <p:cNvSpPr>
            <a:spLocks noChangeArrowheads="1"/>
          </p:cNvSpPr>
          <p:nvPr/>
        </p:nvSpPr>
        <p:spPr bwMode="auto">
          <a:xfrm>
            <a:off x="2186880" y="1724000"/>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14" name="AutoShape 36">
            <a:extLst>
              <a:ext uri="{FF2B5EF4-FFF2-40B4-BE49-F238E27FC236}">
                <a16:creationId xmlns:a16="http://schemas.microsoft.com/office/drawing/2014/main" id="{99EF0F55-6AA7-4D83-BC89-C49D33F8A7EC}"/>
              </a:ext>
            </a:extLst>
          </p:cNvPr>
          <p:cNvSpPr>
            <a:spLocks noChangeArrowheads="1"/>
          </p:cNvSpPr>
          <p:nvPr/>
        </p:nvSpPr>
        <p:spPr bwMode="auto">
          <a:xfrm>
            <a:off x="2948880" y="16478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15" name="AutoShape 37">
            <a:extLst>
              <a:ext uri="{FF2B5EF4-FFF2-40B4-BE49-F238E27FC236}">
                <a16:creationId xmlns:a16="http://schemas.microsoft.com/office/drawing/2014/main" id="{09A7D5C4-9E0A-40CB-99E9-40AF86955E65}"/>
              </a:ext>
            </a:extLst>
          </p:cNvPr>
          <p:cNvSpPr>
            <a:spLocks noChangeArrowheads="1"/>
          </p:cNvSpPr>
          <p:nvPr/>
        </p:nvSpPr>
        <p:spPr bwMode="auto">
          <a:xfrm>
            <a:off x="3710880" y="1343000"/>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16" name="AutoShape 38">
            <a:extLst>
              <a:ext uri="{FF2B5EF4-FFF2-40B4-BE49-F238E27FC236}">
                <a16:creationId xmlns:a16="http://schemas.microsoft.com/office/drawing/2014/main" id="{660E26C2-45D8-4F9B-8D35-433EEC638E95}"/>
              </a:ext>
            </a:extLst>
          </p:cNvPr>
          <p:cNvSpPr>
            <a:spLocks noChangeArrowheads="1"/>
          </p:cNvSpPr>
          <p:nvPr/>
        </p:nvSpPr>
        <p:spPr bwMode="auto">
          <a:xfrm>
            <a:off x="4472880" y="1647800"/>
            <a:ext cx="533400" cy="838200"/>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25*</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12317" name="AutoShape 39">
            <a:extLst>
              <a:ext uri="{FF2B5EF4-FFF2-40B4-BE49-F238E27FC236}">
                <a16:creationId xmlns:a16="http://schemas.microsoft.com/office/drawing/2014/main" id="{CC23626E-C0FA-4695-925C-AFEDF0F84EEB}"/>
              </a:ext>
            </a:extLst>
          </p:cNvPr>
          <p:cNvSpPr>
            <a:spLocks noChangeArrowheads="1"/>
          </p:cNvSpPr>
          <p:nvPr/>
        </p:nvSpPr>
        <p:spPr bwMode="auto">
          <a:xfrm>
            <a:off x="5234880" y="1800200"/>
            <a:ext cx="533400" cy="68580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18" name="AutoShape 40">
            <a:extLst>
              <a:ext uri="{FF2B5EF4-FFF2-40B4-BE49-F238E27FC236}">
                <a16:creationId xmlns:a16="http://schemas.microsoft.com/office/drawing/2014/main" id="{7AC47B20-38F2-4DB1-B631-590E78D64209}"/>
              </a:ext>
            </a:extLst>
          </p:cNvPr>
          <p:cNvSpPr>
            <a:spLocks noChangeArrowheads="1"/>
          </p:cNvSpPr>
          <p:nvPr/>
        </p:nvSpPr>
        <p:spPr bwMode="auto">
          <a:xfrm>
            <a:off x="5996880" y="2105000"/>
            <a:ext cx="533400" cy="3810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19" name="Text Box 41">
            <a:extLst>
              <a:ext uri="{FF2B5EF4-FFF2-40B4-BE49-F238E27FC236}">
                <a16:creationId xmlns:a16="http://schemas.microsoft.com/office/drawing/2014/main" id="{8AB568EB-31AC-4A4B-9877-1276DBA247D1}"/>
              </a:ext>
            </a:extLst>
          </p:cNvPr>
          <p:cNvSpPr>
            <a:spLocks noChangeArrowheads="1"/>
          </p:cNvSpPr>
          <p:nvPr/>
        </p:nvSpPr>
        <p:spPr bwMode="auto">
          <a:xfrm>
            <a:off x="2307530" y="25622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a:t>
            </a:r>
            <a:endParaRPr lang="zh-CN" altLang="en-US" sz="2400">
              <a:latin typeface="Times New Roman" panose="02020603050405020304" pitchFamily="18" charset="0"/>
              <a:sym typeface="Times New Roman" panose="02020603050405020304" pitchFamily="18" charset="0"/>
            </a:endParaRPr>
          </a:p>
        </p:txBody>
      </p:sp>
      <p:sp>
        <p:nvSpPr>
          <p:cNvPr id="12320" name="Text Box 42">
            <a:extLst>
              <a:ext uri="{FF2B5EF4-FFF2-40B4-BE49-F238E27FC236}">
                <a16:creationId xmlns:a16="http://schemas.microsoft.com/office/drawing/2014/main" id="{6F2FB64E-BF34-4501-A89F-FA023B079325}"/>
              </a:ext>
            </a:extLst>
          </p:cNvPr>
          <p:cNvSpPr>
            <a:spLocks noChangeArrowheads="1"/>
          </p:cNvSpPr>
          <p:nvPr/>
        </p:nvSpPr>
        <p:spPr bwMode="auto">
          <a:xfrm>
            <a:off x="358080" y="1982763"/>
            <a:ext cx="93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3</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2321" name="AutoShape 43">
            <a:extLst>
              <a:ext uri="{FF2B5EF4-FFF2-40B4-BE49-F238E27FC236}">
                <a16:creationId xmlns:a16="http://schemas.microsoft.com/office/drawing/2014/main" id="{16A18554-C83B-486A-BCDB-6C8466B1B1CF}"/>
              </a:ext>
            </a:extLst>
          </p:cNvPr>
          <p:cNvSpPr>
            <a:spLocks noChangeArrowheads="1"/>
          </p:cNvSpPr>
          <p:nvPr/>
        </p:nvSpPr>
        <p:spPr bwMode="auto">
          <a:xfrm>
            <a:off x="7063680" y="1647800"/>
            <a:ext cx="533400" cy="8382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22" name="Line 44">
            <a:extLst>
              <a:ext uri="{FF2B5EF4-FFF2-40B4-BE49-F238E27FC236}">
                <a16:creationId xmlns:a16="http://schemas.microsoft.com/office/drawing/2014/main" id="{78728D33-2041-4E86-A175-455707592DD9}"/>
              </a:ext>
            </a:extLst>
          </p:cNvPr>
          <p:cNvSpPr>
            <a:spLocks noChangeShapeType="1"/>
          </p:cNvSpPr>
          <p:nvPr/>
        </p:nvSpPr>
        <p:spPr bwMode="auto">
          <a:xfrm>
            <a:off x="4701480" y="3019400"/>
            <a:ext cx="2667000" cy="1588"/>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45">
            <a:extLst>
              <a:ext uri="{FF2B5EF4-FFF2-40B4-BE49-F238E27FC236}">
                <a16:creationId xmlns:a16="http://schemas.microsoft.com/office/drawing/2014/main" id="{DC965C9A-E3FD-4A99-BD83-DB7CA0531190}"/>
              </a:ext>
            </a:extLst>
          </p:cNvPr>
          <p:cNvSpPr>
            <a:spLocks noChangeShapeType="1"/>
          </p:cNvSpPr>
          <p:nvPr/>
        </p:nvSpPr>
        <p:spPr bwMode="auto">
          <a:xfrm flipH="1">
            <a:off x="4015680" y="3171800"/>
            <a:ext cx="3276600" cy="1588"/>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46">
            <a:extLst>
              <a:ext uri="{FF2B5EF4-FFF2-40B4-BE49-F238E27FC236}">
                <a16:creationId xmlns:a16="http://schemas.microsoft.com/office/drawing/2014/main" id="{6AABB9A7-9CAD-4A93-BDF5-A0BB4ABE38DA}"/>
              </a:ext>
            </a:extLst>
          </p:cNvPr>
          <p:cNvSpPr>
            <a:spLocks noChangeShapeType="1"/>
          </p:cNvSpPr>
          <p:nvPr/>
        </p:nvSpPr>
        <p:spPr bwMode="auto">
          <a:xfrm>
            <a:off x="4015680" y="30956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6" name="AutoShape 48" descr="白色大理石">
            <a:extLst>
              <a:ext uri="{FF2B5EF4-FFF2-40B4-BE49-F238E27FC236}">
                <a16:creationId xmlns:a16="http://schemas.microsoft.com/office/drawing/2014/main" id="{0BB88684-6AAA-4648-B75D-D074AE73DDFE}"/>
              </a:ext>
            </a:extLst>
          </p:cNvPr>
          <p:cNvSpPr>
            <a:spLocks noChangeArrowheads="1"/>
          </p:cNvSpPr>
          <p:nvPr/>
        </p:nvSpPr>
        <p:spPr bwMode="auto">
          <a:xfrm>
            <a:off x="1043880" y="4162400"/>
            <a:ext cx="7848600" cy="457200"/>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2297" name="Text Box 49">
            <a:extLst>
              <a:ext uri="{FF2B5EF4-FFF2-40B4-BE49-F238E27FC236}">
                <a16:creationId xmlns:a16="http://schemas.microsoft.com/office/drawing/2014/main" id="{704731DE-40F8-4508-A37E-139B3E7956FA}"/>
              </a:ext>
            </a:extLst>
          </p:cNvPr>
          <p:cNvSpPr>
            <a:spLocks noChangeArrowheads="1"/>
          </p:cNvSpPr>
          <p:nvPr/>
        </p:nvSpPr>
        <p:spPr bwMode="auto">
          <a:xfrm>
            <a:off x="2307530" y="4619600"/>
            <a:ext cx="544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2298" name="AutoShape 50">
            <a:extLst>
              <a:ext uri="{FF2B5EF4-FFF2-40B4-BE49-F238E27FC236}">
                <a16:creationId xmlns:a16="http://schemas.microsoft.com/office/drawing/2014/main" id="{3252AEF2-B7F4-465A-90B2-E5781013CCB6}"/>
              </a:ext>
            </a:extLst>
          </p:cNvPr>
          <p:cNvSpPr>
            <a:spLocks noChangeArrowheads="1"/>
          </p:cNvSpPr>
          <p:nvPr/>
        </p:nvSpPr>
        <p:spPr bwMode="auto">
          <a:xfrm>
            <a:off x="2186880" y="3781400"/>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21</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299" name="AutoShape 51">
            <a:extLst>
              <a:ext uri="{FF2B5EF4-FFF2-40B4-BE49-F238E27FC236}">
                <a16:creationId xmlns:a16="http://schemas.microsoft.com/office/drawing/2014/main" id="{EBAAC6A8-D388-4A8B-A277-94B4EC0F91C8}"/>
              </a:ext>
            </a:extLst>
          </p:cNvPr>
          <p:cNvSpPr>
            <a:spLocks noChangeArrowheads="1"/>
          </p:cNvSpPr>
          <p:nvPr/>
        </p:nvSpPr>
        <p:spPr bwMode="auto">
          <a:xfrm>
            <a:off x="2948880" y="37052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00" name="AutoShape 52">
            <a:extLst>
              <a:ext uri="{FF2B5EF4-FFF2-40B4-BE49-F238E27FC236}">
                <a16:creationId xmlns:a16="http://schemas.microsoft.com/office/drawing/2014/main" id="{2270B2A6-83E2-4D3C-BC48-DB5583F1E5D6}"/>
              </a:ext>
            </a:extLst>
          </p:cNvPr>
          <p:cNvSpPr>
            <a:spLocks noChangeArrowheads="1"/>
          </p:cNvSpPr>
          <p:nvPr/>
        </p:nvSpPr>
        <p:spPr bwMode="auto">
          <a:xfrm>
            <a:off x="4472880" y="3400400"/>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01" name="AutoShape 53">
            <a:extLst>
              <a:ext uri="{FF2B5EF4-FFF2-40B4-BE49-F238E27FC236}">
                <a16:creationId xmlns:a16="http://schemas.microsoft.com/office/drawing/2014/main" id="{E8FDA377-258F-40C1-9A2B-E99AA8CC2681}"/>
              </a:ext>
            </a:extLst>
          </p:cNvPr>
          <p:cNvSpPr>
            <a:spLocks noChangeArrowheads="1"/>
          </p:cNvSpPr>
          <p:nvPr/>
        </p:nvSpPr>
        <p:spPr bwMode="auto">
          <a:xfrm>
            <a:off x="3710880" y="37052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25*</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02" name="AutoShape 54">
            <a:extLst>
              <a:ext uri="{FF2B5EF4-FFF2-40B4-BE49-F238E27FC236}">
                <a16:creationId xmlns:a16="http://schemas.microsoft.com/office/drawing/2014/main" id="{76A231B7-EC2A-43D7-8428-69CD06CB1ED2}"/>
              </a:ext>
            </a:extLst>
          </p:cNvPr>
          <p:cNvSpPr>
            <a:spLocks noChangeArrowheads="1"/>
          </p:cNvSpPr>
          <p:nvPr/>
        </p:nvSpPr>
        <p:spPr bwMode="auto">
          <a:xfrm>
            <a:off x="5234880" y="3857600"/>
            <a:ext cx="533400" cy="685800"/>
          </a:xfrm>
          <a:prstGeom prst="can">
            <a:avLst>
              <a:gd name="adj" fmla="val 32143"/>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16</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12303" name="AutoShape 55">
            <a:extLst>
              <a:ext uri="{FF2B5EF4-FFF2-40B4-BE49-F238E27FC236}">
                <a16:creationId xmlns:a16="http://schemas.microsoft.com/office/drawing/2014/main" id="{60454A18-EA91-440B-8B02-B612D47E4132}"/>
              </a:ext>
            </a:extLst>
          </p:cNvPr>
          <p:cNvSpPr>
            <a:spLocks noChangeArrowheads="1"/>
          </p:cNvSpPr>
          <p:nvPr/>
        </p:nvSpPr>
        <p:spPr bwMode="auto">
          <a:xfrm>
            <a:off x="5996880" y="4162400"/>
            <a:ext cx="533400" cy="3810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04" name="Text Box 56">
            <a:extLst>
              <a:ext uri="{FF2B5EF4-FFF2-40B4-BE49-F238E27FC236}">
                <a16:creationId xmlns:a16="http://schemas.microsoft.com/office/drawing/2014/main" id="{A2A6F19D-BEEE-4096-BE87-99BFDB990B5E}"/>
              </a:ext>
            </a:extLst>
          </p:cNvPr>
          <p:cNvSpPr>
            <a:spLocks noChangeArrowheads="1"/>
          </p:cNvSpPr>
          <p:nvPr/>
        </p:nvSpPr>
        <p:spPr bwMode="auto">
          <a:xfrm>
            <a:off x="358080" y="4010000"/>
            <a:ext cx="93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dirty="0" err="1">
                <a:solidFill>
                  <a:schemeClr val="hlink"/>
                </a:solidFill>
                <a:latin typeface="Times New Roman" panose="02020603050405020304" pitchFamily="18" charset="0"/>
                <a:sym typeface="Times New Roman" panose="02020603050405020304" pitchFamily="18" charset="0"/>
              </a:rPr>
              <a:t>i</a:t>
            </a:r>
            <a:r>
              <a:rPr lang="en-US" altLang="zh-CN" b="1" i="1" dirty="0">
                <a:solidFill>
                  <a:schemeClr val="hlink"/>
                </a:solidFill>
                <a:latin typeface="Times New Roman" panose="02020603050405020304" pitchFamily="18" charset="0"/>
                <a:sym typeface="Times New Roman" panose="02020603050405020304" pitchFamily="18" charset="0"/>
              </a:rPr>
              <a:t> </a:t>
            </a:r>
            <a:r>
              <a:rPr lang="en-US" altLang="zh-CN" b="1" dirty="0">
                <a:solidFill>
                  <a:schemeClr val="hlink"/>
                </a:solidFill>
                <a:latin typeface="Times New Roman" panose="02020603050405020304" pitchFamily="18" charset="0"/>
                <a:sym typeface="Times New Roman" panose="02020603050405020304" pitchFamily="18" charset="0"/>
              </a:rPr>
              <a:t>= 4</a:t>
            </a:r>
            <a:endParaRPr lang="en-US" altLang="zh-CN" sz="2400" dirty="0">
              <a:solidFill>
                <a:schemeClr val="bg1"/>
              </a:solidFill>
              <a:latin typeface="Times New Roman" panose="02020603050405020304" pitchFamily="18" charset="0"/>
              <a:sym typeface="Times New Roman" panose="02020603050405020304" pitchFamily="18" charset="0"/>
            </a:endParaRPr>
          </a:p>
        </p:txBody>
      </p:sp>
      <p:sp>
        <p:nvSpPr>
          <p:cNvPr id="12305" name="Line 57">
            <a:extLst>
              <a:ext uri="{FF2B5EF4-FFF2-40B4-BE49-F238E27FC236}">
                <a16:creationId xmlns:a16="http://schemas.microsoft.com/office/drawing/2014/main" id="{04A23BD4-DBFE-4092-AA25-CDDE72CBC1FF}"/>
              </a:ext>
            </a:extLst>
          </p:cNvPr>
          <p:cNvSpPr>
            <a:spLocks noChangeShapeType="1"/>
          </p:cNvSpPr>
          <p:nvPr/>
        </p:nvSpPr>
        <p:spPr bwMode="auto">
          <a:xfrm>
            <a:off x="5539680" y="5076800"/>
            <a:ext cx="1676400" cy="1588"/>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58">
            <a:extLst>
              <a:ext uri="{FF2B5EF4-FFF2-40B4-BE49-F238E27FC236}">
                <a16:creationId xmlns:a16="http://schemas.microsoft.com/office/drawing/2014/main" id="{553D5662-E2B3-4266-A8D8-310E7EFA9E4A}"/>
              </a:ext>
            </a:extLst>
          </p:cNvPr>
          <p:cNvSpPr>
            <a:spLocks noChangeShapeType="1"/>
          </p:cNvSpPr>
          <p:nvPr/>
        </p:nvSpPr>
        <p:spPr bwMode="auto">
          <a:xfrm flipH="1">
            <a:off x="2415480" y="5229200"/>
            <a:ext cx="4800600" cy="1588"/>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AutoShape 59">
            <a:extLst>
              <a:ext uri="{FF2B5EF4-FFF2-40B4-BE49-F238E27FC236}">
                <a16:creationId xmlns:a16="http://schemas.microsoft.com/office/drawing/2014/main" id="{2DCD5E20-D576-4723-AEB4-EF88A2A5D8FD}"/>
              </a:ext>
            </a:extLst>
          </p:cNvPr>
          <p:cNvSpPr>
            <a:spLocks noChangeArrowheads="1"/>
          </p:cNvSpPr>
          <p:nvPr/>
        </p:nvSpPr>
        <p:spPr bwMode="auto">
          <a:xfrm>
            <a:off x="7063680" y="3857600"/>
            <a:ext cx="533400" cy="68580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08" name="Line 60">
            <a:extLst>
              <a:ext uri="{FF2B5EF4-FFF2-40B4-BE49-F238E27FC236}">
                <a16:creationId xmlns:a16="http://schemas.microsoft.com/office/drawing/2014/main" id="{AD0C432D-AA35-4D98-8216-A5712A2F3B69}"/>
              </a:ext>
            </a:extLst>
          </p:cNvPr>
          <p:cNvSpPr>
            <a:spLocks noChangeShapeType="1"/>
          </p:cNvSpPr>
          <p:nvPr/>
        </p:nvSpPr>
        <p:spPr bwMode="auto">
          <a:xfrm>
            <a:off x="4853880" y="5153000"/>
            <a:ext cx="6858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61">
            <a:extLst>
              <a:ext uri="{FF2B5EF4-FFF2-40B4-BE49-F238E27FC236}">
                <a16:creationId xmlns:a16="http://schemas.microsoft.com/office/drawing/2014/main" id="{B00770E4-F98F-4DA0-857B-83353424B6A9}"/>
              </a:ext>
            </a:extLst>
          </p:cNvPr>
          <p:cNvSpPr>
            <a:spLocks noChangeShapeType="1"/>
          </p:cNvSpPr>
          <p:nvPr/>
        </p:nvSpPr>
        <p:spPr bwMode="auto">
          <a:xfrm>
            <a:off x="4015680" y="51530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62">
            <a:extLst>
              <a:ext uri="{FF2B5EF4-FFF2-40B4-BE49-F238E27FC236}">
                <a16:creationId xmlns:a16="http://schemas.microsoft.com/office/drawing/2014/main" id="{EF731307-0AD0-4A22-AE9D-792A59672E9C}"/>
              </a:ext>
            </a:extLst>
          </p:cNvPr>
          <p:cNvSpPr>
            <a:spLocks noChangeShapeType="1"/>
          </p:cNvSpPr>
          <p:nvPr/>
        </p:nvSpPr>
        <p:spPr bwMode="auto">
          <a:xfrm>
            <a:off x="3253680" y="5153000"/>
            <a:ext cx="6858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63">
            <a:extLst>
              <a:ext uri="{FF2B5EF4-FFF2-40B4-BE49-F238E27FC236}">
                <a16:creationId xmlns:a16="http://schemas.microsoft.com/office/drawing/2014/main" id="{ACACA711-73AF-4246-B6A4-A5E9666EAB89}"/>
              </a:ext>
            </a:extLst>
          </p:cNvPr>
          <p:cNvSpPr>
            <a:spLocks noChangeShapeType="1"/>
          </p:cNvSpPr>
          <p:nvPr/>
        </p:nvSpPr>
        <p:spPr bwMode="auto">
          <a:xfrm>
            <a:off x="2415480" y="51530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 Box 4">
            <a:extLst>
              <a:ext uri="{FF2B5EF4-FFF2-40B4-BE49-F238E27FC236}">
                <a16:creationId xmlns:a16="http://schemas.microsoft.com/office/drawing/2014/main" id="{C9E5CB3A-56A6-4681-83DF-22688B13769E}"/>
              </a:ext>
            </a:extLst>
          </p:cNvPr>
          <p:cNvSpPr>
            <a:spLocks noChangeArrowheads="1"/>
          </p:cNvSpPr>
          <p:nvPr/>
        </p:nvSpPr>
        <p:spPr bwMode="auto">
          <a:xfrm>
            <a:off x="510480" y="14903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
        <p:nvSpPr>
          <p:cNvPr id="3" name="AutoShape 37">
            <a:extLst>
              <a:ext uri="{FF2B5EF4-FFF2-40B4-BE49-F238E27FC236}">
                <a16:creationId xmlns:a16="http://schemas.microsoft.com/office/drawing/2014/main" id="{BCB6FF04-F4AE-B787-DEC7-C902332E9281}"/>
              </a:ext>
            </a:extLst>
          </p:cNvPr>
          <p:cNvSpPr>
            <a:spLocks noChangeArrowheads="1"/>
          </p:cNvSpPr>
          <p:nvPr/>
        </p:nvSpPr>
        <p:spPr bwMode="auto">
          <a:xfrm>
            <a:off x="4456340" y="1353318"/>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4" name="AutoShape 38">
            <a:extLst>
              <a:ext uri="{FF2B5EF4-FFF2-40B4-BE49-F238E27FC236}">
                <a16:creationId xmlns:a16="http://schemas.microsoft.com/office/drawing/2014/main" id="{21D0209F-16FB-8E8B-6422-E1DDF768EE7B}"/>
              </a:ext>
            </a:extLst>
          </p:cNvPr>
          <p:cNvSpPr>
            <a:spLocks noChangeArrowheads="1"/>
          </p:cNvSpPr>
          <p:nvPr/>
        </p:nvSpPr>
        <p:spPr bwMode="auto">
          <a:xfrm>
            <a:off x="3710880" y="1638726"/>
            <a:ext cx="533400" cy="838200"/>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25*</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5" name="AutoShape 54">
            <a:extLst>
              <a:ext uri="{FF2B5EF4-FFF2-40B4-BE49-F238E27FC236}">
                <a16:creationId xmlns:a16="http://schemas.microsoft.com/office/drawing/2014/main" id="{A28E8865-24CA-4A82-D583-846413AA8C32}"/>
              </a:ext>
            </a:extLst>
          </p:cNvPr>
          <p:cNvSpPr>
            <a:spLocks noChangeArrowheads="1"/>
          </p:cNvSpPr>
          <p:nvPr/>
        </p:nvSpPr>
        <p:spPr bwMode="auto">
          <a:xfrm>
            <a:off x="2195551" y="3833564"/>
            <a:ext cx="533400" cy="685800"/>
          </a:xfrm>
          <a:prstGeom prst="can">
            <a:avLst>
              <a:gd name="adj" fmla="val 32143"/>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16</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6" name="AutoShape 52">
            <a:extLst>
              <a:ext uri="{FF2B5EF4-FFF2-40B4-BE49-F238E27FC236}">
                <a16:creationId xmlns:a16="http://schemas.microsoft.com/office/drawing/2014/main" id="{45779E5E-4AF6-7ED9-3BD3-BB95A97D566E}"/>
              </a:ext>
            </a:extLst>
          </p:cNvPr>
          <p:cNvSpPr>
            <a:spLocks noChangeArrowheads="1"/>
          </p:cNvSpPr>
          <p:nvPr/>
        </p:nvSpPr>
        <p:spPr bwMode="auto">
          <a:xfrm>
            <a:off x="5234880" y="3424138"/>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7" name="AutoShape 53">
            <a:extLst>
              <a:ext uri="{FF2B5EF4-FFF2-40B4-BE49-F238E27FC236}">
                <a16:creationId xmlns:a16="http://schemas.microsoft.com/office/drawing/2014/main" id="{9FE3D983-1324-6363-47B0-790F3D8EF55B}"/>
              </a:ext>
            </a:extLst>
          </p:cNvPr>
          <p:cNvSpPr>
            <a:spLocks noChangeArrowheads="1"/>
          </p:cNvSpPr>
          <p:nvPr/>
        </p:nvSpPr>
        <p:spPr bwMode="auto">
          <a:xfrm>
            <a:off x="4494311" y="3685098"/>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25*</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8" name="AutoShape 51">
            <a:extLst>
              <a:ext uri="{FF2B5EF4-FFF2-40B4-BE49-F238E27FC236}">
                <a16:creationId xmlns:a16="http://schemas.microsoft.com/office/drawing/2014/main" id="{113940CE-DDC3-99AC-40DC-1A9BB5ACA33B}"/>
              </a:ext>
            </a:extLst>
          </p:cNvPr>
          <p:cNvSpPr>
            <a:spLocks noChangeArrowheads="1"/>
          </p:cNvSpPr>
          <p:nvPr/>
        </p:nvSpPr>
        <p:spPr bwMode="auto">
          <a:xfrm>
            <a:off x="3710880" y="3714358"/>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9" name="AutoShape 50">
            <a:extLst>
              <a:ext uri="{FF2B5EF4-FFF2-40B4-BE49-F238E27FC236}">
                <a16:creationId xmlns:a16="http://schemas.microsoft.com/office/drawing/2014/main" id="{1BDD4DB9-14CF-E51A-9308-1A5CDD235531}"/>
              </a:ext>
            </a:extLst>
          </p:cNvPr>
          <p:cNvSpPr>
            <a:spLocks noChangeArrowheads="1"/>
          </p:cNvSpPr>
          <p:nvPr/>
        </p:nvSpPr>
        <p:spPr bwMode="auto">
          <a:xfrm>
            <a:off x="2948880" y="3831369"/>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21</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3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3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3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3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3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30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30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3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230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3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230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3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29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29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5" grpId="0" animBg="1"/>
      <p:bldP spid="12316" grpId="0" animBg="1"/>
      <p:bldP spid="12316" grpId="1" animBg="1"/>
      <p:bldP spid="12324" grpId="0" animBg="1"/>
      <p:bldP spid="12296" grpId="0" animBg="1"/>
      <p:bldP spid="12297" grpId="0"/>
      <p:bldP spid="12298" grpId="0" animBg="1"/>
      <p:bldP spid="12298" grpId="1" animBg="1"/>
      <p:bldP spid="12299" grpId="0" animBg="1"/>
      <p:bldP spid="12299" grpId="1" animBg="1"/>
      <p:bldP spid="12300" grpId="0" animBg="1"/>
      <p:bldP spid="12300" grpId="1" animBg="1"/>
      <p:bldP spid="12301" grpId="0" animBg="1"/>
      <p:bldP spid="12301" grpId="1" animBg="1"/>
      <p:bldP spid="12302" grpId="0" animBg="1"/>
      <p:bldP spid="12302" grpId="1" animBg="1"/>
      <p:bldP spid="12303" grpId="0" animBg="1"/>
      <p:bldP spid="12304" grpId="0"/>
      <p:bldP spid="12305" grpId="0" animBg="1"/>
      <p:bldP spid="12306" grpId="0" animBg="1"/>
      <p:bldP spid="12307" grpId="0" animBg="1"/>
      <p:bldP spid="12308" grpId="0" animBg="1"/>
      <p:bldP spid="12309" grpId="0" animBg="1"/>
      <p:bldP spid="12310" grpId="0" animBg="1"/>
      <p:bldP spid="12311" grpId="0" animBg="1"/>
      <p:bldP spid="3" grpId="0" animBg="1"/>
      <p:bldP spid="4" grpId="0"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a:extLst>
              <a:ext uri="{FF2B5EF4-FFF2-40B4-BE49-F238E27FC236}">
                <a16:creationId xmlns:a16="http://schemas.microsoft.com/office/drawing/2014/main" id="{2F346F38-2750-4CAB-B61F-98CC97B3F37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A74EFA3-B8C3-4101-9753-53CDB3CE8BA0}" type="slidenum">
              <a:rPr lang="zh-CN" altLang="en-US" sz="2400">
                <a:solidFill>
                  <a:srgbClr val="000000"/>
                </a:solidFill>
              </a:rPr>
              <a:pPr algn="r" eaLnBrk="1" hangingPunct="1">
                <a:spcBef>
                  <a:spcPct val="50000"/>
                </a:spcBef>
                <a:buClrTx/>
                <a:buSzTx/>
                <a:buFont typeface="Arial" panose="020B0604020202020204" pitchFamily="34" charset="0"/>
                <a:buNone/>
              </a:pPr>
              <a:t>18</a:t>
            </a:fld>
            <a:endParaRPr lang="en-US" altLang="zh-CN" sz="2400"/>
          </a:p>
        </p:txBody>
      </p:sp>
      <p:grpSp>
        <p:nvGrpSpPr>
          <p:cNvPr id="13318" name="Group 37">
            <a:extLst>
              <a:ext uri="{FF2B5EF4-FFF2-40B4-BE49-F238E27FC236}">
                <a16:creationId xmlns:a16="http://schemas.microsoft.com/office/drawing/2014/main" id="{C5271BE4-16A3-47C2-906A-097FF2EF4D68}"/>
              </a:ext>
            </a:extLst>
          </p:cNvPr>
          <p:cNvGrpSpPr>
            <a:grpSpLocks/>
          </p:cNvGrpSpPr>
          <p:nvPr/>
        </p:nvGrpSpPr>
        <p:grpSpPr bwMode="auto">
          <a:xfrm>
            <a:off x="413280" y="1340768"/>
            <a:ext cx="8610600" cy="1828800"/>
            <a:chOff x="0" y="0"/>
            <a:chExt cx="5424" cy="1152"/>
          </a:xfrm>
        </p:grpSpPr>
        <p:sp>
          <p:nvSpPr>
            <p:cNvPr id="13329" name="Rectangle 38">
              <a:extLst>
                <a:ext uri="{FF2B5EF4-FFF2-40B4-BE49-F238E27FC236}">
                  <a16:creationId xmlns:a16="http://schemas.microsoft.com/office/drawing/2014/main" id="{550C0111-A2F3-455E-8848-CBAE78EED628}"/>
                </a:ext>
              </a:extLst>
            </p:cNvPr>
            <p:cNvSpPr>
              <a:spLocks noChangeArrowheads="1"/>
            </p:cNvSpPr>
            <p:nvPr/>
          </p:nvSpPr>
          <p:spPr bwMode="auto">
            <a:xfrm>
              <a:off x="0" y="6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b="1">
                <a:solidFill>
                  <a:schemeClr val="tx2"/>
                </a:solidFill>
                <a:latin typeface="Times New Roman" panose="02020603050405020304" pitchFamily="18" charset="0"/>
                <a:sym typeface="Times New Roman" panose="02020603050405020304" pitchFamily="18" charset="0"/>
              </a:endParaRPr>
            </a:p>
          </p:txBody>
        </p:sp>
        <p:sp>
          <p:nvSpPr>
            <p:cNvPr id="13330" name="Text Box 39">
              <a:extLst>
                <a:ext uri="{FF2B5EF4-FFF2-40B4-BE49-F238E27FC236}">
                  <a16:creationId xmlns:a16="http://schemas.microsoft.com/office/drawing/2014/main" id="{531E5742-5D74-49C3-A146-8055292A4401}"/>
                </a:ext>
              </a:extLst>
            </p:cNvPr>
            <p:cNvSpPr>
              <a:spLocks noChangeArrowheads="1"/>
            </p:cNvSpPr>
            <p:nvPr/>
          </p:nvSpPr>
          <p:spPr bwMode="auto">
            <a:xfrm>
              <a:off x="127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3331" name="AutoShape 40" descr="白色大理石">
              <a:extLst>
                <a:ext uri="{FF2B5EF4-FFF2-40B4-BE49-F238E27FC236}">
                  <a16:creationId xmlns:a16="http://schemas.microsoft.com/office/drawing/2014/main" id="{B64A1E17-5307-4410-85D9-FCB9C1097DD6}"/>
                </a:ext>
              </a:extLst>
            </p:cNvPr>
            <p:cNvSpPr>
              <a:spLocks noChangeArrowheads="1"/>
            </p:cNvSpPr>
            <p:nvPr/>
          </p:nvSpPr>
          <p:spPr bwMode="auto">
            <a:xfrm>
              <a:off x="480"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3332" name="AutoShape 41">
              <a:extLst>
                <a:ext uri="{FF2B5EF4-FFF2-40B4-BE49-F238E27FC236}">
                  <a16:creationId xmlns:a16="http://schemas.microsoft.com/office/drawing/2014/main" id="{7C3DF1A4-B76E-4671-9CE5-FB90BE74A6E6}"/>
                </a:ext>
              </a:extLst>
            </p:cNvPr>
            <p:cNvSpPr>
              <a:spLocks noChangeArrowheads="1"/>
            </p:cNvSpPr>
            <p:nvPr/>
          </p:nvSpPr>
          <p:spPr bwMode="auto">
            <a:xfrm>
              <a:off x="168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3" name="AutoShape 42">
              <a:extLst>
                <a:ext uri="{FF2B5EF4-FFF2-40B4-BE49-F238E27FC236}">
                  <a16:creationId xmlns:a16="http://schemas.microsoft.com/office/drawing/2014/main" id="{0017837E-2070-4FA3-859E-4C154DDE4FC9}"/>
                </a:ext>
              </a:extLst>
            </p:cNvPr>
            <p:cNvSpPr>
              <a:spLocks noChangeArrowheads="1"/>
            </p:cNvSpPr>
            <p:nvPr/>
          </p:nvSpPr>
          <p:spPr bwMode="auto">
            <a:xfrm>
              <a:off x="216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b="1">
                <a:solidFill>
                  <a:srgbClr val="FFFFCC"/>
                </a:solidFill>
                <a:latin typeface="Times New Roman" panose="02020603050405020304" pitchFamily="18" charset="0"/>
                <a:sym typeface="Times New Roman" panose="02020603050405020304" pitchFamily="18" charset="0"/>
              </a:endParaRPr>
            </a:p>
          </p:txBody>
        </p:sp>
        <p:sp>
          <p:nvSpPr>
            <p:cNvPr id="13334" name="AutoShape 43">
              <a:extLst>
                <a:ext uri="{FF2B5EF4-FFF2-40B4-BE49-F238E27FC236}">
                  <a16:creationId xmlns:a16="http://schemas.microsoft.com/office/drawing/2014/main" id="{A1E904A9-6116-436C-97D9-0537510E8ECE}"/>
                </a:ext>
              </a:extLst>
            </p:cNvPr>
            <p:cNvSpPr>
              <a:spLocks noChangeArrowheads="1"/>
            </p:cNvSpPr>
            <p:nvPr/>
          </p:nvSpPr>
          <p:spPr bwMode="auto">
            <a:xfrm>
              <a:off x="3120" y="0"/>
              <a:ext cx="336" cy="72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49</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5" name="AutoShape 44">
              <a:extLst>
                <a:ext uri="{FF2B5EF4-FFF2-40B4-BE49-F238E27FC236}">
                  <a16:creationId xmlns:a16="http://schemas.microsoft.com/office/drawing/2014/main" id="{13F0E445-2D96-4464-AEDD-24AAE356BC90}"/>
                </a:ext>
              </a:extLst>
            </p:cNvPr>
            <p:cNvSpPr>
              <a:spLocks noChangeArrowheads="1"/>
            </p:cNvSpPr>
            <p:nvPr/>
          </p:nvSpPr>
          <p:spPr bwMode="auto">
            <a:xfrm>
              <a:off x="264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6" name="AutoShape 45">
              <a:extLst>
                <a:ext uri="{FF2B5EF4-FFF2-40B4-BE49-F238E27FC236}">
                  <a16:creationId xmlns:a16="http://schemas.microsoft.com/office/drawing/2014/main" id="{EC483BA0-A356-437A-83B6-3106465DAD74}"/>
                </a:ext>
              </a:extLst>
            </p:cNvPr>
            <p:cNvSpPr>
              <a:spLocks noChangeArrowheads="1"/>
            </p:cNvSpPr>
            <p:nvPr/>
          </p:nvSpPr>
          <p:spPr bwMode="auto">
            <a:xfrm>
              <a:off x="1200" y="288"/>
              <a:ext cx="336" cy="432"/>
            </a:xfrm>
            <a:prstGeom prst="can">
              <a:avLst>
                <a:gd name="adj" fmla="val 32143"/>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16</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7" name="AutoShape 46">
              <a:extLst>
                <a:ext uri="{FF2B5EF4-FFF2-40B4-BE49-F238E27FC236}">
                  <a16:creationId xmlns:a16="http://schemas.microsoft.com/office/drawing/2014/main" id="{6B69BF63-9692-4070-B975-89A9B3C0CF6C}"/>
                </a:ext>
              </a:extLst>
            </p:cNvPr>
            <p:cNvSpPr>
              <a:spLocks noChangeArrowheads="1"/>
            </p:cNvSpPr>
            <p:nvPr/>
          </p:nvSpPr>
          <p:spPr bwMode="auto">
            <a:xfrm>
              <a:off x="3600" y="480"/>
              <a:ext cx="336" cy="240"/>
            </a:xfrm>
            <a:prstGeom prst="can">
              <a:avLst>
                <a:gd name="adj" fmla="val 25000"/>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38" name="Text Box 47">
              <a:extLst>
                <a:ext uri="{FF2B5EF4-FFF2-40B4-BE49-F238E27FC236}">
                  <a16:creationId xmlns:a16="http://schemas.microsoft.com/office/drawing/2014/main" id="{AA2E1186-9704-4165-9D9F-BA42F2E7B211}"/>
                </a:ext>
              </a:extLst>
            </p:cNvPr>
            <p:cNvSpPr>
              <a:spLocks noChangeArrowheads="1"/>
            </p:cNvSpPr>
            <p:nvPr/>
          </p:nvSpPr>
          <p:spPr bwMode="auto">
            <a:xfrm>
              <a:off x="48" y="355"/>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5</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3339" name="Line 48">
              <a:extLst>
                <a:ext uri="{FF2B5EF4-FFF2-40B4-BE49-F238E27FC236}">
                  <a16:creationId xmlns:a16="http://schemas.microsoft.com/office/drawing/2014/main" id="{0ECBE51D-6181-4989-AA17-2660E2DD3583}"/>
                </a:ext>
              </a:extLst>
            </p:cNvPr>
            <p:cNvSpPr>
              <a:spLocks noChangeShapeType="1"/>
            </p:cNvSpPr>
            <p:nvPr/>
          </p:nvSpPr>
          <p:spPr bwMode="auto">
            <a:xfrm>
              <a:off x="3744" y="1056"/>
              <a:ext cx="62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Line 49">
              <a:extLst>
                <a:ext uri="{FF2B5EF4-FFF2-40B4-BE49-F238E27FC236}">
                  <a16:creationId xmlns:a16="http://schemas.microsoft.com/office/drawing/2014/main" id="{C0092F73-6020-406B-BE52-BCD89DF414B5}"/>
                </a:ext>
              </a:extLst>
            </p:cNvPr>
            <p:cNvSpPr>
              <a:spLocks noChangeShapeType="1"/>
            </p:cNvSpPr>
            <p:nvPr/>
          </p:nvSpPr>
          <p:spPr bwMode="auto">
            <a:xfrm flipH="1">
              <a:off x="1392" y="1152"/>
              <a:ext cx="2976"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AutoShape 50">
              <a:extLst>
                <a:ext uri="{FF2B5EF4-FFF2-40B4-BE49-F238E27FC236}">
                  <a16:creationId xmlns:a16="http://schemas.microsoft.com/office/drawing/2014/main" id="{2A36BCA5-8189-47B5-A46F-E96C1F928FAB}"/>
                </a:ext>
              </a:extLst>
            </p:cNvPr>
            <p:cNvSpPr>
              <a:spLocks noChangeArrowheads="1"/>
            </p:cNvSpPr>
            <p:nvPr/>
          </p:nvSpPr>
          <p:spPr bwMode="auto">
            <a:xfrm>
              <a:off x="427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42" name="Line 51">
              <a:extLst>
                <a:ext uri="{FF2B5EF4-FFF2-40B4-BE49-F238E27FC236}">
                  <a16:creationId xmlns:a16="http://schemas.microsoft.com/office/drawing/2014/main" id="{FC73D33B-2766-4096-99BC-91F2C0F83CDB}"/>
                </a:ext>
              </a:extLst>
            </p:cNvPr>
            <p:cNvSpPr>
              <a:spLocks noChangeShapeType="1"/>
            </p:cNvSpPr>
            <p:nvPr/>
          </p:nvSpPr>
          <p:spPr bwMode="auto">
            <a:xfrm>
              <a:off x="331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52">
              <a:extLst>
                <a:ext uri="{FF2B5EF4-FFF2-40B4-BE49-F238E27FC236}">
                  <a16:creationId xmlns:a16="http://schemas.microsoft.com/office/drawing/2014/main" id="{1F40FF38-3811-4436-A377-798066AC0546}"/>
                </a:ext>
              </a:extLst>
            </p:cNvPr>
            <p:cNvSpPr>
              <a:spLocks noChangeShapeType="1"/>
            </p:cNvSpPr>
            <p:nvPr/>
          </p:nvSpPr>
          <p:spPr bwMode="auto">
            <a:xfrm>
              <a:off x="283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Line 53">
              <a:extLst>
                <a:ext uri="{FF2B5EF4-FFF2-40B4-BE49-F238E27FC236}">
                  <a16:creationId xmlns:a16="http://schemas.microsoft.com/office/drawing/2014/main" id="{FEC25301-0112-4048-9224-995B8AE006A6}"/>
                </a:ext>
              </a:extLst>
            </p:cNvPr>
            <p:cNvSpPr>
              <a:spLocks noChangeShapeType="1"/>
            </p:cNvSpPr>
            <p:nvPr/>
          </p:nvSpPr>
          <p:spPr bwMode="auto">
            <a:xfrm>
              <a:off x="235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54">
              <a:extLst>
                <a:ext uri="{FF2B5EF4-FFF2-40B4-BE49-F238E27FC236}">
                  <a16:creationId xmlns:a16="http://schemas.microsoft.com/office/drawing/2014/main" id="{2F246EE0-3A02-4061-AE8E-A487788A6F95}"/>
                </a:ext>
              </a:extLst>
            </p:cNvPr>
            <p:cNvSpPr>
              <a:spLocks noChangeShapeType="1"/>
            </p:cNvSpPr>
            <p:nvPr/>
          </p:nvSpPr>
          <p:spPr bwMode="auto">
            <a:xfrm>
              <a:off x="187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55">
              <a:extLst>
                <a:ext uri="{FF2B5EF4-FFF2-40B4-BE49-F238E27FC236}">
                  <a16:creationId xmlns:a16="http://schemas.microsoft.com/office/drawing/2014/main" id="{0D283538-F759-44F0-B345-37F2CCEE6E7D}"/>
                </a:ext>
              </a:extLst>
            </p:cNvPr>
            <p:cNvSpPr>
              <a:spLocks noChangeShapeType="1"/>
            </p:cNvSpPr>
            <p:nvPr/>
          </p:nvSpPr>
          <p:spPr bwMode="auto">
            <a:xfrm>
              <a:off x="139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19" name="Group 56">
            <a:extLst>
              <a:ext uri="{FF2B5EF4-FFF2-40B4-BE49-F238E27FC236}">
                <a16:creationId xmlns:a16="http://schemas.microsoft.com/office/drawing/2014/main" id="{CED6909C-A2FF-4F0A-BA5D-B0BD7C13F3F7}"/>
              </a:ext>
            </a:extLst>
          </p:cNvPr>
          <p:cNvGrpSpPr>
            <a:grpSpLocks/>
          </p:cNvGrpSpPr>
          <p:nvPr/>
        </p:nvGrpSpPr>
        <p:grpSpPr bwMode="auto">
          <a:xfrm>
            <a:off x="489480" y="3550568"/>
            <a:ext cx="8458200" cy="1676400"/>
            <a:chOff x="0" y="0"/>
            <a:chExt cx="5328" cy="1056"/>
          </a:xfrm>
        </p:grpSpPr>
        <p:sp>
          <p:nvSpPr>
            <p:cNvPr id="13320" name="AutoShape 57" descr="白色大理石">
              <a:extLst>
                <a:ext uri="{FF2B5EF4-FFF2-40B4-BE49-F238E27FC236}">
                  <a16:creationId xmlns:a16="http://schemas.microsoft.com/office/drawing/2014/main" id="{B3120CAB-071C-43CE-B851-38C3A9436A2E}"/>
                </a:ext>
              </a:extLst>
            </p:cNvPr>
            <p:cNvSpPr>
              <a:spLocks noChangeArrowheads="1"/>
            </p:cNvSpPr>
            <p:nvPr/>
          </p:nvSpPr>
          <p:spPr bwMode="auto">
            <a:xfrm>
              <a:off x="384"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3321" name="AutoShape 58">
              <a:extLst>
                <a:ext uri="{FF2B5EF4-FFF2-40B4-BE49-F238E27FC236}">
                  <a16:creationId xmlns:a16="http://schemas.microsoft.com/office/drawing/2014/main" id="{8F86D837-FEC7-4534-BD29-CA61AFF80384}"/>
                </a:ext>
              </a:extLst>
            </p:cNvPr>
            <p:cNvSpPr>
              <a:spLocks noChangeArrowheads="1"/>
            </p:cNvSpPr>
            <p:nvPr/>
          </p:nvSpPr>
          <p:spPr bwMode="auto">
            <a:xfrm>
              <a:off x="216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2" name="AutoShape 59">
              <a:extLst>
                <a:ext uri="{FF2B5EF4-FFF2-40B4-BE49-F238E27FC236}">
                  <a16:creationId xmlns:a16="http://schemas.microsoft.com/office/drawing/2014/main" id="{2B51ED48-AF2F-40E8-9149-0EE06E947395}"/>
                </a:ext>
              </a:extLst>
            </p:cNvPr>
            <p:cNvSpPr>
              <a:spLocks noChangeArrowheads="1"/>
            </p:cNvSpPr>
            <p:nvPr/>
          </p:nvSpPr>
          <p:spPr bwMode="auto">
            <a:xfrm>
              <a:off x="264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23" name="AutoShape 60">
              <a:extLst>
                <a:ext uri="{FF2B5EF4-FFF2-40B4-BE49-F238E27FC236}">
                  <a16:creationId xmlns:a16="http://schemas.microsoft.com/office/drawing/2014/main" id="{9828717C-6E8C-44D2-885C-F5043419061B}"/>
                </a:ext>
              </a:extLst>
            </p:cNvPr>
            <p:cNvSpPr>
              <a:spLocks noChangeArrowheads="1"/>
            </p:cNvSpPr>
            <p:nvPr/>
          </p:nvSpPr>
          <p:spPr bwMode="auto">
            <a:xfrm>
              <a:off x="3600" y="0"/>
              <a:ext cx="336" cy="72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3324" name="AutoShape 61">
              <a:extLst>
                <a:ext uri="{FF2B5EF4-FFF2-40B4-BE49-F238E27FC236}">
                  <a16:creationId xmlns:a16="http://schemas.microsoft.com/office/drawing/2014/main" id="{55CD4D07-881B-4226-BA7B-18C9CE3AD5EA}"/>
                </a:ext>
              </a:extLst>
            </p:cNvPr>
            <p:cNvSpPr>
              <a:spLocks noChangeArrowheads="1"/>
            </p:cNvSpPr>
            <p:nvPr/>
          </p:nvSpPr>
          <p:spPr bwMode="auto">
            <a:xfrm>
              <a:off x="312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5" name="AutoShape 62">
              <a:extLst>
                <a:ext uri="{FF2B5EF4-FFF2-40B4-BE49-F238E27FC236}">
                  <a16:creationId xmlns:a16="http://schemas.microsoft.com/office/drawing/2014/main" id="{C02CE943-FF39-4A4C-89B3-D9FC19C7B7E3}"/>
                </a:ext>
              </a:extLst>
            </p:cNvPr>
            <p:cNvSpPr>
              <a:spLocks noChangeArrowheads="1"/>
            </p:cNvSpPr>
            <p:nvPr/>
          </p:nvSpPr>
          <p:spPr bwMode="auto">
            <a:xfrm>
              <a:off x="1680" y="288"/>
              <a:ext cx="336" cy="432"/>
            </a:xfrm>
            <a:prstGeom prst="can">
              <a:avLst>
                <a:gd name="adj" fmla="val 32143"/>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16</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6" name="AutoShape 63">
              <a:extLst>
                <a:ext uri="{FF2B5EF4-FFF2-40B4-BE49-F238E27FC236}">
                  <a16:creationId xmlns:a16="http://schemas.microsoft.com/office/drawing/2014/main" id="{6AEF3F83-15FC-47B7-8A83-D330320082C1}"/>
                </a:ext>
              </a:extLst>
            </p:cNvPr>
            <p:cNvSpPr>
              <a:spLocks noChangeArrowheads="1"/>
            </p:cNvSpPr>
            <p:nvPr/>
          </p:nvSpPr>
          <p:spPr bwMode="auto">
            <a:xfrm>
              <a:off x="1200" y="480"/>
              <a:ext cx="336" cy="240"/>
            </a:xfrm>
            <a:prstGeom prst="can">
              <a:avLst>
                <a:gd name="adj" fmla="val 25000"/>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08</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7" name="Text Box 64">
              <a:extLst>
                <a:ext uri="{FF2B5EF4-FFF2-40B4-BE49-F238E27FC236}">
                  <a16:creationId xmlns:a16="http://schemas.microsoft.com/office/drawing/2014/main" id="{ECC636B7-A3B5-4270-B746-65522D54D852}"/>
                </a:ext>
              </a:extLst>
            </p:cNvPr>
            <p:cNvSpPr>
              <a:spLocks noChangeArrowheads="1"/>
            </p:cNvSpPr>
            <p:nvPr/>
          </p:nvSpPr>
          <p:spPr bwMode="auto">
            <a:xfrm>
              <a:off x="1276"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a:t>
              </a:r>
              <a:endParaRPr lang="zh-CN" altLang="en-US" sz="2400">
                <a:latin typeface="Times New Roman" panose="02020603050405020304" pitchFamily="18" charset="0"/>
                <a:sym typeface="Times New Roman" panose="02020603050405020304" pitchFamily="18" charset="0"/>
              </a:endParaRPr>
            </a:p>
          </p:txBody>
        </p:sp>
        <p:sp>
          <p:nvSpPr>
            <p:cNvPr id="13328" name="Text Box 65">
              <a:extLst>
                <a:ext uri="{FF2B5EF4-FFF2-40B4-BE49-F238E27FC236}">
                  <a16:creationId xmlns:a16="http://schemas.microsoft.com/office/drawing/2014/main" id="{899B6D22-F5D5-4EAD-A7C1-C2947B8B069F}"/>
                </a:ext>
              </a:extLst>
            </p:cNvPr>
            <p:cNvSpPr>
              <a:spLocks noChangeArrowheads="1"/>
            </p:cNvSpPr>
            <p:nvPr/>
          </p:nvSpPr>
          <p:spPr bwMode="auto">
            <a:xfrm>
              <a:off x="0" y="386"/>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ea typeface="隶书" panose="02010509060101010101" pitchFamily="49" charset="-122"/>
                  <a:sym typeface="Times New Roman" panose="02020603050405020304" pitchFamily="18" charset="0"/>
                </a:rPr>
                <a:t>完成</a:t>
              </a:r>
              <a:endParaRPr lang="zh-CN" altLang="en-US" sz="2400" b="1">
                <a:solidFill>
                  <a:schemeClr val="bg1"/>
                </a:solidFill>
                <a:latin typeface="Times New Roman" panose="02020603050405020304" pitchFamily="18" charset="0"/>
                <a:ea typeface="仿宋_GB2312" pitchFamily="1" charset="-122"/>
                <a:sym typeface="Times New Roman" panose="02020603050405020304" pitchFamily="18" charset="0"/>
              </a:endParaRPr>
            </a:p>
          </p:txBody>
        </p:sp>
      </p:grpSp>
      <p:sp>
        <p:nvSpPr>
          <p:cNvPr id="2" name="Text Box 4">
            <a:extLst>
              <a:ext uri="{FF2B5EF4-FFF2-40B4-BE49-F238E27FC236}">
                <a16:creationId xmlns:a16="http://schemas.microsoft.com/office/drawing/2014/main" id="{FB12C6A7-7F9E-4B1F-9515-381A8688BF44}"/>
              </a:ext>
            </a:extLst>
          </p:cNvPr>
          <p:cNvSpPr>
            <a:spLocks noChangeArrowheads="1"/>
          </p:cNvSpPr>
          <p:nvPr/>
        </p:nvSpPr>
        <p:spPr bwMode="auto">
          <a:xfrm>
            <a:off x="578296" y="11998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a:extLst>
              <a:ext uri="{FF2B5EF4-FFF2-40B4-BE49-F238E27FC236}">
                <a16:creationId xmlns:a16="http://schemas.microsoft.com/office/drawing/2014/main" id="{D5502EDA-18D0-4905-9E92-FB93727F575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259B5CC-73E8-49AA-B403-95FAB5775DE7}" type="slidenum">
              <a:rPr lang="zh-CN" altLang="en-US" sz="2400">
                <a:solidFill>
                  <a:srgbClr val="000000"/>
                </a:solidFill>
              </a:rPr>
              <a:pPr algn="r" eaLnBrk="1" hangingPunct="1">
                <a:spcBef>
                  <a:spcPct val="50000"/>
                </a:spcBef>
                <a:buClrTx/>
                <a:buSzTx/>
                <a:buFont typeface="Arial" panose="020B0604020202020204" pitchFamily="34" charset="0"/>
                <a:buNone/>
              </a:pPr>
              <a:t>19</a:t>
            </a:fld>
            <a:endParaRPr lang="en-US" altLang="zh-CN" sz="2400"/>
          </a:p>
        </p:txBody>
      </p:sp>
      <p:sp>
        <p:nvSpPr>
          <p:cNvPr id="2" name="Text Box 4">
            <a:extLst>
              <a:ext uri="{FF2B5EF4-FFF2-40B4-BE49-F238E27FC236}">
                <a16:creationId xmlns:a16="http://schemas.microsoft.com/office/drawing/2014/main" id="{7FE0A699-1D04-4DCE-9ED9-43BC4E0D0FCF}"/>
              </a:ext>
            </a:extLst>
          </p:cNvPr>
          <p:cNvSpPr>
            <a:spLocks noChangeArrowheads="1"/>
          </p:cNvSpPr>
          <p:nvPr/>
        </p:nvSpPr>
        <p:spPr bwMode="auto">
          <a:xfrm>
            <a:off x="539904" y="116632"/>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直接插入排序算法实现</a:t>
            </a:r>
          </a:p>
        </p:txBody>
      </p:sp>
      <p:sp>
        <p:nvSpPr>
          <p:cNvPr id="4" name="文本框 3">
            <a:extLst>
              <a:ext uri="{FF2B5EF4-FFF2-40B4-BE49-F238E27FC236}">
                <a16:creationId xmlns:a16="http://schemas.microsoft.com/office/drawing/2014/main" id="{4411BF84-C100-E7B3-004F-D4154E19C79C}"/>
              </a:ext>
            </a:extLst>
          </p:cNvPr>
          <p:cNvSpPr txBox="1"/>
          <p:nvPr/>
        </p:nvSpPr>
        <p:spPr>
          <a:xfrm>
            <a:off x="539904" y="1225689"/>
            <a:ext cx="8611592" cy="5632311"/>
          </a:xfrm>
          <a:prstGeom prst="rect">
            <a:avLst/>
          </a:prstGeom>
          <a:noFill/>
        </p:spPr>
        <p:txBody>
          <a:bodyPr wrap="square">
            <a:spAutoFit/>
          </a:bodyPr>
          <a:lstStyle/>
          <a:p>
            <a:r>
              <a:rPr lang="en-US" altLang="zh-CN" sz="2400" b="0" i="0" dirty="0">
                <a:solidFill>
                  <a:srgbClr val="0000FF"/>
                </a:solidFill>
                <a:effectLst/>
                <a:latin typeface="+mn-ea"/>
                <a:ea typeface="+mn-ea"/>
              </a:rPr>
              <a:t>void</a:t>
            </a:r>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InsertSort</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假设关键字为整型，放在向量</a:t>
            </a:r>
            <a:r>
              <a:rPr lang="en-US" altLang="zh-CN" sz="2400" b="0" i="0" dirty="0">
                <a:solidFill>
                  <a:srgbClr val="008000"/>
                </a:solidFill>
                <a:effectLst/>
                <a:latin typeface="+mn-ea"/>
                <a:ea typeface="+mn-ea"/>
              </a:rPr>
              <a:t>r[]</a:t>
            </a:r>
            <a:r>
              <a:rPr lang="zh-CN" altLang="en-US" sz="2400" b="0" i="0" dirty="0">
                <a:solidFill>
                  <a:srgbClr val="008000"/>
                </a:solidFill>
                <a:effectLst/>
                <a:latin typeface="+mn-ea"/>
                <a:ea typeface="+mn-ea"/>
              </a:rPr>
              <a:t>中</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latin typeface="+mn-ea"/>
                <a:ea typeface="+mn-ea"/>
              </a:rPr>
              <a:t>i</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a:t>
            </a:r>
          </a:p>
          <a:p>
            <a:br>
              <a:rPr lang="en-US" altLang="zh-CN" sz="2400" b="0" i="0" dirty="0">
                <a:solidFill>
                  <a:srgbClr val="000000"/>
                </a:solidFill>
                <a:effectLst/>
                <a:latin typeface="+mn-ea"/>
                <a:ea typeface="+mn-ea"/>
              </a:rPr>
            </a:b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将</a:t>
            </a:r>
            <a:r>
              <a:rPr lang="en-US" altLang="zh-CN" sz="2400" b="0" i="0" dirty="0">
                <a:solidFill>
                  <a:srgbClr val="008000"/>
                </a:solidFill>
                <a:effectLst/>
                <a:latin typeface="+mn-ea"/>
                <a:ea typeface="+mn-ea"/>
              </a:rPr>
              <a:t>r[</a:t>
            </a:r>
            <a:r>
              <a:rPr lang="en-US" altLang="zh-CN" sz="2400" b="0" i="0" dirty="0" err="1">
                <a:solidFill>
                  <a:srgbClr val="008000"/>
                </a:solidFill>
                <a:effectLst/>
                <a:latin typeface="+mn-ea"/>
                <a:ea typeface="+mn-ea"/>
              </a:rPr>
              <a:t>i</a:t>
            </a:r>
            <a:r>
              <a:rPr lang="en-US" altLang="zh-CN" sz="2400" b="0" i="0" dirty="0">
                <a:solidFill>
                  <a:srgbClr val="008000"/>
                </a:solidFill>
                <a:effectLst/>
                <a:latin typeface="+mn-ea"/>
                <a:ea typeface="+mn-ea"/>
              </a:rPr>
              <a:t>]</a:t>
            </a:r>
            <a:r>
              <a:rPr lang="zh-CN" altLang="en-US" sz="2400" b="0" i="0" dirty="0">
                <a:solidFill>
                  <a:srgbClr val="008000"/>
                </a:solidFill>
                <a:effectLst/>
                <a:latin typeface="+mn-ea"/>
                <a:ea typeface="+mn-ea"/>
              </a:rPr>
              <a:t>插入已排好序的</a:t>
            </a:r>
            <a:r>
              <a:rPr lang="en-US" altLang="zh-CN" sz="2400" b="0" i="0" dirty="0">
                <a:solidFill>
                  <a:srgbClr val="008000"/>
                </a:solidFill>
                <a:effectLst/>
                <a:latin typeface="+mn-ea"/>
                <a:ea typeface="+mn-ea"/>
              </a:rPr>
              <a:t>r[0],...,r[i-1]</a:t>
            </a:r>
            <a:r>
              <a:rPr lang="zh-CN" altLang="en-US" sz="2400" b="0" i="0" dirty="0">
                <a:solidFill>
                  <a:srgbClr val="008000"/>
                </a:solidFill>
                <a:effectLst/>
                <a:latin typeface="+mn-ea"/>
                <a:ea typeface="+mn-ea"/>
              </a:rPr>
              <a:t>中</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&lt;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从后向前顺序比较，依次后移</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i="0" dirty="0">
                <a:solidFill>
                  <a:srgbClr val="001080"/>
                </a:solidFill>
                <a:effectLst/>
                <a:latin typeface="+mn-ea"/>
                <a:ea typeface="+mn-ea"/>
              </a:rPr>
              <a:t>j</a:t>
            </a:r>
            <a:r>
              <a:rPr lang="en-US" altLang="zh-CN" sz="2400" i="0" dirty="0">
                <a:solidFill>
                  <a:srgbClr val="000000"/>
                </a:solidFill>
                <a:effectLst/>
                <a:latin typeface="+mn-ea"/>
                <a:ea typeface="+mn-ea"/>
              </a:rPr>
              <a:t> = </a:t>
            </a:r>
            <a:r>
              <a:rPr lang="en-US" altLang="zh-CN" sz="2400" i="0" dirty="0" err="1">
                <a:solidFill>
                  <a:srgbClr val="001080"/>
                </a:solidFill>
                <a:effectLst/>
                <a:latin typeface="+mn-ea"/>
                <a:ea typeface="+mn-ea"/>
              </a:rPr>
              <a:t>i</a:t>
            </a:r>
            <a:r>
              <a:rPr lang="en-US" altLang="zh-CN" sz="2400" i="0" dirty="0">
                <a:solidFill>
                  <a:srgbClr val="000000"/>
                </a:solidFill>
                <a:effectLst/>
                <a:latin typeface="+mn-ea"/>
                <a:ea typeface="+mn-ea"/>
              </a:rPr>
              <a:t> - </a:t>
            </a:r>
            <a:r>
              <a:rPr lang="en-US" altLang="zh-CN" sz="2400" i="0" dirty="0">
                <a:solidFill>
                  <a:srgbClr val="098658"/>
                </a:solidFill>
                <a:effectLst/>
                <a:latin typeface="+mn-ea"/>
                <a:ea typeface="+mn-ea"/>
              </a:rPr>
              <a:t>1</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&gt;= </a:t>
            </a:r>
            <a:r>
              <a:rPr lang="en-US" altLang="zh-CN" sz="2400" b="0" i="0" dirty="0">
                <a:solidFill>
                  <a:srgbClr val="098658"/>
                </a:solidFill>
                <a:effectLst/>
                <a:latin typeface="+mn-ea"/>
                <a:ea typeface="+mn-ea"/>
              </a:rPr>
              <a:t>0</a:t>
            </a:r>
            <a:r>
              <a:rPr lang="en-US" altLang="zh-CN" sz="2400" b="0" i="0" dirty="0">
                <a:solidFill>
                  <a:srgbClr val="000000"/>
                </a:solidFill>
                <a:effectLst/>
                <a:latin typeface="+mn-ea"/>
                <a:ea typeface="+mn-ea"/>
              </a:rPr>
              <a:t> &amp;&amp;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&gt;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ED8CBB-808F-44C9-B29A-F6FDB6B1E3ED}"/>
              </a:ext>
            </a:extLst>
          </p:cNvPr>
          <p:cNvSpPr>
            <a:spLocks noGrp="1" noChangeArrowheads="1"/>
          </p:cNvSpPr>
          <p:nvPr>
            <p:ph type="title" idx="4294967295"/>
          </p:nvPr>
        </p:nvSpPr>
        <p:spPr>
          <a:xfrm>
            <a:off x="493712" y="1124744"/>
            <a:ext cx="5516217"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一、排序(</a:t>
            </a:r>
            <a:r>
              <a:rPr lang="en-US" altLang="zh-CN" sz="3200" dirty="0">
                <a:latin typeface="黑体" panose="02010609060101010101" pitchFamily="49" charset="-122"/>
                <a:ea typeface="黑体" panose="02010609060101010101" pitchFamily="49" charset="-122"/>
                <a:sym typeface="黑体" panose="02010609060101010101" pitchFamily="49" charset="-122"/>
              </a:rPr>
              <a:t>Sorting)</a:t>
            </a:r>
            <a:endParaRPr lang="zh-CN" altLang="en-US" dirty="0"/>
          </a:p>
        </p:txBody>
      </p:sp>
      <p:sp>
        <p:nvSpPr>
          <p:cNvPr id="4099" name="Text Box 3">
            <a:extLst>
              <a:ext uri="{FF2B5EF4-FFF2-40B4-BE49-F238E27FC236}">
                <a16:creationId xmlns:a16="http://schemas.microsoft.com/office/drawing/2014/main" id="{3AA47E58-C1ED-4963-A17F-616FF8D0F6A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4A971C5-CC75-4301-A86C-FD303C8618DC}" type="slidenum">
              <a:rPr lang="zh-CN" altLang="en-US" sz="2400">
                <a:solidFill>
                  <a:srgbClr val="000000"/>
                </a:solidFill>
              </a:rPr>
              <a:pPr algn="r" eaLnBrk="1" hangingPunct="1">
                <a:spcBef>
                  <a:spcPct val="50000"/>
                </a:spcBef>
                <a:buClrTx/>
                <a:buSzTx/>
                <a:buFont typeface="Arial" panose="020B0604020202020204" pitchFamily="34" charset="0"/>
                <a:buNone/>
              </a:pPr>
              <a:t>2</a:t>
            </a:fld>
            <a:endParaRPr lang="en-US" altLang="zh-CN" sz="2400"/>
          </a:p>
        </p:txBody>
      </p:sp>
      <p:sp>
        <p:nvSpPr>
          <p:cNvPr id="4100" name="Text Box 4">
            <a:extLst>
              <a:ext uri="{FF2B5EF4-FFF2-40B4-BE49-F238E27FC236}">
                <a16:creationId xmlns:a16="http://schemas.microsoft.com/office/drawing/2014/main" id="{9DEC34CF-4E44-4316-A128-9C1B646D0D63}"/>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第一节　排序</a:t>
            </a:r>
          </a:p>
        </p:txBody>
      </p:sp>
      <p:sp>
        <p:nvSpPr>
          <p:cNvPr id="4101" name="Rectangle 5">
            <a:extLst>
              <a:ext uri="{FF2B5EF4-FFF2-40B4-BE49-F238E27FC236}">
                <a16:creationId xmlns:a16="http://schemas.microsoft.com/office/drawing/2014/main" id="{66F8A6F2-037A-4892-B243-89C6A8E236FC}"/>
              </a:ext>
            </a:extLst>
          </p:cNvPr>
          <p:cNvSpPr>
            <a:spLocks noGrp="1" noChangeArrowheads="1"/>
          </p:cNvSpPr>
          <p:nvPr>
            <p:ph type="body" idx="4294967295"/>
          </p:nvPr>
        </p:nvSpPr>
        <p:spPr>
          <a:xfrm>
            <a:off x="417512" y="1962944"/>
            <a:ext cx="84582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排序：</a:t>
            </a:r>
            <a:r>
              <a:rPr lang="zh-CN" altLang="en-US" dirty="0">
                <a:latin typeface="黑体" panose="02010609060101010101" pitchFamily="49" charset="-122"/>
                <a:ea typeface="黑体" panose="02010609060101010101" pitchFamily="49" charset="-122"/>
                <a:sym typeface="黑体" panose="02010609060101010101" pitchFamily="49" charset="-122"/>
              </a:rPr>
              <a:t>将一个数据元素（或记录）的任意序列，重新排列成一个按关键字有序的序列</a:t>
            </a:r>
          </a:p>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内部排序：</a:t>
            </a:r>
            <a:r>
              <a:rPr lang="zh-CN" altLang="en-US" dirty="0">
                <a:latin typeface="黑体" panose="02010609060101010101" pitchFamily="49" charset="-122"/>
                <a:ea typeface="黑体" panose="02010609060101010101" pitchFamily="49" charset="-122"/>
                <a:sym typeface="黑体" panose="02010609060101010101" pitchFamily="49" charset="-122"/>
              </a:rPr>
              <a:t>在排序期间数据对象全部存放在内存的排序</a:t>
            </a:r>
          </a:p>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外部排序：</a:t>
            </a:r>
            <a:r>
              <a:rPr lang="zh-CN" altLang="en-US" dirty="0">
                <a:latin typeface="黑体" panose="02010609060101010101" pitchFamily="49" charset="-122"/>
                <a:ea typeface="黑体" panose="02010609060101010101" pitchFamily="49" charset="-122"/>
                <a:sym typeface="黑体" panose="02010609060101010101" pitchFamily="49" charset="-122"/>
              </a:rPr>
              <a:t>在排序期间全部对象个数太多，不能同时存放在内存，必须根据排序过程的要求，不断在内、外存之间移动的排序。</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1027">
            <a:extLst>
              <a:ext uri="{FF2B5EF4-FFF2-40B4-BE49-F238E27FC236}">
                <a16:creationId xmlns:a16="http://schemas.microsoft.com/office/drawing/2014/main" id="{26AAED6A-421E-43B4-AA83-625A3DC0393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00C58D80-5836-44A3-A859-17E2CE1E27A1}" type="slidenum">
              <a:rPr lang="zh-CN" altLang="en-US" sz="2400">
                <a:solidFill>
                  <a:srgbClr val="000000"/>
                </a:solidFill>
              </a:rPr>
              <a:pPr algn="r" eaLnBrk="1" hangingPunct="1">
                <a:spcBef>
                  <a:spcPct val="50000"/>
                </a:spcBef>
                <a:buClrTx/>
                <a:buSzTx/>
                <a:buFont typeface="Arial" panose="020B0604020202020204" pitchFamily="34" charset="0"/>
                <a:buNone/>
              </a:pPr>
              <a:t>20</a:t>
            </a:fld>
            <a:endParaRPr lang="en-US" altLang="zh-CN" sz="2400"/>
          </a:p>
        </p:txBody>
      </p:sp>
      <p:sp>
        <p:nvSpPr>
          <p:cNvPr id="15365" name="Rectangle 1029">
            <a:extLst>
              <a:ext uri="{FF2B5EF4-FFF2-40B4-BE49-F238E27FC236}">
                <a16:creationId xmlns:a16="http://schemas.microsoft.com/office/drawing/2014/main" id="{DF80D9C2-EBFB-4D34-9C18-A5A2BE1E50BC}"/>
              </a:ext>
            </a:extLst>
          </p:cNvPr>
          <p:cNvSpPr>
            <a:spLocks noGrp="1" noChangeArrowheads="1"/>
          </p:cNvSpPr>
          <p:nvPr>
            <p:ph type="body" idx="4294967295"/>
          </p:nvPr>
        </p:nvSpPr>
        <p:spPr>
          <a:xfrm>
            <a:off x="564272" y="1268760"/>
            <a:ext cx="8427328"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关键字比较次数和记录移动次数</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与记录关键字的初始排列有关。</a:t>
            </a:r>
          </a:p>
          <a:p>
            <a:pPr eaLnBrk="1" hangingPunct="1">
              <a:spcBef>
                <a:spcPct val="30000"/>
              </a:spcBef>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最好情况</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b="1" dirty="0">
                <a:solidFill>
                  <a:srgbClr val="00B0F0"/>
                </a:solidFill>
                <a:latin typeface="黑体" panose="02010609060101010101" pitchFamily="49" charset="-122"/>
                <a:ea typeface="黑体" panose="02010609060101010101" pitchFamily="49" charset="-122"/>
                <a:sym typeface="黑体" panose="02010609060101010101" pitchFamily="49" charset="-122"/>
              </a:rPr>
              <a:t>初始正序</a:t>
            </a:r>
            <a:r>
              <a:rPr lang="zh-CN" altLang="en-US" dirty="0">
                <a:latin typeface="黑体" panose="02010609060101010101" pitchFamily="49" charset="-122"/>
                <a:ea typeface="黑体" panose="02010609060101010101" pitchFamily="49" charset="-122"/>
                <a:sym typeface="黑体" panose="02010609060101010101" pitchFamily="49" charset="-122"/>
              </a:rPr>
              <a:t>，每趟只需与前面有序记录序列的最后一个记录比较1次, 移动2次记录, 总的关键字比较次数为 </a:t>
            </a:r>
            <a:r>
              <a:rPr lang="en-US" altLang="zh-CN" dirty="0">
                <a:latin typeface="黑体" panose="02010609060101010101" pitchFamily="49" charset="-122"/>
                <a:ea typeface="黑体" panose="02010609060101010101" pitchFamily="49" charset="-122"/>
                <a:sym typeface="黑体" panose="02010609060101010101" pitchFamily="49" charset="-122"/>
              </a:rPr>
              <a:t>n-1, </a:t>
            </a:r>
            <a:r>
              <a:rPr lang="zh-CN" altLang="en-US" dirty="0">
                <a:latin typeface="黑体" panose="02010609060101010101" pitchFamily="49" charset="-122"/>
                <a:ea typeface="黑体" panose="02010609060101010101" pitchFamily="49" charset="-122"/>
                <a:sym typeface="黑体" panose="02010609060101010101" pitchFamily="49" charset="-122"/>
              </a:rPr>
              <a:t>记录移动次数为 2(</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，写入</a:t>
            </a:r>
            <a:r>
              <a:rPr lang="en-US" altLang="zh-CN" dirty="0">
                <a:latin typeface="黑体" panose="02010609060101010101" pitchFamily="49" charset="-122"/>
                <a:ea typeface="黑体" panose="02010609060101010101" pitchFamily="49" charset="-122"/>
                <a:sym typeface="黑体" panose="02010609060101010101" pitchFamily="49" charset="-122"/>
              </a:rPr>
              <a:t>temp</a:t>
            </a:r>
            <a:r>
              <a:rPr lang="zh-CN" altLang="en-US" dirty="0">
                <a:latin typeface="黑体" panose="02010609060101010101" pitchFamily="49" charset="-122"/>
                <a:ea typeface="黑体" panose="02010609060101010101" pitchFamily="49" charset="-122"/>
                <a:sym typeface="黑体" panose="02010609060101010101" pitchFamily="49" charset="-122"/>
              </a:rPr>
              <a:t>，再写回来，就是一趟两次</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pPr>
            <a:r>
              <a:rPr lang="en-US" altLang="zh-CN" dirty="0">
                <a:latin typeface="黑体" panose="02010609060101010101" pitchFamily="49" charset="-122"/>
                <a:ea typeface="黑体" panose="02010609060101010101" pitchFamily="49" charset="-122"/>
                <a:sym typeface="黑体" panose="02010609060101010101" pitchFamily="49" charset="-122"/>
              </a:rPr>
              <a:t>O(n)</a:t>
            </a:r>
            <a:endParaRPr lang="zh-CN" altLang="en-US" dirty="0"/>
          </a:p>
        </p:txBody>
      </p:sp>
      <p:sp>
        <p:nvSpPr>
          <p:cNvPr id="2" name="Text Box 4">
            <a:extLst>
              <a:ext uri="{FF2B5EF4-FFF2-40B4-BE49-F238E27FC236}">
                <a16:creationId xmlns:a16="http://schemas.microsoft.com/office/drawing/2014/main" id="{D4760F44-872A-49F7-8D71-67D1708BBBB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a:extLst>
              <a:ext uri="{FF2B5EF4-FFF2-40B4-BE49-F238E27FC236}">
                <a16:creationId xmlns:a16="http://schemas.microsoft.com/office/drawing/2014/main" id="{09E4D2B1-95F9-4CBE-A74D-CA063A835A1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7DD19F1-5D5A-4FC8-8CE0-951E19A17D04}" type="slidenum">
              <a:rPr lang="zh-CN" altLang="en-US" sz="2400">
                <a:solidFill>
                  <a:srgbClr val="000000"/>
                </a:solidFill>
              </a:rPr>
              <a:pPr algn="r" eaLnBrk="1" hangingPunct="1">
                <a:spcBef>
                  <a:spcPct val="50000"/>
                </a:spcBef>
                <a:buClrTx/>
                <a:buSzTx/>
                <a:buFont typeface="Arial" panose="020B0604020202020204" pitchFamily="34" charset="0"/>
                <a:buNone/>
              </a:pPr>
              <a:t>21</a:t>
            </a:fld>
            <a:endParaRPr lang="en-US" altLang="zh-CN" sz="2400"/>
          </a:p>
        </p:txBody>
      </p:sp>
      <p:sp>
        <p:nvSpPr>
          <p:cNvPr id="16389" name="Rectangle 5">
            <a:extLst>
              <a:ext uri="{FF2B5EF4-FFF2-40B4-BE49-F238E27FC236}">
                <a16:creationId xmlns:a16="http://schemas.microsoft.com/office/drawing/2014/main" id="{CCFE3AAB-C39C-48E7-BD94-CFC725CCA9BE}"/>
              </a:ext>
            </a:extLst>
          </p:cNvPr>
          <p:cNvSpPr>
            <a:spLocks noGrp="1" noChangeArrowheads="1"/>
          </p:cNvSpPr>
          <p:nvPr>
            <p:ph type="body" idx="4294967295"/>
          </p:nvPr>
        </p:nvSpPr>
        <p:spPr>
          <a:xfrm>
            <a:off x="507206" y="1353710"/>
            <a:ext cx="8763000" cy="168208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最坏情况</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初始逆序，第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趟时第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个记录必须与前面</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个记录都做关键字比较, 并且每做1次比较就要做1次数据移动。则总关键字比较次数</a:t>
            </a:r>
            <a:r>
              <a:rPr lang="en-US" altLang="zh-CN" dirty="0">
                <a:latin typeface="黑体" panose="02010609060101010101" pitchFamily="49" charset="-122"/>
                <a:ea typeface="黑体" panose="02010609060101010101" pitchFamily="49" charset="-122"/>
                <a:sym typeface="黑体" panose="02010609060101010101" pitchFamily="49" charset="-122"/>
              </a:rPr>
              <a:t>KCN</a:t>
            </a:r>
            <a:r>
              <a:rPr lang="zh-CN" altLang="en-US" dirty="0">
                <a:latin typeface="黑体" panose="02010609060101010101" pitchFamily="49" charset="-122"/>
                <a:ea typeface="黑体" panose="02010609060101010101" pitchFamily="49" charset="-122"/>
                <a:sym typeface="黑体" panose="02010609060101010101" pitchFamily="49" charset="-122"/>
              </a:rPr>
              <a:t>和记录移动次数</a:t>
            </a:r>
            <a:r>
              <a:rPr lang="en-US" altLang="zh-CN" dirty="0">
                <a:latin typeface="黑体" panose="02010609060101010101" pitchFamily="49" charset="-122"/>
                <a:ea typeface="黑体" panose="02010609060101010101" pitchFamily="49" charset="-122"/>
                <a:sym typeface="黑体" panose="02010609060101010101" pitchFamily="49" charset="-122"/>
              </a:rPr>
              <a:t>RMN</a:t>
            </a:r>
            <a:r>
              <a:rPr lang="zh-CN" altLang="en-US" dirty="0">
                <a:latin typeface="黑体" panose="02010609060101010101" pitchFamily="49" charset="-122"/>
                <a:ea typeface="黑体" panose="02010609060101010101" pitchFamily="49" charset="-122"/>
                <a:sym typeface="黑体" panose="02010609060101010101" pitchFamily="49" charset="-122"/>
              </a:rPr>
              <a:t>分别为</a:t>
            </a:r>
            <a:endParaRPr lang="zh-CN" altLang="en-US" dirty="0"/>
          </a:p>
        </p:txBody>
      </p:sp>
      <p:graphicFrame>
        <p:nvGraphicFramePr>
          <p:cNvPr id="16391" name="Object 1024">
            <a:extLst>
              <a:ext uri="{FF2B5EF4-FFF2-40B4-BE49-F238E27FC236}">
                <a16:creationId xmlns:a16="http://schemas.microsoft.com/office/drawing/2014/main" id="{BF59FD7F-8090-4B8E-8AA0-9D272E107C80}"/>
              </a:ext>
            </a:extLst>
          </p:cNvPr>
          <p:cNvGraphicFramePr>
            <a:graphicFrameLocks noChangeAspect="1"/>
          </p:cNvGraphicFramePr>
          <p:nvPr>
            <p:extLst>
              <p:ext uri="{D42A27DB-BD31-4B8C-83A1-F6EECF244321}">
                <p14:modId xmlns:p14="http://schemas.microsoft.com/office/powerpoint/2010/main" val="640902053"/>
              </p:ext>
            </p:extLst>
          </p:nvPr>
        </p:nvGraphicFramePr>
        <p:xfrm>
          <a:off x="1043608" y="3429000"/>
          <a:ext cx="7291388" cy="1931988"/>
        </p:xfrm>
        <a:graphic>
          <a:graphicData uri="http://schemas.openxmlformats.org/presentationml/2006/ole">
            <mc:AlternateContent xmlns:mc="http://schemas.openxmlformats.org/markup-compatibility/2006">
              <mc:Choice xmlns:v="urn:schemas-microsoft-com:vml" Requires="v">
                <p:oleObj r:id="rId2" imgW="2705100" imgH="838200" progId="">
                  <p:embed/>
                </p:oleObj>
              </mc:Choice>
              <mc:Fallback>
                <p:oleObj r:id="rId2" imgW="2705100" imgH="838200" progId="">
                  <p:embed/>
                  <p:pic>
                    <p:nvPicPr>
                      <p:cNvPr id="16391" name="Object 1024">
                        <a:extLst>
                          <a:ext uri="{FF2B5EF4-FFF2-40B4-BE49-F238E27FC236}">
                            <a16:creationId xmlns:a16="http://schemas.microsoft.com/office/drawing/2014/main" id="{BF59FD7F-8090-4B8E-8AA0-9D272E107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429000"/>
                        <a:ext cx="7291388"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5380711F-8DA9-493C-A8E8-4D148C71DE2D}"/>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22</a:t>
            </a:fld>
            <a:endParaRPr lang="en-US" altLang="zh-CN" sz="2400"/>
          </a:p>
        </p:txBody>
      </p:sp>
      <p:sp>
        <p:nvSpPr>
          <p:cNvPr id="17413" name="Rectangle 5">
            <a:extLst>
              <a:ext uri="{FF2B5EF4-FFF2-40B4-BE49-F238E27FC236}">
                <a16:creationId xmlns:a16="http://schemas.microsoft.com/office/drawing/2014/main" id="{9D7257D4-5366-43B8-B6EB-A70D61D3E995}"/>
              </a:ext>
            </a:extLst>
          </p:cNvPr>
          <p:cNvSpPr>
            <a:spLocks noGrp="1" noChangeArrowheads="1"/>
          </p:cNvSpPr>
          <p:nvPr>
            <p:ph type="body" idx="4294967295"/>
          </p:nvPr>
        </p:nvSpPr>
        <p:spPr>
          <a:xfrm>
            <a:off x="533400" y="1268760"/>
            <a:ext cx="9267056"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平均情况下的关键字比较次数和记录移动次数约为 </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/4。</a:t>
            </a: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直接插入排序的</a:t>
            </a:r>
            <a:r>
              <a:rPr lang="zh-CN" altLang="en-US" b="1" dirty="0">
                <a:latin typeface="黑体" panose="02010609060101010101" pitchFamily="49" charset="-122"/>
                <a:ea typeface="黑体" panose="02010609060101010101" pitchFamily="49" charset="-122"/>
                <a:sym typeface="黑体" panose="02010609060101010101" pitchFamily="49" charset="-122"/>
              </a:rPr>
              <a:t>时间复杂度为</a:t>
            </a:r>
            <a:r>
              <a:rPr lang="en-US" altLang="zh-CN" b="1" dirty="0">
                <a:latin typeface="黑体" panose="02010609060101010101" pitchFamily="49" charset="-122"/>
                <a:ea typeface="黑体" panose="02010609060101010101" pitchFamily="49" charset="-122"/>
                <a:sym typeface="黑体" panose="02010609060101010101" pitchFamily="49" charset="-122"/>
              </a:rPr>
              <a:t>O(n</a:t>
            </a:r>
            <a:r>
              <a:rPr lang="en-US" altLang="zh-CN" b="1" baseline="30000" dirty="0">
                <a:latin typeface="黑体" panose="02010609060101010101" pitchFamily="49" charset="-122"/>
                <a:ea typeface="黑体" panose="02010609060101010101" pitchFamily="49" charset="-122"/>
                <a:sym typeface="黑体" panose="02010609060101010101" pitchFamily="49" charset="-122"/>
              </a:rPr>
              <a:t>2</a:t>
            </a:r>
            <a:r>
              <a:rPr lang="en-US" altLang="zh-CN" b="1" dirty="0">
                <a:latin typeface="黑体" panose="02010609060101010101" pitchFamily="49" charset="-122"/>
                <a:ea typeface="黑体" panose="02010609060101010101" pitchFamily="49" charset="-122"/>
                <a:sym typeface="黑体" panose="02010609060101010101" pitchFamily="49" charset="-122"/>
              </a:rPr>
              <a:t>)</a:t>
            </a:r>
            <a:endParaRPr lang="zh-CN" altLang="en-US" b="1"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直接插入排序是一种</a:t>
            </a:r>
            <a:r>
              <a:rPr lang="zh-CN" altLang="en-US" b="1" dirty="0">
                <a:latin typeface="黑体" panose="02010609060101010101" pitchFamily="49" charset="-122"/>
                <a:ea typeface="黑体" panose="02010609060101010101" pitchFamily="49" charset="-122"/>
                <a:sym typeface="黑体" panose="02010609060101010101" pitchFamily="49" charset="-122"/>
                <a:hlinkClick r:id="rId3" action="ppaction://hlinksldjump"/>
              </a:rPr>
              <a:t>稳定</a:t>
            </a:r>
            <a:r>
              <a:rPr lang="zh-CN" altLang="en-US" dirty="0">
                <a:latin typeface="黑体" panose="02010609060101010101" pitchFamily="49" charset="-122"/>
                <a:ea typeface="黑体" panose="02010609060101010101" pitchFamily="49" charset="-122"/>
                <a:sym typeface="黑体" panose="02010609060101010101" pitchFamily="49" charset="-122"/>
                <a:hlinkClick r:id="rId3" action="ppaction://hlinksldjump"/>
              </a:rPr>
              <a:t>的排序方法</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a:t>
            </a:r>
            <a:r>
              <a:rPr lang="zh-CN" altLang="en-US" b="1" dirty="0">
                <a:latin typeface="黑体" panose="02010609060101010101" pitchFamily="49" charset="-122"/>
                <a:ea typeface="黑体" panose="02010609060101010101" pitchFamily="49" charset="-122"/>
                <a:sym typeface="黑体" panose="02010609060101010101" pitchFamily="49" charset="-122"/>
              </a:rPr>
              <a:t>最大的优点是简单</a:t>
            </a:r>
            <a:r>
              <a:rPr lang="zh-CN" altLang="en-US" dirty="0">
                <a:latin typeface="黑体" panose="02010609060101010101" pitchFamily="49" charset="-122"/>
                <a:ea typeface="黑体" panose="02010609060101010101" pitchFamily="49" charset="-122"/>
                <a:sym typeface="黑体" panose="02010609060101010101" pitchFamily="49" charset="-122"/>
              </a:rPr>
              <a:t>，在记录数较少时，</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是比较好的办法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sym typeface="黑体" panose="02010609060101010101" pitchFamily="49" charset="-122"/>
              </a:rPr>
              <a:t>直接插入排序空间复杂度：</a:t>
            </a:r>
            <a:r>
              <a:rPr lang="en-US" altLang="zh-CN" b="1" dirty="0">
                <a:latin typeface="黑体" panose="02010609060101010101" pitchFamily="49" charset="-122"/>
                <a:ea typeface="黑体" panose="02010609060101010101" pitchFamily="49" charset="-122"/>
                <a:sym typeface="黑体" panose="02010609060101010101" pitchFamily="49" charset="-122"/>
              </a:rPr>
              <a:t>O(1)</a:t>
            </a: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直接插入排序的</a:t>
            </a:r>
            <a:r>
              <a:rPr lang="zh-CN" altLang="en-US" b="1" dirty="0">
                <a:latin typeface="黑体" panose="02010609060101010101" pitchFamily="49" charset="-122"/>
                <a:ea typeface="黑体" panose="02010609060101010101" pitchFamily="49" charset="-122"/>
                <a:sym typeface="黑体" panose="02010609060101010101" pitchFamily="49" charset="-122"/>
              </a:rPr>
              <a:t>时间复杂度与初始数据有关</a:t>
            </a:r>
            <a:endParaRPr lang="en-US" altLang="zh-CN" b="1"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直接插入排序最坏完成所有排序后，才能找到最大</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zh-CN" altLang="en-US" dirty="0">
                <a:latin typeface="黑体" panose="02010609060101010101" pitchFamily="49" charset="-122"/>
                <a:ea typeface="黑体" panose="02010609060101010101" pitchFamily="49" charset="-122"/>
                <a:sym typeface="黑体" panose="02010609060101010101" pitchFamily="49" charset="-122"/>
              </a:rPr>
              <a:t>或最小。</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t>排序趟数与初始数据无关，都是</a:t>
            </a:r>
            <a:r>
              <a:rPr lang="en-US" altLang="zh-CN" dirty="0"/>
              <a:t>n-1</a:t>
            </a:r>
            <a:r>
              <a:rPr lang="zh-CN" altLang="en-US" dirty="0"/>
              <a:t>趟</a:t>
            </a:r>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23</a:t>
            </a:fld>
            <a:endParaRPr lang="en-US" altLang="zh-CN" sz="2400"/>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graphicFrame>
        <p:nvGraphicFramePr>
          <p:cNvPr id="3" name="表格 3">
            <a:extLst>
              <a:ext uri="{FF2B5EF4-FFF2-40B4-BE49-F238E27FC236}">
                <a16:creationId xmlns:a16="http://schemas.microsoft.com/office/drawing/2014/main" id="{62A2EB1A-146A-464F-97F1-D94B7D1460B4}"/>
              </a:ext>
            </a:extLst>
          </p:cNvPr>
          <p:cNvGraphicFramePr>
            <a:graphicFrameLocks noGrp="1"/>
          </p:cNvGraphicFramePr>
          <p:nvPr>
            <p:extLst>
              <p:ext uri="{D42A27DB-BD31-4B8C-83A1-F6EECF244321}">
                <p14:modId xmlns:p14="http://schemas.microsoft.com/office/powerpoint/2010/main" val="1064042338"/>
              </p:ext>
            </p:extLst>
          </p:nvPr>
        </p:nvGraphicFramePr>
        <p:xfrm>
          <a:off x="1115616" y="1340768"/>
          <a:ext cx="6624736" cy="4937254"/>
        </p:xfrm>
        <a:graphic>
          <a:graphicData uri="http://schemas.openxmlformats.org/drawingml/2006/table">
            <a:tbl>
              <a:tblPr firstRow="1" bandRow="1">
                <a:tableStyleId>{21E4AEA4-8DFA-4A89-87EB-49C32662AFE0}</a:tableStyleId>
              </a:tblPr>
              <a:tblGrid>
                <a:gridCol w="4536504">
                  <a:extLst>
                    <a:ext uri="{9D8B030D-6E8A-4147-A177-3AD203B41FA5}">
                      <a16:colId xmlns:a16="http://schemas.microsoft.com/office/drawing/2014/main" val="1677247194"/>
                    </a:ext>
                  </a:extLst>
                </a:gridCol>
                <a:gridCol w="2088232">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algn="ctr" defTabSz="914400" rtl="0" eaLnBrk="1" latinLnBrk="0" hangingPunct="1"/>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705322">
                <a:tc>
                  <a:txBody>
                    <a:bodyPr/>
                    <a:lstStyle/>
                    <a:p>
                      <a:pPr algn="ctr"/>
                      <a:r>
                        <a:rPr lang="zh-CN" altLang="en-US" sz="2800" b="0" dirty="0">
                          <a:latin typeface="+mn-ea"/>
                          <a:ea typeface="+mn-ea"/>
                        </a:rPr>
                        <a:t>找前</a:t>
                      </a:r>
                      <a:r>
                        <a:rPr lang="en-US" altLang="zh-CN" sz="2800" b="0" dirty="0">
                          <a:latin typeface="+mn-ea"/>
                          <a:ea typeface="+mn-ea"/>
                        </a:rPr>
                        <a:t>k</a:t>
                      </a:r>
                      <a:r>
                        <a:rPr lang="zh-CN" altLang="en-US" sz="2800" b="0" dirty="0">
                          <a:latin typeface="+mn-ea"/>
                          <a:ea typeface="+mn-ea"/>
                        </a:rPr>
                        <a:t>大、前</a:t>
                      </a:r>
                      <a:r>
                        <a:rPr lang="en-US" altLang="zh-CN" sz="2800" b="0" dirty="0">
                          <a:latin typeface="+mn-ea"/>
                          <a:ea typeface="+mn-ea"/>
                        </a:rPr>
                        <a:t>k</a:t>
                      </a:r>
                      <a:r>
                        <a:rPr lang="zh-CN" altLang="en-US" sz="2800" b="0" dirty="0">
                          <a:latin typeface="+mn-ea"/>
                          <a:ea typeface="+mn-ea"/>
                        </a:rPr>
                        <a:t>小（全部做完）</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4" name="矩形 3">
            <a:extLst>
              <a:ext uri="{FF2B5EF4-FFF2-40B4-BE49-F238E27FC236}">
                <a16:creationId xmlns:a16="http://schemas.microsoft.com/office/drawing/2014/main" id="{ABBFC633-BD3A-4178-B069-8C771E6DCD88}"/>
              </a:ext>
            </a:extLst>
          </p:cNvPr>
          <p:cNvSpPr/>
          <p:nvPr/>
        </p:nvSpPr>
        <p:spPr>
          <a:xfrm>
            <a:off x="6415375" y="4334235"/>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9" name="文本框 8">
            <a:extLst>
              <a:ext uri="{FF2B5EF4-FFF2-40B4-BE49-F238E27FC236}">
                <a16:creationId xmlns:a16="http://schemas.microsoft.com/office/drawing/2014/main" id="{7D037850-95C4-4201-A2D6-0438AAF4BFC4}"/>
              </a:ext>
            </a:extLst>
          </p:cNvPr>
          <p:cNvSpPr txBox="1"/>
          <p:nvPr/>
        </p:nvSpPr>
        <p:spPr>
          <a:xfrm>
            <a:off x="6237920" y="1425853"/>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endParaRPr lang="zh-CN" altLang="en-US" sz="2800" i="0" kern="1200" dirty="0">
              <a:solidFill>
                <a:schemeClr val="dk1"/>
              </a:solidFill>
              <a:latin typeface="+mn-lt"/>
              <a:ea typeface="+mn-ea"/>
              <a:cs typeface="+mn-cs"/>
            </a:endParaRPr>
          </a:p>
        </p:txBody>
      </p:sp>
      <p:sp>
        <p:nvSpPr>
          <p:cNvPr id="10" name="文本框 9">
            <a:extLst>
              <a:ext uri="{FF2B5EF4-FFF2-40B4-BE49-F238E27FC236}">
                <a16:creationId xmlns:a16="http://schemas.microsoft.com/office/drawing/2014/main" id="{F7F789FB-C1D3-40B7-B786-1E14B5AB134F}"/>
              </a:ext>
            </a:extLst>
          </p:cNvPr>
          <p:cNvSpPr txBox="1"/>
          <p:nvPr/>
        </p:nvSpPr>
        <p:spPr>
          <a:xfrm>
            <a:off x="6237920" y="212070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1" name="文本框 10">
            <a:extLst>
              <a:ext uri="{FF2B5EF4-FFF2-40B4-BE49-F238E27FC236}">
                <a16:creationId xmlns:a16="http://schemas.microsoft.com/office/drawing/2014/main" id="{6E3B5A44-7604-4BCD-8915-55C3CA07181C}"/>
              </a:ext>
            </a:extLst>
          </p:cNvPr>
          <p:cNvSpPr txBox="1"/>
          <p:nvPr/>
        </p:nvSpPr>
        <p:spPr>
          <a:xfrm>
            <a:off x="6237920" y="283677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2" name="文本框 11">
            <a:extLst>
              <a:ext uri="{FF2B5EF4-FFF2-40B4-BE49-F238E27FC236}">
                <a16:creationId xmlns:a16="http://schemas.microsoft.com/office/drawing/2014/main" id="{059F9989-0CA6-4B13-A63C-2D2D8F2914B8}"/>
              </a:ext>
            </a:extLst>
          </p:cNvPr>
          <p:cNvSpPr txBox="1"/>
          <p:nvPr/>
        </p:nvSpPr>
        <p:spPr>
          <a:xfrm>
            <a:off x="6175648" y="355385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1</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3" name="文本框 12">
            <a:extLst>
              <a:ext uri="{FF2B5EF4-FFF2-40B4-BE49-F238E27FC236}">
                <a16:creationId xmlns:a16="http://schemas.microsoft.com/office/drawing/2014/main" id="{872C4CD9-F418-4DF7-93BB-0FE9223E9D73}"/>
              </a:ext>
            </a:extLst>
          </p:cNvPr>
          <p:cNvSpPr txBox="1"/>
          <p:nvPr/>
        </p:nvSpPr>
        <p:spPr>
          <a:xfrm>
            <a:off x="6237920" y="4943999"/>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4" name="矩形 13">
            <a:extLst>
              <a:ext uri="{FF2B5EF4-FFF2-40B4-BE49-F238E27FC236}">
                <a16:creationId xmlns:a16="http://schemas.microsoft.com/office/drawing/2014/main" id="{B723D119-C33C-4D42-9E15-EED04615351E}"/>
              </a:ext>
            </a:extLst>
          </p:cNvPr>
          <p:cNvSpPr/>
          <p:nvPr/>
        </p:nvSpPr>
        <p:spPr>
          <a:xfrm>
            <a:off x="6444208" y="5642084"/>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5436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D869B2-939C-43C6-808E-BF7DB235F28C}"/>
              </a:ext>
            </a:extLst>
          </p:cNvPr>
          <p:cNvSpPr>
            <a:spLocks noGrp="1" noChangeArrowheads="1"/>
          </p:cNvSpPr>
          <p:nvPr>
            <p:ph type="title" idx="4294967295"/>
          </p:nvPr>
        </p:nvSpPr>
        <p:spPr>
          <a:xfrm>
            <a:off x="585681" y="-59296"/>
            <a:ext cx="7606680" cy="194421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二、折半插入排序（</a:t>
            </a:r>
            <a:r>
              <a:rPr lang="zh-CN" altLang="en-US" sz="1800" b="1" dirty="0">
                <a:solidFill>
                  <a:schemeClr val="accent6"/>
                </a:solidFill>
                <a:latin typeface="+mn-ea"/>
                <a:sym typeface="黑体" panose="02010609060101010101" pitchFamily="49" charset="-122"/>
              </a:rPr>
              <a:t>不要求掌握</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18435" name="Text Box 3">
            <a:extLst>
              <a:ext uri="{FF2B5EF4-FFF2-40B4-BE49-F238E27FC236}">
                <a16:creationId xmlns:a16="http://schemas.microsoft.com/office/drawing/2014/main" id="{294B1AF7-E6B9-4258-9FBE-7901CB29B0E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729DBE6-7AB7-42FF-A9E7-87D5FEE17CB6}" type="slidenum">
              <a:rPr lang="zh-CN" altLang="en-US" sz="2400">
                <a:solidFill>
                  <a:srgbClr val="000000"/>
                </a:solidFill>
              </a:rPr>
              <a:pPr algn="r" eaLnBrk="1" hangingPunct="1">
                <a:spcBef>
                  <a:spcPct val="50000"/>
                </a:spcBef>
                <a:buClrTx/>
                <a:buSzTx/>
                <a:buFont typeface="Arial" panose="020B0604020202020204" pitchFamily="34" charset="0"/>
                <a:buNone/>
              </a:pPr>
              <a:t>24</a:t>
            </a:fld>
            <a:endParaRPr lang="en-US" altLang="zh-CN" sz="2400"/>
          </a:p>
        </p:txBody>
      </p:sp>
      <p:sp>
        <p:nvSpPr>
          <p:cNvPr id="18437" name="Rectangle 5">
            <a:extLst>
              <a:ext uri="{FF2B5EF4-FFF2-40B4-BE49-F238E27FC236}">
                <a16:creationId xmlns:a16="http://schemas.microsoft.com/office/drawing/2014/main" id="{3CD901D2-4441-4F8E-97DD-C4D0A0041E4B}"/>
              </a:ext>
            </a:extLst>
          </p:cNvPr>
          <p:cNvSpPr>
            <a:spLocks noGrp="1" noChangeArrowheads="1"/>
          </p:cNvSpPr>
          <p:nvPr>
            <p:ph type="body" idx="4294967295"/>
          </p:nvPr>
        </p:nvSpPr>
        <p:spPr>
          <a:xfrm>
            <a:off x="555288" y="190658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dirty="0">
                <a:latin typeface="+mn-ea"/>
                <a:sym typeface="黑体" panose="02010609060101010101" pitchFamily="49" charset="-122"/>
              </a:rPr>
              <a:t>折半插入排序是</a:t>
            </a:r>
            <a:r>
              <a:rPr lang="zh-CN" altLang="en-US" b="1" dirty="0">
                <a:latin typeface="+mn-ea"/>
                <a:sym typeface="黑体" panose="02010609060101010101" pitchFamily="49" charset="-122"/>
              </a:rPr>
              <a:t>直插排序改进</a:t>
            </a:r>
            <a:r>
              <a:rPr lang="zh-CN" altLang="en-US" dirty="0">
                <a:latin typeface="+mn-ea"/>
                <a:sym typeface="黑体" panose="02010609060101010101" pitchFamily="49" charset="-122"/>
              </a:rPr>
              <a:t>。</a:t>
            </a:r>
            <a:endParaRPr lang="en-US" altLang="zh-CN"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a:t>
            </a:r>
            <a:r>
              <a:rPr lang="zh-CN" altLang="en-US" dirty="0">
                <a:solidFill>
                  <a:srgbClr val="FF0000"/>
                </a:solidFill>
                <a:latin typeface="+mn-ea"/>
                <a:sym typeface="黑体" panose="02010609060101010101" pitchFamily="49" charset="-122"/>
              </a:rPr>
              <a:t>在查找记录插入位置时，采用折半查找算法</a:t>
            </a:r>
            <a:r>
              <a:rPr lang="en-US" altLang="zh-CN" dirty="0">
                <a:solidFill>
                  <a:srgbClr val="FF0000"/>
                </a:solidFill>
                <a:latin typeface="+mn-ea"/>
                <a:sym typeface="黑体" panose="02010609060101010101" pitchFamily="49" charset="-122"/>
              </a:rPr>
              <a:t>——</a:t>
            </a:r>
            <a:r>
              <a:rPr lang="zh-CN" altLang="en-US" dirty="0">
                <a:solidFill>
                  <a:srgbClr val="00B0F0"/>
                </a:solidFill>
                <a:latin typeface="+mn-ea"/>
                <a:sym typeface="黑体" panose="02010609060101010101" pitchFamily="49" charset="-122"/>
              </a:rPr>
              <a:t>有序序列查位置</a:t>
            </a:r>
            <a:r>
              <a:rPr lang="en-US" altLang="zh-CN" dirty="0">
                <a:solidFill>
                  <a:srgbClr val="00B0F0"/>
                </a:solidFill>
                <a:latin typeface="+mn-ea"/>
                <a:sym typeface="黑体" panose="02010609060101010101" pitchFamily="49" charset="-122"/>
              </a:rPr>
              <a:t>-&gt;</a:t>
            </a:r>
            <a:r>
              <a:rPr lang="zh-CN" altLang="en-US" dirty="0">
                <a:solidFill>
                  <a:srgbClr val="00B0F0"/>
                </a:solidFill>
                <a:latin typeface="+mn-ea"/>
                <a:sym typeface="黑体" panose="02010609060101010101" pitchFamily="49" charset="-122"/>
              </a:rPr>
              <a:t>最优折半查找</a:t>
            </a:r>
          </a:p>
          <a:p>
            <a:pPr eaLnBrk="1" hangingPunct="1">
              <a:lnSpc>
                <a:spcPct val="90000"/>
              </a:lnSpc>
            </a:pPr>
            <a:r>
              <a:rPr lang="zh-CN" altLang="en-US" dirty="0">
                <a:latin typeface="+mn-ea"/>
                <a:sym typeface="黑体" panose="02010609060101010101" pitchFamily="49" charset="-122"/>
              </a:rPr>
              <a:t>折半查找比顺序查找快, 所以折半插入排序在查找上性能比直接插入排序好</a:t>
            </a:r>
          </a:p>
          <a:p>
            <a:pPr eaLnBrk="1" hangingPunct="1">
              <a:lnSpc>
                <a:spcPct val="90000"/>
              </a:lnSpc>
            </a:pPr>
            <a:r>
              <a:rPr lang="zh-CN" altLang="en-US" dirty="0">
                <a:latin typeface="+mn-ea"/>
                <a:sym typeface="黑体" panose="02010609060101010101" pitchFamily="49" charset="-122"/>
              </a:rPr>
              <a:t>但需要移动的记录数目与直接插入排序相同(为</a:t>
            </a:r>
            <a:r>
              <a:rPr lang="en-US" altLang="zh-CN" dirty="0">
                <a:latin typeface="+mn-ea"/>
                <a:sym typeface="黑体" panose="02010609060101010101" pitchFamily="49" charset="-122"/>
              </a:rPr>
              <a:t>O(n</a:t>
            </a:r>
            <a:r>
              <a:rPr lang="en-US" altLang="zh-CN" baseline="30000" dirty="0">
                <a:latin typeface="+mn-ea"/>
                <a:sym typeface="黑体" panose="02010609060101010101" pitchFamily="49" charset="-122"/>
              </a:rPr>
              <a:t>2</a:t>
            </a:r>
            <a:r>
              <a:rPr lang="en-US" altLang="zh-CN" dirty="0">
                <a:latin typeface="+mn-ea"/>
                <a:sym typeface="黑体" panose="02010609060101010101" pitchFamily="49" charset="-122"/>
              </a:rPr>
              <a:t>))</a:t>
            </a:r>
            <a:endParaRPr lang="zh-CN" altLang="en-US"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折半插入排序的时间复杂度为</a:t>
            </a:r>
            <a:r>
              <a:rPr lang="en-US" altLang="zh-CN" dirty="0">
                <a:latin typeface="+mn-ea"/>
                <a:sym typeface="黑体" panose="02010609060101010101" pitchFamily="49" charset="-122"/>
              </a:rPr>
              <a:t>O(n</a:t>
            </a:r>
            <a:r>
              <a:rPr lang="en-US" altLang="zh-CN" baseline="30000" dirty="0">
                <a:latin typeface="+mn-ea"/>
                <a:sym typeface="黑体" panose="02010609060101010101" pitchFamily="49" charset="-122"/>
              </a:rPr>
              <a:t>2</a:t>
            </a:r>
            <a:r>
              <a:rPr lang="en-US" altLang="zh-CN" dirty="0">
                <a:latin typeface="+mn-ea"/>
                <a:sym typeface="黑体" panose="02010609060101010101" pitchFamily="49" charset="-122"/>
              </a:rPr>
              <a:t>)。</a:t>
            </a:r>
            <a:endParaRPr lang="zh-CN" altLang="en-US"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折半插入排序是一种</a:t>
            </a:r>
            <a:r>
              <a:rPr lang="zh-CN" altLang="en-US" b="1" dirty="0">
                <a:latin typeface="+mn-ea"/>
                <a:sym typeface="黑体" panose="02010609060101010101" pitchFamily="49" charset="-122"/>
              </a:rPr>
              <a:t>稳定</a:t>
            </a:r>
            <a:r>
              <a:rPr lang="zh-CN" altLang="en-US" dirty="0">
                <a:latin typeface="+mn-ea"/>
                <a:sym typeface="黑体" panose="02010609060101010101" pitchFamily="49" charset="-122"/>
              </a:rPr>
              <a:t>的排序方法</a:t>
            </a:r>
            <a:endParaRPr lang="en-US" altLang="zh-CN" dirty="0">
              <a:latin typeface="+mn-ea"/>
              <a:sym typeface="黑体" panose="02010609060101010101" pitchFamily="49" charset="-122"/>
            </a:endParaRPr>
          </a:p>
          <a:p>
            <a:pPr eaLnBrk="1" hangingPunct="1">
              <a:lnSpc>
                <a:spcPct val="90000"/>
              </a:lnSpc>
            </a:pPr>
            <a:endParaRPr lang="en-US" altLang="zh-CN" dirty="0">
              <a:latin typeface="+mn-ea"/>
              <a:sym typeface="黑体" panose="02010609060101010101" pitchFamily="49" charset="-122"/>
            </a:endParaRPr>
          </a:p>
        </p:txBody>
      </p:sp>
      <p:sp>
        <p:nvSpPr>
          <p:cNvPr id="2" name="Text Box 4">
            <a:extLst>
              <a:ext uri="{FF2B5EF4-FFF2-40B4-BE49-F238E27FC236}">
                <a16:creationId xmlns:a16="http://schemas.microsoft.com/office/drawing/2014/main" id="{7D381D01-1412-4CF8-87D4-A5381429E53A}"/>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70C9C25-DFD7-4A2C-AEB9-8C744A6491D3}"/>
              </a:ext>
            </a:extLst>
          </p:cNvPr>
          <p:cNvSpPr>
            <a:spLocks noGrp="1" noChangeArrowheads="1"/>
          </p:cNvSpPr>
          <p:nvPr>
            <p:ph type="title" idx="4294967295"/>
          </p:nvPr>
        </p:nvSpPr>
        <p:spPr>
          <a:xfrm>
            <a:off x="493712" y="1124744"/>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三、希尔排序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19459" name="Text Box 3">
            <a:extLst>
              <a:ext uri="{FF2B5EF4-FFF2-40B4-BE49-F238E27FC236}">
                <a16:creationId xmlns:a16="http://schemas.microsoft.com/office/drawing/2014/main" id="{48904BED-2C6B-411F-B068-984CD87F7E2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7F5ADA6-AD6B-419B-87B5-D3282EC0658C}" type="slidenum">
              <a:rPr lang="zh-CN" altLang="en-US" sz="2400">
                <a:solidFill>
                  <a:srgbClr val="000000"/>
                </a:solidFill>
              </a:rPr>
              <a:pPr algn="r" eaLnBrk="1" hangingPunct="1">
                <a:spcBef>
                  <a:spcPct val="50000"/>
                </a:spcBef>
                <a:buClrTx/>
                <a:buSzTx/>
                <a:buFont typeface="Arial" panose="020B0604020202020204" pitchFamily="34" charset="0"/>
                <a:buNone/>
              </a:pPr>
              <a:t>25</a:t>
            </a:fld>
            <a:endParaRPr lang="en-US" altLang="zh-CN" sz="2400"/>
          </a:p>
        </p:txBody>
      </p:sp>
      <p:sp>
        <p:nvSpPr>
          <p:cNvPr id="19461" name="Rectangle 5">
            <a:extLst>
              <a:ext uri="{FF2B5EF4-FFF2-40B4-BE49-F238E27FC236}">
                <a16:creationId xmlns:a16="http://schemas.microsoft.com/office/drawing/2014/main" id="{5A64AFE3-DF3E-4109-A8C2-C098F94114EF}"/>
              </a:ext>
            </a:extLst>
          </p:cNvPr>
          <p:cNvSpPr>
            <a:spLocks noGrp="1" noChangeArrowheads="1"/>
          </p:cNvSpPr>
          <p:nvPr>
            <p:ph type="body" idx="4294967295"/>
          </p:nvPr>
        </p:nvSpPr>
        <p:spPr>
          <a:xfrm>
            <a:off x="417512" y="1962944"/>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mn-ea"/>
                <a:sym typeface="黑体" panose="02010609060101010101" pitchFamily="49" charset="-122"/>
              </a:rPr>
              <a:t>从直接插入排序可以看出，当待排序列为正序时，时间复杂度为</a:t>
            </a:r>
            <a:r>
              <a:rPr lang="en-US" altLang="zh-CN" dirty="0">
                <a:latin typeface="+mn-ea"/>
                <a:sym typeface="黑体" panose="02010609060101010101" pitchFamily="49" charset="-122"/>
              </a:rPr>
              <a:t>O(n)</a:t>
            </a:r>
            <a:endParaRPr lang="zh-CN" altLang="en-US" dirty="0">
              <a:latin typeface="+mn-ea"/>
              <a:sym typeface="黑体" panose="02010609060101010101" pitchFamily="49" charset="-122"/>
            </a:endParaRPr>
          </a:p>
          <a:p>
            <a:pPr eaLnBrk="1" hangingPunct="1">
              <a:spcBef>
                <a:spcPct val="30000"/>
              </a:spcBef>
            </a:pPr>
            <a:r>
              <a:rPr lang="zh-CN" altLang="en-US" dirty="0">
                <a:latin typeface="+mn-ea"/>
                <a:sym typeface="黑体" panose="02010609060101010101" pitchFamily="49" charset="-122"/>
              </a:rPr>
              <a:t>若待排序列基本有序时，插入排序效率会提高</a:t>
            </a:r>
          </a:p>
          <a:p>
            <a:pPr eaLnBrk="1" hangingPunct="1">
              <a:spcBef>
                <a:spcPct val="30000"/>
              </a:spcBef>
            </a:pPr>
            <a:r>
              <a:rPr lang="zh-CN" altLang="en-US" dirty="0">
                <a:latin typeface="+mn-ea"/>
                <a:sym typeface="黑体" panose="02010609060101010101" pitchFamily="49" charset="-122"/>
              </a:rPr>
              <a:t>希尔排序是直插排序的一种更高效的改进</a:t>
            </a:r>
            <a:endParaRPr lang="en-US" altLang="zh-CN" dirty="0">
              <a:latin typeface="+mn-ea"/>
              <a:sym typeface="黑体" panose="02010609060101010101" pitchFamily="49" charset="-122"/>
            </a:endParaRPr>
          </a:p>
          <a:p>
            <a:pPr eaLnBrk="1" hangingPunct="1">
              <a:spcBef>
                <a:spcPct val="30000"/>
              </a:spcBef>
            </a:pPr>
            <a:r>
              <a:rPr lang="zh-CN" altLang="en-US" dirty="0">
                <a:latin typeface="+mn-ea"/>
                <a:sym typeface="黑体" panose="02010609060101010101" pitchFamily="49" charset="-122"/>
              </a:rPr>
              <a:t>希尔排序方法是先将待排序列</a:t>
            </a:r>
            <a:r>
              <a:rPr lang="zh-CN" altLang="en-US" b="1" dirty="0">
                <a:latin typeface="+mn-ea"/>
                <a:sym typeface="黑体" panose="02010609060101010101" pitchFamily="49" charset="-122"/>
              </a:rPr>
              <a:t>分成若干子序列</a:t>
            </a:r>
            <a:r>
              <a:rPr lang="zh-CN" altLang="en-US" dirty="0">
                <a:latin typeface="+mn-ea"/>
                <a:sym typeface="黑体" panose="02010609060101010101" pitchFamily="49" charset="-122"/>
              </a:rPr>
              <a:t>分别进行插入排序（</a:t>
            </a:r>
            <a:r>
              <a:rPr lang="en-US" altLang="zh-CN" dirty="0">
                <a:latin typeface="+mn-ea"/>
                <a:sym typeface="黑体" panose="02010609060101010101" pitchFamily="49" charset="-122"/>
              </a:rPr>
              <a:t>n</a:t>
            </a:r>
            <a:r>
              <a:rPr lang="zh-CN" altLang="en-US" dirty="0">
                <a:latin typeface="+mn-ea"/>
                <a:sym typeface="黑体" panose="02010609060101010101" pitchFamily="49" charset="-122"/>
              </a:rPr>
              <a:t>变小），待整个序列基本有序时，再对全体记录进行一次直接插入排序</a:t>
            </a:r>
          </a:p>
          <a:p>
            <a:pPr eaLnBrk="1" hangingPunct="1">
              <a:spcBef>
                <a:spcPct val="30000"/>
              </a:spcBef>
            </a:pPr>
            <a:r>
              <a:rPr lang="zh-CN" altLang="en-US" dirty="0">
                <a:latin typeface="+mn-ea"/>
                <a:sym typeface="黑体" panose="02010609060101010101" pitchFamily="49" charset="-122"/>
              </a:rPr>
              <a:t>希尔排序又称为</a:t>
            </a:r>
            <a:r>
              <a:rPr lang="zh-CN" altLang="en-US" dirty="0">
                <a:solidFill>
                  <a:schemeClr val="hlink"/>
                </a:solidFill>
                <a:latin typeface="+mn-ea"/>
                <a:sym typeface="黑体" panose="02010609060101010101" pitchFamily="49" charset="-122"/>
              </a:rPr>
              <a:t>缩小增量排序</a:t>
            </a:r>
            <a:r>
              <a:rPr lang="zh-CN" altLang="en-US" dirty="0">
                <a:latin typeface="+mn-ea"/>
                <a:sym typeface="黑体" panose="02010609060101010101" pitchFamily="49" charset="-122"/>
              </a:rPr>
              <a:t>。</a:t>
            </a:r>
            <a:endParaRPr lang="en-US" altLang="zh-CN" dirty="0">
              <a:latin typeface="+mn-ea"/>
              <a:sym typeface="黑体" panose="02010609060101010101" pitchFamily="49" charset="-122"/>
            </a:endParaRPr>
          </a:p>
        </p:txBody>
      </p:sp>
      <p:sp>
        <p:nvSpPr>
          <p:cNvPr id="2" name="Text Box 4">
            <a:extLst>
              <a:ext uri="{FF2B5EF4-FFF2-40B4-BE49-F238E27FC236}">
                <a16:creationId xmlns:a16="http://schemas.microsoft.com/office/drawing/2014/main" id="{66C2D7A9-5466-47B6-9917-9D94209C288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48904BED-2C6B-411F-B068-984CD87F7E2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7F5ADA6-AD6B-419B-87B5-D3282EC0658C}" type="slidenum">
              <a:rPr lang="zh-CN" altLang="en-US" sz="2400">
                <a:solidFill>
                  <a:srgbClr val="000000"/>
                </a:solidFill>
              </a:rPr>
              <a:pPr algn="r" eaLnBrk="1" hangingPunct="1">
                <a:spcBef>
                  <a:spcPct val="50000"/>
                </a:spcBef>
                <a:buClrTx/>
                <a:buSzTx/>
                <a:buFont typeface="Arial" panose="020B0604020202020204" pitchFamily="34" charset="0"/>
                <a:buNone/>
              </a:pPr>
              <a:t>26</a:t>
            </a:fld>
            <a:endParaRPr lang="en-US" altLang="zh-CN" sz="2400"/>
          </a:p>
        </p:txBody>
      </p:sp>
      <p:sp>
        <p:nvSpPr>
          <p:cNvPr id="19461" name="Rectangle 5">
            <a:extLst>
              <a:ext uri="{FF2B5EF4-FFF2-40B4-BE49-F238E27FC236}">
                <a16:creationId xmlns:a16="http://schemas.microsoft.com/office/drawing/2014/main" id="{5A64AFE3-DF3E-4109-A8C2-C098F94114EF}"/>
              </a:ext>
            </a:extLst>
          </p:cNvPr>
          <p:cNvSpPr>
            <a:spLocks noGrp="1" noChangeArrowheads="1"/>
          </p:cNvSpPr>
          <p:nvPr>
            <p:ph type="body" idx="4294967295"/>
          </p:nvPr>
        </p:nvSpPr>
        <p:spPr>
          <a:xfrm>
            <a:off x="533400" y="1268760"/>
            <a:ext cx="8763000" cy="57606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mn-ea"/>
              </a:rPr>
              <a:t>是第一批突破</a:t>
            </a:r>
            <a:r>
              <a:rPr lang="en-US" altLang="zh-CN" dirty="0">
                <a:latin typeface="+mn-ea"/>
              </a:rPr>
              <a:t>O(n</a:t>
            </a:r>
            <a:r>
              <a:rPr lang="en-US" altLang="zh-CN" baseline="30000" dirty="0">
                <a:latin typeface="+mn-ea"/>
              </a:rPr>
              <a:t>2</a:t>
            </a:r>
            <a:r>
              <a:rPr lang="en-US" altLang="zh-CN" dirty="0">
                <a:latin typeface="+mn-ea"/>
              </a:rPr>
              <a:t>)</a:t>
            </a:r>
            <a:r>
              <a:rPr lang="zh-CN" altLang="en-US" dirty="0">
                <a:latin typeface="+mn-ea"/>
              </a:rPr>
              <a:t>时间复杂度的排序算法之一。</a:t>
            </a:r>
          </a:p>
        </p:txBody>
      </p:sp>
      <p:sp>
        <p:nvSpPr>
          <p:cNvPr id="2" name="Text Box 4">
            <a:extLst>
              <a:ext uri="{FF2B5EF4-FFF2-40B4-BE49-F238E27FC236}">
                <a16:creationId xmlns:a16="http://schemas.microsoft.com/office/drawing/2014/main" id="{66C2D7A9-5466-47B6-9917-9D94209C288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三、希尔排序</a:t>
            </a:r>
          </a:p>
        </p:txBody>
      </p:sp>
      <p:sp>
        <p:nvSpPr>
          <p:cNvPr id="3" name="Rectangle 5">
            <a:extLst>
              <a:ext uri="{FF2B5EF4-FFF2-40B4-BE49-F238E27FC236}">
                <a16:creationId xmlns:a16="http://schemas.microsoft.com/office/drawing/2014/main" id="{CAE3D512-1038-8E11-3D2D-28F9E3B8BBDE}"/>
              </a:ext>
            </a:extLst>
          </p:cNvPr>
          <p:cNvSpPr txBox="1">
            <a:spLocks noChangeArrowheads="1"/>
          </p:cNvSpPr>
          <p:nvPr/>
        </p:nvSpPr>
        <p:spPr bwMode="auto">
          <a:xfrm>
            <a:off x="533400" y="1916832"/>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lnSpc>
                <a:spcPct val="90000"/>
              </a:lnSpc>
              <a:spcBef>
                <a:spcPct val="30000"/>
              </a:spcBef>
            </a:pPr>
            <a:r>
              <a:rPr lang="zh-CN" altLang="en-US" b="0" i="0" kern="0" dirty="0">
                <a:latin typeface="黑体" panose="02010609060101010101" pitchFamily="49" charset="-122"/>
                <a:ea typeface="黑体" panose="02010609060101010101" pitchFamily="49" charset="-122"/>
                <a:sym typeface="黑体" panose="02010609060101010101" pitchFamily="49" charset="-122"/>
              </a:rPr>
              <a:t>希尔排序算法</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(1)</a:t>
            </a:r>
            <a:r>
              <a:rPr lang="zh-CN" altLang="en-US" b="0" i="0" kern="0" dirty="0">
                <a:latin typeface="黑体" panose="02010609060101010101" pitchFamily="49" charset="-122"/>
                <a:ea typeface="黑体" panose="02010609060101010101" pitchFamily="49" charset="-122"/>
                <a:sym typeface="黑体" panose="02010609060101010101" pitchFamily="49" charset="-122"/>
              </a:rPr>
              <a:t>首先取一个整数</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gap&lt;n(</a:t>
            </a:r>
            <a:r>
              <a:rPr lang="zh-CN" altLang="en-US" b="0" i="0" kern="0" dirty="0">
                <a:latin typeface="黑体" panose="02010609060101010101" pitchFamily="49" charset="-122"/>
                <a:ea typeface="黑体" panose="02010609060101010101" pitchFamily="49" charset="-122"/>
                <a:sym typeface="黑体" panose="02010609060101010101" pitchFamily="49" charset="-122"/>
              </a:rPr>
              <a:t>待排序记录数)作为间隔, </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b="0" i="0" kern="0" dirty="0">
                <a:latin typeface="黑体" panose="02010609060101010101" pitchFamily="49" charset="-122"/>
                <a:ea typeface="黑体" panose="02010609060101010101" pitchFamily="49" charset="-122"/>
                <a:sym typeface="黑体" panose="02010609060101010101" pitchFamily="49" charset="-122"/>
              </a:rPr>
              <a:t>将全部记录分为</a:t>
            </a:r>
            <a:r>
              <a:rPr lang="en-US" altLang="zh-CN"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gap</a:t>
            </a:r>
            <a:r>
              <a:rPr lang="zh-CN" altLang="en-US"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个子序列</a:t>
            </a:r>
            <a:r>
              <a:rPr lang="zh-CN" altLang="en-US"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所有距离为</a:t>
            </a:r>
            <a:r>
              <a:rPr lang="en-US" altLang="zh-CN"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gap</a:t>
            </a:r>
            <a:r>
              <a:rPr lang="zh-CN" altLang="en-US"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的记</a:t>
            </a:r>
            <a:endParaRPr lang="en-US" altLang="zh-CN" i="0" kern="0" dirty="0">
              <a:solidFill>
                <a:schemeClr val="accent6"/>
              </a:solidFill>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   </a:t>
            </a:r>
            <a:r>
              <a:rPr lang="zh-CN" altLang="en-US" i="0" kern="0" dirty="0">
                <a:solidFill>
                  <a:schemeClr val="accent6"/>
                </a:solidFill>
                <a:latin typeface="黑体" panose="02010609060101010101" pitchFamily="49" charset="-122"/>
                <a:ea typeface="黑体" panose="02010609060101010101" pitchFamily="49" charset="-122"/>
                <a:sym typeface="黑体" panose="02010609060101010101" pitchFamily="49" charset="-122"/>
              </a:rPr>
              <a:t>录放在同一个子序列中</a:t>
            </a: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(2)</a:t>
            </a:r>
            <a:r>
              <a:rPr lang="zh-CN" altLang="en-US" b="0" i="0" kern="0" dirty="0">
                <a:latin typeface="黑体" panose="02010609060101010101" pitchFamily="49" charset="-122"/>
                <a:ea typeface="黑体" panose="02010609060101010101" pitchFamily="49" charset="-122"/>
                <a:sym typeface="黑体" panose="02010609060101010101" pitchFamily="49" charset="-122"/>
              </a:rPr>
              <a:t>在每一个子序列中分别施行直接插入排序。</a:t>
            </a: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(3)</a:t>
            </a:r>
            <a:r>
              <a:rPr lang="zh-CN" altLang="en-US" b="0" i="0" kern="0" dirty="0">
                <a:latin typeface="黑体" panose="02010609060101010101" pitchFamily="49" charset="-122"/>
                <a:ea typeface="黑体" panose="02010609060101010101" pitchFamily="49" charset="-122"/>
                <a:sym typeface="黑体" panose="02010609060101010101" pitchFamily="49" charset="-122"/>
              </a:rPr>
              <a:t>然后缩小间隔 </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 </a:t>
            </a:r>
            <a:r>
              <a:rPr lang="zh-CN" altLang="en-US" b="0" i="0" kern="0" dirty="0">
                <a:latin typeface="黑体" panose="02010609060101010101" pitchFamily="49" charset="-122"/>
                <a:ea typeface="黑体" panose="02010609060101010101" pitchFamily="49" charset="-122"/>
                <a:sym typeface="黑体" panose="02010609060101010101" pitchFamily="49" charset="-122"/>
              </a:rPr>
              <a:t>例如取 </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 = gap/2</a:t>
            </a:r>
            <a:endParaRPr lang="zh-CN" altLang="en-US"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(4)</a:t>
            </a:r>
            <a:r>
              <a:rPr lang="zh-CN" altLang="en-US" b="0" i="0" kern="0" dirty="0">
                <a:latin typeface="黑体" panose="02010609060101010101" pitchFamily="49" charset="-122"/>
                <a:ea typeface="黑体" panose="02010609060101010101" pitchFamily="49" charset="-122"/>
                <a:sym typeface="黑体" panose="02010609060101010101" pitchFamily="49" charset="-122"/>
              </a:rPr>
              <a:t>重复上述子序列划分和排序工作，直到最后取</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   gap = 1, </a:t>
            </a:r>
            <a:r>
              <a:rPr lang="zh-CN" altLang="en-US" b="0" i="0" kern="0" dirty="0">
                <a:latin typeface="黑体" panose="02010609060101010101" pitchFamily="49" charset="-122"/>
                <a:ea typeface="黑体" panose="02010609060101010101" pitchFamily="49" charset="-122"/>
                <a:sym typeface="黑体" panose="02010609060101010101" pitchFamily="49" charset="-122"/>
              </a:rPr>
              <a:t>将所有记录放在同一个序列中排序为止。</a:t>
            </a:r>
            <a:endParaRPr lang="zh-CN" altLang="en-US" b="0" i="0" kern="0" dirty="0"/>
          </a:p>
        </p:txBody>
      </p:sp>
    </p:spTree>
    <p:extLst>
      <p:ext uri="{BB962C8B-B14F-4D97-AF65-F5344CB8AC3E}">
        <p14:creationId xmlns:p14="http://schemas.microsoft.com/office/powerpoint/2010/main" val="106156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5824229F-3E27-42B3-AAD4-8F6BD5E83F6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712B495-8D20-4701-8B59-7324DA08F66A}" type="slidenum">
              <a:rPr lang="zh-CN" altLang="en-US" sz="2400">
                <a:solidFill>
                  <a:srgbClr val="000000"/>
                </a:solidFill>
              </a:rPr>
              <a:pPr algn="r" eaLnBrk="1" hangingPunct="1">
                <a:spcBef>
                  <a:spcPct val="50000"/>
                </a:spcBef>
                <a:buClrTx/>
                <a:buSzTx/>
                <a:buFont typeface="Arial" panose="020B0604020202020204" pitchFamily="34" charset="0"/>
                <a:buNone/>
              </a:pPr>
              <a:t>27</a:t>
            </a:fld>
            <a:endParaRPr lang="en-US" altLang="zh-CN" sz="2400"/>
          </a:p>
        </p:txBody>
      </p:sp>
      <p:sp>
        <p:nvSpPr>
          <p:cNvPr id="21509" name="Rectangle 5">
            <a:extLst>
              <a:ext uri="{FF2B5EF4-FFF2-40B4-BE49-F238E27FC236}">
                <a16:creationId xmlns:a16="http://schemas.microsoft.com/office/drawing/2014/main" id="{8AD175F9-AF19-44B8-9C02-8CCF3C467D0A}"/>
              </a:ext>
            </a:extLst>
          </p:cNvPr>
          <p:cNvSpPr>
            <a:spLocks noGrp="1" noChangeArrowheads="1"/>
          </p:cNvSpPr>
          <p:nvPr>
            <p:ph type="body" idx="4294967295"/>
          </p:nvPr>
        </p:nvSpPr>
        <p:spPr>
          <a:xfrm>
            <a:off x="489520" y="1277679"/>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 25, 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 16, 08</a:t>
            </a:r>
            <a:endParaRPr lang="zh-CN" altLang="zh-CN" dirty="0"/>
          </a:p>
        </p:txBody>
      </p:sp>
      <p:grpSp>
        <p:nvGrpSpPr>
          <p:cNvPr id="21511" name="Group 15">
            <a:extLst>
              <a:ext uri="{FF2B5EF4-FFF2-40B4-BE49-F238E27FC236}">
                <a16:creationId xmlns:a16="http://schemas.microsoft.com/office/drawing/2014/main" id="{84CA3F86-896F-4831-ACFB-7345B5464E54}"/>
              </a:ext>
            </a:extLst>
          </p:cNvPr>
          <p:cNvGrpSpPr>
            <a:grpSpLocks/>
          </p:cNvGrpSpPr>
          <p:nvPr/>
        </p:nvGrpSpPr>
        <p:grpSpPr bwMode="auto">
          <a:xfrm>
            <a:off x="2364109" y="3018656"/>
            <a:ext cx="4603750" cy="914400"/>
            <a:chOff x="0" y="0"/>
            <a:chExt cx="2900" cy="576"/>
          </a:xfrm>
        </p:grpSpPr>
        <p:sp>
          <p:nvSpPr>
            <p:cNvPr id="21512" name="Text Box 8">
              <a:extLst>
                <a:ext uri="{FF2B5EF4-FFF2-40B4-BE49-F238E27FC236}">
                  <a16:creationId xmlns:a16="http://schemas.microsoft.com/office/drawing/2014/main" id="{3244D206-FADA-413D-AD73-2ABE97FE5102}"/>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21513" name="Oval 9">
              <a:extLst>
                <a:ext uri="{FF2B5EF4-FFF2-40B4-BE49-F238E27FC236}">
                  <a16:creationId xmlns:a16="http://schemas.microsoft.com/office/drawing/2014/main" id="{AF9B6488-739A-4D7F-8E7E-B3141AE92ADB}"/>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1514" name="Oval 10">
              <a:extLst>
                <a:ext uri="{FF2B5EF4-FFF2-40B4-BE49-F238E27FC236}">
                  <a16:creationId xmlns:a16="http://schemas.microsoft.com/office/drawing/2014/main" id="{D9B18DB9-B577-4E11-90B4-60D40523E33F}"/>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1515" name="Oval 11">
              <a:extLst>
                <a:ext uri="{FF2B5EF4-FFF2-40B4-BE49-F238E27FC236}">
                  <a16:creationId xmlns:a16="http://schemas.microsoft.com/office/drawing/2014/main" id="{B30D5705-2154-4745-926D-F69FBB9D1643}"/>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1516" name="Oval 12">
              <a:extLst>
                <a:ext uri="{FF2B5EF4-FFF2-40B4-BE49-F238E27FC236}">
                  <a16:creationId xmlns:a16="http://schemas.microsoft.com/office/drawing/2014/main" id="{7387F011-21D2-4997-86BD-C1164D787D94}"/>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1517" name="Oval 13">
              <a:extLst>
                <a:ext uri="{FF2B5EF4-FFF2-40B4-BE49-F238E27FC236}">
                  <a16:creationId xmlns:a16="http://schemas.microsoft.com/office/drawing/2014/main" id="{79A85CF6-DA3B-4C9F-B54D-064A966247FE}"/>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1518" name="Oval 14">
              <a:extLst>
                <a:ext uri="{FF2B5EF4-FFF2-40B4-BE49-F238E27FC236}">
                  <a16:creationId xmlns:a16="http://schemas.microsoft.com/office/drawing/2014/main" id="{FC908250-0AB9-4E13-8595-28FE83AB3B31}"/>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2" name="Text Box 4">
            <a:extLst>
              <a:ext uri="{FF2B5EF4-FFF2-40B4-BE49-F238E27FC236}">
                <a16:creationId xmlns:a16="http://schemas.microsoft.com/office/drawing/2014/main" id="{498F43B6-80C0-4D05-9F51-F3E9AE62C22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希尔排序算法举例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A7CE6F25-B99B-4833-A8E8-A9E3FB30215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93F5EE8-F2B5-454D-B1EB-BC01FFB32968}" type="slidenum">
              <a:rPr lang="zh-CN" altLang="en-US" sz="2400">
                <a:solidFill>
                  <a:srgbClr val="000000"/>
                </a:solidFill>
              </a:rPr>
              <a:pPr algn="r" eaLnBrk="1" hangingPunct="1">
                <a:spcBef>
                  <a:spcPct val="50000"/>
                </a:spcBef>
                <a:buClrTx/>
                <a:buSzTx/>
                <a:buFont typeface="Arial" panose="020B0604020202020204" pitchFamily="34" charset="0"/>
                <a:buNone/>
              </a:pPr>
              <a:t>28</a:t>
            </a:fld>
            <a:endParaRPr lang="en-US" altLang="zh-CN" sz="2400"/>
          </a:p>
        </p:txBody>
      </p:sp>
      <p:sp>
        <p:nvSpPr>
          <p:cNvPr id="22550" name="Text Box 18">
            <a:extLst>
              <a:ext uri="{FF2B5EF4-FFF2-40B4-BE49-F238E27FC236}">
                <a16:creationId xmlns:a16="http://schemas.microsoft.com/office/drawing/2014/main" id="{CA681C4E-BBE4-466E-BB56-432C362E92A5}"/>
              </a:ext>
            </a:extLst>
          </p:cNvPr>
          <p:cNvSpPr>
            <a:spLocks noChangeArrowheads="1"/>
          </p:cNvSpPr>
          <p:nvPr/>
        </p:nvSpPr>
        <p:spPr bwMode="auto">
          <a:xfrm>
            <a:off x="966713" y="1712604"/>
            <a:ext cx="140775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3</a:t>
            </a:r>
          </a:p>
          <a:p>
            <a:pPr eaLnBrk="1" hangingPunct="1">
              <a:spcBef>
                <a:spcPct val="0"/>
              </a:spcBef>
              <a:buClrTx/>
              <a:buSzTx/>
              <a:buFont typeface="Arial" panose="020B0604020202020204" pitchFamily="34" charset="0"/>
              <a:buNone/>
            </a:pPr>
            <a:r>
              <a:rPr lang="en-US" altLang="zh-CN" sz="2800" i="0" dirty="0">
                <a:solidFill>
                  <a:schemeClr val="tx2"/>
                </a:solidFill>
                <a:latin typeface="Times New Roman" panose="02020603050405020304" pitchFamily="18" charset="0"/>
                <a:sym typeface="Times New Roman" panose="02020603050405020304" pitchFamily="18" charset="0"/>
              </a:rPr>
              <a:t>21 25*</a:t>
            </a:r>
          </a:p>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25 16</a:t>
            </a:r>
          </a:p>
          <a:p>
            <a:pPr eaLnBrk="1" hangingPunct="1">
              <a:spcBef>
                <a:spcPct val="0"/>
              </a:spcBef>
              <a:buClrTx/>
              <a:buSzTx/>
              <a:buFont typeface="Arial" panose="020B0604020202020204" pitchFamily="34" charset="0"/>
              <a:buNone/>
            </a:pPr>
            <a:r>
              <a:rPr lang="en-US" altLang="zh-CN" sz="2800" i="0" dirty="0">
                <a:solidFill>
                  <a:schemeClr val="tx2"/>
                </a:solidFill>
                <a:latin typeface="Times New Roman" panose="02020603050405020304" pitchFamily="18" charset="0"/>
                <a:sym typeface="Times New Roman" panose="02020603050405020304" pitchFamily="18" charset="0"/>
              </a:rPr>
              <a:t>48 08</a:t>
            </a:r>
            <a:endParaRPr lang="en-US" altLang="zh-CN" sz="2800" b="1" i="0" dirty="0">
              <a:latin typeface="Times New Roman" panose="02020603050405020304" pitchFamily="18" charset="0"/>
              <a:sym typeface="Times New Roman" panose="02020603050405020304" pitchFamily="18" charset="0"/>
            </a:endParaRPr>
          </a:p>
        </p:txBody>
      </p:sp>
      <p:grpSp>
        <p:nvGrpSpPr>
          <p:cNvPr id="22551" name="Group 19">
            <a:extLst>
              <a:ext uri="{FF2B5EF4-FFF2-40B4-BE49-F238E27FC236}">
                <a16:creationId xmlns:a16="http://schemas.microsoft.com/office/drawing/2014/main" id="{257B216D-5DD6-42D7-AF87-D35D198A0648}"/>
              </a:ext>
            </a:extLst>
          </p:cNvPr>
          <p:cNvGrpSpPr>
            <a:grpSpLocks/>
          </p:cNvGrpSpPr>
          <p:nvPr/>
        </p:nvGrpSpPr>
        <p:grpSpPr bwMode="auto">
          <a:xfrm>
            <a:off x="3059832" y="1412776"/>
            <a:ext cx="4343400" cy="914400"/>
            <a:chOff x="0" y="0"/>
            <a:chExt cx="2736" cy="576"/>
          </a:xfrm>
        </p:grpSpPr>
        <p:sp>
          <p:nvSpPr>
            <p:cNvPr id="22560" name="Text Box 20">
              <a:extLst>
                <a:ext uri="{FF2B5EF4-FFF2-40B4-BE49-F238E27FC236}">
                  <a16:creationId xmlns:a16="http://schemas.microsoft.com/office/drawing/2014/main" id="{1DEECFBB-DD09-46F3-8AE2-CEFD7202BF05}"/>
                </a:ext>
              </a:extLst>
            </p:cNvPr>
            <p:cNvSpPr>
              <a:spLocks noChangeArrowheads="1"/>
            </p:cNvSpPr>
            <p:nvPr/>
          </p:nvSpPr>
          <p:spPr bwMode="auto">
            <a:xfrm>
              <a:off x="96" y="0"/>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a:t>
              </a:r>
              <a:endParaRPr lang="zh-CN" altLang="en-US" sz="2400" i="0">
                <a:latin typeface="Times New Roman" panose="02020603050405020304" pitchFamily="18" charset="0"/>
                <a:sym typeface="Times New Roman" panose="02020603050405020304" pitchFamily="18" charset="0"/>
              </a:endParaRPr>
            </a:p>
          </p:txBody>
        </p:sp>
        <p:sp>
          <p:nvSpPr>
            <p:cNvPr id="22561" name="Oval 21">
              <a:extLst>
                <a:ext uri="{FF2B5EF4-FFF2-40B4-BE49-F238E27FC236}">
                  <a16:creationId xmlns:a16="http://schemas.microsoft.com/office/drawing/2014/main" id="{5368E165-FCF7-4409-8A61-43DA1E9C1602}"/>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2562" name="Oval 22">
              <a:extLst>
                <a:ext uri="{FF2B5EF4-FFF2-40B4-BE49-F238E27FC236}">
                  <a16:creationId xmlns:a16="http://schemas.microsoft.com/office/drawing/2014/main" id="{866CC37A-FCA5-46A6-9F24-2C5316C5F3BF}"/>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08</a:t>
              </a:r>
              <a:endParaRPr lang="zh-CN" altLang="en-US" sz="2400" i="0"/>
            </a:p>
          </p:txBody>
        </p:sp>
        <p:sp>
          <p:nvSpPr>
            <p:cNvPr id="22563" name="Oval 23">
              <a:extLst>
                <a:ext uri="{FF2B5EF4-FFF2-40B4-BE49-F238E27FC236}">
                  <a16:creationId xmlns:a16="http://schemas.microsoft.com/office/drawing/2014/main" id="{7FF625A8-61D5-4EFE-9BC1-6E8EFD9B0253}"/>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25</a:t>
              </a:r>
              <a:endParaRPr lang="zh-CN" altLang="en-US" sz="2400" i="0"/>
            </a:p>
          </p:txBody>
        </p:sp>
        <p:sp>
          <p:nvSpPr>
            <p:cNvPr id="22564" name="Oval 24">
              <a:extLst>
                <a:ext uri="{FF2B5EF4-FFF2-40B4-BE49-F238E27FC236}">
                  <a16:creationId xmlns:a16="http://schemas.microsoft.com/office/drawing/2014/main" id="{FCF866D4-89CA-44FF-B1CD-E577568BD288}"/>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49</a:t>
              </a:r>
              <a:endParaRPr lang="zh-CN" altLang="en-US" sz="2400" i="0"/>
            </a:p>
          </p:txBody>
        </p:sp>
        <p:sp>
          <p:nvSpPr>
            <p:cNvPr id="22565" name="Oval 25">
              <a:extLst>
                <a:ext uri="{FF2B5EF4-FFF2-40B4-BE49-F238E27FC236}">
                  <a16:creationId xmlns:a16="http://schemas.microsoft.com/office/drawing/2014/main" id="{163FF265-9572-4878-915F-C87E39FA6A9C}"/>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2566" name="Oval 26">
              <a:extLst>
                <a:ext uri="{FF2B5EF4-FFF2-40B4-BE49-F238E27FC236}">
                  <a16:creationId xmlns:a16="http://schemas.microsoft.com/office/drawing/2014/main" id="{D9E16CFC-74EC-4621-8221-00D4995F0525}"/>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16</a:t>
              </a:r>
              <a:endParaRPr lang="zh-CN" altLang="en-US" sz="2400" i="0"/>
            </a:p>
          </p:txBody>
        </p:sp>
      </p:grpSp>
      <p:sp>
        <p:nvSpPr>
          <p:cNvPr id="22552" name="Text Box 27">
            <a:extLst>
              <a:ext uri="{FF2B5EF4-FFF2-40B4-BE49-F238E27FC236}">
                <a16:creationId xmlns:a16="http://schemas.microsoft.com/office/drawing/2014/main" id="{336D55F2-78B9-40BD-8526-4BA3CA4B6BEC}"/>
              </a:ext>
            </a:extLst>
          </p:cNvPr>
          <p:cNvSpPr>
            <a:spLocks noChangeArrowheads="1"/>
          </p:cNvSpPr>
          <p:nvPr/>
        </p:nvSpPr>
        <p:spPr bwMode="auto">
          <a:xfrm>
            <a:off x="3212232" y="2327176"/>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sym typeface="Times New Roman" panose="02020603050405020304" pitchFamily="18" charset="0"/>
              </a:rPr>
              <a:t>0        1        2        3        4        5</a:t>
            </a:r>
            <a:endParaRPr lang="zh-CN" altLang="en-US" sz="2400" i="0" dirty="0">
              <a:latin typeface="Times New Roman" panose="02020603050405020304" pitchFamily="18" charset="0"/>
              <a:sym typeface="Times New Roman" panose="02020603050405020304" pitchFamily="18" charset="0"/>
            </a:endParaRPr>
          </a:p>
        </p:txBody>
      </p:sp>
      <p:sp>
        <p:nvSpPr>
          <p:cNvPr id="22554" name="Oval 29">
            <a:extLst>
              <a:ext uri="{FF2B5EF4-FFF2-40B4-BE49-F238E27FC236}">
                <a16:creationId xmlns:a16="http://schemas.microsoft.com/office/drawing/2014/main" id="{C6F602DD-810F-4760-81F9-7DA3520BB42D}"/>
              </a:ext>
            </a:extLst>
          </p:cNvPr>
          <p:cNvSpPr>
            <a:spLocks noChangeArrowheads="1"/>
          </p:cNvSpPr>
          <p:nvPr/>
        </p:nvSpPr>
        <p:spPr bwMode="auto">
          <a:xfrm>
            <a:off x="3059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2555" name="Oval 30">
            <a:extLst>
              <a:ext uri="{FF2B5EF4-FFF2-40B4-BE49-F238E27FC236}">
                <a16:creationId xmlns:a16="http://schemas.microsoft.com/office/drawing/2014/main" id="{46AB3E2D-BA79-4DF0-A11C-BE06172889F3}"/>
              </a:ext>
            </a:extLst>
          </p:cNvPr>
          <p:cNvSpPr>
            <a:spLocks noChangeArrowheads="1"/>
          </p:cNvSpPr>
          <p:nvPr/>
        </p:nvSpPr>
        <p:spPr bwMode="auto">
          <a:xfrm>
            <a:off x="4583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08</a:t>
            </a:r>
            <a:endParaRPr lang="zh-CN" altLang="en-US" sz="2400" i="0" dirty="0"/>
          </a:p>
        </p:txBody>
      </p:sp>
      <p:sp>
        <p:nvSpPr>
          <p:cNvPr id="22556" name="Oval 31">
            <a:extLst>
              <a:ext uri="{FF2B5EF4-FFF2-40B4-BE49-F238E27FC236}">
                <a16:creationId xmlns:a16="http://schemas.microsoft.com/office/drawing/2014/main" id="{FA7B81C0-3E87-462B-A92F-09691FEAB750}"/>
              </a:ext>
            </a:extLst>
          </p:cNvPr>
          <p:cNvSpPr>
            <a:spLocks noChangeArrowheads="1"/>
          </p:cNvSpPr>
          <p:nvPr/>
        </p:nvSpPr>
        <p:spPr bwMode="auto">
          <a:xfrm>
            <a:off x="6107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25</a:t>
            </a:r>
            <a:endParaRPr lang="zh-CN" altLang="en-US" sz="2400" i="0" dirty="0"/>
          </a:p>
        </p:txBody>
      </p:sp>
      <p:sp>
        <p:nvSpPr>
          <p:cNvPr id="22557" name="Oval 32">
            <a:extLst>
              <a:ext uri="{FF2B5EF4-FFF2-40B4-BE49-F238E27FC236}">
                <a16:creationId xmlns:a16="http://schemas.microsoft.com/office/drawing/2014/main" id="{9DA4AEEF-C0DF-46BF-BE5A-B4CA91A48D15}"/>
              </a:ext>
            </a:extLst>
          </p:cNvPr>
          <p:cNvSpPr>
            <a:spLocks noChangeArrowheads="1"/>
          </p:cNvSpPr>
          <p:nvPr/>
        </p:nvSpPr>
        <p:spPr bwMode="auto">
          <a:xfrm>
            <a:off x="6869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49</a:t>
            </a:r>
            <a:endParaRPr lang="zh-CN" altLang="en-US" sz="2400" i="0" dirty="0"/>
          </a:p>
        </p:txBody>
      </p:sp>
      <p:sp>
        <p:nvSpPr>
          <p:cNvPr id="22558" name="Oval 33">
            <a:extLst>
              <a:ext uri="{FF2B5EF4-FFF2-40B4-BE49-F238E27FC236}">
                <a16:creationId xmlns:a16="http://schemas.microsoft.com/office/drawing/2014/main" id="{CB57C8EE-B070-4CB7-9CB3-38435AB2459F}"/>
              </a:ext>
            </a:extLst>
          </p:cNvPr>
          <p:cNvSpPr>
            <a:spLocks noChangeArrowheads="1"/>
          </p:cNvSpPr>
          <p:nvPr/>
        </p:nvSpPr>
        <p:spPr bwMode="auto">
          <a:xfrm>
            <a:off x="54220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2559" name="Oval 34">
            <a:extLst>
              <a:ext uri="{FF2B5EF4-FFF2-40B4-BE49-F238E27FC236}">
                <a16:creationId xmlns:a16="http://schemas.microsoft.com/office/drawing/2014/main" id="{2B922F27-99B0-441B-82D1-8DD5D35E12B8}"/>
              </a:ext>
            </a:extLst>
          </p:cNvPr>
          <p:cNvSpPr>
            <a:spLocks noChangeArrowheads="1"/>
          </p:cNvSpPr>
          <p:nvPr/>
        </p:nvSpPr>
        <p:spPr bwMode="auto">
          <a:xfrm>
            <a:off x="3821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16</a:t>
            </a:r>
            <a:endParaRPr lang="zh-CN" altLang="en-US" sz="2400" i="0" dirty="0"/>
          </a:p>
        </p:txBody>
      </p:sp>
      <p:sp>
        <p:nvSpPr>
          <p:cNvPr id="22536" name="Text Box 36">
            <a:extLst>
              <a:ext uri="{FF2B5EF4-FFF2-40B4-BE49-F238E27FC236}">
                <a16:creationId xmlns:a16="http://schemas.microsoft.com/office/drawing/2014/main" id="{EBACEE63-9FAA-422C-BCA9-EF464B7CA5E8}"/>
              </a:ext>
            </a:extLst>
          </p:cNvPr>
          <p:cNvSpPr>
            <a:spLocks noChangeArrowheads="1"/>
          </p:cNvSpPr>
          <p:nvPr/>
        </p:nvSpPr>
        <p:spPr bwMode="auto">
          <a:xfrm>
            <a:off x="952401" y="3953312"/>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2</a:t>
            </a:r>
            <a:endParaRPr lang="en-US" altLang="zh-CN" sz="2800" b="1" i="0" dirty="0">
              <a:latin typeface="Times New Roman" panose="02020603050405020304" pitchFamily="18" charset="0"/>
              <a:sym typeface="Times New Roman" panose="02020603050405020304" pitchFamily="18" charset="0"/>
            </a:endParaRPr>
          </a:p>
        </p:txBody>
      </p:sp>
      <p:sp>
        <p:nvSpPr>
          <p:cNvPr id="22537" name="Oval 37">
            <a:extLst>
              <a:ext uri="{FF2B5EF4-FFF2-40B4-BE49-F238E27FC236}">
                <a16:creationId xmlns:a16="http://schemas.microsoft.com/office/drawing/2014/main" id="{EAA702F9-1907-4B07-8F76-A6D9CD466AB7}"/>
              </a:ext>
            </a:extLst>
          </p:cNvPr>
          <p:cNvSpPr>
            <a:spLocks noChangeArrowheads="1"/>
          </p:cNvSpPr>
          <p:nvPr/>
        </p:nvSpPr>
        <p:spPr bwMode="auto">
          <a:xfrm>
            <a:off x="3136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2538" name="Oval 38">
            <a:extLst>
              <a:ext uri="{FF2B5EF4-FFF2-40B4-BE49-F238E27FC236}">
                <a16:creationId xmlns:a16="http://schemas.microsoft.com/office/drawing/2014/main" id="{FCD9869E-C011-47A0-8B27-A1013D6599EB}"/>
              </a:ext>
            </a:extLst>
          </p:cNvPr>
          <p:cNvSpPr>
            <a:spLocks noChangeArrowheads="1"/>
          </p:cNvSpPr>
          <p:nvPr/>
        </p:nvSpPr>
        <p:spPr bwMode="auto">
          <a:xfrm>
            <a:off x="4660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22539" name="Oval 39">
            <a:extLst>
              <a:ext uri="{FF2B5EF4-FFF2-40B4-BE49-F238E27FC236}">
                <a16:creationId xmlns:a16="http://schemas.microsoft.com/office/drawing/2014/main" id="{212D9835-2F72-4EE2-B36E-8C04841984C9}"/>
              </a:ext>
            </a:extLst>
          </p:cNvPr>
          <p:cNvSpPr>
            <a:spLocks noChangeArrowheads="1"/>
          </p:cNvSpPr>
          <p:nvPr/>
        </p:nvSpPr>
        <p:spPr bwMode="auto">
          <a:xfrm>
            <a:off x="6184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2540" name="Oval 40">
            <a:extLst>
              <a:ext uri="{FF2B5EF4-FFF2-40B4-BE49-F238E27FC236}">
                <a16:creationId xmlns:a16="http://schemas.microsoft.com/office/drawing/2014/main" id="{B564E6FB-C568-4DA5-8D76-DAAA9C44B201}"/>
              </a:ext>
            </a:extLst>
          </p:cNvPr>
          <p:cNvSpPr>
            <a:spLocks noChangeArrowheads="1"/>
          </p:cNvSpPr>
          <p:nvPr/>
        </p:nvSpPr>
        <p:spPr bwMode="auto">
          <a:xfrm>
            <a:off x="6946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49</a:t>
            </a:r>
            <a:endParaRPr lang="zh-CN" altLang="en-US" sz="2400" i="0"/>
          </a:p>
        </p:txBody>
      </p:sp>
      <p:sp>
        <p:nvSpPr>
          <p:cNvPr id="22541" name="Oval 41">
            <a:extLst>
              <a:ext uri="{FF2B5EF4-FFF2-40B4-BE49-F238E27FC236}">
                <a16:creationId xmlns:a16="http://schemas.microsoft.com/office/drawing/2014/main" id="{57097BAC-8579-43EF-ADB2-B6CCA4929391}"/>
              </a:ext>
            </a:extLst>
          </p:cNvPr>
          <p:cNvSpPr>
            <a:spLocks noChangeArrowheads="1"/>
          </p:cNvSpPr>
          <p:nvPr/>
        </p:nvSpPr>
        <p:spPr bwMode="auto">
          <a:xfrm>
            <a:off x="54982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25*</a:t>
            </a:r>
            <a:endParaRPr lang="zh-CN" altLang="en-US" sz="2400" i="0"/>
          </a:p>
        </p:txBody>
      </p:sp>
      <p:sp>
        <p:nvSpPr>
          <p:cNvPr id="22542" name="Oval 42">
            <a:extLst>
              <a:ext uri="{FF2B5EF4-FFF2-40B4-BE49-F238E27FC236}">
                <a16:creationId xmlns:a16="http://schemas.microsoft.com/office/drawing/2014/main" id="{BF4EDDA4-B4EF-4A74-A3E8-EE5DDB33D365}"/>
              </a:ext>
            </a:extLst>
          </p:cNvPr>
          <p:cNvSpPr>
            <a:spLocks noChangeArrowheads="1"/>
          </p:cNvSpPr>
          <p:nvPr/>
        </p:nvSpPr>
        <p:spPr bwMode="auto">
          <a:xfrm>
            <a:off x="3898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16</a:t>
            </a:r>
            <a:endParaRPr lang="zh-CN" altLang="en-US" sz="2400" i="0" dirty="0"/>
          </a:p>
        </p:txBody>
      </p:sp>
      <p:sp>
        <p:nvSpPr>
          <p:cNvPr id="22544" name="Oval 44">
            <a:extLst>
              <a:ext uri="{FF2B5EF4-FFF2-40B4-BE49-F238E27FC236}">
                <a16:creationId xmlns:a16="http://schemas.microsoft.com/office/drawing/2014/main" id="{81720DDE-07A3-45DB-8D6B-6003C292C7D7}"/>
              </a:ext>
            </a:extLst>
          </p:cNvPr>
          <p:cNvSpPr>
            <a:spLocks noChangeArrowheads="1"/>
          </p:cNvSpPr>
          <p:nvPr/>
        </p:nvSpPr>
        <p:spPr bwMode="auto">
          <a:xfrm>
            <a:off x="4660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2545" name="Oval 45">
            <a:extLst>
              <a:ext uri="{FF2B5EF4-FFF2-40B4-BE49-F238E27FC236}">
                <a16:creationId xmlns:a16="http://schemas.microsoft.com/office/drawing/2014/main" id="{FDAC5DA5-490D-4EA6-A82E-F1054DC94267}"/>
              </a:ext>
            </a:extLst>
          </p:cNvPr>
          <p:cNvSpPr>
            <a:spLocks noChangeArrowheads="1"/>
          </p:cNvSpPr>
          <p:nvPr/>
        </p:nvSpPr>
        <p:spPr bwMode="auto">
          <a:xfrm>
            <a:off x="30598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2546" name="Oval 46">
            <a:extLst>
              <a:ext uri="{FF2B5EF4-FFF2-40B4-BE49-F238E27FC236}">
                <a16:creationId xmlns:a16="http://schemas.microsoft.com/office/drawing/2014/main" id="{4AE63338-CE35-4B9A-98F2-542EC4352F3D}"/>
              </a:ext>
            </a:extLst>
          </p:cNvPr>
          <p:cNvSpPr>
            <a:spLocks noChangeArrowheads="1"/>
          </p:cNvSpPr>
          <p:nvPr/>
        </p:nvSpPr>
        <p:spPr bwMode="auto">
          <a:xfrm>
            <a:off x="6184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2547" name="Oval 47">
            <a:extLst>
              <a:ext uri="{FF2B5EF4-FFF2-40B4-BE49-F238E27FC236}">
                <a16:creationId xmlns:a16="http://schemas.microsoft.com/office/drawing/2014/main" id="{99C45444-B481-48A5-B0C5-9B2EBCE58412}"/>
              </a:ext>
            </a:extLst>
          </p:cNvPr>
          <p:cNvSpPr>
            <a:spLocks noChangeArrowheads="1"/>
          </p:cNvSpPr>
          <p:nvPr/>
        </p:nvSpPr>
        <p:spPr bwMode="auto">
          <a:xfrm>
            <a:off x="6946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49</a:t>
            </a:r>
            <a:endParaRPr lang="zh-CN" altLang="en-US" sz="2400" i="0"/>
          </a:p>
        </p:txBody>
      </p:sp>
      <p:sp>
        <p:nvSpPr>
          <p:cNvPr id="22548" name="Oval 48">
            <a:extLst>
              <a:ext uri="{FF2B5EF4-FFF2-40B4-BE49-F238E27FC236}">
                <a16:creationId xmlns:a16="http://schemas.microsoft.com/office/drawing/2014/main" id="{817AEB27-A969-4C26-8F27-2CCF3CD2933A}"/>
              </a:ext>
            </a:extLst>
          </p:cNvPr>
          <p:cNvSpPr>
            <a:spLocks noChangeArrowheads="1"/>
          </p:cNvSpPr>
          <p:nvPr/>
        </p:nvSpPr>
        <p:spPr bwMode="auto">
          <a:xfrm>
            <a:off x="54982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25*</a:t>
            </a:r>
            <a:endParaRPr lang="zh-CN" altLang="en-US" sz="2400" i="0" dirty="0"/>
          </a:p>
        </p:txBody>
      </p:sp>
      <p:sp>
        <p:nvSpPr>
          <p:cNvPr id="22549" name="Oval 49">
            <a:extLst>
              <a:ext uri="{FF2B5EF4-FFF2-40B4-BE49-F238E27FC236}">
                <a16:creationId xmlns:a16="http://schemas.microsoft.com/office/drawing/2014/main" id="{03E4CE8F-1A11-4131-B777-0795434010F4}"/>
              </a:ext>
            </a:extLst>
          </p:cNvPr>
          <p:cNvSpPr>
            <a:spLocks noChangeArrowheads="1"/>
          </p:cNvSpPr>
          <p:nvPr/>
        </p:nvSpPr>
        <p:spPr bwMode="auto">
          <a:xfrm>
            <a:off x="3898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16</a:t>
            </a:r>
            <a:endParaRPr lang="zh-CN" altLang="en-US" sz="2400" i="0"/>
          </a:p>
        </p:txBody>
      </p:sp>
      <p:sp>
        <p:nvSpPr>
          <p:cNvPr id="2" name="Text Box 4">
            <a:extLst>
              <a:ext uri="{FF2B5EF4-FFF2-40B4-BE49-F238E27FC236}">
                <a16:creationId xmlns:a16="http://schemas.microsoft.com/office/drawing/2014/main" id="{64A184C1-BA1B-4E58-8AB9-B7A013A79D43}"/>
              </a:ext>
            </a:extLst>
          </p:cNvPr>
          <p:cNvSpPr>
            <a:spLocks noChangeArrowheads="1"/>
          </p:cNvSpPr>
          <p:nvPr/>
        </p:nvSpPr>
        <p:spPr bwMode="auto">
          <a:xfrm>
            <a:off x="533400" y="259259"/>
            <a:ext cx="84582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希尔排序举例</a:t>
            </a:r>
            <a:endParaRPr lang="en-US" altLang="zh-CN" sz="4400" i="0" dirty="0">
              <a:solidFill>
                <a:schemeClr val="tx2"/>
              </a:solidFill>
              <a:ea typeface="隶书" pitchFamily="49" charset="-122"/>
            </a:endParaRPr>
          </a:p>
          <a:p>
            <a:pPr algn="ctr" eaLnBrk="1" hangingPunct="1">
              <a:spcBef>
                <a:spcPct val="50000"/>
              </a:spcBef>
              <a:buClrTx/>
              <a:buSzTx/>
              <a:buFont typeface="Arial" panose="020B0604020202020204" pitchFamily="34" charset="0"/>
              <a:buNone/>
            </a:pPr>
            <a:endParaRPr lang="zh-CN" altLang="en-US" sz="4400" i="0" dirty="0">
              <a:solidFill>
                <a:schemeClr val="tx2"/>
              </a:solidFill>
              <a:ea typeface="隶书" pitchFamily="49" charset="-122"/>
            </a:endParaRPr>
          </a:p>
        </p:txBody>
      </p:sp>
      <p:grpSp>
        <p:nvGrpSpPr>
          <p:cNvPr id="5" name="组合 4">
            <a:extLst>
              <a:ext uri="{FF2B5EF4-FFF2-40B4-BE49-F238E27FC236}">
                <a16:creationId xmlns:a16="http://schemas.microsoft.com/office/drawing/2014/main" id="{0F878E1E-CDDA-398E-2DBF-343B42AF4AF4}"/>
              </a:ext>
            </a:extLst>
          </p:cNvPr>
          <p:cNvGrpSpPr/>
          <p:nvPr/>
        </p:nvGrpSpPr>
        <p:grpSpPr>
          <a:xfrm>
            <a:off x="3655716" y="3736415"/>
            <a:ext cx="1188000" cy="305280"/>
            <a:chOff x="3655716" y="3736415"/>
            <a:chExt cx="1188000" cy="305280"/>
          </a:xfrm>
        </p:grpSpPr>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F5718F91-52E4-E565-5EEE-E7CB101EE6D4}"/>
                    </a:ext>
                  </a:extLst>
                </p14:cNvPr>
                <p14:cNvContentPartPr/>
                <p14:nvPr/>
              </p14:nvContentPartPr>
              <p14:xfrm>
                <a:off x="3655716" y="3736415"/>
                <a:ext cx="1188000" cy="295920"/>
              </p14:xfrm>
            </p:contentPart>
          </mc:Choice>
          <mc:Fallback xmlns="">
            <p:pic>
              <p:nvPicPr>
                <p:cNvPr id="3" name="墨迹 2">
                  <a:extLst>
                    <a:ext uri="{FF2B5EF4-FFF2-40B4-BE49-F238E27FC236}">
                      <a16:creationId xmlns:a16="http://schemas.microsoft.com/office/drawing/2014/main" id="{F5718F91-52E4-E565-5EEE-E7CB101EE6D4}"/>
                    </a:ext>
                  </a:extLst>
                </p:cNvPr>
                <p:cNvPicPr/>
                <p:nvPr/>
              </p:nvPicPr>
              <p:blipFill>
                <a:blip r:embed="rId4"/>
                <a:stretch>
                  <a:fillRect/>
                </a:stretch>
              </p:blipFill>
              <p:spPr>
                <a:xfrm>
                  <a:off x="3649596" y="3730295"/>
                  <a:ext cx="12002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51473AFB-FCCC-2B1A-316A-67E58AEC493B}"/>
                    </a:ext>
                  </a:extLst>
                </p14:cNvPr>
                <p14:cNvContentPartPr/>
                <p14:nvPr/>
              </p14:nvContentPartPr>
              <p14:xfrm>
                <a:off x="3662916" y="3907055"/>
                <a:ext cx="170640" cy="134640"/>
              </p14:xfrm>
            </p:contentPart>
          </mc:Choice>
          <mc:Fallback xmlns="">
            <p:pic>
              <p:nvPicPr>
                <p:cNvPr id="4" name="墨迹 3">
                  <a:extLst>
                    <a:ext uri="{FF2B5EF4-FFF2-40B4-BE49-F238E27FC236}">
                      <a16:creationId xmlns:a16="http://schemas.microsoft.com/office/drawing/2014/main" id="{51473AFB-FCCC-2B1A-316A-67E58AEC493B}"/>
                    </a:ext>
                  </a:extLst>
                </p:cNvPr>
                <p:cNvPicPr/>
                <p:nvPr/>
              </p:nvPicPr>
              <p:blipFill>
                <a:blip r:embed="rId6"/>
                <a:stretch>
                  <a:fillRect/>
                </a:stretch>
              </p:blipFill>
              <p:spPr>
                <a:xfrm>
                  <a:off x="3656796" y="3900935"/>
                  <a:ext cx="18288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7F8D43F9-C5C4-F3FA-C4CB-3027B90FA74D}"/>
                  </a:ext>
                </a:extLst>
              </p14:cNvPr>
              <p14:cNvContentPartPr/>
              <p14:nvPr/>
            </p14:nvContentPartPr>
            <p14:xfrm>
              <a:off x="-611364" y="717455"/>
              <a:ext cx="360" cy="360"/>
            </p14:xfrm>
          </p:contentPart>
        </mc:Choice>
        <mc:Fallback xmlns="">
          <p:pic>
            <p:nvPicPr>
              <p:cNvPr id="6" name="墨迹 5">
                <a:extLst>
                  <a:ext uri="{FF2B5EF4-FFF2-40B4-BE49-F238E27FC236}">
                    <a16:creationId xmlns:a16="http://schemas.microsoft.com/office/drawing/2014/main" id="{7F8D43F9-C5C4-F3FA-C4CB-3027B90FA74D}"/>
                  </a:ext>
                </a:extLst>
              </p:cNvPr>
              <p:cNvPicPr/>
              <p:nvPr/>
            </p:nvPicPr>
            <p:blipFill>
              <a:blip r:embed="rId8"/>
              <a:stretch>
                <a:fillRect/>
              </a:stretch>
            </p:blipFill>
            <p:spPr>
              <a:xfrm>
                <a:off x="-617484" y="711335"/>
                <a:ext cx="12600" cy="12600"/>
              </a:xfrm>
              <a:prstGeom prst="rect">
                <a:avLst/>
              </a:prstGeom>
            </p:spPr>
          </p:pic>
        </mc:Fallback>
      </mc:AlternateContent>
      <p:sp>
        <p:nvSpPr>
          <p:cNvPr id="7" name="文本框 6">
            <a:extLst>
              <a:ext uri="{FF2B5EF4-FFF2-40B4-BE49-F238E27FC236}">
                <a16:creationId xmlns:a16="http://schemas.microsoft.com/office/drawing/2014/main" id="{F39F6D8C-5220-1F77-BB2E-D43333B5F638}"/>
              </a:ext>
            </a:extLst>
          </p:cNvPr>
          <p:cNvSpPr txBox="1"/>
          <p:nvPr/>
        </p:nvSpPr>
        <p:spPr>
          <a:xfrm>
            <a:off x="1763688" y="5661248"/>
            <a:ext cx="5639544" cy="369332"/>
          </a:xfrm>
          <a:prstGeom prst="rect">
            <a:avLst/>
          </a:prstGeom>
          <a:noFill/>
        </p:spPr>
        <p:txBody>
          <a:bodyPr wrap="square" rtlCol="0">
            <a:spAutoFit/>
          </a:bodyPr>
          <a:lstStyle/>
          <a:p>
            <a:r>
              <a:rPr lang="zh-CN" altLang="en-US" dirty="0"/>
              <a:t>计算过程 一个</a:t>
            </a:r>
            <a:r>
              <a:rPr lang="en-US" altLang="zh-CN" dirty="0"/>
              <a:t>gap1</a:t>
            </a:r>
            <a:r>
              <a:rPr lang="zh-CN" altLang="en-US" dirty="0"/>
              <a:t>个序列，然后</a:t>
            </a:r>
            <a:r>
              <a:rPr lang="en-US" altLang="zh-CN" dirty="0"/>
              <a:t>gap</a:t>
            </a:r>
            <a:r>
              <a:rPr lang="zh-CN" altLang="en-US" dirty="0"/>
              <a:t>减少，画到最后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5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5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5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5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2" grpId="0"/>
      <p:bldP spid="22554" grpId="0" animBg="1"/>
      <p:bldP spid="22555" grpId="0" animBg="1"/>
      <p:bldP spid="22556" grpId="0" animBg="1"/>
      <p:bldP spid="22557" grpId="0" animBg="1"/>
      <p:bldP spid="22558" grpId="0" animBg="1"/>
      <p:bldP spid="22559" grpId="0" animBg="1"/>
      <p:bldP spid="22536" grpId="0"/>
      <p:bldP spid="22537" grpId="0" animBg="1"/>
      <p:bldP spid="22538" grpId="0" animBg="1"/>
      <p:bldP spid="22539" grpId="0" animBg="1"/>
      <p:bldP spid="22540" grpId="0" animBg="1"/>
      <p:bldP spid="22541" grpId="0" animBg="1"/>
      <p:bldP spid="22542" grpId="0" animBg="1"/>
      <p:bldP spid="22544" grpId="0" animBg="1"/>
      <p:bldP spid="22545" grpId="0" animBg="1"/>
      <p:bldP spid="22546" grpId="0" animBg="1"/>
      <p:bldP spid="22547" grpId="0" animBg="1"/>
      <p:bldP spid="22548" grpId="0" animBg="1"/>
      <p:bldP spid="225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a:extLst>
              <a:ext uri="{FF2B5EF4-FFF2-40B4-BE49-F238E27FC236}">
                <a16:creationId xmlns:a16="http://schemas.microsoft.com/office/drawing/2014/main" id="{9606A473-BBA1-4CAF-ABE5-6876169D6B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16764A5-1FE7-4E49-B4A2-33E81D9186E5}" type="slidenum">
              <a:rPr lang="zh-CN" altLang="en-US" sz="2400">
                <a:solidFill>
                  <a:srgbClr val="000000"/>
                </a:solidFill>
              </a:rPr>
              <a:pPr algn="r" eaLnBrk="1" hangingPunct="1">
                <a:spcBef>
                  <a:spcPct val="50000"/>
                </a:spcBef>
                <a:buClrTx/>
                <a:buSzTx/>
                <a:buFont typeface="Arial" panose="020B0604020202020204" pitchFamily="34" charset="0"/>
                <a:buNone/>
              </a:pPr>
              <a:t>29</a:t>
            </a:fld>
            <a:endParaRPr lang="en-US" altLang="zh-CN" sz="2400"/>
          </a:p>
        </p:txBody>
      </p:sp>
      <p:sp>
        <p:nvSpPr>
          <p:cNvPr id="23559" name="Text Box 40">
            <a:extLst>
              <a:ext uri="{FF2B5EF4-FFF2-40B4-BE49-F238E27FC236}">
                <a16:creationId xmlns:a16="http://schemas.microsoft.com/office/drawing/2014/main" id="{C3F3C68B-D7AA-4ACE-AB2F-AA8FA4FCEFDD}"/>
              </a:ext>
            </a:extLst>
          </p:cNvPr>
          <p:cNvSpPr>
            <a:spLocks noChangeArrowheads="1"/>
          </p:cNvSpPr>
          <p:nvPr/>
        </p:nvSpPr>
        <p:spPr bwMode="auto">
          <a:xfrm>
            <a:off x="971600" y="1556792"/>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1</a:t>
            </a:r>
            <a:endParaRPr lang="en-US" altLang="zh-CN" sz="2800" b="1" i="0" dirty="0">
              <a:latin typeface="Times New Roman" panose="02020603050405020304" pitchFamily="18" charset="0"/>
              <a:sym typeface="Times New Roman" panose="02020603050405020304" pitchFamily="18" charset="0"/>
            </a:endParaRPr>
          </a:p>
        </p:txBody>
      </p:sp>
      <p:sp>
        <p:nvSpPr>
          <p:cNvPr id="23568" name="Oval 42">
            <a:extLst>
              <a:ext uri="{FF2B5EF4-FFF2-40B4-BE49-F238E27FC236}">
                <a16:creationId xmlns:a16="http://schemas.microsoft.com/office/drawing/2014/main" id="{069B0CC1-5E68-461C-AF68-D86D1ED6F31A}"/>
              </a:ext>
            </a:extLst>
          </p:cNvPr>
          <p:cNvSpPr>
            <a:spLocks noChangeArrowheads="1"/>
          </p:cNvSpPr>
          <p:nvPr/>
        </p:nvSpPr>
        <p:spPr bwMode="auto">
          <a:xfrm>
            <a:off x="4597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21</a:t>
            </a:r>
            <a:endParaRPr lang="zh-CN" altLang="en-US" sz="2400" i="0"/>
          </a:p>
        </p:txBody>
      </p:sp>
      <p:sp>
        <p:nvSpPr>
          <p:cNvPr id="23569" name="Oval 43">
            <a:extLst>
              <a:ext uri="{FF2B5EF4-FFF2-40B4-BE49-F238E27FC236}">
                <a16:creationId xmlns:a16="http://schemas.microsoft.com/office/drawing/2014/main" id="{1989101C-A8A3-4F15-AA15-923F78E2A08C}"/>
              </a:ext>
            </a:extLst>
          </p:cNvPr>
          <p:cNvSpPr>
            <a:spLocks noChangeArrowheads="1"/>
          </p:cNvSpPr>
          <p:nvPr/>
        </p:nvSpPr>
        <p:spPr bwMode="auto">
          <a:xfrm>
            <a:off x="29976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08</a:t>
            </a:r>
            <a:endParaRPr lang="zh-CN" altLang="en-US" sz="2400" i="0"/>
          </a:p>
        </p:txBody>
      </p:sp>
      <p:sp>
        <p:nvSpPr>
          <p:cNvPr id="23570" name="Oval 44">
            <a:extLst>
              <a:ext uri="{FF2B5EF4-FFF2-40B4-BE49-F238E27FC236}">
                <a16:creationId xmlns:a16="http://schemas.microsoft.com/office/drawing/2014/main" id="{6402310F-41CB-4793-9C33-2AFF5A83EBBB}"/>
              </a:ext>
            </a:extLst>
          </p:cNvPr>
          <p:cNvSpPr>
            <a:spLocks noChangeArrowheads="1"/>
          </p:cNvSpPr>
          <p:nvPr/>
        </p:nvSpPr>
        <p:spPr bwMode="auto">
          <a:xfrm>
            <a:off x="6121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71" name="Oval 45">
            <a:extLst>
              <a:ext uri="{FF2B5EF4-FFF2-40B4-BE49-F238E27FC236}">
                <a16:creationId xmlns:a16="http://schemas.microsoft.com/office/drawing/2014/main" id="{BA551CB0-7165-4EF8-AE35-C76FD484524B}"/>
              </a:ext>
            </a:extLst>
          </p:cNvPr>
          <p:cNvSpPr>
            <a:spLocks noChangeArrowheads="1"/>
          </p:cNvSpPr>
          <p:nvPr/>
        </p:nvSpPr>
        <p:spPr bwMode="auto">
          <a:xfrm>
            <a:off x="6883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49</a:t>
            </a:r>
            <a:endParaRPr lang="zh-CN" altLang="en-US" sz="2400" i="0"/>
          </a:p>
        </p:txBody>
      </p:sp>
      <p:sp>
        <p:nvSpPr>
          <p:cNvPr id="23572" name="Oval 46">
            <a:extLst>
              <a:ext uri="{FF2B5EF4-FFF2-40B4-BE49-F238E27FC236}">
                <a16:creationId xmlns:a16="http://schemas.microsoft.com/office/drawing/2014/main" id="{F576393F-EA24-4E3B-877D-618192885B18}"/>
              </a:ext>
            </a:extLst>
          </p:cNvPr>
          <p:cNvSpPr>
            <a:spLocks noChangeArrowheads="1"/>
          </p:cNvSpPr>
          <p:nvPr/>
        </p:nvSpPr>
        <p:spPr bwMode="auto">
          <a:xfrm>
            <a:off x="54360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73" name="Oval 47">
            <a:extLst>
              <a:ext uri="{FF2B5EF4-FFF2-40B4-BE49-F238E27FC236}">
                <a16:creationId xmlns:a16="http://schemas.microsoft.com/office/drawing/2014/main" id="{F96FF85C-D1DA-4D83-9C2E-2D855B5ECFC3}"/>
              </a:ext>
            </a:extLst>
          </p:cNvPr>
          <p:cNvSpPr>
            <a:spLocks noChangeArrowheads="1"/>
          </p:cNvSpPr>
          <p:nvPr/>
        </p:nvSpPr>
        <p:spPr bwMode="auto">
          <a:xfrm>
            <a:off x="3835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16</a:t>
            </a:r>
            <a:endParaRPr lang="zh-CN" altLang="en-US" sz="2400" i="0"/>
          </a:p>
        </p:txBody>
      </p:sp>
      <p:sp>
        <p:nvSpPr>
          <p:cNvPr id="23562" name="Oval 49">
            <a:extLst>
              <a:ext uri="{FF2B5EF4-FFF2-40B4-BE49-F238E27FC236}">
                <a16:creationId xmlns:a16="http://schemas.microsoft.com/office/drawing/2014/main" id="{4D9A1BA8-CF41-437F-88F6-60FFF76E9AFD}"/>
              </a:ext>
            </a:extLst>
          </p:cNvPr>
          <p:cNvSpPr>
            <a:spLocks noChangeArrowheads="1"/>
          </p:cNvSpPr>
          <p:nvPr/>
        </p:nvSpPr>
        <p:spPr bwMode="auto">
          <a:xfrm>
            <a:off x="4597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21</a:t>
            </a:r>
            <a:endParaRPr lang="zh-CN" altLang="en-US" sz="2400" i="0"/>
          </a:p>
        </p:txBody>
      </p:sp>
      <p:sp>
        <p:nvSpPr>
          <p:cNvPr id="23563" name="Oval 50">
            <a:extLst>
              <a:ext uri="{FF2B5EF4-FFF2-40B4-BE49-F238E27FC236}">
                <a16:creationId xmlns:a16="http://schemas.microsoft.com/office/drawing/2014/main" id="{A501C816-AB3F-4D37-8BDF-59B91DB42BEF}"/>
              </a:ext>
            </a:extLst>
          </p:cNvPr>
          <p:cNvSpPr>
            <a:spLocks noChangeArrowheads="1"/>
          </p:cNvSpPr>
          <p:nvPr/>
        </p:nvSpPr>
        <p:spPr bwMode="auto">
          <a:xfrm>
            <a:off x="29976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08</a:t>
            </a:r>
            <a:endParaRPr lang="zh-CN" altLang="en-US" sz="2400" i="0"/>
          </a:p>
        </p:txBody>
      </p:sp>
      <p:sp>
        <p:nvSpPr>
          <p:cNvPr id="23564" name="Oval 51">
            <a:extLst>
              <a:ext uri="{FF2B5EF4-FFF2-40B4-BE49-F238E27FC236}">
                <a16:creationId xmlns:a16="http://schemas.microsoft.com/office/drawing/2014/main" id="{17C2BEC3-DF99-4E75-862B-4ACE8B0213D3}"/>
              </a:ext>
            </a:extLst>
          </p:cNvPr>
          <p:cNvSpPr>
            <a:spLocks noChangeArrowheads="1"/>
          </p:cNvSpPr>
          <p:nvPr/>
        </p:nvSpPr>
        <p:spPr bwMode="auto">
          <a:xfrm>
            <a:off x="6121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65" name="Oval 52">
            <a:extLst>
              <a:ext uri="{FF2B5EF4-FFF2-40B4-BE49-F238E27FC236}">
                <a16:creationId xmlns:a16="http://schemas.microsoft.com/office/drawing/2014/main" id="{49C2F07D-311F-456C-B197-C8199AA9F3C0}"/>
              </a:ext>
            </a:extLst>
          </p:cNvPr>
          <p:cNvSpPr>
            <a:spLocks noChangeArrowheads="1"/>
          </p:cNvSpPr>
          <p:nvPr/>
        </p:nvSpPr>
        <p:spPr bwMode="auto">
          <a:xfrm>
            <a:off x="6883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49</a:t>
            </a:r>
            <a:endParaRPr lang="zh-CN" altLang="en-US" sz="2400" i="0"/>
          </a:p>
        </p:txBody>
      </p:sp>
      <p:sp>
        <p:nvSpPr>
          <p:cNvPr id="23566" name="Oval 53">
            <a:extLst>
              <a:ext uri="{FF2B5EF4-FFF2-40B4-BE49-F238E27FC236}">
                <a16:creationId xmlns:a16="http://schemas.microsoft.com/office/drawing/2014/main" id="{A7B4D39F-2577-4794-AE70-BB57D90C3C3D}"/>
              </a:ext>
            </a:extLst>
          </p:cNvPr>
          <p:cNvSpPr>
            <a:spLocks noChangeArrowheads="1"/>
          </p:cNvSpPr>
          <p:nvPr/>
        </p:nvSpPr>
        <p:spPr bwMode="auto">
          <a:xfrm>
            <a:off x="54360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67" name="Oval 54">
            <a:extLst>
              <a:ext uri="{FF2B5EF4-FFF2-40B4-BE49-F238E27FC236}">
                <a16:creationId xmlns:a16="http://schemas.microsoft.com/office/drawing/2014/main" id="{44D5F16F-EF4D-4222-8CAF-C35AD37FE482}"/>
              </a:ext>
            </a:extLst>
          </p:cNvPr>
          <p:cNvSpPr>
            <a:spLocks noChangeArrowheads="1"/>
          </p:cNvSpPr>
          <p:nvPr/>
        </p:nvSpPr>
        <p:spPr bwMode="auto">
          <a:xfrm>
            <a:off x="3835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16</a:t>
            </a:r>
            <a:endParaRPr lang="zh-CN" altLang="en-US" sz="2400" i="0"/>
          </a:p>
        </p:txBody>
      </p:sp>
      <p:sp>
        <p:nvSpPr>
          <p:cNvPr id="2" name="Text Box 4">
            <a:extLst>
              <a:ext uri="{FF2B5EF4-FFF2-40B4-BE49-F238E27FC236}">
                <a16:creationId xmlns:a16="http://schemas.microsoft.com/office/drawing/2014/main" id="{30C98A46-1516-4327-B553-BBFDC3CFDCA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8" grpId="0" animBg="1"/>
      <p:bldP spid="23569" grpId="0" animBg="1"/>
      <p:bldP spid="23570" grpId="0" animBg="1"/>
      <p:bldP spid="23571" grpId="0" animBg="1"/>
      <p:bldP spid="23572" grpId="0" animBg="1"/>
      <p:bldP spid="23573" grpId="0" animBg="1"/>
      <p:bldP spid="23562" grpId="0" animBg="1"/>
      <p:bldP spid="23563" grpId="0" animBg="1"/>
      <p:bldP spid="23564" grpId="0" animBg="1"/>
      <p:bldP spid="23565" grpId="0" animBg="1"/>
      <p:bldP spid="23566" grpId="0" animBg="1"/>
      <p:bldP spid="235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a:extLst>
              <a:ext uri="{FF2B5EF4-FFF2-40B4-BE49-F238E27FC236}">
                <a16:creationId xmlns:a16="http://schemas.microsoft.com/office/drawing/2014/main" id="{55918E52-D363-432A-8BAF-36D0670A474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EE6C395-E048-4D1A-99BB-BD13AC87CE4A}" type="slidenum">
              <a:rPr lang="zh-CN" altLang="en-US" sz="2400">
                <a:solidFill>
                  <a:srgbClr val="000000"/>
                </a:solidFill>
              </a:rPr>
              <a:pPr algn="r" eaLnBrk="1" hangingPunct="1">
                <a:spcBef>
                  <a:spcPct val="50000"/>
                </a:spcBef>
                <a:buClrTx/>
                <a:buSzTx/>
                <a:buFont typeface="Arial" panose="020B0604020202020204" pitchFamily="34" charset="0"/>
                <a:buNone/>
              </a:pPr>
              <a:t>3</a:t>
            </a:fld>
            <a:endParaRPr lang="en-US" altLang="zh-CN" sz="2400"/>
          </a:p>
        </p:txBody>
      </p:sp>
      <p:sp>
        <p:nvSpPr>
          <p:cNvPr id="5125" name="Rectangle 5">
            <a:extLst>
              <a:ext uri="{FF2B5EF4-FFF2-40B4-BE49-F238E27FC236}">
                <a16:creationId xmlns:a16="http://schemas.microsoft.com/office/drawing/2014/main" id="{D052E011-131C-497C-8D0A-2827A4700AA6}"/>
              </a:ext>
            </a:extLst>
          </p:cNvPr>
          <p:cNvSpPr>
            <a:spLocks noGrp="1" noChangeArrowheads="1"/>
          </p:cNvSpPr>
          <p:nvPr>
            <p:ph type="body" idx="4294967295"/>
          </p:nvPr>
        </p:nvSpPr>
        <p:spPr>
          <a:xfrm>
            <a:off x="611560" y="1196752"/>
            <a:ext cx="7632848" cy="209438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排序的基本操作包括：</a:t>
            </a:r>
          </a:p>
          <a:p>
            <a:pPr eaLnBrk="1" hangingPunct="1">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比较：比较两个关键字的大小</a:t>
            </a:r>
          </a:p>
          <a:p>
            <a:pPr eaLnBrk="1" hangingPunct="1">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移动：将记录从一个位置移动至另一个位置</a:t>
            </a:r>
            <a:endParaRPr lang="zh-CN" altLang="zh-CN" dirty="0"/>
          </a:p>
        </p:txBody>
      </p:sp>
      <p:sp>
        <p:nvSpPr>
          <p:cNvPr id="2" name="Text Box 4">
            <a:extLst>
              <a:ext uri="{FF2B5EF4-FFF2-40B4-BE49-F238E27FC236}">
                <a16:creationId xmlns:a16="http://schemas.microsoft.com/office/drawing/2014/main" id="{299CFCEB-4A4F-4B26-A02F-B75CD26D9F02}"/>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二、排序的基本操作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04593197-7EB2-4BC9-8C4C-5A05501C861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F0C77C1-F4CE-4133-AAEA-EAFD7CC87D6A}" type="slidenum">
              <a:rPr lang="zh-CN" altLang="en-US" sz="2400">
                <a:solidFill>
                  <a:srgbClr val="000000"/>
                </a:solidFill>
              </a:rPr>
              <a:pPr algn="r" eaLnBrk="1" hangingPunct="1">
                <a:spcBef>
                  <a:spcPct val="50000"/>
                </a:spcBef>
                <a:buClrTx/>
                <a:buSzTx/>
                <a:buFont typeface="Arial" panose="020B0604020202020204" pitchFamily="34" charset="0"/>
                <a:buNone/>
              </a:pPr>
              <a:t>30</a:t>
            </a:fld>
            <a:endParaRPr lang="en-US" altLang="zh-CN" sz="2400" dirty="0"/>
          </a:p>
        </p:txBody>
      </p:sp>
      <p:sp>
        <p:nvSpPr>
          <p:cNvPr id="24581" name="Rectangle 5">
            <a:extLst>
              <a:ext uri="{FF2B5EF4-FFF2-40B4-BE49-F238E27FC236}">
                <a16:creationId xmlns:a16="http://schemas.microsoft.com/office/drawing/2014/main" id="{9731CF16-CC8C-47BF-AD96-0A930FAE1FC9}"/>
              </a:ext>
            </a:extLst>
          </p:cNvPr>
          <p:cNvSpPr>
            <a:spLocks noGrp="1" noChangeArrowheads="1"/>
          </p:cNvSpPr>
          <p:nvPr>
            <p:ph type="body" idx="4294967295"/>
          </p:nvPr>
        </p:nvSpPr>
        <p:spPr>
          <a:xfrm>
            <a:off x="550560" y="1268760"/>
            <a:ext cx="834192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开始时</a:t>
            </a: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的值较大, 子序列中的记录较少, </a:t>
            </a:r>
            <a:r>
              <a:rPr lang="zh-CN" altLang="en-US" b="1" dirty="0">
                <a:latin typeface="黑体" panose="02010609060101010101" pitchFamily="49" charset="-122"/>
                <a:ea typeface="黑体" panose="02010609060101010101" pitchFamily="49" charset="-122"/>
                <a:sym typeface="黑体" panose="02010609060101010101" pitchFamily="49" charset="-122"/>
              </a:rPr>
              <a:t>排序速度较快</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随着排序进展, </a:t>
            </a: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值逐渐变小, 子序列中记录个数逐渐变多,</a:t>
            </a:r>
            <a:r>
              <a:rPr lang="zh-CN" altLang="en-US" b="1" dirty="0">
                <a:latin typeface="黑体" panose="02010609060101010101" pitchFamily="49" charset="-122"/>
                <a:ea typeface="黑体" panose="02010609060101010101" pitchFamily="49" charset="-122"/>
                <a:sym typeface="黑体" panose="02010609060101010101" pitchFamily="49" charset="-122"/>
              </a:rPr>
              <a:t>由于大多数记录已基本有序, 所以排序速度仍然很快</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的取法有多种。 </a:t>
            </a:r>
            <a:r>
              <a:rPr lang="en-US" altLang="zh-CN" dirty="0">
                <a:latin typeface="黑体" panose="02010609060101010101" pitchFamily="49" charset="-122"/>
                <a:ea typeface="黑体" panose="02010609060101010101" pitchFamily="49" charset="-122"/>
                <a:sym typeface="黑体" panose="02010609060101010101" pitchFamily="49" charset="-122"/>
              </a:rPr>
              <a:t>shell</a:t>
            </a:r>
            <a:r>
              <a:rPr lang="zh-CN" altLang="en-US" dirty="0">
                <a:latin typeface="黑体" panose="02010609060101010101" pitchFamily="49" charset="-122"/>
                <a:ea typeface="黑体" panose="02010609060101010101" pitchFamily="49" charset="-122"/>
                <a:sym typeface="黑体" panose="02010609060101010101" pitchFamily="49" charset="-122"/>
              </a:rPr>
              <a:t>提出取</a:t>
            </a:r>
            <a:r>
              <a:rPr lang="en-US" altLang="zh-CN" dirty="0">
                <a:latin typeface="黑体" panose="02010609060101010101" pitchFamily="49" charset="-122"/>
                <a:ea typeface="黑体" panose="02010609060101010101" pitchFamily="49" charset="-122"/>
                <a:sym typeface="黑体" panose="02010609060101010101" pitchFamily="49" charset="-122"/>
              </a:rPr>
              <a:t>gap = n/2，gap = gap/2，</a:t>
            </a:r>
            <a:r>
              <a:rPr lang="zh-CN" altLang="en-US" dirty="0">
                <a:latin typeface="黑体" panose="02010609060101010101" pitchFamily="49" charset="-122"/>
                <a:ea typeface="黑体" panose="02010609060101010101" pitchFamily="49" charset="-122"/>
                <a:sym typeface="黑体" panose="02010609060101010101" pitchFamily="49" charset="-122"/>
              </a:rPr>
              <a:t>直到</a:t>
            </a:r>
            <a:r>
              <a:rPr lang="en-US" altLang="zh-CN" dirty="0">
                <a:latin typeface="黑体" panose="02010609060101010101" pitchFamily="49" charset="-122"/>
                <a:ea typeface="黑体" panose="02010609060101010101" pitchFamily="49" charset="-122"/>
                <a:sym typeface="黑体" panose="02010609060101010101" pitchFamily="49" charset="-122"/>
              </a:rPr>
              <a:t>gap = 1。</a:t>
            </a:r>
            <a:endParaRPr lang="zh-CN" altLang="en-US" dirty="0"/>
          </a:p>
        </p:txBody>
      </p:sp>
      <p:sp>
        <p:nvSpPr>
          <p:cNvPr id="2" name="Text Box 4">
            <a:extLst>
              <a:ext uri="{FF2B5EF4-FFF2-40B4-BE49-F238E27FC236}">
                <a16:creationId xmlns:a16="http://schemas.microsoft.com/office/drawing/2014/main" id="{69C893F3-F854-4C14-BD79-575FC4FD47CB}"/>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31</a:t>
            </a:fld>
            <a:endParaRPr lang="en-US" altLang="zh-CN" sz="2400"/>
          </a:p>
        </p:txBody>
      </p:sp>
      <p:sp>
        <p:nvSpPr>
          <p:cNvPr id="25605" name="Rectangle 5">
            <a:extLst>
              <a:ext uri="{FF2B5EF4-FFF2-40B4-BE49-F238E27FC236}">
                <a16:creationId xmlns:a16="http://schemas.microsoft.com/office/drawing/2014/main" id="{451FE04D-9047-44EB-A43D-0E03E3D54FD4}"/>
              </a:ext>
            </a:extLst>
          </p:cNvPr>
          <p:cNvSpPr>
            <a:spLocks noGrp="1" noChangeArrowheads="1"/>
          </p:cNvSpPr>
          <p:nvPr>
            <p:ph type="body" idx="4294967295"/>
          </p:nvPr>
        </p:nvSpPr>
        <p:spPr>
          <a:xfrm>
            <a:off x="533400" y="1196752"/>
            <a:ext cx="8287072"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对特定的待排序记录序列，可以准确地估算关键字的比较次数和记录移动次数。</a:t>
            </a:r>
          </a:p>
          <a:p>
            <a:pPr algn="just" eaLnBrk="1" hangingPunct="1">
              <a:spcBef>
                <a:spcPct val="5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在某个特定范围，希尔排序所需的比较次数和移动次数约为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1.3</a:t>
            </a:r>
            <a:endParaRPr lang="zh-CN" altLang="en-US" baseline="30000" dirty="0">
              <a:latin typeface="黑体" panose="02010609060101010101" pitchFamily="49" charset="-122"/>
              <a:ea typeface="黑体" panose="02010609060101010101" pitchFamily="49" charset="-122"/>
              <a:sym typeface="黑体" panose="02010609060101010101" pitchFamily="49" charset="-122"/>
            </a:endParaRPr>
          </a:p>
          <a:p>
            <a:pPr algn="just"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当</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趋于无穷时可减少到</a:t>
            </a:r>
            <a:r>
              <a:rPr lang="en-US" altLang="zh-CN" dirty="0">
                <a:latin typeface="黑体" panose="02010609060101010101" pitchFamily="49" charset="-122"/>
                <a:ea typeface="黑体" panose="02010609060101010101" pitchFamily="49" charset="-122"/>
                <a:sym typeface="黑体" panose="02010609060101010101" pitchFamily="49" charset="-122"/>
              </a:rPr>
              <a:t>n(log</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 </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2</a:t>
            </a:r>
            <a:endParaRPr lang="zh-CN" altLang="en-US" baseline="30000" dirty="0">
              <a:latin typeface="黑体" panose="02010609060101010101" pitchFamily="49" charset="-122"/>
              <a:ea typeface="黑体" panose="02010609060101010101" pitchFamily="49" charset="-122"/>
              <a:sym typeface="黑体" panose="02010609060101010101" pitchFamily="49" charset="-122"/>
            </a:endParaRPr>
          </a:p>
          <a:p>
            <a:pPr algn="just" eaLnBrk="1" hangingPunct="1">
              <a:spcBef>
                <a:spcPct val="50000"/>
              </a:spcBef>
              <a:buClr>
                <a:srgbClr val="FF0000"/>
              </a:buClr>
              <a:buSzPct val="100000"/>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希尔排序的最坏情况时间复杂度与步长</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gap</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有关</a:t>
            </a:r>
            <a:r>
              <a:rPr lang="zh-CN" altLang="en-US" dirty="0">
                <a:latin typeface="黑体" panose="02010609060101010101" pitchFamily="49" charset="-122"/>
                <a:ea typeface="黑体" panose="02010609060101010101" pitchFamily="49" charset="-122"/>
                <a:sym typeface="黑体" panose="02010609060101010101" pitchFamily="49" charset="-122"/>
              </a:rPr>
              <a:t>。</a:t>
            </a:r>
          </a:p>
          <a:p>
            <a:pPr algn="just"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希尔排序是一种</a:t>
            </a:r>
            <a:r>
              <a:rPr lang="zh-CN" altLang="en-US" b="1" dirty="0">
                <a:solidFill>
                  <a:srgbClr val="FF0000"/>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32</a:t>
            </a:fld>
            <a:endParaRPr lang="en-US" altLang="zh-CN" sz="2400"/>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不要求记）</a:t>
            </a:r>
          </a:p>
        </p:txBody>
      </p:sp>
      <p:graphicFrame>
        <p:nvGraphicFramePr>
          <p:cNvPr id="3" name="表格 3">
            <a:extLst>
              <a:ext uri="{FF2B5EF4-FFF2-40B4-BE49-F238E27FC236}">
                <a16:creationId xmlns:a16="http://schemas.microsoft.com/office/drawing/2014/main" id="{F60E5847-74C7-4FE3-9B20-B98DA73245DC}"/>
              </a:ext>
            </a:extLst>
          </p:cNvPr>
          <p:cNvGraphicFramePr>
            <a:graphicFrameLocks noGrp="1"/>
          </p:cNvGraphicFramePr>
          <p:nvPr>
            <p:extLst>
              <p:ext uri="{D42A27DB-BD31-4B8C-83A1-F6EECF244321}">
                <p14:modId xmlns:p14="http://schemas.microsoft.com/office/powerpoint/2010/main" val="1225689455"/>
              </p:ext>
            </p:extLst>
          </p:nvPr>
        </p:nvGraphicFramePr>
        <p:xfrm>
          <a:off x="1126096" y="1412776"/>
          <a:ext cx="7272808" cy="2722036"/>
        </p:xfrm>
        <a:graphic>
          <a:graphicData uri="http://schemas.openxmlformats.org/drawingml/2006/table">
            <a:tbl>
              <a:tblPr firstRow="1" bandRow="1">
                <a:tableStyleId>{21E4AEA4-8DFA-4A89-87EB-49C32662AFE0}</a:tableStyleId>
              </a:tblPr>
              <a:tblGrid>
                <a:gridCol w="3024336">
                  <a:extLst>
                    <a:ext uri="{9D8B030D-6E8A-4147-A177-3AD203B41FA5}">
                      <a16:colId xmlns:a16="http://schemas.microsoft.com/office/drawing/2014/main" val="1540963076"/>
                    </a:ext>
                  </a:extLst>
                </a:gridCol>
                <a:gridCol w="4248472">
                  <a:extLst>
                    <a:ext uri="{9D8B030D-6E8A-4147-A177-3AD203B41FA5}">
                      <a16:colId xmlns:a16="http://schemas.microsoft.com/office/drawing/2014/main" val="3307667205"/>
                    </a:ext>
                  </a:extLst>
                </a:gridCol>
              </a:tblGrid>
              <a:tr h="680509">
                <a:tc>
                  <a:txBody>
                    <a:bodyPr/>
                    <a:lstStyle/>
                    <a:p>
                      <a:pPr algn="ctr"/>
                      <a:r>
                        <a:rPr lang="zh-CN" altLang="en-US" sz="2800" b="0" dirty="0">
                          <a:latin typeface="+mn-ea"/>
                          <a:ea typeface="+mn-ea"/>
                        </a:rPr>
                        <a:t>步长</a:t>
                      </a:r>
                    </a:p>
                  </a:txBody>
                  <a:tcPr anchor="ctr"/>
                </a:tc>
                <a:tc>
                  <a:txBody>
                    <a:bodyPr/>
                    <a:lstStyle/>
                    <a:p>
                      <a:pPr algn="ctr"/>
                      <a:r>
                        <a:rPr lang="zh-CN" altLang="en-US" sz="2800" b="0" dirty="0">
                          <a:latin typeface="+mn-ea"/>
                          <a:ea typeface="+mn-ea"/>
                        </a:rPr>
                        <a:t>最坏情况下时间复杂度</a:t>
                      </a:r>
                    </a:p>
                  </a:txBody>
                  <a:tcPr anchor="ctr"/>
                </a:tc>
                <a:extLst>
                  <a:ext uri="{0D108BD9-81ED-4DB2-BD59-A6C34878D82A}">
                    <a16:rowId xmlns:a16="http://schemas.microsoft.com/office/drawing/2014/main" val="1955732832"/>
                  </a:ext>
                </a:extLst>
              </a:tr>
              <a:tr h="680509">
                <a:tc>
                  <a:txBody>
                    <a:bodyPr/>
                    <a:lstStyle/>
                    <a:p>
                      <a:pPr algn="ctr"/>
                      <a:r>
                        <a:rPr lang="en-US" altLang="zh-CN" sz="2800" b="0" dirty="0">
                          <a:latin typeface="+mn-ea"/>
                          <a:ea typeface="+mn-ea"/>
                        </a:rPr>
                        <a:t>n/2</a:t>
                      </a:r>
                      <a:r>
                        <a:rPr lang="en-US" altLang="zh-CN" sz="2800" b="0" baseline="30000" dirty="0">
                          <a:latin typeface="+mn-ea"/>
                          <a:ea typeface="+mn-ea"/>
                        </a:rPr>
                        <a:t>i</a:t>
                      </a:r>
                      <a:endParaRPr lang="zh-CN" altLang="en-US" sz="2800" b="0" dirty="0">
                        <a:latin typeface="+mn-ea"/>
                        <a:ea typeface="+mn-ea"/>
                      </a:endParaRPr>
                    </a:p>
                  </a:txBody>
                  <a:tcPr anchor="ctr"/>
                </a:tc>
                <a:tc>
                  <a:txBody>
                    <a:bodyPr/>
                    <a:lstStyle/>
                    <a:p>
                      <a:pPr algn="ctr"/>
                      <a:r>
                        <a:rPr lang="en-US" altLang="zh-CN" sz="2800" b="0" dirty="0">
                          <a:latin typeface="+mn-ea"/>
                          <a:ea typeface="+mn-ea"/>
                        </a:rPr>
                        <a:t>O(n</a:t>
                      </a:r>
                      <a:r>
                        <a:rPr lang="en-US" altLang="zh-CN" sz="2800" b="0" baseline="30000" dirty="0">
                          <a:latin typeface="+mn-ea"/>
                          <a:ea typeface="+mn-ea"/>
                        </a:rPr>
                        <a:t>2</a:t>
                      </a:r>
                      <a:r>
                        <a:rPr lang="en-US" altLang="zh-CN" sz="2800" b="0" baseline="0" dirty="0">
                          <a:latin typeface="+mn-ea"/>
                          <a:ea typeface="+mn-ea"/>
                        </a:rPr>
                        <a:t>)</a:t>
                      </a:r>
                      <a:endParaRPr lang="zh-CN" altLang="en-US" sz="2800" b="0" dirty="0">
                        <a:latin typeface="+mn-ea"/>
                        <a:ea typeface="+mn-ea"/>
                      </a:endParaRPr>
                    </a:p>
                  </a:txBody>
                  <a:tcPr anchor="ctr"/>
                </a:tc>
                <a:extLst>
                  <a:ext uri="{0D108BD9-81ED-4DB2-BD59-A6C34878D82A}">
                    <a16:rowId xmlns:a16="http://schemas.microsoft.com/office/drawing/2014/main" val="3866477722"/>
                  </a:ext>
                </a:extLst>
              </a:tr>
              <a:tr h="680509">
                <a:tc>
                  <a:txBody>
                    <a:bodyPr/>
                    <a:lstStyle/>
                    <a:p>
                      <a:pPr algn="ctr"/>
                      <a:r>
                        <a:rPr lang="en-US" altLang="zh-CN" sz="2800" b="0" dirty="0">
                          <a:latin typeface="+mn-ea"/>
                          <a:ea typeface="+mn-ea"/>
                        </a:rPr>
                        <a:t>2</a:t>
                      </a:r>
                      <a:r>
                        <a:rPr lang="en-US" altLang="zh-CN" sz="2800" b="0" baseline="30000" dirty="0">
                          <a:latin typeface="+mn-ea"/>
                          <a:ea typeface="+mn-ea"/>
                        </a:rPr>
                        <a:t>k</a:t>
                      </a:r>
                      <a:r>
                        <a:rPr lang="en-US" altLang="zh-CN" sz="2800" b="0" baseline="0" dirty="0">
                          <a:latin typeface="+mn-ea"/>
                          <a:ea typeface="+mn-ea"/>
                        </a:rPr>
                        <a:t>-1</a:t>
                      </a:r>
                      <a:endParaRPr lang="zh-CN" altLang="en-US" sz="2800" b="0" dirty="0">
                        <a:latin typeface="+mn-ea"/>
                        <a:ea typeface="+mn-ea"/>
                      </a:endParaRPr>
                    </a:p>
                  </a:txBody>
                  <a:tcPr anchor="ctr"/>
                </a:tc>
                <a:tc>
                  <a:txBody>
                    <a:bodyPr/>
                    <a:lstStyle/>
                    <a:p>
                      <a:pPr algn="ctr"/>
                      <a:r>
                        <a:rPr lang="en-US" altLang="zh-CN" sz="2800" b="0" dirty="0">
                          <a:latin typeface="+mn-ea"/>
                          <a:ea typeface="+mn-ea"/>
                        </a:rPr>
                        <a:t>O(n</a:t>
                      </a:r>
                      <a:r>
                        <a:rPr lang="en-US" altLang="zh-CN" sz="2800" b="0" baseline="30000" dirty="0">
                          <a:latin typeface="+mn-ea"/>
                          <a:ea typeface="+mn-ea"/>
                        </a:rPr>
                        <a:t>3/2</a:t>
                      </a:r>
                      <a:r>
                        <a:rPr lang="en-US" altLang="zh-CN" sz="2800" b="0" baseline="0" dirty="0">
                          <a:latin typeface="+mn-ea"/>
                          <a:ea typeface="+mn-ea"/>
                        </a:rPr>
                        <a:t>)</a:t>
                      </a:r>
                      <a:endParaRPr lang="zh-CN" altLang="en-US" sz="2800" b="0" dirty="0">
                        <a:latin typeface="+mn-ea"/>
                        <a:ea typeface="+mn-ea"/>
                      </a:endParaRPr>
                    </a:p>
                  </a:txBody>
                  <a:tcPr anchor="ctr"/>
                </a:tc>
                <a:extLst>
                  <a:ext uri="{0D108BD9-81ED-4DB2-BD59-A6C34878D82A}">
                    <a16:rowId xmlns:a16="http://schemas.microsoft.com/office/drawing/2014/main" val="3676864514"/>
                  </a:ext>
                </a:extLst>
              </a:tr>
              <a:tr h="680509">
                <a:tc>
                  <a:txBody>
                    <a:bodyPr/>
                    <a:lstStyle/>
                    <a:p>
                      <a:pPr algn="ctr"/>
                      <a:r>
                        <a:rPr lang="en-US" altLang="zh-CN" sz="2800" b="0" dirty="0">
                          <a:latin typeface="+mn-ea"/>
                          <a:ea typeface="+mn-ea"/>
                        </a:rPr>
                        <a:t>2</a:t>
                      </a:r>
                      <a:r>
                        <a:rPr lang="en-US" altLang="zh-CN" sz="2800" b="0" baseline="30000" dirty="0">
                          <a:latin typeface="+mn-ea"/>
                          <a:ea typeface="+mn-ea"/>
                        </a:rPr>
                        <a:t>i</a:t>
                      </a:r>
                      <a:r>
                        <a:rPr lang="en-US" altLang="zh-CN" sz="2800" b="0" baseline="0" dirty="0">
                          <a:latin typeface="+mn-ea"/>
                          <a:ea typeface="+mn-ea"/>
                        </a:rPr>
                        <a:t>3</a:t>
                      </a:r>
                      <a:r>
                        <a:rPr lang="en-US" altLang="zh-CN" sz="2800" b="0" baseline="30000" dirty="0">
                          <a:latin typeface="+mn-ea"/>
                          <a:ea typeface="+mn-ea"/>
                        </a:rPr>
                        <a:t>j</a:t>
                      </a:r>
                      <a:endParaRPr lang="zh-CN" altLang="en-US" sz="2800" b="0" dirty="0">
                        <a:latin typeface="+mn-ea"/>
                        <a:ea typeface="+mn-ea"/>
                      </a:endParaRPr>
                    </a:p>
                  </a:txBody>
                  <a:tcPr anchor="ctr"/>
                </a:tc>
                <a:tc>
                  <a:txBody>
                    <a:bodyPr/>
                    <a:lstStyle/>
                    <a:p>
                      <a:pPr algn="ctr"/>
                      <a:r>
                        <a:rPr lang="en-US" altLang="zh-CN" sz="2800" b="0" dirty="0">
                          <a:latin typeface="+mn-ea"/>
                          <a:ea typeface="+mn-ea"/>
                        </a:rPr>
                        <a:t>O(nlog</a:t>
                      </a:r>
                      <a:r>
                        <a:rPr lang="en-US" altLang="zh-CN" sz="2800" b="0" baseline="30000" dirty="0">
                          <a:latin typeface="+mn-ea"/>
                          <a:ea typeface="+mn-ea"/>
                        </a:rPr>
                        <a:t>2</a:t>
                      </a:r>
                      <a:r>
                        <a:rPr lang="en-US" altLang="zh-CN" sz="2800" b="0" baseline="0" dirty="0">
                          <a:latin typeface="+mn-ea"/>
                          <a:ea typeface="+mn-ea"/>
                        </a:rPr>
                        <a:t>n)</a:t>
                      </a:r>
                      <a:endParaRPr lang="zh-CN" altLang="en-US" sz="2800" b="0" dirty="0">
                        <a:latin typeface="+mn-ea"/>
                        <a:ea typeface="+mn-ea"/>
                      </a:endParaRPr>
                    </a:p>
                  </a:txBody>
                  <a:tcPr anchor="ctr"/>
                </a:tc>
                <a:extLst>
                  <a:ext uri="{0D108BD9-81ED-4DB2-BD59-A6C34878D82A}">
                    <a16:rowId xmlns:a16="http://schemas.microsoft.com/office/drawing/2014/main" val="967103432"/>
                  </a:ext>
                </a:extLst>
              </a:tr>
            </a:tbl>
          </a:graphicData>
        </a:graphic>
      </p:graphicFrame>
    </p:spTree>
    <p:extLst>
      <p:ext uri="{BB962C8B-B14F-4D97-AF65-F5344CB8AC3E}">
        <p14:creationId xmlns:p14="http://schemas.microsoft.com/office/powerpoint/2010/main" val="294669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407360" y="5865446"/>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33</a:t>
            </a:fld>
            <a:endParaRPr lang="en-US" altLang="zh-CN" sz="2400"/>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graphicFrame>
        <p:nvGraphicFramePr>
          <p:cNvPr id="3" name="表格 3">
            <a:extLst>
              <a:ext uri="{FF2B5EF4-FFF2-40B4-BE49-F238E27FC236}">
                <a16:creationId xmlns:a16="http://schemas.microsoft.com/office/drawing/2014/main" id="{62A2EB1A-146A-464F-97F1-D94B7D1460B4}"/>
              </a:ext>
            </a:extLst>
          </p:cNvPr>
          <p:cNvGraphicFramePr>
            <a:graphicFrameLocks noGrp="1"/>
          </p:cNvGraphicFramePr>
          <p:nvPr>
            <p:extLst>
              <p:ext uri="{D42A27DB-BD31-4B8C-83A1-F6EECF244321}">
                <p14:modId xmlns:p14="http://schemas.microsoft.com/office/powerpoint/2010/main" val="2823394598"/>
              </p:ext>
            </p:extLst>
          </p:nvPr>
        </p:nvGraphicFramePr>
        <p:xfrm>
          <a:off x="988576" y="1412776"/>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i="0" kern="1200" dirty="0">
                          <a:solidFill>
                            <a:schemeClr val="dk1"/>
                          </a:solidFill>
                          <a:effectLst/>
                          <a:latin typeface="+mn-lt"/>
                          <a:ea typeface="+mn-ea"/>
                          <a:cs typeface="+mn-cs"/>
                        </a:rPr>
                        <a:t>上一页</a:t>
                      </a: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endParaRPr lang="zh-CN" altLang="en-US" sz="2800" b="1" baseline="30000" dirty="0">
                        <a:latin typeface="黑体" panose="02010609060101010101" pitchFamily="49" charset="-122"/>
                        <a:ea typeface="黑体" panose="02010609060101010101" pitchFamily="49" charset="-122"/>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9D1E492B-2298-4220-9EA9-CEC6C7967D86}"/>
              </a:ext>
            </a:extLst>
          </p:cNvPr>
          <p:cNvSpPr/>
          <p:nvPr/>
        </p:nvSpPr>
        <p:spPr>
          <a:xfrm>
            <a:off x="6677208" y="4405814"/>
            <a:ext cx="381835"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1" name="文本框 10">
            <a:extLst>
              <a:ext uri="{FF2B5EF4-FFF2-40B4-BE49-F238E27FC236}">
                <a16:creationId xmlns:a16="http://schemas.microsoft.com/office/drawing/2014/main" id="{D5A824D2-1E75-4C1A-B4CE-A0DF7EE9FD99}"/>
              </a:ext>
            </a:extLst>
          </p:cNvPr>
          <p:cNvSpPr txBox="1"/>
          <p:nvPr/>
        </p:nvSpPr>
        <p:spPr>
          <a:xfrm>
            <a:off x="6461184" y="3619793"/>
            <a:ext cx="1037076" cy="523220"/>
          </a:xfrm>
          <a:prstGeom prst="rect">
            <a:avLst/>
          </a:prstGeom>
          <a:noFill/>
        </p:spPr>
        <p:txBody>
          <a:bodyPr wrap="square">
            <a:spAutoFit/>
          </a:bodyPr>
          <a:lstStyle/>
          <a:p>
            <a:pPr algn="ctr"/>
            <a:r>
              <a:rPr lang="en-US" altLang="zh-CN" sz="2800" i="0" dirty="0"/>
              <a:t>O(1)</a:t>
            </a:r>
            <a:endParaRPr lang="zh-CN" altLang="en-US" sz="2800" i="0" dirty="0"/>
          </a:p>
        </p:txBody>
      </p:sp>
      <p:sp>
        <p:nvSpPr>
          <p:cNvPr id="15" name="文本框 14">
            <a:extLst>
              <a:ext uri="{FF2B5EF4-FFF2-40B4-BE49-F238E27FC236}">
                <a16:creationId xmlns:a16="http://schemas.microsoft.com/office/drawing/2014/main" id="{BBB0229A-2DF0-4AD6-826D-DF5A356C6CDD}"/>
              </a:ext>
            </a:extLst>
          </p:cNvPr>
          <p:cNvSpPr txBox="1"/>
          <p:nvPr/>
        </p:nvSpPr>
        <p:spPr>
          <a:xfrm>
            <a:off x="5873932" y="5053886"/>
            <a:ext cx="312530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i="0" dirty="0"/>
              <a:t>同最坏时间复杂度</a:t>
            </a:r>
          </a:p>
        </p:txBody>
      </p:sp>
      <p:sp>
        <p:nvSpPr>
          <p:cNvPr id="16" name="矩形 15">
            <a:extLst>
              <a:ext uri="{FF2B5EF4-FFF2-40B4-BE49-F238E27FC236}">
                <a16:creationId xmlns:a16="http://schemas.microsoft.com/office/drawing/2014/main" id="{8AEF8F40-C63C-4330-8F56-4C9E9E0EF289}"/>
              </a:ext>
            </a:extLst>
          </p:cNvPr>
          <p:cNvSpPr/>
          <p:nvPr/>
        </p:nvSpPr>
        <p:spPr>
          <a:xfrm>
            <a:off x="6677208" y="5709370"/>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9322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34</a:t>
            </a:fld>
            <a:endParaRPr lang="en-US" altLang="zh-CN" sz="2400"/>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希尔排序实现</a:t>
            </a:r>
          </a:p>
        </p:txBody>
      </p:sp>
      <p:sp>
        <p:nvSpPr>
          <p:cNvPr id="4" name="文本框 3">
            <a:extLst>
              <a:ext uri="{FF2B5EF4-FFF2-40B4-BE49-F238E27FC236}">
                <a16:creationId xmlns:a16="http://schemas.microsoft.com/office/drawing/2014/main" id="{6A78D591-7148-544D-DB14-120FDA769E68}"/>
              </a:ext>
            </a:extLst>
          </p:cNvPr>
          <p:cNvSpPr txBox="1"/>
          <p:nvPr/>
        </p:nvSpPr>
        <p:spPr>
          <a:xfrm>
            <a:off x="533400" y="1268760"/>
            <a:ext cx="8610600" cy="4401205"/>
          </a:xfrm>
          <a:prstGeom prst="rect">
            <a:avLst/>
          </a:prstGeom>
          <a:noFill/>
        </p:spPr>
        <p:txBody>
          <a:bodyPr wrap="square">
            <a:spAutoFit/>
          </a:bodyPr>
          <a:lstStyle/>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ShellSort</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假设关键字为整型，放在向量</a:t>
            </a:r>
            <a:r>
              <a:rPr lang="en-US" altLang="zh-CN" sz="2000" b="0" i="0" dirty="0">
                <a:solidFill>
                  <a:srgbClr val="008000"/>
                </a:solidFill>
                <a:effectLst/>
                <a:latin typeface="+mn-ea"/>
                <a:ea typeface="+mn-ea"/>
              </a:rPr>
              <a:t>r[]</a:t>
            </a:r>
            <a:r>
              <a:rPr lang="zh-CN" altLang="en-US" sz="2000" b="0" i="0" dirty="0">
                <a:solidFill>
                  <a:srgbClr val="008000"/>
                </a:solidFill>
                <a:effectLst/>
                <a:latin typeface="+mn-ea"/>
                <a:ea typeface="+mn-ea"/>
              </a:rPr>
              <a:t>中</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&gt;=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间隔</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每个序列第</a:t>
            </a:r>
            <a:r>
              <a:rPr lang="en-US" altLang="zh-CN" sz="2000" b="0" i="0" dirty="0">
                <a:solidFill>
                  <a:srgbClr val="008000"/>
                </a:solidFill>
                <a:effectLst/>
                <a:latin typeface="+mn-ea"/>
                <a:ea typeface="+mn-ea"/>
              </a:rPr>
              <a:t>2</a:t>
            </a:r>
            <a:r>
              <a:rPr lang="zh-CN" altLang="en-US" sz="2000" b="0" i="0" dirty="0">
                <a:solidFill>
                  <a:srgbClr val="008000"/>
                </a:solidFill>
                <a:effectLst/>
                <a:latin typeface="+mn-ea"/>
                <a:ea typeface="+mn-ea"/>
              </a:rPr>
              <a:t>个开始</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8000"/>
                </a:solidFill>
                <a:effectLst/>
                <a:latin typeface="+mn-ea"/>
                <a:ea typeface="+mn-ea"/>
              </a:rPr>
              <a:t>            // gap</a:t>
            </a:r>
            <a:r>
              <a:rPr lang="zh-CN" altLang="en-US" sz="2000" b="0" i="0" dirty="0">
                <a:solidFill>
                  <a:srgbClr val="008000"/>
                </a:solidFill>
                <a:effectLst/>
                <a:latin typeface="+mn-ea"/>
                <a:ea typeface="+mn-ea"/>
              </a:rPr>
              <a:t>间隔比较</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197669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4ED5307-3FE6-4F57-A375-A87DBEC1DE0B}"/>
              </a:ext>
            </a:extLst>
          </p:cNvPr>
          <p:cNvSpPr>
            <a:spLocks noGrp="1" noChangeArrowheads="1"/>
          </p:cNvSpPr>
          <p:nvPr>
            <p:ph type="title" idx="4294967295"/>
          </p:nvPr>
        </p:nvSpPr>
        <p:spPr>
          <a:xfrm>
            <a:off x="493712" y="1144488"/>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一、起泡排序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26627" name="Text Box 3">
            <a:extLst>
              <a:ext uri="{FF2B5EF4-FFF2-40B4-BE49-F238E27FC236}">
                <a16:creationId xmlns:a16="http://schemas.microsoft.com/office/drawing/2014/main" id="{D19CF472-7F1E-46AB-9CC0-ED31B4D9045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C8F852F-7B9E-40D2-B6F8-A5A26D522BF6}" type="slidenum">
              <a:rPr lang="zh-CN" altLang="en-US" sz="2400">
                <a:solidFill>
                  <a:srgbClr val="000000"/>
                </a:solidFill>
              </a:rPr>
              <a:pPr algn="r" eaLnBrk="1" hangingPunct="1">
                <a:spcBef>
                  <a:spcPct val="50000"/>
                </a:spcBef>
                <a:buClrTx/>
                <a:buSzTx/>
                <a:buFont typeface="Arial" panose="020B0604020202020204" pitchFamily="34" charset="0"/>
                <a:buNone/>
              </a:pPr>
              <a:t>35</a:t>
            </a:fld>
            <a:endParaRPr lang="en-US" altLang="zh-CN" sz="2400"/>
          </a:p>
        </p:txBody>
      </p:sp>
      <p:sp>
        <p:nvSpPr>
          <p:cNvPr id="26628" name="Text Box 4">
            <a:extLst>
              <a:ext uri="{FF2B5EF4-FFF2-40B4-BE49-F238E27FC236}">
                <a16:creationId xmlns:a16="http://schemas.microsoft.com/office/drawing/2014/main" id="{08D14726-A9EA-4A78-9E34-FD8EE660D0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第三节　快速排序</a:t>
            </a:r>
          </a:p>
        </p:txBody>
      </p:sp>
      <p:sp>
        <p:nvSpPr>
          <p:cNvPr id="26629" name="Rectangle 5">
            <a:extLst>
              <a:ext uri="{FF2B5EF4-FFF2-40B4-BE49-F238E27FC236}">
                <a16:creationId xmlns:a16="http://schemas.microsoft.com/office/drawing/2014/main" id="{427BC6E9-596B-4235-B99F-E182901A6402}"/>
              </a:ext>
            </a:extLst>
          </p:cNvPr>
          <p:cNvSpPr>
            <a:spLocks noGrp="1" noChangeArrowheads="1"/>
          </p:cNvSpPr>
          <p:nvPr>
            <p:ph type="body" idx="4294967295"/>
          </p:nvPr>
        </p:nvSpPr>
        <p:spPr>
          <a:xfrm>
            <a:off x="417512" y="198268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设待排序记录序列中的记录个数为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下标从</a:t>
            </a:r>
            <a:r>
              <a:rPr lang="en-US" altLang="zh-CN" dirty="0">
                <a:latin typeface="黑体" panose="02010609060101010101" pitchFamily="49" charset="-122"/>
                <a:ea typeface="黑体" panose="02010609060101010101" pitchFamily="49" charset="-122"/>
                <a:sym typeface="黑体" panose="02010609060101010101" pitchFamily="49" charset="-122"/>
              </a:rPr>
              <a:t>0</a:t>
            </a:r>
            <a:r>
              <a:rPr lang="zh-CN" altLang="en-US" dirty="0">
                <a:latin typeface="黑体" panose="02010609060101010101" pitchFamily="49" charset="-122"/>
                <a:ea typeface="黑体" panose="02010609060101010101" pitchFamily="49" charset="-122"/>
                <a:sym typeface="黑体" panose="02010609060101010101" pitchFamily="49" charset="-122"/>
              </a:rPr>
              <a:t>到</a:t>
            </a:r>
            <a:r>
              <a:rPr lang="en-US" altLang="zh-CN" dirty="0">
                <a:latin typeface="黑体" panose="02010609060101010101" pitchFamily="49" charset="-122"/>
                <a:ea typeface="黑体" panose="02010609060101010101" pitchFamily="49" charset="-122"/>
                <a:sym typeface="黑体" panose="02010609060101010101" pitchFamily="49" charset="-122"/>
              </a:rPr>
              <a:t>n-1)。</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一般地，第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趟起泡排序从</a:t>
            </a:r>
            <a:r>
              <a:rPr lang="en-US" altLang="zh-CN" dirty="0">
                <a:latin typeface="黑体" panose="02010609060101010101" pitchFamily="49" charset="-122"/>
                <a:ea typeface="黑体" panose="02010609060101010101" pitchFamily="49" charset="-122"/>
                <a:sym typeface="黑体" panose="02010609060101010101" pitchFamily="49" charset="-122"/>
              </a:rPr>
              <a:t>0</a:t>
            </a:r>
            <a:r>
              <a:rPr lang="zh-CN" altLang="en-US" dirty="0">
                <a:latin typeface="黑体" panose="02010609060101010101" pitchFamily="49" charset="-122"/>
                <a:ea typeface="黑体" panose="02010609060101010101" pitchFamily="49" charset="-122"/>
                <a:sym typeface="黑体" panose="02010609060101010101" pitchFamily="49" charset="-122"/>
              </a:rPr>
              <a:t>到</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依次比较相邻两个记录的关键字，如果发生逆序，则</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交换</a:t>
            </a:r>
            <a:r>
              <a:rPr lang="zh-CN" altLang="en-US" dirty="0">
                <a:latin typeface="黑体" panose="02010609060101010101" pitchFamily="49" charset="-122"/>
                <a:ea typeface="黑体" panose="02010609060101010101" pitchFamily="49" charset="-122"/>
                <a:sym typeface="黑体" panose="02010609060101010101" pitchFamily="49" charset="-122"/>
              </a:rPr>
              <a:t>之</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其结果是这</a:t>
            </a:r>
            <a:r>
              <a:rPr lang="en-US" altLang="zh-CN" dirty="0">
                <a:latin typeface="黑体" panose="02010609060101010101" pitchFamily="49" charset="-122"/>
                <a:ea typeface="黑体" panose="02010609060101010101" pitchFamily="49" charset="-122"/>
                <a:sym typeface="黑体" panose="02010609060101010101" pitchFamily="49" charset="-122"/>
              </a:rPr>
              <a:t>n-i+1</a:t>
            </a:r>
            <a:r>
              <a:rPr lang="zh-CN" altLang="en-US" dirty="0">
                <a:latin typeface="黑体" panose="02010609060101010101" pitchFamily="49" charset="-122"/>
                <a:ea typeface="黑体" panose="02010609060101010101" pitchFamily="49" charset="-122"/>
                <a:sym typeface="黑体" panose="02010609060101010101" pitchFamily="49" charset="-122"/>
              </a:rPr>
              <a:t>个记录中，关键字最大的记录被交换到第</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的位置上，最多作</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BE5FE91E-C76A-4249-8B58-9AE5CA29F7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DC02F1F-C4AD-4CCA-B07A-D6EA907B059F}" type="slidenum">
              <a:rPr lang="zh-CN" altLang="en-US" sz="2400">
                <a:solidFill>
                  <a:srgbClr val="000000"/>
                </a:solidFill>
              </a:rPr>
              <a:pPr algn="r" eaLnBrk="1" hangingPunct="1">
                <a:spcBef>
                  <a:spcPct val="50000"/>
                </a:spcBef>
                <a:buClrTx/>
                <a:buSzTx/>
                <a:buFont typeface="Arial" panose="020B0604020202020204" pitchFamily="34" charset="0"/>
                <a:buNone/>
              </a:pPr>
              <a:t>36</a:t>
            </a:fld>
            <a:endParaRPr lang="en-US" altLang="zh-CN" sz="2400"/>
          </a:p>
        </p:txBody>
      </p:sp>
      <p:sp>
        <p:nvSpPr>
          <p:cNvPr id="27653" name="Rectangle 5">
            <a:extLst>
              <a:ext uri="{FF2B5EF4-FFF2-40B4-BE49-F238E27FC236}">
                <a16:creationId xmlns:a16="http://schemas.microsoft.com/office/drawing/2014/main" id="{743A5E52-BB44-4264-838D-50589A6B1E1B}"/>
              </a:ext>
            </a:extLst>
          </p:cNvPr>
          <p:cNvSpPr>
            <a:spLocks noGrp="1" noChangeArrowheads="1"/>
          </p:cNvSpPr>
          <p:nvPr>
            <p:ph type="body" idx="4294967295"/>
          </p:nvPr>
        </p:nvSpPr>
        <p:spPr>
          <a:xfrm>
            <a:off x="539552" y="1196752"/>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rgbClr val="FF0000"/>
              </a:buClr>
              <a:buSzPct val="100000"/>
            </a:pP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=1</a:t>
            </a:r>
            <a:r>
              <a:rPr lang="zh-CN" altLang="en-US" dirty="0">
                <a:latin typeface="黑体" panose="02010609060101010101" pitchFamily="49" charset="-122"/>
                <a:ea typeface="黑体" panose="02010609060101010101" pitchFamily="49" charset="-122"/>
                <a:sym typeface="黑体" panose="02010609060101010101" pitchFamily="49" charset="-122"/>
              </a:rPr>
              <a:t>时，为第一趟排序，关键字最大的记录将被交换到最后一个位置</a:t>
            </a:r>
          </a:p>
          <a:p>
            <a:pPr eaLnBrk="1" hangingPunct="1">
              <a:lnSpc>
                <a:spcPct val="90000"/>
              </a:lnSpc>
              <a:spcBef>
                <a:spcPct val="50000"/>
              </a:spcBef>
              <a:buClr>
                <a:srgbClr val="FF0000"/>
              </a:buClr>
              <a:buSzPct val="100000"/>
            </a:pP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=2</a:t>
            </a:r>
            <a:r>
              <a:rPr lang="zh-CN" altLang="en-US" dirty="0">
                <a:latin typeface="黑体" panose="02010609060101010101" pitchFamily="49" charset="-122"/>
                <a:ea typeface="黑体" panose="02010609060101010101" pitchFamily="49" charset="-122"/>
                <a:sym typeface="黑体" panose="02010609060101010101" pitchFamily="49" charset="-122"/>
              </a:rPr>
              <a:t>时，为第二趟排序，关键字次大的记录将被交换到最后第二个位置</a:t>
            </a:r>
          </a:p>
          <a:p>
            <a:pPr eaLnBrk="1" hangingPunct="1">
              <a:lnSpc>
                <a:spcPct val="90000"/>
              </a:lnSpc>
              <a:spcBef>
                <a:spcPct val="5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关键字小的记录不断上浮(</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起泡</a:t>
            </a:r>
            <a:r>
              <a:rPr lang="zh-CN" altLang="en-US" dirty="0">
                <a:latin typeface="黑体" panose="02010609060101010101" pitchFamily="49" charset="-122"/>
                <a:ea typeface="黑体" panose="02010609060101010101" pitchFamily="49" charset="-122"/>
                <a:sym typeface="黑体" panose="02010609060101010101" pitchFamily="49" charset="-122"/>
              </a:rPr>
              <a:t>)，关键字大的记录不断下沉(每趟排序最大的一直沉到底)</a:t>
            </a:r>
            <a:endParaRPr lang="zh-CN" altLang="en-US" dirty="0"/>
          </a:p>
        </p:txBody>
      </p:sp>
      <p:sp>
        <p:nvSpPr>
          <p:cNvPr id="2" name="Text Box 4">
            <a:extLst>
              <a:ext uri="{FF2B5EF4-FFF2-40B4-BE49-F238E27FC236}">
                <a16:creationId xmlns:a16="http://schemas.microsoft.com/office/drawing/2014/main" id="{90FC792F-B809-4420-BF42-D10823033B4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02B20528-699A-405B-8ACC-423D905AD25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D19A3CE-4354-4DDF-B64F-40BBDE242E72}" type="slidenum">
              <a:rPr lang="zh-CN" altLang="en-US" sz="2400">
                <a:solidFill>
                  <a:srgbClr val="000000"/>
                </a:solidFill>
              </a:rPr>
              <a:pPr algn="r" eaLnBrk="1" hangingPunct="1">
                <a:spcBef>
                  <a:spcPct val="50000"/>
                </a:spcBef>
                <a:buClrTx/>
                <a:buSzTx/>
                <a:buFont typeface="Arial" panose="020B0604020202020204" pitchFamily="34" charset="0"/>
                <a:buNone/>
              </a:pPr>
              <a:t>37</a:t>
            </a:fld>
            <a:endParaRPr lang="en-US" altLang="zh-CN" sz="2400"/>
          </a:p>
        </p:txBody>
      </p:sp>
      <p:grpSp>
        <p:nvGrpSpPr>
          <p:cNvPr id="28679" name="Group 51">
            <a:extLst>
              <a:ext uri="{FF2B5EF4-FFF2-40B4-BE49-F238E27FC236}">
                <a16:creationId xmlns:a16="http://schemas.microsoft.com/office/drawing/2014/main" id="{67D6499C-C17F-44BD-A3F7-B1513DC2460E}"/>
              </a:ext>
            </a:extLst>
          </p:cNvPr>
          <p:cNvGrpSpPr>
            <a:grpSpLocks/>
          </p:cNvGrpSpPr>
          <p:nvPr/>
        </p:nvGrpSpPr>
        <p:grpSpPr bwMode="auto">
          <a:xfrm>
            <a:off x="989657" y="1501304"/>
            <a:ext cx="533400" cy="3276600"/>
            <a:chOff x="0" y="0"/>
            <a:chExt cx="336" cy="2016"/>
          </a:xfrm>
        </p:grpSpPr>
        <p:sp>
          <p:nvSpPr>
            <p:cNvPr id="28723" name="Oval 8">
              <a:extLst>
                <a:ext uri="{FF2B5EF4-FFF2-40B4-BE49-F238E27FC236}">
                  <a16:creationId xmlns:a16="http://schemas.microsoft.com/office/drawing/2014/main" id="{357713BD-9ED2-4DFE-AF97-F9756E2A0A5C}"/>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24" name="Oval 9">
              <a:extLst>
                <a:ext uri="{FF2B5EF4-FFF2-40B4-BE49-F238E27FC236}">
                  <a16:creationId xmlns:a16="http://schemas.microsoft.com/office/drawing/2014/main" id="{ECE54558-267F-43D6-88F6-84CBBC240BC0}"/>
                </a:ext>
              </a:extLst>
            </p:cNvPr>
            <p:cNvSpPr>
              <a:spLocks noChangeArrowheads="1"/>
            </p:cNvSpPr>
            <p:nvPr/>
          </p:nvSpPr>
          <p:spPr bwMode="auto">
            <a:xfrm>
              <a:off x="0" y="168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25" name="Oval 10">
              <a:extLst>
                <a:ext uri="{FF2B5EF4-FFF2-40B4-BE49-F238E27FC236}">
                  <a16:creationId xmlns:a16="http://schemas.microsoft.com/office/drawing/2014/main" id="{4C8CF5F9-7F33-4149-8D8B-886DE72D9C53}"/>
                </a:ext>
              </a:extLst>
            </p:cNvPr>
            <p:cNvSpPr>
              <a:spLocks noChangeArrowheads="1"/>
            </p:cNvSpPr>
            <p:nvPr/>
          </p:nvSpPr>
          <p:spPr bwMode="auto">
            <a:xfrm>
              <a:off x="0" y="336"/>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26" name="Oval 11">
              <a:extLst>
                <a:ext uri="{FF2B5EF4-FFF2-40B4-BE49-F238E27FC236}">
                  <a16:creationId xmlns:a16="http://schemas.microsoft.com/office/drawing/2014/main" id="{D2433CE4-0D18-4FCE-8ED0-7A1638806113}"/>
                </a:ext>
              </a:extLst>
            </p:cNvPr>
            <p:cNvSpPr>
              <a:spLocks noChangeArrowheads="1"/>
            </p:cNvSpPr>
            <p:nvPr/>
          </p:nvSpPr>
          <p:spPr bwMode="auto">
            <a:xfrm>
              <a:off x="0" y="672"/>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27" name="Oval 12">
              <a:extLst>
                <a:ext uri="{FF2B5EF4-FFF2-40B4-BE49-F238E27FC236}">
                  <a16:creationId xmlns:a16="http://schemas.microsoft.com/office/drawing/2014/main" id="{CB7D0C19-B0C7-4708-B556-6B8877E2DEED}"/>
                </a:ext>
              </a:extLst>
            </p:cNvPr>
            <p:cNvSpPr>
              <a:spLocks noChangeArrowheads="1"/>
            </p:cNvSpPr>
            <p:nvPr/>
          </p:nvSpPr>
          <p:spPr bwMode="auto">
            <a:xfrm>
              <a:off x="0" y="1008"/>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i="0"/>
            </a:p>
          </p:txBody>
        </p:sp>
        <p:sp>
          <p:nvSpPr>
            <p:cNvPr id="28728" name="Oval 13">
              <a:extLst>
                <a:ext uri="{FF2B5EF4-FFF2-40B4-BE49-F238E27FC236}">
                  <a16:creationId xmlns:a16="http://schemas.microsoft.com/office/drawing/2014/main" id="{E60A4574-AA81-4AE9-930E-565563008515}"/>
                </a:ext>
              </a:extLst>
            </p:cNvPr>
            <p:cNvSpPr>
              <a:spLocks noChangeArrowheads="1"/>
            </p:cNvSpPr>
            <p:nvPr/>
          </p:nvSpPr>
          <p:spPr bwMode="auto">
            <a:xfrm>
              <a:off x="0" y="1344"/>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28717" name="Oval 15">
            <a:extLst>
              <a:ext uri="{FF2B5EF4-FFF2-40B4-BE49-F238E27FC236}">
                <a16:creationId xmlns:a16="http://schemas.microsoft.com/office/drawing/2014/main" id="{E2BB87D7-7F65-4A42-8C3C-31E44988437B}"/>
              </a:ext>
            </a:extLst>
          </p:cNvPr>
          <p:cNvSpPr>
            <a:spLocks noChangeArrowheads="1"/>
          </p:cNvSpPr>
          <p:nvPr/>
        </p:nvSpPr>
        <p:spPr bwMode="auto">
          <a:xfrm>
            <a:off x="23776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8718" name="Oval 16">
            <a:extLst>
              <a:ext uri="{FF2B5EF4-FFF2-40B4-BE49-F238E27FC236}">
                <a16:creationId xmlns:a16="http://schemas.microsoft.com/office/drawing/2014/main" id="{F000387C-152B-458B-99C9-EB59EE24D9DE}"/>
              </a:ext>
            </a:extLst>
          </p:cNvPr>
          <p:cNvSpPr>
            <a:spLocks noChangeArrowheads="1"/>
          </p:cNvSpPr>
          <p:nvPr/>
        </p:nvSpPr>
        <p:spPr bwMode="auto">
          <a:xfrm>
            <a:off x="23776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19" name="Oval 17">
            <a:extLst>
              <a:ext uri="{FF2B5EF4-FFF2-40B4-BE49-F238E27FC236}">
                <a16:creationId xmlns:a16="http://schemas.microsoft.com/office/drawing/2014/main" id="{8A6B8F8B-0E52-414A-A933-24FE6238BD95}"/>
              </a:ext>
            </a:extLst>
          </p:cNvPr>
          <p:cNvSpPr>
            <a:spLocks noChangeArrowheads="1"/>
          </p:cNvSpPr>
          <p:nvPr/>
        </p:nvSpPr>
        <p:spPr bwMode="auto">
          <a:xfrm>
            <a:off x="23776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8720" name="Oval 18">
            <a:extLst>
              <a:ext uri="{FF2B5EF4-FFF2-40B4-BE49-F238E27FC236}">
                <a16:creationId xmlns:a16="http://schemas.microsoft.com/office/drawing/2014/main" id="{FAE8E5CB-907D-495F-9CB7-6B1480360BDE}"/>
              </a:ext>
            </a:extLst>
          </p:cNvPr>
          <p:cNvSpPr>
            <a:spLocks noChangeArrowheads="1"/>
          </p:cNvSpPr>
          <p:nvPr/>
        </p:nvSpPr>
        <p:spPr bwMode="auto">
          <a:xfrm>
            <a:off x="23776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25</a:t>
            </a:r>
            <a:endParaRPr lang="zh-CN" altLang="en-US" sz="2400" b="1" i="0" dirty="0">
              <a:solidFill>
                <a:srgbClr val="FF3300"/>
              </a:solidFill>
              <a:latin typeface="Arial" panose="020B0604020202020204" pitchFamily="34" charset="0"/>
              <a:sym typeface="Arial" panose="020B0604020202020204" pitchFamily="34" charset="0"/>
            </a:endParaRPr>
          </a:p>
        </p:txBody>
      </p:sp>
      <p:sp>
        <p:nvSpPr>
          <p:cNvPr id="28721" name="Oval 19">
            <a:extLst>
              <a:ext uri="{FF2B5EF4-FFF2-40B4-BE49-F238E27FC236}">
                <a16:creationId xmlns:a16="http://schemas.microsoft.com/office/drawing/2014/main" id="{E27EFEA5-C5F9-4115-B0FE-7A343A240690}"/>
              </a:ext>
            </a:extLst>
          </p:cNvPr>
          <p:cNvSpPr>
            <a:spLocks noChangeArrowheads="1"/>
          </p:cNvSpPr>
          <p:nvPr/>
        </p:nvSpPr>
        <p:spPr bwMode="auto">
          <a:xfrm>
            <a:off x="2377631" y="3101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22" name="Oval 20">
            <a:extLst>
              <a:ext uri="{FF2B5EF4-FFF2-40B4-BE49-F238E27FC236}">
                <a16:creationId xmlns:a16="http://schemas.microsoft.com/office/drawing/2014/main" id="{8E3E14A8-244E-46A1-BAB5-E4727B86547E}"/>
              </a:ext>
            </a:extLst>
          </p:cNvPr>
          <p:cNvSpPr>
            <a:spLocks noChangeArrowheads="1"/>
          </p:cNvSpPr>
          <p:nvPr/>
        </p:nvSpPr>
        <p:spPr bwMode="auto">
          <a:xfrm>
            <a:off x="2377631" y="36349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688" name="Text Box 22">
            <a:extLst>
              <a:ext uri="{FF2B5EF4-FFF2-40B4-BE49-F238E27FC236}">
                <a16:creationId xmlns:a16="http://schemas.microsoft.com/office/drawing/2014/main" id="{F8B33196-7147-472E-A8DF-175238920CC0}"/>
              </a:ext>
            </a:extLst>
          </p:cNvPr>
          <p:cNvSpPr>
            <a:spLocks noChangeArrowheads="1"/>
          </p:cNvSpPr>
          <p:nvPr/>
        </p:nvSpPr>
        <p:spPr bwMode="auto">
          <a:xfrm>
            <a:off x="39016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689" name="Oval 23">
            <a:extLst>
              <a:ext uri="{FF2B5EF4-FFF2-40B4-BE49-F238E27FC236}">
                <a16:creationId xmlns:a16="http://schemas.microsoft.com/office/drawing/2014/main" id="{CBFF7A45-CF7E-487A-97E7-E02357681F29}"/>
              </a:ext>
            </a:extLst>
          </p:cNvPr>
          <p:cNvSpPr>
            <a:spLocks noChangeArrowheads="1"/>
          </p:cNvSpPr>
          <p:nvPr/>
        </p:nvSpPr>
        <p:spPr bwMode="auto">
          <a:xfrm>
            <a:off x="35968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8690" name="Oval 24">
            <a:extLst>
              <a:ext uri="{FF2B5EF4-FFF2-40B4-BE49-F238E27FC236}">
                <a16:creationId xmlns:a16="http://schemas.microsoft.com/office/drawing/2014/main" id="{313BD24D-575A-46C1-B39B-C58AEB4B6959}"/>
              </a:ext>
            </a:extLst>
          </p:cNvPr>
          <p:cNvSpPr>
            <a:spLocks noChangeArrowheads="1"/>
          </p:cNvSpPr>
          <p:nvPr/>
        </p:nvSpPr>
        <p:spPr bwMode="auto">
          <a:xfrm>
            <a:off x="35968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691" name="Oval 25">
            <a:extLst>
              <a:ext uri="{FF2B5EF4-FFF2-40B4-BE49-F238E27FC236}">
                <a16:creationId xmlns:a16="http://schemas.microsoft.com/office/drawing/2014/main" id="{B781432C-4FAD-48B3-BED8-2C8F39EDCB04}"/>
              </a:ext>
            </a:extLst>
          </p:cNvPr>
          <p:cNvSpPr>
            <a:spLocks noChangeArrowheads="1"/>
          </p:cNvSpPr>
          <p:nvPr/>
        </p:nvSpPr>
        <p:spPr bwMode="auto">
          <a:xfrm>
            <a:off x="35968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692" name="Oval 26">
            <a:extLst>
              <a:ext uri="{FF2B5EF4-FFF2-40B4-BE49-F238E27FC236}">
                <a16:creationId xmlns:a16="http://schemas.microsoft.com/office/drawing/2014/main" id="{959074A5-60C3-47AB-B5CF-7DB284A19EE3}"/>
              </a:ext>
            </a:extLst>
          </p:cNvPr>
          <p:cNvSpPr>
            <a:spLocks noChangeArrowheads="1"/>
          </p:cNvSpPr>
          <p:nvPr/>
        </p:nvSpPr>
        <p:spPr bwMode="auto">
          <a:xfrm>
            <a:off x="35968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693" name="Oval 27">
            <a:extLst>
              <a:ext uri="{FF2B5EF4-FFF2-40B4-BE49-F238E27FC236}">
                <a16:creationId xmlns:a16="http://schemas.microsoft.com/office/drawing/2014/main" id="{18E7A727-7154-48FF-B773-5874A4CBB047}"/>
              </a:ext>
            </a:extLst>
          </p:cNvPr>
          <p:cNvSpPr>
            <a:spLocks noChangeArrowheads="1"/>
          </p:cNvSpPr>
          <p:nvPr/>
        </p:nvSpPr>
        <p:spPr bwMode="auto">
          <a:xfrm>
            <a:off x="35968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16</a:t>
            </a:r>
            <a:endParaRPr lang="zh-CN" altLang="en-US" sz="2400" i="0" dirty="0"/>
          </a:p>
        </p:txBody>
      </p:sp>
      <p:sp>
        <p:nvSpPr>
          <p:cNvPr id="28694" name="Oval 28">
            <a:extLst>
              <a:ext uri="{FF2B5EF4-FFF2-40B4-BE49-F238E27FC236}">
                <a16:creationId xmlns:a16="http://schemas.microsoft.com/office/drawing/2014/main" id="{98DD72A8-DFB4-4351-91D3-CB0B86FA9307}"/>
              </a:ext>
            </a:extLst>
          </p:cNvPr>
          <p:cNvSpPr>
            <a:spLocks noChangeArrowheads="1"/>
          </p:cNvSpPr>
          <p:nvPr/>
        </p:nvSpPr>
        <p:spPr bwMode="auto">
          <a:xfrm>
            <a:off x="3596831" y="3101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28695" name="Text Box 29">
            <a:extLst>
              <a:ext uri="{FF2B5EF4-FFF2-40B4-BE49-F238E27FC236}">
                <a16:creationId xmlns:a16="http://schemas.microsoft.com/office/drawing/2014/main" id="{6FF7DFEE-3AB7-4589-95E5-490C19E7A0AB}"/>
              </a:ext>
            </a:extLst>
          </p:cNvPr>
          <p:cNvSpPr>
            <a:spLocks noChangeArrowheads="1"/>
          </p:cNvSpPr>
          <p:nvPr/>
        </p:nvSpPr>
        <p:spPr bwMode="auto">
          <a:xfrm>
            <a:off x="51208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696" name="Oval 30">
            <a:extLst>
              <a:ext uri="{FF2B5EF4-FFF2-40B4-BE49-F238E27FC236}">
                <a16:creationId xmlns:a16="http://schemas.microsoft.com/office/drawing/2014/main" id="{FD7EE687-3E91-439A-8DFC-EFF540801BE1}"/>
              </a:ext>
            </a:extLst>
          </p:cNvPr>
          <p:cNvSpPr>
            <a:spLocks noChangeArrowheads="1"/>
          </p:cNvSpPr>
          <p:nvPr/>
        </p:nvSpPr>
        <p:spPr bwMode="auto">
          <a:xfrm>
            <a:off x="48160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697" name="Oval 31">
            <a:extLst>
              <a:ext uri="{FF2B5EF4-FFF2-40B4-BE49-F238E27FC236}">
                <a16:creationId xmlns:a16="http://schemas.microsoft.com/office/drawing/2014/main" id="{2FF3A6B0-2DD0-4703-9D5F-51139487DAE4}"/>
              </a:ext>
            </a:extLst>
          </p:cNvPr>
          <p:cNvSpPr>
            <a:spLocks noChangeArrowheads="1"/>
          </p:cNvSpPr>
          <p:nvPr/>
        </p:nvSpPr>
        <p:spPr bwMode="auto">
          <a:xfrm>
            <a:off x="48160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698" name="Oval 32">
            <a:extLst>
              <a:ext uri="{FF2B5EF4-FFF2-40B4-BE49-F238E27FC236}">
                <a16:creationId xmlns:a16="http://schemas.microsoft.com/office/drawing/2014/main" id="{53A3FEBD-A0DF-4FAA-ADCB-242D8814FB4D}"/>
              </a:ext>
            </a:extLst>
          </p:cNvPr>
          <p:cNvSpPr>
            <a:spLocks noChangeArrowheads="1"/>
          </p:cNvSpPr>
          <p:nvPr/>
        </p:nvSpPr>
        <p:spPr bwMode="auto">
          <a:xfrm>
            <a:off x="48160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699" name="Oval 33">
            <a:extLst>
              <a:ext uri="{FF2B5EF4-FFF2-40B4-BE49-F238E27FC236}">
                <a16:creationId xmlns:a16="http://schemas.microsoft.com/office/drawing/2014/main" id="{B98926DD-A39C-4E69-AF09-E7B728EE1F09}"/>
              </a:ext>
            </a:extLst>
          </p:cNvPr>
          <p:cNvSpPr>
            <a:spLocks noChangeArrowheads="1"/>
          </p:cNvSpPr>
          <p:nvPr/>
        </p:nvSpPr>
        <p:spPr bwMode="auto">
          <a:xfrm>
            <a:off x="48160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00" name="Oval 34">
            <a:extLst>
              <a:ext uri="{FF2B5EF4-FFF2-40B4-BE49-F238E27FC236}">
                <a16:creationId xmlns:a16="http://schemas.microsoft.com/office/drawing/2014/main" id="{A226F533-6602-4095-AAA0-DBED881289F8}"/>
              </a:ext>
            </a:extLst>
          </p:cNvPr>
          <p:cNvSpPr>
            <a:spLocks noChangeArrowheads="1"/>
          </p:cNvSpPr>
          <p:nvPr/>
        </p:nvSpPr>
        <p:spPr bwMode="auto">
          <a:xfrm>
            <a:off x="48160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01" name="Oval 35">
            <a:extLst>
              <a:ext uri="{FF2B5EF4-FFF2-40B4-BE49-F238E27FC236}">
                <a16:creationId xmlns:a16="http://schemas.microsoft.com/office/drawing/2014/main" id="{E9763F68-18F2-4351-899D-671848387216}"/>
              </a:ext>
            </a:extLst>
          </p:cNvPr>
          <p:cNvSpPr>
            <a:spLocks noChangeArrowheads="1"/>
          </p:cNvSpPr>
          <p:nvPr/>
        </p:nvSpPr>
        <p:spPr bwMode="auto">
          <a:xfrm>
            <a:off x="48160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02" name="Text Box 36">
            <a:extLst>
              <a:ext uri="{FF2B5EF4-FFF2-40B4-BE49-F238E27FC236}">
                <a16:creationId xmlns:a16="http://schemas.microsoft.com/office/drawing/2014/main" id="{B3933CE8-3A63-45AD-B175-44EA44E204BC}"/>
              </a:ext>
            </a:extLst>
          </p:cNvPr>
          <p:cNvSpPr>
            <a:spLocks noChangeArrowheads="1"/>
          </p:cNvSpPr>
          <p:nvPr/>
        </p:nvSpPr>
        <p:spPr bwMode="auto">
          <a:xfrm>
            <a:off x="64162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703" name="Oval 37">
            <a:extLst>
              <a:ext uri="{FF2B5EF4-FFF2-40B4-BE49-F238E27FC236}">
                <a16:creationId xmlns:a16="http://schemas.microsoft.com/office/drawing/2014/main" id="{07885ADF-6B69-4228-8D72-61CE200E5384}"/>
              </a:ext>
            </a:extLst>
          </p:cNvPr>
          <p:cNvSpPr>
            <a:spLocks noChangeArrowheads="1"/>
          </p:cNvSpPr>
          <p:nvPr/>
        </p:nvSpPr>
        <p:spPr bwMode="auto">
          <a:xfrm>
            <a:off x="6111431" y="2644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04" name="Oval 38">
            <a:extLst>
              <a:ext uri="{FF2B5EF4-FFF2-40B4-BE49-F238E27FC236}">
                <a16:creationId xmlns:a16="http://schemas.microsoft.com/office/drawing/2014/main" id="{B6F4A70B-4305-44F6-A55C-D87A446AAA10}"/>
              </a:ext>
            </a:extLst>
          </p:cNvPr>
          <p:cNvSpPr>
            <a:spLocks noChangeArrowheads="1"/>
          </p:cNvSpPr>
          <p:nvPr/>
        </p:nvSpPr>
        <p:spPr bwMode="auto">
          <a:xfrm>
            <a:off x="61114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05" name="Oval 39">
            <a:extLst>
              <a:ext uri="{FF2B5EF4-FFF2-40B4-BE49-F238E27FC236}">
                <a16:creationId xmlns:a16="http://schemas.microsoft.com/office/drawing/2014/main" id="{26174214-591E-49D9-9108-D5902F32F49C}"/>
              </a:ext>
            </a:extLst>
          </p:cNvPr>
          <p:cNvSpPr>
            <a:spLocks noChangeArrowheads="1"/>
          </p:cNvSpPr>
          <p:nvPr/>
        </p:nvSpPr>
        <p:spPr bwMode="auto">
          <a:xfrm>
            <a:off x="61114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06" name="Oval 40">
            <a:extLst>
              <a:ext uri="{FF2B5EF4-FFF2-40B4-BE49-F238E27FC236}">
                <a16:creationId xmlns:a16="http://schemas.microsoft.com/office/drawing/2014/main" id="{5065934E-316A-40CA-B681-1C9A30D99CD5}"/>
              </a:ext>
            </a:extLst>
          </p:cNvPr>
          <p:cNvSpPr>
            <a:spLocks noChangeArrowheads="1"/>
          </p:cNvSpPr>
          <p:nvPr/>
        </p:nvSpPr>
        <p:spPr bwMode="auto">
          <a:xfrm>
            <a:off x="61114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07" name="Oval 41">
            <a:extLst>
              <a:ext uri="{FF2B5EF4-FFF2-40B4-BE49-F238E27FC236}">
                <a16:creationId xmlns:a16="http://schemas.microsoft.com/office/drawing/2014/main" id="{DD09A84C-E993-4365-8BA5-162A493E9450}"/>
              </a:ext>
            </a:extLst>
          </p:cNvPr>
          <p:cNvSpPr>
            <a:spLocks noChangeArrowheads="1"/>
          </p:cNvSpPr>
          <p:nvPr/>
        </p:nvSpPr>
        <p:spPr bwMode="auto">
          <a:xfrm>
            <a:off x="61114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08" name="Oval 42">
            <a:extLst>
              <a:ext uri="{FF2B5EF4-FFF2-40B4-BE49-F238E27FC236}">
                <a16:creationId xmlns:a16="http://schemas.microsoft.com/office/drawing/2014/main" id="{D4CD4BF8-6E86-4DE2-A3C6-AED65B28E8DA}"/>
              </a:ext>
            </a:extLst>
          </p:cNvPr>
          <p:cNvSpPr>
            <a:spLocks noChangeArrowheads="1"/>
          </p:cNvSpPr>
          <p:nvPr/>
        </p:nvSpPr>
        <p:spPr bwMode="auto">
          <a:xfrm>
            <a:off x="61114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09" name="Text Box 43">
            <a:extLst>
              <a:ext uri="{FF2B5EF4-FFF2-40B4-BE49-F238E27FC236}">
                <a16:creationId xmlns:a16="http://schemas.microsoft.com/office/drawing/2014/main" id="{D92DF666-CDAD-4BA6-AC40-8CF85F5B3112}"/>
              </a:ext>
            </a:extLst>
          </p:cNvPr>
          <p:cNvSpPr>
            <a:spLocks noChangeArrowheads="1"/>
          </p:cNvSpPr>
          <p:nvPr/>
        </p:nvSpPr>
        <p:spPr bwMode="auto">
          <a:xfrm>
            <a:off x="77878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710" name="Oval 44">
            <a:extLst>
              <a:ext uri="{FF2B5EF4-FFF2-40B4-BE49-F238E27FC236}">
                <a16:creationId xmlns:a16="http://schemas.microsoft.com/office/drawing/2014/main" id="{98CA93D4-944E-472D-B739-59869C654F47}"/>
              </a:ext>
            </a:extLst>
          </p:cNvPr>
          <p:cNvSpPr>
            <a:spLocks noChangeArrowheads="1"/>
          </p:cNvSpPr>
          <p:nvPr/>
        </p:nvSpPr>
        <p:spPr bwMode="auto">
          <a:xfrm>
            <a:off x="7483031" y="2644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11" name="Oval 45">
            <a:extLst>
              <a:ext uri="{FF2B5EF4-FFF2-40B4-BE49-F238E27FC236}">
                <a16:creationId xmlns:a16="http://schemas.microsoft.com/office/drawing/2014/main" id="{C7152031-69CE-4702-8D8A-F5C18AD22591}"/>
              </a:ext>
            </a:extLst>
          </p:cNvPr>
          <p:cNvSpPr>
            <a:spLocks noChangeArrowheads="1"/>
          </p:cNvSpPr>
          <p:nvPr/>
        </p:nvSpPr>
        <p:spPr bwMode="auto">
          <a:xfrm>
            <a:off x="74830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12" name="Oval 46">
            <a:extLst>
              <a:ext uri="{FF2B5EF4-FFF2-40B4-BE49-F238E27FC236}">
                <a16:creationId xmlns:a16="http://schemas.microsoft.com/office/drawing/2014/main" id="{CCFA8BC6-A81B-4FD1-A7FF-2A2DAEF1DD9E}"/>
              </a:ext>
            </a:extLst>
          </p:cNvPr>
          <p:cNvSpPr>
            <a:spLocks noChangeArrowheads="1"/>
          </p:cNvSpPr>
          <p:nvPr/>
        </p:nvSpPr>
        <p:spPr bwMode="auto">
          <a:xfrm>
            <a:off x="74830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13" name="Oval 47">
            <a:extLst>
              <a:ext uri="{FF2B5EF4-FFF2-40B4-BE49-F238E27FC236}">
                <a16:creationId xmlns:a16="http://schemas.microsoft.com/office/drawing/2014/main" id="{DDAF1A86-F0B4-496C-B0E0-8CB398ABFB14}"/>
              </a:ext>
            </a:extLst>
          </p:cNvPr>
          <p:cNvSpPr>
            <a:spLocks noChangeArrowheads="1"/>
          </p:cNvSpPr>
          <p:nvPr/>
        </p:nvSpPr>
        <p:spPr bwMode="auto">
          <a:xfrm>
            <a:off x="74830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14" name="Oval 48">
            <a:extLst>
              <a:ext uri="{FF2B5EF4-FFF2-40B4-BE49-F238E27FC236}">
                <a16:creationId xmlns:a16="http://schemas.microsoft.com/office/drawing/2014/main" id="{16B83D32-EAF1-4543-B005-97D01C958CB4}"/>
              </a:ext>
            </a:extLst>
          </p:cNvPr>
          <p:cNvSpPr>
            <a:spLocks noChangeArrowheads="1"/>
          </p:cNvSpPr>
          <p:nvPr/>
        </p:nvSpPr>
        <p:spPr bwMode="auto">
          <a:xfrm>
            <a:off x="7483031" y="21109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15" name="Oval 49">
            <a:extLst>
              <a:ext uri="{FF2B5EF4-FFF2-40B4-BE49-F238E27FC236}">
                <a16:creationId xmlns:a16="http://schemas.microsoft.com/office/drawing/2014/main" id="{86BB37BF-CF0A-4805-9E29-F9EBF6DA0245}"/>
              </a:ext>
            </a:extLst>
          </p:cNvPr>
          <p:cNvSpPr>
            <a:spLocks noChangeArrowheads="1"/>
          </p:cNvSpPr>
          <p:nvPr/>
        </p:nvSpPr>
        <p:spPr bwMode="auto">
          <a:xfrm>
            <a:off x="74830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16" name="Line 50">
            <a:extLst>
              <a:ext uri="{FF2B5EF4-FFF2-40B4-BE49-F238E27FC236}">
                <a16:creationId xmlns:a16="http://schemas.microsoft.com/office/drawing/2014/main" id="{B24A8327-5E42-4F77-943E-346535BA851C}"/>
              </a:ext>
            </a:extLst>
          </p:cNvPr>
          <p:cNvSpPr>
            <a:spLocks noChangeShapeType="1"/>
          </p:cNvSpPr>
          <p:nvPr/>
        </p:nvSpPr>
        <p:spPr bwMode="auto">
          <a:xfrm flipV="1">
            <a:off x="2606231" y="2034704"/>
            <a:ext cx="5181600" cy="2209800"/>
          </a:xfrm>
          <a:prstGeom prst="line">
            <a:avLst/>
          </a:prstGeom>
          <a:noFill/>
          <a:ln w="28575">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8681" name="Text Box 53">
            <a:extLst>
              <a:ext uri="{FF2B5EF4-FFF2-40B4-BE49-F238E27FC236}">
                <a16:creationId xmlns:a16="http://schemas.microsoft.com/office/drawing/2014/main" id="{3D20E22E-95E0-4FBC-B1C4-21F2D5DEEC66}"/>
              </a:ext>
            </a:extLst>
          </p:cNvPr>
          <p:cNvSpPr>
            <a:spLocks noChangeArrowheads="1"/>
          </p:cNvSpPr>
          <p:nvPr/>
        </p:nvSpPr>
        <p:spPr bwMode="auto">
          <a:xfrm rot="10795342" flipH="1" flipV="1">
            <a:off x="837257"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初始关键字</a:t>
            </a:r>
            <a:endParaRPr lang="zh-CN" altLang="en-US" sz="2400" i="0" dirty="0"/>
          </a:p>
        </p:txBody>
      </p:sp>
      <p:sp>
        <p:nvSpPr>
          <p:cNvPr id="28682" name="Text Box 54">
            <a:extLst>
              <a:ext uri="{FF2B5EF4-FFF2-40B4-BE49-F238E27FC236}">
                <a16:creationId xmlns:a16="http://schemas.microsoft.com/office/drawing/2014/main" id="{BBE9F1A1-D2C6-47A8-9830-062A96D62AD7}"/>
              </a:ext>
            </a:extLst>
          </p:cNvPr>
          <p:cNvSpPr>
            <a:spLocks noChangeArrowheads="1"/>
          </p:cNvSpPr>
          <p:nvPr/>
        </p:nvSpPr>
        <p:spPr bwMode="auto">
          <a:xfrm rot="10795342" flipH="1" flipV="1">
            <a:off x="22252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第一趟排序</a:t>
            </a:r>
            <a:endParaRPr lang="zh-CN" altLang="en-US" sz="2400" i="0" dirty="0"/>
          </a:p>
        </p:txBody>
      </p:sp>
      <p:sp>
        <p:nvSpPr>
          <p:cNvPr id="28683" name="Text Box 55">
            <a:extLst>
              <a:ext uri="{FF2B5EF4-FFF2-40B4-BE49-F238E27FC236}">
                <a16:creationId xmlns:a16="http://schemas.microsoft.com/office/drawing/2014/main" id="{B6CE122E-240D-45C7-BF6D-06E30E090418}"/>
              </a:ext>
            </a:extLst>
          </p:cNvPr>
          <p:cNvSpPr>
            <a:spLocks noChangeArrowheads="1"/>
          </p:cNvSpPr>
          <p:nvPr/>
        </p:nvSpPr>
        <p:spPr bwMode="auto">
          <a:xfrm rot="10795342" flipH="1" flipV="1">
            <a:off x="59590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第四趟排序</a:t>
            </a:r>
            <a:endParaRPr lang="zh-CN" altLang="en-US" sz="2400" i="0"/>
          </a:p>
        </p:txBody>
      </p:sp>
      <p:sp>
        <p:nvSpPr>
          <p:cNvPr id="28684" name="Text Box 56">
            <a:extLst>
              <a:ext uri="{FF2B5EF4-FFF2-40B4-BE49-F238E27FC236}">
                <a16:creationId xmlns:a16="http://schemas.microsoft.com/office/drawing/2014/main" id="{A7F065F1-25E5-41EB-A695-8B84A5175D3A}"/>
              </a:ext>
            </a:extLst>
          </p:cNvPr>
          <p:cNvSpPr>
            <a:spLocks noChangeArrowheads="1"/>
          </p:cNvSpPr>
          <p:nvPr/>
        </p:nvSpPr>
        <p:spPr bwMode="auto">
          <a:xfrm rot="10795342" flipH="1" flipV="1">
            <a:off x="34444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第二趟排序</a:t>
            </a:r>
            <a:endParaRPr lang="zh-CN" altLang="en-US" sz="2400" i="0" dirty="0"/>
          </a:p>
        </p:txBody>
      </p:sp>
      <p:sp>
        <p:nvSpPr>
          <p:cNvPr id="28685" name="Text Box 57">
            <a:extLst>
              <a:ext uri="{FF2B5EF4-FFF2-40B4-BE49-F238E27FC236}">
                <a16:creationId xmlns:a16="http://schemas.microsoft.com/office/drawing/2014/main" id="{BFBC1459-AC77-454C-8907-8E7C9B6833CA}"/>
              </a:ext>
            </a:extLst>
          </p:cNvPr>
          <p:cNvSpPr>
            <a:spLocks noChangeArrowheads="1"/>
          </p:cNvSpPr>
          <p:nvPr/>
        </p:nvSpPr>
        <p:spPr bwMode="auto">
          <a:xfrm rot="10795342" flipH="1" flipV="1">
            <a:off x="46636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第三趟排序</a:t>
            </a:r>
            <a:endParaRPr lang="zh-CN" altLang="en-US" sz="2400" i="0"/>
          </a:p>
        </p:txBody>
      </p:sp>
      <p:sp>
        <p:nvSpPr>
          <p:cNvPr id="28686" name="Text Box 58">
            <a:extLst>
              <a:ext uri="{FF2B5EF4-FFF2-40B4-BE49-F238E27FC236}">
                <a16:creationId xmlns:a16="http://schemas.microsoft.com/office/drawing/2014/main" id="{8753B47D-0366-475D-9134-BB689B0896F1}"/>
              </a:ext>
            </a:extLst>
          </p:cNvPr>
          <p:cNvSpPr>
            <a:spLocks noChangeArrowheads="1"/>
          </p:cNvSpPr>
          <p:nvPr/>
        </p:nvSpPr>
        <p:spPr bwMode="auto">
          <a:xfrm rot="10795342" flipH="1" flipV="1">
            <a:off x="73306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第五趟排序</a:t>
            </a:r>
            <a:endParaRPr lang="zh-CN" altLang="en-US" sz="2400" i="0"/>
          </a:p>
        </p:txBody>
      </p:sp>
      <p:sp>
        <p:nvSpPr>
          <p:cNvPr id="2" name="Text Box 4">
            <a:extLst>
              <a:ext uri="{FF2B5EF4-FFF2-40B4-BE49-F238E27FC236}">
                <a16:creationId xmlns:a16="http://schemas.microsoft.com/office/drawing/2014/main" id="{09A700BD-D745-47F0-AD1C-AEEABA8026D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起泡排序计算过程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7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0"/>
                                          </p:stCondLst>
                                        </p:cTn>
                                        <p:tgtEl>
                                          <p:spTgt spid="286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6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7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7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6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nodePh="1">
                                  <p:stCondLst>
                                    <p:cond delay="0"/>
                                  </p:stCondLst>
                                  <p:endCondLst>
                                    <p:cond evt="begin" delay="0">
                                      <p:tn val="57"/>
                                    </p:cond>
                                  </p:endCondLst>
                                  <p:childTnLst>
                                    <p:set>
                                      <p:cBhvr>
                                        <p:cTn id="58" dur="1" fill="hold">
                                          <p:stCondLst>
                                            <p:cond delay="0"/>
                                          </p:stCondLst>
                                        </p:cTn>
                                        <p:tgtEl>
                                          <p:spTgt spid="287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70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70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7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7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7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7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6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2870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7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7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7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71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71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71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868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7" grpId="0" animBg="1"/>
      <p:bldP spid="28718" grpId="0" animBg="1"/>
      <p:bldP spid="28719" grpId="0" animBg="1"/>
      <p:bldP spid="28720" grpId="0" animBg="1"/>
      <p:bldP spid="28721" grpId="0" animBg="1"/>
      <p:bldP spid="28722" grpId="0" animBg="1"/>
      <p:bldP spid="28689" grpId="0" animBg="1"/>
      <p:bldP spid="28690" grpId="0" animBg="1"/>
      <p:bldP spid="28691" grpId="0" animBg="1"/>
      <p:bldP spid="28692" grpId="0" animBg="1"/>
      <p:bldP spid="28693" grpId="0" animBg="1"/>
      <p:bldP spid="28694" grpId="0" animBg="1"/>
      <p:bldP spid="28695" grpId="0"/>
      <p:bldP spid="28696" grpId="0" animBg="1"/>
      <p:bldP spid="28697" grpId="0" animBg="1"/>
      <p:bldP spid="28698" grpId="0" animBg="1"/>
      <p:bldP spid="28699" grpId="0" animBg="1"/>
      <p:bldP spid="28700" grpId="0" animBg="1"/>
      <p:bldP spid="28701" grpId="0" animBg="1"/>
      <p:bldP spid="28702" grpId="0"/>
      <p:bldP spid="28703" grpId="0" animBg="1"/>
      <p:bldP spid="28704" grpId="0" animBg="1"/>
      <p:bldP spid="28705" grpId="0" animBg="1"/>
      <p:bldP spid="28706" grpId="0" animBg="1"/>
      <p:bldP spid="28707" grpId="0" animBg="1"/>
      <p:bldP spid="28708" grpId="0" animBg="1"/>
      <p:bldP spid="28709" grpId="0"/>
      <p:bldP spid="28710" grpId="0" animBg="1"/>
      <p:bldP spid="28711" grpId="0" animBg="1"/>
      <p:bldP spid="28712" grpId="0" animBg="1"/>
      <p:bldP spid="28713" grpId="0" animBg="1"/>
      <p:bldP spid="28714" grpId="0" animBg="1"/>
      <p:bldP spid="28715" grpId="0" animBg="1"/>
      <p:bldP spid="28716" grpId="0" animBg="1"/>
      <p:bldP spid="28682" grpId="0"/>
      <p:bldP spid="28683" grpId="0"/>
      <p:bldP spid="28684" grpId="0"/>
      <p:bldP spid="28685" grpId="0"/>
      <p:bldP spid="286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a16="http://schemas.microsoft.com/office/drawing/2014/main" id="{5FF5DC7C-C40D-4C92-8990-887809041B6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6366619-6383-41BF-A1ED-19564D77D2A9}" type="slidenum">
              <a:rPr lang="zh-CN" altLang="en-US" sz="2400">
                <a:solidFill>
                  <a:srgbClr val="000000"/>
                </a:solidFill>
              </a:rPr>
              <a:pPr algn="r" eaLnBrk="1" hangingPunct="1">
                <a:spcBef>
                  <a:spcPct val="50000"/>
                </a:spcBef>
                <a:buClrTx/>
                <a:buSzTx/>
                <a:buFont typeface="Arial" panose="020B0604020202020204" pitchFamily="34" charset="0"/>
                <a:buNone/>
              </a:pPr>
              <a:t>38</a:t>
            </a:fld>
            <a:endParaRPr lang="en-US" altLang="zh-CN" sz="2400"/>
          </a:p>
        </p:txBody>
      </p:sp>
      <p:sp>
        <p:nvSpPr>
          <p:cNvPr id="29701" name="Rectangle 5">
            <a:extLst>
              <a:ext uri="{FF2B5EF4-FFF2-40B4-BE49-F238E27FC236}">
                <a16:creationId xmlns:a16="http://schemas.microsoft.com/office/drawing/2014/main" id="{D593B273-5C78-47AF-95D3-1BEC0E77E0E2}"/>
              </a:ext>
            </a:extLst>
          </p:cNvPr>
          <p:cNvSpPr>
            <a:spLocks noGrp="1" noChangeArrowheads="1"/>
          </p:cNvSpPr>
          <p:nvPr>
            <p:ph type="body" idx="4294967295"/>
          </p:nvPr>
        </p:nvSpPr>
        <p:spPr>
          <a:xfrm>
            <a:off x="539552" y="1340768"/>
            <a:ext cx="8458200" cy="172819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最好情况：初始</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正序</a:t>
            </a:r>
            <a:r>
              <a:rPr lang="zh-CN" altLang="en-US" dirty="0">
                <a:latin typeface="黑体" panose="02010609060101010101" pitchFamily="49" charset="-122"/>
                <a:ea typeface="黑体" panose="02010609060101010101" pitchFamily="49" charset="-122"/>
                <a:sym typeface="黑体" panose="02010609060101010101" pitchFamily="49" charset="-122"/>
              </a:rPr>
              <a:t>，此算法只执行</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一趟</a:t>
            </a:r>
            <a:r>
              <a:rPr lang="zh-CN" altLang="en-US" dirty="0">
                <a:latin typeface="黑体" panose="02010609060101010101" pitchFamily="49" charset="-122"/>
                <a:ea typeface="黑体" panose="02010609060101010101" pitchFamily="49" charset="-122"/>
                <a:sym typeface="黑体" panose="02010609060101010101" pitchFamily="49" charset="-122"/>
              </a:rPr>
              <a:t>起泡,做</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n-1</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次</a:t>
            </a:r>
            <a:r>
              <a:rPr lang="zh-CN" altLang="en-US" dirty="0">
                <a:latin typeface="黑体" panose="02010609060101010101" pitchFamily="49" charset="-122"/>
                <a:ea typeface="黑体" panose="02010609060101010101" pitchFamily="49" charset="-122"/>
                <a:sym typeface="黑体" panose="02010609060101010101" pitchFamily="49" charset="-122"/>
              </a:rPr>
              <a:t>关键字</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比较</a:t>
            </a:r>
            <a:r>
              <a:rPr lang="zh-CN" altLang="en-US" dirty="0">
                <a:latin typeface="黑体" panose="02010609060101010101" pitchFamily="49" charset="-122"/>
                <a:ea typeface="黑体" panose="02010609060101010101" pitchFamily="49" charset="-122"/>
                <a:sym typeface="黑体" panose="02010609060101010101" pitchFamily="49" charset="-122"/>
              </a:rPr>
              <a:t>,</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不移动</a:t>
            </a:r>
            <a:r>
              <a:rPr lang="zh-CN" altLang="en-US" dirty="0">
                <a:latin typeface="黑体" panose="02010609060101010101" pitchFamily="49" charset="-122"/>
                <a:ea typeface="黑体" panose="02010609060101010101" pitchFamily="49" charset="-122"/>
                <a:sym typeface="黑体" panose="02010609060101010101" pitchFamily="49" charset="-122"/>
              </a:rPr>
              <a:t>记录</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最好情况，时间复杂度</a:t>
            </a:r>
            <a:r>
              <a:rPr lang="en-US" altLang="zh-CN" dirty="0">
                <a:latin typeface="黑体" panose="02010609060101010101" pitchFamily="49" charset="-122"/>
                <a:ea typeface="黑体" panose="02010609060101010101" pitchFamily="49" charset="-122"/>
                <a:sym typeface="黑体" panose="02010609060101010101" pitchFamily="49" charset="-122"/>
              </a:rPr>
              <a:t>O(n)</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en-US" dirty="0"/>
          </a:p>
        </p:txBody>
      </p:sp>
      <p:sp>
        <p:nvSpPr>
          <p:cNvPr id="2" name="Text Box 4">
            <a:extLst>
              <a:ext uri="{FF2B5EF4-FFF2-40B4-BE49-F238E27FC236}">
                <a16:creationId xmlns:a16="http://schemas.microsoft.com/office/drawing/2014/main" id="{F579CA8E-135D-425A-BADC-11A3FB72F4F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39</a:t>
            </a:fld>
            <a:endParaRPr lang="en-US" altLang="zh-CN" sz="2400"/>
          </a:p>
        </p:txBody>
      </p:sp>
      <p:sp>
        <p:nvSpPr>
          <p:cNvPr id="30725" name="Rectangle 5">
            <a:extLst>
              <a:ext uri="{FF2B5EF4-FFF2-40B4-BE49-F238E27FC236}">
                <a16:creationId xmlns:a16="http://schemas.microsoft.com/office/drawing/2014/main" id="{9093356D-8F97-4A06-BA77-ABE714FFA8A7}"/>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最坏情况：初始</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逆序</a:t>
            </a:r>
            <a:r>
              <a:rPr lang="zh-CN" altLang="en-US" dirty="0">
                <a:latin typeface="黑体" panose="02010609060101010101" pitchFamily="49" charset="-122"/>
                <a:ea typeface="黑体" panose="02010609060101010101" pitchFamily="49" charset="-122"/>
                <a:sym typeface="黑体" panose="02010609060101010101" pitchFamily="49" charset="-122"/>
              </a:rPr>
              <a:t>，执行</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趟起泡,第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趟做</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次关键字比较, 执行</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次记录交换，共计：</a:t>
            </a: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起泡排序的时间复杂度为</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O(n</a:t>
            </a:r>
            <a:r>
              <a:rPr lang="en-US" altLang="zh-CN" baseline="30000" dirty="0">
                <a:solidFill>
                  <a:srgbClr val="CC0066"/>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a:t>
            </a:r>
            <a:endPar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起泡排序是一种</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30727" name="Object 7">
            <a:extLst>
              <a:ext uri="{FF2B5EF4-FFF2-40B4-BE49-F238E27FC236}">
                <a16:creationId xmlns:a16="http://schemas.microsoft.com/office/drawing/2014/main" id="{5C885318-E676-4612-8D0C-247163C22489}"/>
              </a:ext>
            </a:extLst>
          </p:cNvPr>
          <p:cNvGraphicFramePr>
            <a:graphicFrameLocks noChangeAspect="1"/>
          </p:cNvGraphicFramePr>
          <p:nvPr>
            <p:extLst>
              <p:ext uri="{D42A27DB-BD31-4B8C-83A1-F6EECF244321}">
                <p14:modId xmlns:p14="http://schemas.microsoft.com/office/powerpoint/2010/main" val="2977108456"/>
              </p:ext>
            </p:extLst>
          </p:nvPr>
        </p:nvGraphicFramePr>
        <p:xfrm>
          <a:off x="1801812" y="2348880"/>
          <a:ext cx="5768975" cy="1676400"/>
        </p:xfrm>
        <a:graphic>
          <a:graphicData uri="http://schemas.openxmlformats.org/presentationml/2006/ole">
            <mc:AlternateContent xmlns:mc="http://schemas.openxmlformats.org/markup-compatibility/2006">
              <mc:Choice xmlns:v="urn:schemas-microsoft-com:vml" Requires="v">
                <p:oleObj r:id="rId2" imgW="1956649" imgH="838564" progId="">
                  <p:embed/>
                </p:oleObj>
              </mc:Choice>
              <mc:Fallback>
                <p:oleObj r:id="rId2" imgW="1956649" imgH="838564" progId="">
                  <p:embed/>
                  <p:pic>
                    <p:nvPicPr>
                      <p:cNvPr id="30727" name="Object 7">
                        <a:extLst>
                          <a:ext uri="{FF2B5EF4-FFF2-40B4-BE49-F238E27FC236}">
                            <a16:creationId xmlns:a16="http://schemas.microsoft.com/office/drawing/2014/main" id="{5C885318-E676-4612-8D0C-247163C22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2" y="2348880"/>
                        <a:ext cx="5768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a:extLst>
              <a:ext uri="{FF2B5EF4-FFF2-40B4-BE49-F238E27FC236}">
                <a16:creationId xmlns:a16="http://schemas.microsoft.com/office/drawing/2014/main" id="{23965E52-7938-4978-BF9B-177488D3EC7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E4938B2-05FE-4ACF-9046-D30492FD3529}" type="slidenum">
              <a:rPr lang="zh-CN" altLang="en-US" sz="2400">
                <a:solidFill>
                  <a:srgbClr val="000000"/>
                </a:solidFill>
              </a:rPr>
              <a:pPr algn="r" eaLnBrk="1" hangingPunct="1">
                <a:spcBef>
                  <a:spcPct val="50000"/>
                </a:spcBef>
                <a:buClrTx/>
                <a:buSzTx/>
                <a:buFont typeface="Arial" panose="020B0604020202020204" pitchFamily="34" charset="0"/>
                <a:buNone/>
              </a:pPr>
              <a:t>4</a:t>
            </a:fld>
            <a:endParaRPr lang="en-US" altLang="zh-CN" sz="2400"/>
          </a:p>
        </p:txBody>
      </p:sp>
      <p:sp>
        <p:nvSpPr>
          <p:cNvPr id="6149" name="Rectangle 5">
            <a:extLst>
              <a:ext uri="{FF2B5EF4-FFF2-40B4-BE49-F238E27FC236}">
                <a16:creationId xmlns:a16="http://schemas.microsoft.com/office/drawing/2014/main" id="{B00E74CB-031B-4043-B35B-68BBA20E1DC3}"/>
              </a:ext>
            </a:extLst>
          </p:cNvPr>
          <p:cNvSpPr>
            <a:spLocks noGrp="1" noChangeArrowheads="1"/>
          </p:cNvSpPr>
          <p:nvPr>
            <p:ph type="body" idx="4294967295"/>
          </p:nvPr>
        </p:nvSpPr>
        <p:spPr>
          <a:xfrm>
            <a:off x="539552" y="1268760"/>
            <a:ext cx="8763000" cy="115828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排序的时间复杂度可用算法执行中的记录关键字比较次数与记录移动次数来衡量。</a:t>
            </a:r>
            <a:endParaRPr lang="zh-CN" altLang="zh-CN" dirty="0"/>
          </a:p>
        </p:txBody>
      </p:sp>
      <p:sp>
        <p:nvSpPr>
          <p:cNvPr id="2" name="Text Box 4">
            <a:extLst>
              <a:ext uri="{FF2B5EF4-FFF2-40B4-BE49-F238E27FC236}">
                <a16:creationId xmlns:a16="http://schemas.microsoft.com/office/drawing/2014/main" id="{A0769F5E-136C-48F2-9692-B1D2A6218148}"/>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三、排序时间复杂度</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40</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121765901"/>
              </p:ext>
            </p:extLst>
          </p:nvPr>
        </p:nvGraphicFramePr>
        <p:xfrm>
          <a:off x="1121904" y="1209358"/>
          <a:ext cx="7128792" cy="5218292"/>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just" eaLnBrk="1" hangingPunct="1">
                        <a:spcBef>
                          <a:spcPct val="50000"/>
                        </a:spcBef>
                        <a:buClr>
                          <a:srgbClr val="FF0000"/>
                        </a:buClr>
                        <a:buSzPct val="100000"/>
                      </a:pPr>
                      <a:r>
                        <a:rPr lang="en-US" altLang="zh-CN" sz="2800" b="0" baseline="0" dirty="0">
                          <a:latin typeface="+mn-ea"/>
                          <a:ea typeface="+mn-ea"/>
                          <a:sym typeface="黑体" panose="02010609060101010101" pitchFamily="49" charset="-122"/>
                        </a:rPr>
                        <a:t>   </a:t>
                      </a:r>
                      <a:endParaRPr lang="zh-CN" altLang="en-US" sz="2800" b="0" i="0" kern="1200" dirty="0">
                        <a:solidFill>
                          <a:schemeClr val="dk1"/>
                        </a:solidFill>
                        <a:effectLst/>
                        <a:latin typeface="+mn-ea"/>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986360">
                <a:tc>
                  <a:txBody>
                    <a:bodyPr/>
                    <a:lstStyle/>
                    <a:p>
                      <a:pPr algn="ctr"/>
                      <a:r>
                        <a:rPr lang="zh-CN" altLang="en-US" sz="2800" b="1" dirty="0">
                          <a:solidFill>
                            <a:srgbClr val="FF0000"/>
                          </a:solidFill>
                          <a:latin typeface="+mn-ea"/>
                          <a:ea typeface="+mn-ea"/>
                        </a:rPr>
                        <a:t>找前</a:t>
                      </a:r>
                      <a:r>
                        <a:rPr lang="en-US" altLang="zh-CN" sz="2800" b="1" dirty="0">
                          <a:solidFill>
                            <a:srgbClr val="FF0000"/>
                          </a:solidFill>
                          <a:latin typeface="+mn-ea"/>
                          <a:ea typeface="+mn-ea"/>
                        </a:rPr>
                        <a:t>k</a:t>
                      </a:r>
                      <a:r>
                        <a:rPr lang="zh-CN" altLang="en-US" sz="2800" b="1" dirty="0">
                          <a:solidFill>
                            <a:srgbClr val="FF0000"/>
                          </a:solidFill>
                          <a:latin typeface="+mn-ea"/>
                          <a:ea typeface="+mn-ea"/>
                        </a:rPr>
                        <a:t>大、前</a:t>
                      </a:r>
                      <a:r>
                        <a:rPr lang="en-US" altLang="zh-CN" sz="2800" b="1" dirty="0">
                          <a:solidFill>
                            <a:srgbClr val="FF0000"/>
                          </a:solidFill>
                          <a:latin typeface="+mn-ea"/>
                          <a:ea typeface="+mn-ea"/>
                        </a:rPr>
                        <a:t>k</a:t>
                      </a:r>
                      <a:r>
                        <a:rPr lang="zh-CN" altLang="en-US" sz="2800" b="1" dirty="0">
                          <a:solidFill>
                            <a:srgbClr val="FF0000"/>
                          </a:solidFill>
                          <a:latin typeface="+mn-ea"/>
                          <a:ea typeface="+mn-ea"/>
                        </a:rPr>
                        <a:t>小（跑一趟就能找到最大）</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8" name="矩形 7">
            <a:extLst>
              <a:ext uri="{FF2B5EF4-FFF2-40B4-BE49-F238E27FC236}">
                <a16:creationId xmlns:a16="http://schemas.microsoft.com/office/drawing/2014/main" id="{7141170E-2066-49A1-AD43-4E27DA0C0C3E}"/>
              </a:ext>
            </a:extLst>
          </p:cNvPr>
          <p:cNvSpPr/>
          <p:nvPr/>
        </p:nvSpPr>
        <p:spPr>
          <a:xfrm>
            <a:off x="6782452" y="4273932"/>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9" name="矩形 8">
            <a:extLst>
              <a:ext uri="{FF2B5EF4-FFF2-40B4-BE49-F238E27FC236}">
                <a16:creationId xmlns:a16="http://schemas.microsoft.com/office/drawing/2014/main" id="{AEB54FBC-85FB-4F17-812B-B2F9B597D94B}"/>
              </a:ext>
            </a:extLst>
          </p:cNvPr>
          <p:cNvSpPr/>
          <p:nvPr/>
        </p:nvSpPr>
        <p:spPr>
          <a:xfrm>
            <a:off x="6804248" y="5642084"/>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1" name="文本框 10">
            <a:extLst>
              <a:ext uri="{FF2B5EF4-FFF2-40B4-BE49-F238E27FC236}">
                <a16:creationId xmlns:a16="http://schemas.microsoft.com/office/drawing/2014/main" id="{010A41E3-C2E9-45E2-AFA1-27E02C60088F}"/>
              </a:ext>
            </a:extLst>
          </p:cNvPr>
          <p:cNvSpPr txBox="1"/>
          <p:nvPr/>
        </p:nvSpPr>
        <p:spPr>
          <a:xfrm>
            <a:off x="6500846" y="3556894"/>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1</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2" name="文本框 11">
            <a:extLst>
              <a:ext uri="{FF2B5EF4-FFF2-40B4-BE49-F238E27FC236}">
                <a16:creationId xmlns:a16="http://schemas.microsoft.com/office/drawing/2014/main" id="{F3F12EA9-C00B-46A7-8766-C35B247B418F}"/>
              </a:ext>
            </a:extLst>
          </p:cNvPr>
          <p:cNvSpPr txBox="1"/>
          <p:nvPr/>
        </p:nvSpPr>
        <p:spPr>
          <a:xfrm>
            <a:off x="6479050" y="4899489"/>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kern="1200" dirty="0" err="1">
                <a:solidFill>
                  <a:schemeClr val="dk1"/>
                </a:solidFill>
                <a:latin typeface="+mn-lt"/>
                <a:ea typeface="+mn-ea"/>
                <a:cs typeface="+mn-cs"/>
              </a:rPr>
              <a:t>kn</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4" name="文本框 13">
            <a:extLst>
              <a:ext uri="{FF2B5EF4-FFF2-40B4-BE49-F238E27FC236}">
                <a16:creationId xmlns:a16="http://schemas.microsoft.com/office/drawing/2014/main" id="{839704A3-7F18-4653-B764-6255E0500E63}"/>
              </a:ext>
            </a:extLst>
          </p:cNvPr>
          <p:cNvSpPr txBox="1"/>
          <p:nvPr/>
        </p:nvSpPr>
        <p:spPr>
          <a:xfrm>
            <a:off x="6588224" y="139361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588224" y="2132856"/>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6" name="文本框 15">
            <a:extLst>
              <a:ext uri="{FF2B5EF4-FFF2-40B4-BE49-F238E27FC236}">
                <a16:creationId xmlns:a16="http://schemas.microsoft.com/office/drawing/2014/main" id="{93D883A7-36A9-40FF-B11E-AFB7EECEF6F0}"/>
              </a:ext>
            </a:extLst>
          </p:cNvPr>
          <p:cNvSpPr txBox="1"/>
          <p:nvPr/>
        </p:nvSpPr>
        <p:spPr>
          <a:xfrm>
            <a:off x="6588224" y="2872100"/>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Tree>
    <p:extLst>
      <p:ext uri="{BB962C8B-B14F-4D97-AF65-F5344CB8AC3E}">
        <p14:creationId xmlns:p14="http://schemas.microsoft.com/office/powerpoint/2010/main" val="147946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B1BD6A-A8B4-4A55-88E7-B7D98FB17F38}"/>
              </a:ext>
            </a:extLst>
          </p:cNvPr>
          <p:cNvSpPr>
            <a:spLocks noGrp="1" noChangeArrowheads="1"/>
          </p:cNvSpPr>
          <p:nvPr>
            <p:ph type="title" idx="4294967295"/>
          </p:nvPr>
        </p:nvSpPr>
        <p:spPr>
          <a:xfrm>
            <a:off x="493712" y="1196752"/>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二、快速排序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31747" name="Text Box 3">
            <a:extLst>
              <a:ext uri="{FF2B5EF4-FFF2-40B4-BE49-F238E27FC236}">
                <a16:creationId xmlns:a16="http://schemas.microsoft.com/office/drawing/2014/main" id="{012DF100-79A3-48D3-B016-5229436688A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5938B91-20C7-4D3E-8E02-493C1F95552B}" type="slidenum">
              <a:rPr lang="zh-CN" altLang="en-US" sz="2400">
                <a:solidFill>
                  <a:srgbClr val="000000"/>
                </a:solidFill>
              </a:rPr>
              <a:pPr algn="r" eaLnBrk="1" hangingPunct="1">
                <a:spcBef>
                  <a:spcPct val="50000"/>
                </a:spcBef>
                <a:buClrTx/>
                <a:buSzTx/>
                <a:buFont typeface="Arial" panose="020B0604020202020204" pitchFamily="34" charset="0"/>
                <a:buNone/>
              </a:pPr>
              <a:t>41</a:t>
            </a:fld>
            <a:endParaRPr lang="en-US" altLang="zh-CN" sz="2400"/>
          </a:p>
        </p:txBody>
      </p:sp>
      <p:sp>
        <p:nvSpPr>
          <p:cNvPr id="31749" name="Rectangle 5">
            <a:extLst>
              <a:ext uri="{FF2B5EF4-FFF2-40B4-BE49-F238E27FC236}">
                <a16:creationId xmlns:a16="http://schemas.microsoft.com/office/drawing/2014/main" id="{5868A629-1066-45CA-B9BD-6AF821CF7492}"/>
              </a:ext>
            </a:extLst>
          </p:cNvPr>
          <p:cNvSpPr>
            <a:spLocks noGrp="1" noChangeArrowheads="1"/>
          </p:cNvSpPr>
          <p:nvPr>
            <p:ph type="body" idx="4294967295"/>
          </p:nvPr>
        </p:nvSpPr>
        <p:spPr>
          <a:xfrm>
            <a:off x="417512" y="2034952"/>
            <a:ext cx="8763000" cy="39227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任取待排序记录序列中的某个记录(例如取第一个记录)作为</a:t>
            </a:r>
            <a:r>
              <a:rPr lang="zh-CN" altLang="zh-CN" b="1" dirty="0">
                <a:solidFill>
                  <a:srgbClr val="FF0000"/>
                </a:solidFill>
                <a:latin typeface="黑体" panose="02010609060101010101" pitchFamily="49" charset="-122"/>
                <a:ea typeface="黑体" panose="02010609060101010101" pitchFamily="49" charset="-122"/>
                <a:sym typeface="黑体" panose="02010609060101010101" pitchFamily="49" charset="-122"/>
              </a:rPr>
              <a:t>基准</a:t>
            </a:r>
            <a:r>
              <a:rPr lang="zh-CN" altLang="zh-CN" dirty="0">
                <a:latin typeface="黑体" panose="02010609060101010101" pitchFamily="49" charset="-122"/>
                <a:ea typeface="黑体" panose="02010609060101010101" pitchFamily="49" charset="-122"/>
                <a:sym typeface="黑体" panose="02010609060101010101" pitchFamily="49" charset="-122"/>
              </a:rPr>
              <a:t>(枢),按照该记录的关键字大小,将整个记录序列划分为</a:t>
            </a:r>
            <a:r>
              <a:rPr lang="zh-CN"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左右两个子序列</a:t>
            </a:r>
            <a:endParaRPr lang="zh-CN"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左侧子序列中所有记录的关键字都小于基准记录的关键字 </a:t>
            </a:r>
          </a:p>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右侧子序列中所有记录的关键字都大于</a:t>
            </a:r>
            <a:r>
              <a:rPr lang="zh-CN" altLang="en-US" dirty="0">
                <a:latin typeface="黑体" panose="02010609060101010101" pitchFamily="49" charset="-122"/>
                <a:ea typeface="黑体" panose="02010609060101010101" pitchFamily="49" charset="-122"/>
                <a:sym typeface="黑体" panose="02010609060101010101" pitchFamily="49" charset="-122"/>
              </a:rPr>
              <a:t>或等于</a:t>
            </a:r>
            <a:r>
              <a:rPr lang="zh-CN" altLang="zh-CN" dirty="0">
                <a:latin typeface="黑体" panose="02010609060101010101" pitchFamily="49" charset="-122"/>
                <a:ea typeface="黑体" panose="02010609060101010101" pitchFamily="49" charset="-122"/>
                <a:sym typeface="黑体" panose="02010609060101010101" pitchFamily="49" charset="-122"/>
              </a:rPr>
              <a:t>基准记录的关键字</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50000"/>
              </a:spcBef>
              <a:buClr>
                <a:srgbClr val="FF0000"/>
              </a:buClr>
              <a:buSzPct val="10000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sym typeface="黑体" panose="02010609060101010101" pitchFamily="49" charset="-122"/>
              </a:rPr>
              <a:t>不是二叉排序树</a:t>
            </a:r>
            <a:endParaRPr lang="zh-CN" altLang="zh-CN" b="1" dirty="0"/>
          </a:p>
        </p:txBody>
      </p:sp>
      <p:sp>
        <p:nvSpPr>
          <p:cNvPr id="2" name="Text Box 4">
            <a:extLst>
              <a:ext uri="{FF2B5EF4-FFF2-40B4-BE49-F238E27FC236}">
                <a16:creationId xmlns:a16="http://schemas.microsoft.com/office/drawing/2014/main" id="{0A4AA7BB-281A-4A33-A97C-0E17C126BFD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第三节　快速排序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D8F9DF25-0797-4B92-9FC7-0434D00E4BA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07F78A2-0382-466E-9240-24BC95E21716}" type="slidenum">
              <a:rPr lang="zh-CN" altLang="en-US" sz="2400">
                <a:solidFill>
                  <a:srgbClr val="000000"/>
                </a:solidFill>
              </a:rPr>
              <a:pPr algn="r" eaLnBrk="1" hangingPunct="1">
                <a:spcBef>
                  <a:spcPct val="50000"/>
                </a:spcBef>
                <a:buClrTx/>
                <a:buSzTx/>
                <a:buFont typeface="Arial" panose="020B0604020202020204" pitchFamily="34" charset="0"/>
                <a:buNone/>
              </a:pPr>
              <a:t>42</a:t>
            </a:fld>
            <a:endParaRPr lang="en-US" altLang="zh-CN" sz="2400"/>
          </a:p>
        </p:txBody>
      </p:sp>
      <p:sp>
        <p:nvSpPr>
          <p:cNvPr id="32773" name="Rectangle 5">
            <a:extLst>
              <a:ext uri="{FF2B5EF4-FFF2-40B4-BE49-F238E27FC236}">
                <a16:creationId xmlns:a16="http://schemas.microsoft.com/office/drawing/2014/main" id="{6B5D53CE-775F-4922-98AB-46BAE2CF90A2}"/>
              </a:ext>
            </a:extLst>
          </p:cNvPr>
          <p:cNvSpPr>
            <a:spLocks noGrp="1" noChangeArrowheads="1"/>
          </p:cNvSpPr>
          <p:nvPr>
            <p:ph type="body" idx="4294967295"/>
          </p:nvPr>
        </p:nvSpPr>
        <p:spPr>
          <a:xfrm>
            <a:off x="492016" y="1268760"/>
            <a:ext cx="8423384"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基准记录则排在这两个子序列中间(这也是该记录最终应安放的位置)。</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然后</a:t>
            </a:r>
            <a:r>
              <a:rPr lang="zh-CN" altLang="zh-CN" b="1" dirty="0">
                <a:solidFill>
                  <a:srgbClr val="FF0000"/>
                </a:solidFill>
                <a:latin typeface="黑体" panose="02010609060101010101" pitchFamily="49" charset="-122"/>
                <a:ea typeface="黑体" panose="02010609060101010101" pitchFamily="49" charset="-122"/>
                <a:sym typeface="黑体" panose="02010609060101010101" pitchFamily="49" charset="-122"/>
              </a:rPr>
              <a:t>分别对这两个子序列重复施行</a:t>
            </a:r>
            <a:r>
              <a:rPr lang="zh-CN" altLang="zh-CN" dirty="0">
                <a:latin typeface="黑体" panose="02010609060101010101" pitchFamily="49" charset="-122"/>
                <a:ea typeface="黑体" panose="02010609060101010101" pitchFamily="49" charset="-122"/>
                <a:sym typeface="黑体" panose="02010609060101010101" pitchFamily="49" charset="-122"/>
              </a:rPr>
              <a:t>上述方法，直到所有的记录都排在相应位置上为止。</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基准记录也称为枢轴（或支点）记录。</a:t>
            </a:r>
            <a:endParaRPr lang="zh-CN" altLang="zh-CN" dirty="0"/>
          </a:p>
        </p:txBody>
      </p:sp>
      <p:sp>
        <p:nvSpPr>
          <p:cNvPr id="2" name="Text Box 4">
            <a:extLst>
              <a:ext uri="{FF2B5EF4-FFF2-40B4-BE49-F238E27FC236}">
                <a16:creationId xmlns:a16="http://schemas.microsoft.com/office/drawing/2014/main" id="{D85B04AA-23B5-49DB-BCEA-5456C60023D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二、快速排序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a:extLst>
              <a:ext uri="{FF2B5EF4-FFF2-40B4-BE49-F238E27FC236}">
                <a16:creationId xmlns:a16="http://schemas.microsoft.com/office/drawing/2014/main" id="{A8FB4C6C-9C3E-4CE4-B8D9-D0BF7F22349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549DA3A-7B28-4AB5-ACCE-4F965D151620}" type="slidenum">
              <a:rPr lang="zh-CN" altLang="en-US" sz="2400">
                <a:solidFill>
                  <a:srgbClr val="000000"/>
                </a:solidFill>
              </a:rPr>
              <a:pPr algn="r" eaLnBrk="1" hangingPunct="1">
                <a:spcBef>
                  <a:spcPct val="50000"/>
                </a:spcBef>
                <a:buClrTx/>
                <a:buSzTx/>
                <a:buFont typeface="Arial" panose="020B0604020202020204" pitchFamily="34" charset="0"/>
                <a:buNone/>
              </a:pPr>
              <a:t>43</a:t>
            </a:fld>
            <a:endParaRPr lang="en-US" altLang="zh-CN" sz="2400"/>
          </a:p>
        </p:txBody>
      </p:sp>
      <p:sp>
        <p:nvSpPr>
          <p:cNvPr id="33797" name="Rectangle 5">
            <a:extLst>
              <a:ext uri="{FF2B5EF4-FFF2-40B4-BE49-F238E27FC236}">
                <a16:creationId xmlns:a16="http://schemas.microsoft.com/office/drawing/2014/main" id="{0B2F5C39-C178-4AFA-812B-1AB1E98460FF}"/>
              </a:ext>
            </a:extLst>
          </p:cNvPr>
          <p:cNvSpPr>
            <a:spLocks noGrp="1" noChangeArrowheads="1"/>
          </p:cNvSpPr>
          <p:nvPr>
            <p:ph type="body" idx="4294967295"/>
          </p:nvPr>
        </p:nvSpPr>
        <p:spPr>
          <a:xfrm>
            <a:off x="539552" y="134076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取序列第一个记录为枢轴记录，其关键字为</a:t>
            </a:r>
            <a:r>
              <a:rPr lang="en-US" altLang="zh-CN" b="1" dirty="0" err="1">
                <a:latin typeface="黑体" panose="02010609060101010101" pitchFamily="49" charset="-122"/>
                <a:ea typeface="黑体" panose="02010609060101010101" pitchFamily="49" charset="-122"/>
                <a:sym typeface="黑体" panose="02010609060101010101" pitchFamily="49" charset="-122"/>
              </a:rPr>
              <a:t>Pivotkey</a:t>
            </a:r>
            <a:endParaRPr lang="zh-CN" altLang="en-US" b="1"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指针</a:t>
            </a:r>
            <a:r>
              <a:rPr lang="en-US" altLang="zh-CN" dirty="0">
                <a:latin typeface="黑体" panose="02010609060101010101" pitchFamily="49" charset="-122"/>
                <a:ea typeface="黑体" panose="02010609060101010101" pitchFamily="49" charset="-122"/>
                <a:sym typeface="黑体" panose="02010609060101010101" pitchFamily="49" charset="-122"/>
              </a:rPr>
              <a:t>low</a:t>
            </a:r>
            <a:r>
              <a:rPr lang="zh-CN" altLang="en-US" dirty="0">
                <a:latin typeface="黑体" panose="02010609060101010101" pitchFamily="49" charset="-122"/>
                <a:ea typeface="黑体" panose="02010609060101010101" pitchFamily="49" charset="-122"/>
                <a:sym typeface="黑体" panose="02010609060101010101" pitchFamily="49" charset="-122"/>
              </a:rPr>
              <a:t>指向序列第一个记录位置</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指针</a:t>
            </a:r>
            <a:r>
              <a:rPr lang="en-US" altLang="zh-CN" dirty="0">
                <a:latin typeface="黑体" panose="02010609060101010101" pitchFamily="49" charset="-122"/>
                <a:ea typeface="黑体" panose="02010609060101010101" pitchFamily="49" charset="-122"/>
                <a:sym typeface="黑体" panose="02010609060101010101" pitchFamily="49" charset="-122"/>
              </a:rPr>
              <a:t>high</a:t>
            </a:r>
            <a:r>
              <a:rPr lang="zh-CN" altLang="en-US" dirty="0">
                <a:latin typeface="黑体" panose="02010609060101010101" pitchFamily="49" charset="-122"/>
                <a:ea typeface="黑体" panose="02010609060101010101" pitchFamily="49" charset="-122"/>
                <a:sym typeface="黑体" panose="02010609060101010101" pitchFamily="49" charset="-122"/>
              </a:rPr>
              <a:t>指向序列最后一个记录位置</a:t>
            </a:r>
            <a:endParaRPr lang="zh-CN" altLang="en-US" dirty="0"/>
          </a:p>
        </p:txBody>
      </p:sp>
      <p:sp>
        <p:nvSpPr>
          <p:cNvPr id="2" name="Text Box 4">
            <a:extLst>
              <a:ext uri="{FF2B5EF4-FFF2-40B4-BE49-F238E27FC236}">
                <a16:creationId xmlns:a16="http://schemas.microsoft.com/office/drawing/2014/main" id="{AC8DAF40-C8C6-4131-9A64-27BA1C1717F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a:extLst>
              <a:ext uri="{FF2B5EF4-FFF2-40B4-BE49-F238E27FC236}">
                <a16:creationId xmlns:a16="http://schemas.microsoft.com/office/drawing/2014/main" id="{D77FE277-79C6-4FAA-8745-6CD5C93904F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9D0BDA3-0D15-4B14-B519-CF323B3F25E4}" type="slidenum">
              <a:rPr lang="zh-CN" altLang="en-US" sz="2400">
                <a:solidFill>
                  <a:srgbClr val="000000"/>
                </a:solidFill>
              </a:rPr>
              <a:pPr algn="r" eaLnBrk="1" hangingPunct="1">
                <a:spcBef>
                  <a:spcPct val="50000"/>
                </a:spcBef>
                <a:buClrTx/>
                <a:buSzTx/>
                <a:buFont typeface="Arial" panose="020B0604020202020204" pitchFamily="34" charset="0"/>
                <a:buNone/>
              </a:pPr>
              <a:t>44</a:t>
            </a:fld>
            <a:endParaRPr lang="en-US" altLang="zh-CN" sz="2400"/>
          </a:p>
        </p:txBody>
      </p:sp>
      <p:sp>
        <p:nvSpPr>
          <p:cNvPr id="34821" name="Rectangle 5">
            <a:extLst>
              <a:ext uri="{FF2B5EF4-FFF2-40B4-BE49-F238E27FC236}">
                <a16:creationId xmlns:a16="http://schemas.microsoft.com/office/drawing/2014/main" id="{EF0A9123-5BB8-4671-A69A-4A5B7F10FFC7}"/>
              </a:ext>
            </a:extLst>
          </p:cNvPr>
          <p:cNvSpPr>
            <a:spLocks noGrp="1" noChangeArrowheads="1"/>
          </p:cNvSpPr>
          <p:nvPr>
            <p:ph type="body" idx="4294967295"/>
          </p:nvPr>
        </p:nvSpPr>
        <p:spPr>
          <a:xfrm>
            <a:off x="538608" y="1196752"/>
            <a:ext cx="8497888"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一趟排序(某个子序列)过程</a:t>
            </a: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1.从</a:t>
            </a:r>
            <a:r>
              <a:rPr lang="en-US" altLang="zh-CN" sz="2800" dirty="0">
                <a:latin typeface="黑体" panose="02010609060101010101" pitchFamily="49" charset="-122"/>
                <a:ea typeface="黑体" panose="02010609060101010101" pitchFamily="49" charset="-122"/>
                <a:sym typeface="黑体" panose="02010609060101010101" pitchFamily="49" charset="-122"/>
              </a:rPr>
              <a:t>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指向的记录开始,向前找到第一个关键字的值</a:t>
            </a:r>
            <a:r>
              <a:rPr lang="zh-CN" altLang="en-US" sz="2800" b="1" dirty="0">
                <a:latin typeface="黑体" panose="02010609060101010101" pitchFamily="49" charset="-122"/>
                <a:ea typeface="黑体" panose="02010609060101010101" pitchFamily="49" charset="-122"/>
                <a:sym typeface="黑体" panose="02010609060101010101" pitchFamily="49" charset="-122"/>
              </a:rPr>
              <a:t>小于</a:t>
            </a:r>
            <a:r>
              <a:rPr lang="en-US" altLang="zh-CN" sz="2800" b="1" dirty="0" err="1">
                <a:latin typeface="黑体" panose="02010609060101010101" pitchFamily="49" charset="-122"/>
                <a:ea typeface="黑体" panose="02010609060101010101" pitchFamily="49" charset="-122"/>
                <a:sym typeface="黑体" panose="02010609060101010101" pitchFamily="49" charset="-122"/>
              </a:rPr>
              <a:t>Pivotkey</a:t>
            </a:r>
            <a:r>
              <a:rPr lang="zh-CN" altLang="en-US" sz="2800" dirty="0">
                <a:latin typeface="黑体" panose="02010609060101010101" pitchFamily="49" charset="-122"/>
                <a:ea typeface="黑体" panose="02010609060101010101" pitchFamily="49" charset="-122"/>
                <a:sym typeface="黑体" panose="02010609060101010101" pitchFamily="49" charset="-122"/>
              </a:rPr>
              <a:t>的记录,将其</a:t>
            </a:r>
            <a:r>
              <a:rPr lang="zh-CN" altLang="en-US" sz="2800" b="1" dirty="0">
                <a:latin typeface="黑体" panose="02010609060101010101" pitchFamily="49" charset="-122"/>
                <a:ea typeface="黑体" panose="02010609060101010101" pitchFamily="49" charset="-122"/>
                <a:sym typeface="黑体" panose="02010609060101010101" pitchFamily="49" charset="-122"/>
              </a:rPr>
              <a:t>放到</a:t>
            </a:r>
            <a:r>
              <a:rPr lang="en-US" altLang="zh-CN" sz="2800" b="1" dirty="0">
                <a:latin typeface="黑体" panose="02010609060101010101" pitchFamily="49" charset="-122"/>
                <a:ea typeface="黑体" panose="02010609060101010101" pitchFamily="49" charset="-122"/>
                <a:sym typeface="黑体" panose="02010609060101010101" pitchFamily="49" charset="-122"/>
              </a:rPr>
              <a:t>low</a:t>
            </a:r>
            <a:r>
              <a:rPr lang="zh-CN" altLang="en-US" sz="2800" b="1" dirty="0">
                <a:latin typeface="黑体" panose="02010609060101010101" pitchFamily="49" charset="-122"/>
                <a:ea typeface="黑体" panose="02010609060101010101" pitchFamily="49" charset="-122"/>
                <a:sym typeface="黑体" panose="02010609060101010101" pitchFamily="49" charset="-122"/>
              </a:rPr>
              <a:t>指向的位置,</a:t>
            </a:r>
            <a:r>
              <a:rPr lang="en-US" altLang="zh-CN" sz="2800" b="1" dirty="0">
                <a:latin typeface="黑体" panose="02010609060101010101" pitchFamily="49" charset="-122"/>
                <a:ea typeface="黑体" panose="02010609060101010101" pitchFamily="49" charset="-122"/>
                <a:sym typeface="黑体" panose="02010609060101010101" pitchFamily="49" charset="-122"/>
              </a:rPr>
              <a:t>low+1</a:t>
            </a:r>
            <a:endParaRPr lang="zh-CN" altLang="en-US" sz="2800" b="1"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2.从</a:t>
            </a:r>
            <a:r>
              <a:rPr lang="en-US" altLang="zh-CN" sz="2800" dirty="0">
                <a:latin typeface="黑体" panose="02010609060101010101" pitchFamily="49" charset="-122"/>
                <a:ea typeface="黑体" panose="02010609060101010101" pitchFamily="49" charset="-122"/>
                <a:sym typeface="黑体" panose="02010609060101010101" pitchFamily="49" charset="-122"/>
              </a:rPr>
              <a:t>low</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指向的记录开始,向后找到</a:t>
            </a:r>
            <a:r>
              <a:rPr lang="zh-CN" altLang="en-US" sz="2800" b="1" dirty="0">
                <a:latin typeface="黑体" panose="02010609060101010101" pitchFamily="49" charset="-122"/>
                <a:ea typeface="黑体" panose="02010609060101010101" pitchFamily="49" charset="-122"/>
                <a:sym typeface="黑体" panose="02010609060101010101" pitchFamily="49" charset="-122"/>
              </a:rPr>
              <a:t>第一个关键字的值大于</a:t>
            </a:r>
            <a:r>
              <a:rPr lang="zh-CN" altLang="en-US" b="1" dirty="0">
                <a:latin typeface="黑体" panose="02010609060101010101" pitchFamily="49" charset="-122"/>
                <a:ea typeface="黑体" panose="02010609060101010101" pitchFamily="49" charset="-122"/>
                <a:sym typeface="黑体" panose="02010609060101010101" pitchFamily="49" charset="-122"/>
              </a:rPr>
              <a:t>等于</a:t>
            </a:r>
            <a:r>
              <a:rPr lang="en-US" altLang="zh-CN" sz="2800" b="1" dirty="0" err="1">
                <a:latin typeface="黑体" panose="02010609060101010101" pitchFamily="49" charset="-122"/>
                <a:ea typeface="黑体" panose="02010609060101010101" pitchFamily="49" charset="-122"/>
                <a:sym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sym typeface="黑体" panose="02010609060101010101" pitchFamily="49" charset="-122"/>
              </a:rPr>
              <a:t>的记录</a:t>
            </a:r>
            <a:r>
              <a:rPr lang="zh-CN" altLang="en-US" sz="2800" dirty="0">
                <a:latin typeface="黑体" panose="02010609060101010101" pitchFamily="49" charset="-122"/>
                <a:ea typeface="黑体" panose="02010609060101010101" pitchFamily="49" charset="-122"/>
                <a:sym typeface="黑体" panose="02010609060101010101" pitchFamily="49" charset="-122"/>
              </a:rPr>
              <a:t>,将其放到</a:t>
            </a:r>
            <a:r>
              <a:rPr lang="en-US" altLang="zh-CN" sz="2800" dirty="0">
                <a:latin typeface="黑体" panose="02010609060101010101" pitchFamily="49" charset="-122"/>
                <a:ea typeface="黑体" panose="02010609060101010101" pitchFamily="49" charset="-122"/>
                <a:sym typeface="黑体" panose="02010609060101010101" pitchFamily="49" charset="-122"/>
              </a:rPr>
              <a:t>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指向的位置,</a:t>
            </a:r>
            <a:r>
              <a:rPr lang="en-US" altLang="zh-CN" sz="2800" dirty="0">
                <a:latin typeface="黑体" panose="02010609060101010101" pitchFamily="49" charset="-122"/>
                <a:ea typeface="黑体" panose="02010609060101010101" pitchFamily="49" charset="-122"/>
                <a:sym typeface="黑体" panose="02010609060101010101" pitchFamily="49" charset="-122"/>
              </a:rPr>
              <a:t>high-1</a:t>
            </a:r>
            <a:endParaRPr lang="zh-CN" altLang="en-US" sz="2800"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3.重复1,2，</a:t>
            </a:r>
            <a:r>
              <a:rPr lang="zh-CN" altLang="en-US" sz="2800" b="1" dirty="0">
                <a:latin typeface="黑体" panose="02010609060101010101" pitchFamily="49" charset="-122"/>
                <a:ea typeface="黑体" panose="02010609060101010101" pitchFamily="49" charset="-122"/>
                <a:sym typeface="黑体" panose="02010609060101010101" pitchFamily="49" charset="-122"/>
              </a:rPr>
              <a:t>直到</a:t>
            </a:r>
            <a:r>
              <a:rPr lang="en-US" altLang="zh-CN" sz="2800" b="1" dirty="0">
                <a:latin typeface="黑体" panose="02010609060101010101" pitchFamily="49" charset="-122"/>
                <a:ea typeface="黑体" panose="02010609060101010101" pitchFamily="49" charset="-122"/>
                <a:sym typeface="黑体" panose="02010609060101010101" pitchFamily="49" charset="-122"/>
              </a:rPr>
              <a:t>low=high</a:t>
            </a:r>
            <a:r>
              <a:rPr lang="en-US" altLang="zh-CN" sz="2800" dirty="0">
                <a:latin typeface="黑体" panose="02010609060101010101" pitchFamily="49" charset="-122"/>
                <a:ea typeface="黑体" panose="02010609060101010101" pitchFamily="49" charset="-122"/>
                <a:sym typeface="黑体" panose="02010609060101010101" pitchFamily="49" charset="-122"/>
              </a:rPr>
              <a:t>，</a:t>
            </a:r>
            <a:r>
              <a:rPr lang="zh-CN" altLang="en-US" sz="2800" dirty="0">
                <a:latin typeface="黑体" panose="02010609060101010101" pitchFamily="49" charset="-122"/>
                <a:ea typeface="黑体" panose="02010609060101010101" pitchFamily="49" charset="-122"/>
                <a:sym typeface="黑体" panose="02010609060101010101" pitchFamily="49" charset="-122"/>
              </a:rPr>
              <a:t>将枢轴记录放在</a:t>
            </a:r>
            <a:r>
              <a:rPr lang="en-US" altLang="zh-CN" sz="2800" dirty="0">
                <a:latin typeface="黑体" panose="02010609060101010101" pitchFamily="49" charset="-122"/>
                <a:ea typeface="黑体" panose="02010609060101010101" pitchFamily="49" charset="-122"/>
                <a:sym typeface="黑体" panose="02010609060101010101" pitchFamily="49" charset="-122"/>
              </a:rPr>
              <a:t>low(high)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指向的位置</a:t>
            </a:r>
            <a:endParaRPr lang="zh-CN" altLang="en-US" dirty="0"/>
          </a:p>
        </p:txBody>
      </p:sp>
      <p:sp>
        <p:nvSpPr>
          <p:cNvPr id="2" name="Text Box 4">
            <a:extLst>
              <a:ext uri="{FF2B5EF4-FFF2-40B4-BE49-F238E27FC236}">
                <a16:creationId xmlns:a16="http://schemas.microsoft.com/office/drawing/2014/main" id="{C8065CB8-0446-4741-821D-D58D7BE183E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a:extLst>
              <a:ext uri="{FF2B5EF4-FFF2-40B4-BE49-F238E27FC236}">
                <a16:creationId xmlns:a16="http://schemas.microsoft.com/office/drawing/2014/main" id="{4A45C6F6-53A3-410E-9577-797CFDA7C24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177EB72-7CD1-457B-80E3-771D6541E0B5}" type="slidenum">
              <a:rPr lang="zh-CN" altLang="en-US" sz="2400">
                <a:solidFill>
                  <a:srgbClr val="000000"/>
                </a:solidFill>
              </a:rPr>
              <a:pPr algn="r" eaLnBrk="1" hangingPunct="1">
                <a:spcBef>
                  <a:spcPct val="50000"/>
                </a:spcBef>
                <a:buClrTx/>
                <a:buSzTx/>
                <a:buFont typeface="Arial" panose="020B0604020202020204" pitchFamily="34" charset="0"/>
                <a:buNone/>
              </a:pPr>
              <a:t>45</a:t>
            </a:fld>
            <a:endParaRPr lang="en-US" altLang="zh-CN" sz="2400"/>
          </a:p>
        </p:txBody>
      </p:sp>
      <p:sp>
        <p:nvSpPr>
          <p:cNvPr id="35845" name="Rectangle 5">
            <a:extLst>
              <a:ext uri="{FF2B5EF4-FFF2-40B4-BE49-F238E27FC236}">
                <a16:creationId xmlns:a16="http://schemas.microsoft.com/office/drawing/2014/main" id="{96BEC908-70A9-48E5-8E3B-6A83C2B4EB87}"/>
              </a:ext>
            </a:extLst>
          </p:cNvPr>
          <p:cNvSpPr>
            <a:spLocks noGrp="1" noChangeArrowheads="1"/>
          </p:cNvSpPr>
          <p:nvPr>
            <p:ph type="body" idx="4294967295"/>
          </p:nvPr>
        </p:nvSpPr>
        <p:spPr>
          <a:xfrm>
            <a:off x="457200" y="1268760"/>
            <a:ext cx="8763000" cy="10081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对枢轴记录前后两个子序列执行相同的操作，直到每个子序列都只有一个记录为止</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272E8C8E-2062-405E-A0FB-80D1AF2ED7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Oval 15">
            <a:extLst>
              <a:ext uri="{FF2B5EF4-FFF2-40B4-BE49-F238E27FC236}">
                <a16:creationId xmlns:a16="http://schemas.microsoft.com/office/drawing/2014/main" id="{785CCC62-9A25-41A1-9A75-7FEADD23C289}"/>
              </a:ext>
            </a:extLst>
          </p:cNvPr>
          <p:cNvSpPr>
            <a:spLocks noChangeArrowheads="1"/>
          </p:cNvSpPr>
          <p:nvPr/>
        </p:nvSpPr>
        <p:spPr bwMode="auto">
          <a:xfrm>
            <a:off x="4341813" y="22253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69" name="Text Box 3">
            <a:extLst>
              <a:ext uri="{FF2B5EF4-FFF2-40B4-BE49-F238E27FC236}">
                <a16:creationId xmlns:a16="http://schemas.microsoft.com/office/drawing/2014/main" id="{C2BEEF64-27A0-41B9-8E90-7C071F810E2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3421D76-2467-4037-A405-11A3510971ED}" type="slidenum">
              <a:rPr lang="zh-CN" altLang="en-US" sz="2400">
                <a:solidFill>
                  <a:srgbClr val="000000"/>
                </a:solidFill>
              </a:rPr>
              <a:pPr algn="r" eaLnBrk="1" hangingPunct="1">
                <a:spcBef>
                  <a:spcPct val="50000"/>
                </a:spcBef>
                <a:buClrTx/>
                <a:buSzTx/>
                <a:buFont typeface="Arial" panose="020B0604020202020204" pitchFamily="34" charset="0"/>
                <a:buNone/>
              </a:pPr>
              <a:t>46</a:t>
            </a:fld>
            <a:endParaRPr lang="en-US" altLang="zh-CN" sz="2400"/>
          </a:p>
        </p:txBody>
      </p:sp>
      <p:sp>
        <p:nvSpPr>
          <p:cNvPr id="36872" name="Oval 8">
            <a:extLst>
              <a:ext uri="{FF2B5EF4-FFF2-40B4-BE49-F238E27FC236}">
                <a16:creationId xmlns:a16="http://schemas.microsoft.com/office/drawing/2014/main" id="{DF9B8A81-231E-4469-A3FA-EFC85356F2EC}"/>
              </a:ext>
            </a:extLst>
          </p:cNvPr>
          <p:cNvSpPr>
            <a:spLocks noChangeArrowheads="1"/>
          </p:cNvSpPr>
          <p:nvPr/>
        </p:nvSpPr>
        <p:spPr bwMode="auto">
          <a:xfrm>
            <a:off x="4341813" y="14490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36873" name="Oval 9">
            <a:extLst>
              <a:ext uri="{FF2B5EF4-FFF2-40B4-BE49-F238E27FC236}">
                <a16:creationId xmlns:a16="http://schemas.microsoft.com/office/drawing/2014/main" id="{5DC8D688-1F42-4BF9-8A16-997BC0E96494}"/>
              </a:ext>
            </a:extLst>
          </p:cNvPr>
          <p:cNvSpPr>
            <a:spLocks noChangeArrowheads="1"/>
          </p:cNvSpPr>
          <p:nvPr/>
        </p:nvSpPr>
        <p:spPr bwMode="auto">
          <a:xfrm>
            <a:off x="7907338"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74" name="Oval 10">
            <a:extLst>
              <a:ext uri="{FF2B5EF4-FFF2-40B4-BE49-F238E27FC236}">
                <a16:creationId xmlns:a16="http://schemas.microsoft.com/office/drawing/2014/main" id="{6AD03954-0AA7-4249-9C0C-DCB07E70E286}"/>
              </a:ext>
            </a:extLst>
          </p:cNvPr>
          <p:cNvSpPr>
            <a:spLocks noChangeArrowheads="1"/>
          </p:cNvSpPr>
          <p:nvPr/>
        </p:nvSpPr>
        <p:spPr bwMode="auto">
          <a:xfrm>
            <a:off x="4983163"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75" name="Oval 11">
            <a:extLst>
              <a:ext uri="{FF2B5EF4-FFF2-40B4-BE49-F238E27FC236}">
                <a16:creationId xmlns:a16="http://schemas.microsoft.com/office/drawing/2014/main" id="{47FAE4C9-CC61-490F-A374-B437E3212A2E}"/>
              </a:ext>
            </a:extLst>
          </p:cNvPr>
          <p:cNvSpPr>
            <a:spLocks noChangeArrowheads="1"/>
          </p:cNvSpPr>
          <p:nvPr/>
        </p:nvSpPr>
        <p:spPr bwMode="auto">
          <a:xfrm>
            <a:off x="5767388"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76" name="Oval 12">
            <a:extLst>
              <a:ext uri="{FF2B5EF4-FFF2-40B4-BE49-F238E27FC236}">
                <a16:creationId xmlns:a16="http://schemas.microsoft.com/office/drawing/2014/main" id="{FC0FDBE1-8BFD-435A-9A41-E633FB913031}"/>
              </a:ext>
            </a:extLst>
          </p:cNvPr>
          <p:cNvSpPr>
            <a:spLocks noChangeArrowheads="1"/>
          </p:cNvSpPr>
          <p:nvPr/>
        </p:nvSpPr>
        <p:spPr bwMode="auto">
          <a:xfrm>
            <a:off x="6553200" y="14490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77" name="Oval 13">
            <a:extLst>
              <a:ext uri="{FF2B5EF4-FFF2-40B4-BE49-F238E27FC236}">
                <a16:creationId xmlns:a16="http://schemas.microsoft.com/office/drawing/2014/main" id="{DB0BE99A-184C-4EA0-8DEE-809388E2712C}"/>
              </a:ext>
            </a:extLst>
          </p:cNvPr>
          <p:cNvSpPr>
            <a:spLocks noChangeArrowheads="1"/>
          </p:cNvSpPr>
          <p:nvPr/>
        </p:nvSpPr>
        <p:spPr bwMode="auto">
          <a:xfrm>
            <a:off x="7194550" y="1449040"/>
            <a:ext cx="500063"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78" name="Text Box 14">
            <a:extLst>
              <a:ext uri="{FF2B5EF4-FFF2-40B4-BE49-F238E27FC236}">
                <a16:creationId xmlns:a16="http://schemas.microsoft.com/office/drawing/2014/main" id="{4DDAC17B-5462-4C02-B29E-FDF4920EE710}"/>
              </a:ext>
            </a:extLst>
          </p:cNvPr>
          <p:cNvSpPr>
            <a:spLocks noChangeArrowheads="1"/>
          </p:cNvSpPr>
          <p:nvPr/>
        </p:nvSpPr>
        <p:spPr bwMode="auto">
          <a:xfrm>
            <a:off x="1905000" y="15776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初始关键字</a:t>
            </a:r>
            <a:endParaRPr lang="zh-CN" altLang="en-US" sz="2400" i="0" dirty="0"/>
          </a:p>
        </p:txBody>
      </p:sp>
      <p:sp>
        <p:nvSpPr>
          <p:cNvPr id="36879" name="Oval 16">
            <a:extLst>
              <a:ext uri="{FF2B5EF4-FFF2-40B4-BE49-F238E27FC236}">
                <a16:creationId xmlns:a16="http://schemas.microsoft.com/office/drawing/2014/main" id="{9F538C12-41B8-410E-B0CC-8BD692A11500}"/>
              </a:ext>
            </a:extLst>
          </p:cNvPr>
          <p:cNvSpPr>
            <a:spLocks noChangeArrowheads="1"/>
          </p:cNvSpPr>
          <p:nvPr/>
        </p:nvSpPr>
        <p:spPr bwMode="auto">
          <a:xfrm>
            <a:off x="4983163" y="22253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0" name="Oval 17">
            <a:extLst>
              <a:ext uri="{FF2B5EF4-FFF2-40B4-BE49-F238E27FC236}">
                <a16:creationId xmlns:a16="http://schemas.microsoft.com/office/drawing/2014/main" id="{D39776BF-BA36-4FB4-8E26-C9C646902163}"/>
              </a:ext>
            </a:extLst>
          </p:cNvPr>
          <p:cNvSpPr>
            <a:spLocks noChangeArrowheads="1"/>
          </p:cNvSpPr>
          <p:nvPr/>
        </p:nvSpPr>
        <p:spPr bwMode="auto">
          <a:xfrm>
            <a:off x="5767388" y="22253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81" name="Oval 18">
            <a:extLst>
              <a:ext uri="{FF2B5EF4-FFF2-40B4-BE49-F238E27FC236}">
                <a16:creationId xmlns:a16="http://schemas.microsoft.com/office/drawing/2014/main" id="{B45D9CC7-97FE-46B1-88A3-6BE7EA357AA1}"/>
              </a:ext>
            </a:extLst>
          </p:cNvPr>
          <p:cNvSpPr>
            <a:spLocks noChangeArrowheads="1"/>
          </p:cNvSpPr>
          <p:nvPr/>
        </p:nvSpPr>
        <p:spPr bwMode="auto">
          <a:xfrm>
            <a:off x="6553200" y="22253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2" name="Oval 19">
            <a:extLst>
              <a:ext uri="{FF2B5EF4-FFF2-40B4-BE49-F238E27FC236}">
                <a16:creationId xmlns:a16="http://schemas.microsoft.com/office/drawing/2014/main" id="{4CE53ED9-8428-44FB-B327-F98FE6DA97CD}"/>
              </a:ext>
            </a:extLst>
          </p:cNvPr>
          <p:cNvSpPr>
            <a:spLocks noChangeArrowheads="1"/>
          </p:cNvSpPr>
          <p:nvPr/>
        </p:nvSpPr>
        <p:spPr bwMode="auto">
          <a:xfrm>
            <a:off x="7194550" y="2225328"/>
            <a:ext cx="500063"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83" name="Oval 20">
            <a:extLst>
              <a:ext uri="{FF2B5EF4-FFF2-40B4-BE49-F238E27FC236}">
                <a16:creationId xmlns:a16="http://schemas.microsoft.com/office/drawing/2014/main" id="{F2AB41D1-8EBB-4AFE-8431-5666FE94BB52}"/>
              </a:ext>
            </a:extLst>
          </p:cNvPr>
          <p:cNvSpPr>
            <a:spLocks noChangeArrowheads="1"/>
          </p:cNvSpPr>
          <p:nvPr/>
        </p:nvSpPr>
        <p:spPr bwMode="auto">
          <a:xfrm>
            <a:off x="517525" y="2225328"/>
            <a:ext cx="498475" cy="452437"/>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6884" name="Oval 21">
            <a:extLst>
              <a:ext uri="{FF2B5EF4-FFF2-40B4-BE49-F238E27FC236}">
                <a16:creationId xmlns:a16="http://schemas.microsoft.com/office/drawing/2014/main" id="{9740A35C-8CC0-42BB-845E-5071E760CA4C}"/>
              </a:ext>
            </a:extLst>
          </p:cNvPr>
          <p:cNvSpPr>
            <a:spLocks noChangeArrowheads="1"/>
          </p:cNvSpPr>
          <p:nvPr/>
        </p:nvSpPr>
        <p:spPr bwMode="auto">
          <a:xfrm>
            <a:off x="4341813" y="29365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36885" name="Oval 22">
            <a:extLst>
              <a:ext uri="{FF2B5EF4-FFF2-40B4-BE49-F238E27FC236}">
                <a16:creationId xmlns:a16="http://schemas.microsoft.com/office/drawing/2014/main" id="{D570BDD7-172F-4378-8D53-FD10F3144513}"/>
              </a:ext>
            </a:extLst>
          </p:cNvPr>
          <p:cNvSpPr>
            <a:spLocks noChangeArrowheads="1"/>
          </p:cNvSpPr>
          <p:nvPr/>
        </p:nvSpPr>
        <p:spPr bwMode="auto">
          <a:xfrm>
            <a:off x="790733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6" name="Oval 23">
            <a:extLst>
              <a:ext uri="{FF2B5EF4-FFF2-40B4-BE49-F238E27FC236}">
                <a16:creationId xmlns:a16="http://schemas.microsoft.com/office/drawing/2014/main" id="{5DCFC745-09EA-417D-96F3-BEE90D09AD1A}"/>
              </a:ext>
            </a:extLst>
          </p:cNvPr>
          <p:cNvSpPr>
            <a:spLocks noChangeArrowheads="1"/>
          </p:cNvSpPr>
          <p:nvPr/>
        </p:nvSpPr>
        <p:spPr bwMode="auto">
          <a:xfrm>
            <a:off x="576738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87" name="Oval 24">
            <a:extLst>
              <a:ext uri="{FF2B5EF4-FFF2-40B4-BE49-F238E27FC236}">
                <a16:creationId xmlns:a16="http://schemas.microsoft.com/office/drawing/2014/main" id="{CE6606C8-EA09-4721-8B95-25778CF2FD4D}"/>
              </a:ext>
            </a:extLst>
          </p:cNvPr>
          <p:cNvSpPr>
            <a:spLocks noChangeArrowheads="1"/>
          </p:cNvSpPr>
          <p:nvPr/>
        </p:nvSpPr>
        <p:spPr bwMode="auto">
          <a:xfrm>
            <a:off x="6553200" y="29365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8" name="Oval 25">
            <a:extLst>
              <a:ext uri="{FF2B5EF4-FFF2-40B4-BE49-F238E27FC236}">
                <a16:creationId xmlns:a16="http://schemas.microsoft.com/office/drawing/2014/main" id="{A3C4DA62-3C79-46E3-B2C7-FD71BBF30A04}"/>
              </a:ext>
            </a:extLst>
          </p:cNvPr>
          <p:cNvSpPr>
            <a:spLocks noChangeArrowheads="1"/>
          </p:cNvSpPr>
          <p:nvPr/>
        </p:nvSpPr>
        <p:spPr bwMode="auto">
          <a:xfrm>
            <a:off x="726598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89" name="Oval 26">
            <a:extLst>
              <a:ext uri="{FF2B5EF4-FFF2-40B4-BE49-F238E27FC236}">
                <a16:creationId xmlns:a16="http://schemas.microsoft.com/office/drawing/2014/main" id="{CA40A477-C7D4-4B25-AC71-F6943B315DC4}"/>
              </a:ext>
            </a:extLst>
          </p:cNvPr>
          <p:cNvSpPr>
            <a:spLocks noChangeArrowheads="1"/>
          </p:cNvSpPr>
          <p:nvPr/>
        </p:nvSpPr>
        <p:spPr bwMode="auto">
          <a:xfrm>
            <a:off x="4341813" y="35842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90" name="Oval 27">
            <a:extLst>
              <a:ext uri="{FF2B5EF4-FFF2-40B4-BE49-F238E27FC236}">
                <a16:creationId xmlns:a16="http://schemas.microsoft.com/office/drawing/2014/main" id="{00DE52E2-7865-4157-9A1C-3F8F98C59DC9}"/>
              </a:ext>
            </a:extLst>
          </p:cNvPr>
          <p:cNvSpPr>
            <a:spLocks noChangeArrowheads="1"/>
          </p:cNvSpPr>
          <p:nvPr/>
        </p:nvSpPr>
        <p:spPr bwMode="auto">
          <a:xfrm>
            <a:off x="7907338" y="35191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91" name="Oval 28">
            <a:extLst>
              <a:ext uri="{FF2B5EF4-FFF2-40B4-BE49-F238E27FC236}">
                <a16:creationId xmlns:a16="http://schemas.microsoft.com/office/drawing/2014/main" id="{88196A3E-DAC4-4011-817B-1E15D5318479}"/>
              </a:ext>
            </a:extLst>
          </p:cNvPr>
          <p:cNvSpPr>
            <a:spLocks noChangeArrowheads="1"/>
          </p:cNvSpPr>
          <p:nvPr/>
        </p:nvSpPr>
        <p:spPr bwMode="auto">
          <a:xfrm>
            <a:off x="5767388" y="35842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49</a:t>
            </a:r>
            <a:endParaRPr lang="zh-CN" altLang="en-US" sz="2400" i="0" dirty="0"/>
          </a:p>
        </p:txBody>
      </p:sp>
      <p:sp>
        <p:nvSpPr>
          <p:cNvPr id="36892" name="Oval 29">
            <a:extLst>
              <a:ext uri="{FF2B5EF4-FFF2-40B4-BE49-F238E27FC236}">
                <a16:creationId xmlns:a16="http://schemas.microsoft.com/office/drawing/2014/main" id="{2886ABE0-C8B6-4A64-A603-03E5EDCE878C}"/>
              </a:ext>
            </a:extLst>
          </p:cNvPr>
          <p:cNvSpPr>
            <a:spLocks noChangeArrowheads="1"/>
          </p:cNvSpPr>
          <p:nvPr/>
        </p:nvSpPr>
        <p:spPr bwMode="auto">
          <a:xfrm>
            <a:off x="6553200" y="35842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36893" name="Oval 30">
            <a:extLst>
              <a:ext uri="{FF2B5EF4-FFF2-40B4-BE49-F238E27FC236}">
                <a16:creationId xmlns:a16="http://schemas.microsoft.com/office/drawing/2014/main" id="{A84BCA0A-32EB-4D2A-87CC-F310C2287B39}"/>
              </a:ext>
            </a:extLst>
          </p:cNvPr>
          <p:cNvSpPr>
            <a:spLocks noChangeArrowheads="1"/>
          </p:cNvSpPr>
          <p:nvPr/>
        </p:nvSpPr>
        <p:spPr bwMode="auto">
          <a:xfrm>
            <a:off x="5054600" y="3584228"/>
            <a:ext cx="500063"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94" name="Rectangle 31">
            <a:extLst>
              <a:ext uri="{FF2B5EF4-FFF2-40B4-BE49-F238E27FC236}">
                <a16:creationId xmlns:a16="http://schemas.microsoft.com/office/drawing/2014/main" id="{835F8104-9E67-4765-B9A7-93ACA2A67ED0}"/>
              </a:ext>
            </a:extLst>
          </p:cNvPr>
          <p:cNvSpPr>
            <a:spLocks noChangeArrowheads="1"/>
          </p:cNvSpPr>
          <p:nvPr/>
        </p:nvSpPr>
        <p:spPr bwMode="auto">
          <a:xfrm>
            <a:off x="8050213" y="2290415"/>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895" name="Rectangle 32">
            <a:extLst>
              <a:ext uri="{FF2B5EF4-FFF2-40B4-BE49-F238E27FC236}">
                <a16:creationId xmlns:a16="http://schemas.microsoft.com/office/drawing/2014/main" id="{2E0B06BE-457F-4DC2-BFAE-6BB31D7D9430}"/>
              </a:ext>
            </a:extLst>
          </p:cNvPr>
          <p:cNvSpPr>
            <a:spLocks noChangeArrowheads="1"/>
          </p:cNvSpPr>
          <p:nvPr/>
        </p:nvSpPr>
        <p:spPr bwMode="auto">
          <a:xfrm>
            <a:off x="7340600" y="3655665"/>
            <a:ext cx="357188" cy="3238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896" name="Oval 34">
            <a:extLst>
              <a:ext uri="{FF2B5EF4-FFF2-40B4-BE49-F238E27FC236}">
                <a16:creationId xmlns:a16="http://schemas.microsoft.com/office/drawing/2014/main" id="{482C1D20-C353-4BA8-BC1B-EABCFFCDED7B}"/>
              </a:ext>
            </a:extLst>
          </p:cNvPr>
          <p:cNvSpPr>
            <a:spLocks noChangeArrowheads="1"/>
          </p:cNvSpPr>
          <p:nvPr/>
        </p:nvSpPr>
        <p:spPr bwMode="auto">
          <a:xfrm>
            <a:off x="4341813" y="42303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97" name="Oval 35">
            <a:extLst>
              <a:ext uri="{FF2B5EF4-FFF2-40B4-BE49-F238E27FC236}">
                <a16:creationId xmlns:a16="http://schemas.microsoft.com/office/drawing/2014/main" id="{6C7D0479-A79B-496C-9CA7-CF76163F694D}"/>
              </a:ext>
            </a:extLst>
          </p:cNvPr>
          <p:cNvSpPr>
            <a:spLocks noChangeArrowheads="1"/>
          </p:cNvSpPr>
          <p:nvPr/>
        </p:nvSpPr>
        <p:spPr bwMode="auto">
          <a:xfrm>
            <a:off x="7907338" y="42303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98" name="Oval 36">
            <a:extLst>
              <a:ext uri="{FF2B5EF4-FFF2-40B4-BE49-F238E27FC236}">
                <a16:creationId xmlns:a16="http://schemas.microsoft.com/office/drawing/2014/main" id="{937F72A7-3ED6-4739-9040-EADCC4CB42D9}"/>
              </a:ext>
            </a:extLst>
          </p:cNvPr>
          <p:cNvSpPr>
            <a:spLocks noChangeArrowheads="1"/>
          </p:cNvSpPr>
          <p:nvPr/>
        </p:nvSpPr>
        <p:spPr bwMode="auto">
          <a:xfrm>
            <a:off x="7194550" y="4230340"/>
            <a:ext cx="500063"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99" name="Oval 37">
            <a:extLst>
              <a:ext uri="{FF2B5EF4-FFF2-40B4-BE49-F238E27FC236}">
                <a16:creationId xmlns:a16="http://schemas.microsoft.com/office/drawing/2014/main" id="{BAC8AF9C-5961-4A11-B8D3-17E42ABE3FC5}"/>
              </a:ext>
            </a:extLst>
          </p:cNvPr>
          <p:cNvSpPr>
            <a:spLocks noChangeArrowheads="1"/>
          </p:cNvSpPr>
          <p:nvPr/>
        </p:nvSpPr>
        <p:spPr bwMode="auto">
          <a:xfrm>
            <a:off x="6553200" y="42303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36900" name="Oval 38">
            <a:extLst>
              <a:ext uri="{FF2B5EF4-FFF2-40B4-BE49-F238E27FC236}">
                <a16:creationId xmlns:a16="http://schemas.microsoft.com/office/drawing/2014/main" id="{C051AD74-74E4-4BB9-AA71-02C328B47007}"/>
              </a:ext>
            </a:extLst>
          </p:cNvPr>
          <p:cNvSpPr>
            <a:spLocks noChangeArrowheads="1"/>
          </p:cNvSpPr>
          <p:nvPr/>
        </p:nvSpPr>
        <p:spPr bwMode="auto">
          <a:xfrm>
            <a:off x="4983163" y="42303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901" name="Rectangle 39">
            <a:extLst>
              <a:ext uri="{FF2B5EF4-FFF2-40B4-BE49-F238E27FC236}">
                <a16:creationId xmlns:a16="http://schemas.microsoft.com/office/drawing/2014/main" id="{0C2B5FB8-544A-4A13-81EB-F95C727012C2}"/>
              </a:ext>
            </a:extLst>
          </p:cNvPr>
          <p:cNvSpPr>
            <a:spLocks noChangeArrowheads="1"/>
          </p:cNvSpPr>
          <p:nvPr/>
        </p:nvSpPr>
        <p:spPr bwMode="auto">
          <a:xfrm>
            <a:off x="5838825" y="4295428"/>
            <a:ext cx="357188" cy="322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902" name="Oval 40">
            <a:extLst>
              <a:ext uri="{FF2B5EF4-FFF2-40B4-BE49-F238E27FC236}">
                <a16:creationId xmlns:a16="http://schemas.microsoft.com/office/drawing/2014/main" id="{5898BFF7-EC84-441C-9BE9-DA264BFAA17C}"/>
              </a:ext>
            </a:extLst>
          </p:cNvPr>
          <p:cNvSpPr>
            <a:spLocks noChangeArrowheads="1"/>
          </p:cNvSpPr>
          <p:nvPr/>
        </p:nvSpPr>
        <p:spPr bwMode="auto">
          <a:xfrm>
            <a:off x="4341813" y="4876453"/>
            <a:ext cx="498475"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903" name="Oval 41">
            <a:extLst>
              <a:ext uri="{FF2B5EF4-FFF2-40B4-BE49-F238E27FC236}">
                <a16:creationId xmlns:a16="http://schemas.microsoft.com/office/drawing/2014/main" id="{2F72D121-CB55-4505-B986-D85D2E9A2D4B}"/>
              </a:ext>
            </a:extLst>
          </p:cNvPr>
          <p:cNvSpPr>
            <a:spLocks noChangeArrowheads="1"/>
          </p:cNvSpPr>
          <p:nvPr/>
        </p:nvSpPr>
        <p:spPr bwMode="auto">
          <a:xfrm>
            <a:off x="7907338" y="4876453"/>
            <a:ext cx="500062"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904" name="Oval 42">
            <a:extLst>
              <a:ext uri="{FF2B5EF4-FFF2-40B4-BE49-F238E27FC236}">
                <a16:creationId xmlns:a16="http://schemas.microsoft.com/office/drawing/2014/main" id="{3FAC3296-C4C7-4698-B434-5ACDD6C17D8E}"/>
              </a:ext>
            </a:extLst>
          </p:cNvPr>
          <p:cNvSpPr>
            <a:spLocks noChangeArrowheads="1"/>
          </p:cNvSpPr>
          <p:nvPr/>
        </p:nvSpPr>
        <p:spPr bwMode="auto">
          <a:xfrm>
            <a:off x="7194550" y="4876453"/>
            <a:ext cx="500063"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905" name="Oval 43">
            <a:extLst>
              <a:ext uri="{FF2B5EF4-FFF2-40B4-BE49-F238E27FC236}">
                <a16:creationId xmlns:a16="http://schemas.microsoft.com/office/drawing/2014/main" id="{C02527B3-BF7C-44F2-A87F-9301402DB81F}"/>
              </a:ext>
            </a:extLst>
          </p:cNvPr>
          <p:cNvSpPr>
            <a:spLocks noChangeArrowheads="1"/>
          </p:cNvSpPr>
          <p:nvPr/>
        </p:nvSpPr>
        <p:spPr bwMode="auto">
          <a:xfrm>
            <a:off x="6553200" y="4876453"/>
            <a:ext cx="498475"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906" name="Oval 44">
            <a:extLst>
              <a:ext uri="{FF2B5EF4-FFF2-40B4-BE49-F238E27FC236}">
                <a16:creationId xmlns:a16="http://schemas.microsoft.com/office/drawing/2014/main" id="{DE2A9B20-B353-4EDC-8733-B019CFDCF199}"/>
              </a:ext>
            </a:extLst>
          </p:cNvPr>
          <p:cNvSpPr>
            <a:spLocks noChangeArrowheads="1"/>
          </p:cNvSpPr>
          <p:nvPr/>
        </p:nvSpPr>
        <p:spPr bwMode="auto">
          <a:xfrm>
            <a:off x="4983163" y="4876453"/>
            <a:ext cx="500062"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907" name="Oval 45">
            <a:extLst>
              <a:ext uri="{FF2B5EF4-FFF2-40B4-BE49-F238E27FC236}">
                <a16:creationId xmlns:a16="http://schemas.microsoft.com/office/drawing/2014/main" id="{140EBB3D-B3B1-4895-A1D1-52F9F3374CD9}"/>
              </a:ext>
            </a:extLst>
          </p:cNvPr>
          <p:cNvSpPr>
            <a:spLocks noChangeArrowheads="1"/>
          </p:cNvSpPr>
          <p:nvPr/>
        </p:nvSpPr>
        <p:spPr bwMode="auto">
          <a:xfrm>
            <a:off x="5767388" y="4876453"/>
            <a:ext cx="500062" cy="45402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FFCC"/>
                </a:solidFill>
                <a:latin typeface="Arial" panose="020B0604020202020204" pitchFamily="34" charset="0"/>
                <a:sym typeface="Arial" panose="020B0604020202020204" pitchFamily="34" charset="0"/>
              </a:rPr>
              <a:t>21</a:t>
            </a:r>
            <a:endParaRPr lang="zh-CN" altLang="en-US" sz="2400" i="0" dirty="0"/>
          </a:p>
        </p:txBody>
      </p:sp>
      <p:sp>
        <p:nvSpPr>
          <p:cNvPr id="36908" name="Line 46">
            <a:extLst>
              <a:ext uri="{FF2B5EF4-FFF2-40B4-BE49-F238E27FC236}">
                <a16:creationId xmlns:a16="http://schemas.microsoft.com/office/drawing/2014/main" id="{A2FDB897-57BF-4A97-A772-D26C88391053}"/>
              </a:ext>
            </a:extLst>
          </p:cNvPr>
          <p:cNvSpPr>
            <a:spLocks noChangeShapeType="1"/>
          </p:cNvSpPr>
          <p:nvPr/>
        </p:nvSpPr>
        <p:spPr bwMode="auto">
          <a:xfrm>
            <a:off x="801688" y="1901478"/>
            <a:ext cx="1587" cy="32385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09" name="Text Box 47">
            <a:extLst>
              <a:ext uri="{FF2B5EF4-FFF2-40B4-BE49-F238E27FC236}">
                <a16:creationId xmlns:a16="http://schemas.microsoft.com/office/drawing/2014/main" id="{35195C37-BBA6-4917-B440-218F3FD61466}"/>
              </a:ext>
            </a:extLst>
          </p:cNvPr>
          <p:cNvSpPr>
            <a:spLocks noChangeArrowheads="1"/>
          </p:cNvSpPr>
          <p:nvPr/>
        </p:nvSpPr>
        <p:spPr bwMode="auto">
          <a:xfrm>
            <a:off x="323850" y="1598265"/>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1600" b="1" i="0">
                <a:latin typeface="Times New Roman" panose="02020603050405020304" pitchFamily="18" charset="0"/>
                <a:sym typeface="Times New Roman" panose="02020603050405020304" pitchFamily="18" charset="0"/>
              </a:rPr>
              <a:t>pivotkey</a:t>
            </a:r>
            <a:endParaRPr lang="zh-CN" altLang="en-US" sz="2400" i="0"/>
          </a:p>
        </p:txBody>
      </p:sp>
      <p:sp>
        <p:nvSpPr>
          <p:cNvPr id="36910" name="Text Box 48">
            <a:extLst>
              <a:ext uri="{FF2B5EF4-FFF2-40B4-BE49-F238E27FC236}">
                <a16:creationId xmlns:a16="http://schemas.microsoft.com/office/drawing/2014/main" id="{E907D2D9-75B1-4C85-996C-CA33B26790AC}"/>
              </a:ext>
            </a:extLst>
          </p:cNvPr>
          <p:cNvSpPr>
            <a:spLocks noChangeArrowheads="1"/>
          </p:cNvSpPr>
          <p:nvPr/>
        </p:nvSpPr>
        <p:spPr bwMode="auto">
          <a:xfrm>
            <a:off x="1905000" y="2290415"/>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一次交换</a:t>
            </a:r>
            <a:endParaRPr lang="zh-CN" altLang="en-US" sz="2400" i="0" dirty="0"/>
          </a:p>
        </p:txBody>
      </p:sp>
      <p:sp>
        <p:nvSpPr>
          <p:cNvPr id="36911" name="Text Box 49">
            <a:extLst>
              <a:ext uri="{FF2B5EF4-FFF2-40B4-BE49-F238E27FC236}">
                <a16:creationId xmlns:a16="http://schemas.microsoft.com/office/drawing/2014/main" id="{EA656F51-D61F-4B8B-A79D-0060F16AF473}"/>
              </a:ext>
            </a:extLst>
          </p:cNvPr>
          <p:cNvSpPr>
            <a:spLocks noChangeArrowheads="1"/>
          </p:cNvSpPr>
          <p:nvPr/>
        </p:nvSpPr>
        <p:spPr bwMode="auto">
          <a:xfrm>
            <a:off x="1905000" y="29365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二次交换</a:t>
            </a:r>
            <a:endParaRPr lang="zh-CN" altLang="en-US" sz="2400" i="0" dirty="0"/>
          </a:p>
        </p:txBody>
      </p:sp>
      <p:sp>
        <p:nvSpPr>
          <p:cNvPr id="36912" name="Text Box 50">
            <a:extLst>
              <a:ext uri="{FF2B5EF4-FFF2-40B4-BE49-F238E27FC236}">
                <a16:creationId xmlns:a16="http://schemas.microsoft.com/office/drawing/2014/main" id="{FD14D890-7A8D-465A-B28F-E5EB527AB338}"/>
              </a:ext>
            </a:extLst>
          </p:cNvPr>
          <p:cNvSpPr>
            <a:spLocks noChangeArrowheads="1"/>
          </p:cNvSpPr>
          <p:nvPr/>
        </p:nvSpPr>
        <p:spPr bwMode="auto">
          <a:xfrm>
            <a:off x="1905000" y="35842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三次交换</a:t>
            </a:r>
            <a:endParaRPr lang="zh-CN" altLang="en-US" sz="2400" i="0"/>
          </a:p>
        </p:txBody>
      </p:sp>
      <p:sp>
        <p:nvSpPr>
          <p:cNvPr id="36913" name="Text Box 51">
            <a:extLst>
              <a:ext uri="{FF2B5EF4-FFF2-40B4-BE49-F238E27FC236}">
                <a16:creationId xmlns:a16="http://schemas.microsoft.com/office/drawing/2014/main" id="{AC86CFE9-CAB5-45B6-A08D-6BFF1A672453}"/>
              </a:ext>
            </a:extLst>
          </p:cNvPr>
          <p:cNvSpPr>
            <a:spLocks noChangeArrowheads="1"/>
          </p:cNvSpPr>
          <p:nvPr/>
        </p:nvSpPr>
        <p:spPr bwMode="auto">
          <a:xfrm>
            <a:off x="1905000" y="4230340"/>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400" b="1" i="0">
                <a:latin typeface="Times New Roman" panose="02020603050405020304" pitchFamily="18" charset="0"/>
                <a:ea typeface="楷体_GB2312" pitchFamily="1" charset="-122"/>
                <a:sym typeface="Times New Roman" panose="02020603050405020304" pitchFamily="18" charset="0"/>
              </a:rPr>
              <a:t>high-1</a:t>
            </a:r>
            <a:endParaRPr lang="zh-CN" altLang="en-US" sz="2400" i="0"/>
          </a:p>
        </p:txBody>
      </p:sp>
      <p:sp>
        <p:nvSpPr>
          <p:cNvPr id="36914" name="Text Box 52">
            <a:extLst>
              <a:ext uri="{FF2B5EF4-FFF2-40B4-BE49-F238E27FC236}">
                <a16:creationId xmlns:a16="http://schemas.microsoft.com/office/drawing/2014/main" id="{81992C9C-4DF4-464B-A397-9A243A74404B}"/>
              </a:ext>
            </a:extLst>
          </p:cNvPr>
          <p:cNvSpPr>
            <a:spLocks noChangeArrowheads="1"/>
          </p:cNvSpPr>
          <p:nvPr/>
        </p:nvSpPr>
        <p:spPr bwMode="auto">
          <a:xfrm>
            <a:off x="1843088" y="4876453"/>
            <a:ext cx="236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完成一趟排序</a:t>
            </a:r>
            <a:endParaRPr lang="zh-CN" altLang="en-US" sz="2400" i="0"/>
          </a:p>
        </p:txBody>
      </p:sp>
      <p:grpSp>
        <p:nvGrpSpPr>
          <p:cNvPr id="36915" name="Group 102">
            <a:extLst>
              <a:ext uri="{FF2B5EF4-FFF2-40B4-BE49-F238E27FC236}">
                <a16:creationId xmlns:a16="http://schemas.microsoft.com/office/drawing/2014/main" id="{C61206B4-D5DF-4F9A-9AA7-C4BE166ED42B}"/>
              </a:ext>
            </a:extLst>
          </p:cNvPr>
          <p:cNvGrpSpPr>
            <a:grpSpLocks/>
          </p:cNvGrpSpPr>
          <p:nvPr/>
        </p:nvGrpSpPr>
        <p:grpSpPr bwMode="auto">
          <a:xfrm>
            <a:off x="4211638" y="1880840"/>
            <a:ext cx="361949" cy="258763"/>
            <a:chOff x="0" y="0"/>
            <a:chExt cx="228" cy="163"/>
          </a:xfrm>
        </p:grpSpPr>
        <p:sp>
          <p:nvSpPr>
            <p:cNvPr id="36941" name="Text Box 53">
              <a:extLst>
                <a:ext uri="{FF2B5EF4-FFF2-40B4-BE49-F238E27FC236}">
                  <a16:creationId xmlns:a16="http://schemas.microsoft.com/office/drawing/2014/main" id="{C26F78C4-A821-4E7A-8303-DD6CCC5C9B85}"/>
                </a:ext>
              </a:extLst>
            </p:cNvPr>
            <p:cNvSpPr>
              <a:spLocks noChangeArrowheads="1"/>
            </p:cNvSpPr>
            <p:nvPr/>
          </p:nvSpPr>
          <p:spPr bwMode="auto">
            <a:xfrm>
              <a:off x="0" y="0"/>
              <a:ext cx="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low</a:t>
              </a:r>
              <a:endParaRPr lang="zh-CN" altLang="en-US" sz="2400" i="0"/>
            </a:p>
          </p:txBody>
        </p:sp>
        <p:sp>
          <p:nvSpPr>
            <p:cNvPr id="2" name="Line 55">
              <a:extLst>
                <a:ext uri="{FF2B5EF4-FFF2-40B4-BE49-F238E27FC236}">
                  <a16:creationId xmlns:a16="http://schemas.microsoft.com/office/drawing/2014/main" id="{C57CBC2B-0F49-4988-8105-6856BDAFF83B}"/>
                </a:ext>
              </a:extLst>
            </p:cNvPr>
            <p:cNvSpPr>
              <a:spLocks noChangeShapeType="1"/>
            </p:cNvSpPr>
            <p:nvPr/>
          </p:nvSpPr>
          <p:spPr bwMode="auto">
            <a:xfrm flipV="1">
              <a:off x="227" y="0"/>
              <a:ext cx="1" cy="1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grpSp>
      <p:sp>
        <p:nvSpPr>
          <p:cNvPr id="36916" name="Line 60">
            <a:extLst>
              <a:ext uri="{FF2B5EF4-FFF2-40B4-BE49-F238E27FC236}">
                <a16:creationId xmlns:a16="http://schemas.microsoft.com/office/drawing/2014/main" id="{DB5CF351-D4C3-4FB7-8759-A532C9AF315B}"/>
              </a:ext>
            </a:extLst>
          </p:cNvPr>
          <p:cNvSpPr>
            <a:spLocks noChangeShapeType="1"/>
          </p:cNvSpPr>
          <p:nvPr/>
        </p:nvSpPr>
        <p:spPr bwMode="auto">
          <a:xfrm flipV="1">
            <a:off x="7524750" y="3293715"/>
            <a:ext cx="0"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7" name="Line 62">
            <a:extLst>
              <a:ext uri="{FF2B5EF4-FFF2-40B4-BE49-F238E27FC236}">
                <a16:creationId xmlns:a16="http://schemas.microsoft.com/office/drawing/2014/main" id="{4F7BAC90-1AAF-44E0-9BE9-6C2954540743}"/>
              </a:ext>
            </a:extLst>
          </p:cNvPr>
          <p:cNvSpPr>
            <a:spLocks noChangeShapeType="1"/>
          </p:cNvSpPr>
          <p:nvPr/>
        </p:nvSpPr>
        <p:spPr bwMode="auto">
          <a:xfrm flipV="1">
            <a:off x="8255000" y="2588865"/>
            <a:ext cx="0"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8" name="Line 68">
            <a:extLst>
              <a:ext uri="{FF2B5EF4-FFF2-40B4-BE49-F238E27FC236}">
                <a16:creationId xmlns:a16="http://schemas.microsoft.com/office/drawing/2014/main" id="{EDC7ABF1-63B4-4050-8E73-4D80484C58A3}"/>
              </a:ext>
            </a:extLst>
          </p:cNvPr>
          <p:cNvSpPr>
            <a:spLocks noChangeShapeType="1"/>
          </p:cNvSpPr>
          <p:nvPr/>
        </p:nvSpPr>
        <p:spPr bwMode="auto">
          <a:xfrm flipV="1">
            <a:off x="6045200" y="4036665"/>
            <a:ext cx="0" cy="2587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9" name="Line 71">
            <a:extLst>
              <a:ext uri="{FF2B5EF4-FFF2-40B4-BE49-F238E27FC236}">
                <a16:creationId xmlns:a16="http://schemas.microsoft.com/office/drawing/2014/main" id="{47E2A84C-9F69-44F5-A32E-F435FD944504}"/>
              </a:ext>
            </a:extLst>
          </p:cNvPr>
          <p:cNvSpPr>
            <a:spLocks noChangeShapeType="1"/>
          </p:cNvSpPr>
          <p:nvPr/>
        </p:nvSpPr>
        <p:spPr bwMode="auto">
          <a:xfrm flipV="1">
            <a:off x="7493000" y="3960465"/>
            <a:ext cx="1588"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tIns="0"/>
          <a:lstStyle/>
          <a:p>
            <a:endParaRPr lang="zh-CN" altLang="en-US" i="0"/>
          </a:p>
        </p:txBody>
      </p:sp>
      <p:sp>
        <p:nvSpPr>
          <p:cNvPr id="36920" name="Line 74">
            <a:extLst>
              <a:ext uri="{FF2B5EF4-FFF2-40B4-BE49-F238E27FC236}">
                <a16:creationId xmlns:a16="http://schemas.microsoft.com/office/drawing/2014/main" id="{2F18A2CC-C0EB-4E29-A1F3-E66CFE53DA70}"/>
              </a:ext>
            </a:extLst>
          </p:cNvPr>
          <p:cNvSpPr>
            <a:spLocks noChangeShapeType="1"/>
          </p:cNvSpPr>
          <p:nvPr/>
        </p:nvSpPr>
        <p:spPr bwMode="auto">
          <a:xfrm flipH="1" flipV="1">
            <a:off x="6807200" y="4570065"/>
            <a:ext cx="0" cy="304800"/>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1" name="Line 77">
            <a:extLst>
              <a:ext uri="{FF2B5EF4-FFF2-40B4-BE49-F238E27FC236}">
                <a16:creationId xmlns:a16="http://schemas.microsoft.com/office/drawing/2014/main" id="{F31A26F1-C6F5-47B1-81CD-EE08105D41A6}"/>
              </a:ext>
            </a:extLst>
          </p:cNvPr>
          <p:cNvSpPr>
            <a:spLocks noChangeShapeType="1"/>
          </p:cNvSpPr>
          <p:nvPr/>
        </p:nvSpPr>
        <p:spPr bwMode="auto">
          <a:xfrm flipV="1">
            <a:off x="5910263" y="5330478"/>
            <a:ext cx="1587" cy="258762"/>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2" name="Line 80">
            <a:extLst>
              <a:ext uri="{FF2B5EF4-FFF2-40B4-BE49-F238E27FC236}">
                <a16:creationId xmlns:a16="http://schemas.microsoft.com/office/drawing/2014/main" id="{74C07AC4-10C9-4DA5-B424-D50EB7FFA7BE}"/>
              </a:ext>
            </a:extLst>
          </p:cNvPr>
          <p:cNvSpPr>
            <a:spLocks noChangeShapeType="1"/>
          </p:cNvSpPr>
          <p:nvPr/>
        </p:nvSpPr>
        <p:spPr bwMode="auto">
          <a:xfrm flipV="1">
            <a:off x="6196013" y="5330478"/>
            <a:ext cx="1587" cy="258762"/>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3" name="Line 82">
            <a:extLst>
              <a:ext uri="{FF2B5EF4-FFF2-40B4-BE49-F238E27FC236}">
                <a16:creationId xmlns:a16="http://schemas.microsoft.com/office/drawing/2014/main" id="{1400B7AA-7787-4C20-91B3-CC705D6C23F9}"/>
              </a:ext>
            </a:extLst>
          </p:cNvPr>
          <p:cNvSpPr>
            <a:spLocks noChangeShapeType="1"/>
          </p:cNvSpPr>
          <p:nvPr/>
        </p:nvSpPr>
        <p:spPr bwMode="auto">
          <a:xfrm flipH="1" flipV="1">
            <a:off x="6045200" y="4570065"/>
            <a:ext cx="0" cy="2587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grpSp>
        <p:nvGrpSpPr>
          <p:cNvPr id="36924" name="Group 101">
            <a:extLst>
              <a:ext uri="{FF2B5EF4-FFF2-40B4-BE49-F238E27FC236}">
                <a16:creationId xmlns:a16="http://schemas.microsoft.com/office/drawing/2014/main" id="{6AC4AC2D-EFA1-4B46-A35D-FBC34B50ACA4}"/>
              </a:ext>
            </a:extLst>
          </p:cNvPr>
          <p:cNvGrpSpPr>
            <a:grpSpLocks/>
          </p:cNvGrpSpPr>
          <p:nvPr/>
        </p:nvGrpSpPr>
        <p:grpSpPr bwMode="auto">
          <a:xfrm>
            <a:off x="8193088" y="1879253"/>
            <a:ext cx="484187" cy="258762"/>
            <a:chOff x="0" y="0"/>
            <a:chExt cx="305" cy="163"/>
          </a:xfrm>
        </p:grpSpPr>
        <p:sp>
          <p:nvSpPr>
            <p:cNvPr id="36939" name="Line 56">
              <a:extLst>
                <a:ext uri="{FF2B5EF4-FFF2-40B4-BE49-F238E27FC236}">
                  <a16:creationId xmlns:a16="http://schemas.microsoft.com/office/drawing/2014/main" id="{5E21A3E2-C4C8-4E03-8A2F-5345CFC54214}"/>
                </a:ext>
              </a:extLst>
            </p:cNvPr>
            <p:cNvSpPr>
              <a:spLocks noChangeShapeType="1"/>
            </p:cNvSpPr>
            <p:nvPr/>
          </p:nvSpPr>
          <p:spPr bwMode="auto">
            <a:xfrm flipV="1">
              <a:off x="0" y="0"/>
              <a:ext cx="1" cy="1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40" name="Text Box 86">
              <a:extLst>
                <a:ext uri="{FF2B5EF4-FFF2-40B4-BE49-F238E27FC236}">
                  <a16:creationId xmlns:a16="http://schemas.microsoft.com/office/drawing/2014/main" id="{1BEF4D15-6EB6-400B-9158-A50E4B78D2A4}"/>
                </a:ext>
              </a:extLst>
            </p:cNvPr>
            <p:cNvSpPr>
              <a:spLocks noChangeArrowheads="1"/>
            </p:cNvSpPr>
            <p:nvPr/>
          </p:nvSpPr>
          <p:spPr bwMode="auto">
            <a:xfrm>
              <a:off x="32" y="1"/>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grpSp>
      <p:sp>
        <p:nvSpPr>
          <p:cNvPr id="36925" name="Line 87">
            <a:extLst>
              <a:ext uri="{FF2B5EF4-FFF2-40B4-BE49-F238E27FC236}">
                <a16:creationId xmlns:a16="http://schemas.microsoft.com/office/drawing/2014/main" id="{33B36A4A-CCC2-46F8-B25C-B8DE123CD0DE}"/>
              </a:ext>
            </a:extLst>
          </p:cNvPr>
          <p:cNvSpPr>
            <a:spLocks noChangeShapeType="1"/>
          </p:cNvSpPr>
          <p:nvPr/>
        </p:nvSpPr>
        <p:spPr bwMode="auto">
          <a:xfrm flipV="1">
            <a:off x="5270500" y="3356992"/>
            <a:ext cx="1588"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tIns="0"/>
          <a:lstStyle/>
          <a:p>
            <a:endParaRPr lang="zh-CN" altLang="en-US" i="0"/>
          </a:p>
        </p:txBody>
      </p:sp>
      <p:grpSp>
        <p:nvGrpSpPr>
          <p:cNvPr id="36926" name="Group 103">
            <a:extLst>
              <a:ext uri="{FF2B5EF4-FFF2-40B4-BE49-F238E27FC236}">
                <a16:creationId xmlns:a16="http://schemas.microsoft.com/office/drawing/2014/main" id="{9AFB254C-F94E-40E9-8FF2-D9BAB592056C}"/>
              </a:ext>
            </a:extLst>
          </p:cNvPr>
          <p:cNvGrpSpPr>
            <a:grpSpLocks/>
          </p:cNvGrpSpPr>
          <p:nvPr/>
        </p:nvGrpSpPr>
        <p:grpSpPr bwMode="auto">
          <a:xfrm>
            <a:off x="4932363" y="2673003"/>
            <a:ext cx="342900" cy="258762"/>
            <a:chOff x="0" y="0"/>
            <a:chExt cx="216" cy="163"/>
          </a:xfrm>
        </p:grpSpPr>
        <p:sp>
          <p:nvSpPr>
            <p:cNvPr id="36937" name="Line 58">
              <a:extLst>
                <a:ext uri="{FF2B5EF4-FFF2-40B4-BE49-F238E27FC236}">
                  <a16:creationId xmlns:a16="http://schemas.microsoft.com/office/drawing/2014/main" id="{730662AB-2168-4CEC-8E9F-7285748F253B}"/>
                </a:ext>
              </a:extLst>
            </p:cNvPr>
            <p:cNvSpPr>
              <a:spLocks noChangeShapeType="1"/>
            </p:cNvSpPr>
            <p:nvPr/>
          </p:nvSpPr>
          <p:spPr bwMode="auto">
            <a:xfrm flipV="1">
              <a:off x="200" y="0"/>
              <a:ext cx="1" cy="1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38" name="Text Box 88">
              <a:extLst>
                <a:ext uri="{FF2B5EF4-FFF2-40B4-BE49-F238E27FC236}">
                  <a16:creationId xmlns:a16="http://schemas.microsoft.com/office/drawing/2014/main" id="{6B94C976-0D39-402B-AF1B-36952AECACC2}"/>
                </a:ext>
              </a:extLst>
            </p:cNvPr>
            <p:cNvSpPr>
              <a:spLocks noChangeArrowheads="1"/>
            </p:cNvSpPr>
            <p:nvPr/>
          </p:nvSpPr>
          <p:spPr bwMode="auto">
            <a:xfrm>
              <a:off x="0" y="0"/>
              <a:ext cx="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low</a:t>
              </a:r>
              <a:endParaRPr lang="zh-CN" altLang="en-US" sz="2400" i="0"/>
            </a:p>
          </p:txBody>
        </p:sp>
      </p:grpSp>
      <p:sp>
        <p:nvSpPr>
          <p:cNvPr id="36927" name="Text Box 89">
            <a:extLst>
              <a:ext uri="{FF2B5EF4-FFF2-40B4-BE49-F238E27FC236}">
                <a16:creationId xmlns:a16="http://schemas.microsoft.com/office/drawing/2014/main" id="{8D9A4089-6B51-412F-8E6F-E2E9DAAC92FF}"/>
              </a:ext>
            </a:extLst>
          </p:cNvPr>
          <p:cNvSpPr>
            <a:spLocks noChangeArrowheads="1"/>
          </p:cNvSpPr>
          <p:nvPr/>
        </p:nvSpPr>
        <p:spPr bwMode="auto">
          <a:xfrm>
            <a:off x="4932363" y="3356992"/>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28" name="Text Box 90">
            <a:extLst>
              <a:ext uri="{FF2B5EF4-FFF2-40B4-BE49-F238E27FC236}">
                <a16:creationId xmlns:a16="http://schemas.microsoft.com/office/drawing/2014/main" id="{5C7C889B-FE6F-41A8-B831-69A877026A44}"/>
              </a:ext>
            </a:extLst>
          </p:cNvPr>
          <p:cNvSpPr>
            <a:spLocks noChangeArrowheads="1"/>
          </p:cNvSpPr>
          <p:nvPr/>
        </p:nvSpPr>
        <p:spPr bwMode="auto">
          <a:xfrm>
            <a:off x="5652120" y="40366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29" name="Text Box 91">
            <a:extLst>
              <a:ext uri="{FF2B5EF4-FFF2-40B4-BE49-F238E27FC236}">
                <a16:creationId xmlns:a16="http://schemas.microsoft.com/office/drawing/2014/main" id="{08003ED9-F50D-4843-BDDB-DC216B21A38C}"/>
              </a:ext>
            </a:extLst>
          </p:cNvPr>
          <p:cNvSpPr>
            <a:spLocks noChangeArrowheads="1"/>
          </p:cNvSpPr>
          <p:nvPr/>
        </p:nvSpPr>
        <p:spPr bwMode="auto">
          <a:xfrm>
            <a:off x="5652120" y="46462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30" name="Text Box 92">
            <a:extLst>
              <a:ext uri="{FF2B5EF4-FFF2-40B4-BE49-F238E27FC236}">
                <a16:creationId xmlns:a16="http://schemas.microsoft.com/office/drawing/2014/main" id="{A571C9FA-41B4-48BD-B9A8-61F147CC33AA}"/>
              </a:ext>
            </a:extLst>
          </p:cNvPr>
          <p:cNvSpPr>
            <a:spLocks noChangeArrowheads="1"/>
          </p:cNvSpPr>
          <p:nvPr/>
        </p:nvSpPr>
        <p:spPr bwMode="auto">
          <a:xfrm>
            <a:off x="5508104" y="53320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31" name="Text Box 93">
            <a:extLst>
              <a:ext uri="{FF2B5EF4-FFF2-40B4-BE49-F238E27FC236}">
                <a16:creationId xmlns:a16="http://schemas.microsoft.com/office/drawing/2014/main" id="{9CAE4617-F4AA-4D56-922E-4C6C6C8B35EF}"/>
              </a:ext>
            </a:extLst>
          </p:cNvPr>
          <p:cNvSpPr>
            <a:spLocks noChangeArrowheads="1"/>
          </p:cNvSpPr>
          <p:nvPr/>
        </p:nvSpPr>
        <p:spPr bwMode="auto">
          <a:xfrm>
            <a:off x="8331200" y="26650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2" name="Text Box 94">
            <a:extLst>
              <a:ext uri="{FF2B5EF4-FFF2-40B4-BE49-F238E27FC236}">
                <a16:creationId xmlns:a16="http://schemas.microsoft.com/office/drawing/2014/main" id="{871EF074-6ACF-4A4B-93C0-C16FF03EA1CA}"/>
              </a:ext>
            </a:extLst>
          </p:cNvPr>
          <p:cNvSpPr>
            <a:spLocks noChangeArrowheads="1"/>
          </p:cNvSpPr>
          <p:nvPr/>
        </p:nvSpPr>
        <p:spPr bwMode="auto">
          <a:xfrm>
            <a:off x="7596188" y="3322290"/>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3" name="Text Box 95">
            <a:extLst>
              <a:ext uri="{FF2B5EF4-FFF2-40B4-BE49-F238E27FC236}">
                <a16:creationId xmlns:a16="http://schemas.microsoft.com/office/drawing/2014/main" id="{BFE7F766-2E8D-4553-BBAC-EE763CB89619}"/>
              </a:ext>
            </a:extLst>
          </p:cNvPr>
          <p:cNvSpPr>
            <a:spLocks noChangeArrowheads="1"/>
          </p:cNvSpPr>
          <p:nvPr/>
        </p:nvSpPr>
        <p:spPr bwMode="auto">
          <a:xfrm>
            <a:off x="7569200" y="40366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4" name="Text Box 96">
            <a:extLst>
              <a:ext uri="{FF2B5EF4-FFF2-40B4-BE49-F238E27FC236}">
                <a16:creationId xmlns:a16="http://schemas.microsoft.com/office/drawing/2014/main" id="{207E0380-4FA7-46E8-AABB-6AEDDF4DF8B4}"/>
              </a:ext>
            </a:extLst>
          </p:cNvPr>
          <p:cNvSpPr>
            <a:spLocks noChangeArrowheads="1"/>
          </p:cNvSpPr>
          <p:nvPr/>
        </p:nvSpPr>
        <p:spPr bwMode="auto">
          <a:xfrm>
            <a:off x="6883400" y="46462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5" name="Text Box 97">
            <a:extLst>
              <a:ext uri="{FF2B5EF4-FFF2-40B4-BE49-F238E27FC236}">
                <a16:creationId xmlns:a16="http://schemas.microsoft.com/office/drawing/2014/main" id="{E3DB3D82-D519-4A3F-A405-B655185B86AD}"/>
              </a:ext>
            </a:extLst>
          </p:cNvPr>
          <p:cNvSpPr>
            <a:spLocks noChangeArrowheads="1"/>
          </p:cNvSpPr>
          <p:nvPr/>
        </p:nvSpPr>
        <p:spPr bwMode="auto">
          <a:xfrm>
            <a:off x="6273800" y="53320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42" name="Rectangle 31">
            <a:extLst>
              <a:ext uri="{FF2B5EF4-FFF2-40B4-BE49-F238E27FC236}">
                <a16:creationId xmlns:a16="http://schemas.microsoft.com/office/drawing/2014/main" id="{0E6B8D55-58B4-493E-988E-46E83609F6FA}"/>
              </a:ext>
            </a:extLst>
          </p:cNvPr>
          <p:cNvSpPr>
            <a:spLocks noChangeArrowheads="1"/>
          </p:cNvSpPr>
          <p:nvPr/>
        </p:nvSpPr>
        <p:spPr bwMode="auto">
          <a:xfrm>
            <a:off x="4427538" y="1522065"/>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 name="Text Box 4">
            <a:extLst>
              <a:ext uri="{FF2B5EF4-FFF2-40B4-BE49-F238E27FC236}">
                <a16:creationId xmlns:a16="http://schemas.microsoft.com/office/drawing/2014/main" id="{D6CB6709-1A5B-42CF-8AD7-DC7B211CBCA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快速排序举例</a:t>
            </a:r>
          </a:p>
        </p:txBody>
      </p:sp>
      <p:sp>
        <p:nvSpPr>
          <p:cNvPr id="78" name="Rectangle 31">
            <a:extLst>
              <a:ext uri="{FF2B5EF4-FFF2-40B4-BE49-F238E27FC236}">
                <a16:creationId xmlns:a16="http://schemas.microsoft.com/office/drawing/2014/main" id="{B08BBF75-721E-4E44-9743-F1C02BA95635}"/>
              </a:ext>
            </a:extLst>
          </p:cNvPr>
          <p:cNvSpPr>
            <a:spLocks noChangeArrowheads="1"/>
          </p:cNvSpPr>
          <p:nvPr/>
        </p:nvSpPr>
        <p:spPr bwMode="auto">
          <a:xfrm>
            <a:off x="5071269" y="2992121"/>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687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9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9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9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9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9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8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8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9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8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9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8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9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9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9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8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8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8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9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8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8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9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9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8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9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9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89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8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8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69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89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9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90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9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9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8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89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692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9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689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69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69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90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693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692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693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690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690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690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692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6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72" grpId="0" bldLvl="0" animBg="1" autoUpdateAnimBg="0"/>
      <p:bldP spid="36879" grpId="0" animBg="1"/>
      <p:bldP spid="36880" grpId="0" animBg="1"/>
      <p:bldP spid="36881" grpId="0" animBg="1"/>
      <p:bldP spid="36882" grpId="0" animBg="1"/>
      <p:bldP spid="36883" grpId="0" bldLvl="0" animBg="1" autoUpdateAnimBg="0"/>
      <p:bldP spid="36884" grpId="0" animBg="1"/>
      <p:bldP spid="36885" grpId="0" animBg="1"/>
      <p:bldP spid="36886" grpId="0" animBg="1"/>
      <p:bldP spid="36887" grpId="0" animBg="1"/>
      <p:bldP spid="36888" grpId="0" animBg="1"/>
      <p:bldP spid="36889" grpId="0" animBg="1"/>
      <p:bldP spid="36890" grpId="0" animBg="1"/>
      <p:bldP spid="36891" grpId="0" animBg="1"/>
      <p:bldP spid="36892" grpId="0" animBg="1"/>
      <p:bldP spid="36893" grpId="0" animBg="1"/>
      <p:bldP spid="36894" grpId="0" animBg="1"/>
      <p:bldP spid="36895" grpId="0" animBg="1"/>
      <p:bldP spid="36896" grpId="0" animBg="1"/>
      <p:bldP spid="36897" grpId="0" animBg="1"/>
      <p:bldP spid="36898" grpId="0" animBg="1"/>
      <p:bldP spid="36899" grpId="0" animBg="1"/>
      <p:bldP spid="36900" grpId="0" animBg="1"/>
      <p:bldP spid="36901" grpId="0" animBg="1"/>
      <p:bldP spid="36902" grpId="0" animBg="1"/>
      <p:bldP spid="36903" grpId="0" animBg="1"/>
      <p:bldP spid="36904" grpId="0" animBg="1"/>
      <p:bldP spid="36905" grpId="0" animBg="1"/>
      <p:bldP spid="36906" grpId="0" animBg="1"/>
      <p:bldP spid="36907" grpId="0" animBg="1"/>
      <p:bldP spid="36910" grpId="0"/>
      <p:bldP spid="36911" grpId="0"/>
      <p:bldP spid="36912" grpId="0"/>
      <p:bldP spid="36913" grpId="0"/>
      <p:bldP spid="36914" grpId="0"/>
      <p:bldP spid="36916" grpId="0" animBg="1"/>
      <p:bldP spid="36917" grpId="0" animBg="1"/>
      <p:bldP spid="36918" grpId="0" animBg="1"/>
      <p:bldP spid="36919" grpId="0" animBg="1"/>
      <p:bldP spid="36920" grpId="0" animBg="1"/>
      <p:bldP spid="36921" grpId="0" animBg="1"/>
      <p:bldP spid="36922" grpId="0" animBg="1"/>
      <p:bldP spid="36923" grpId="0" animBg="1"/>
      <p:bldP spid="36925" grpId="0" animBg="1"/>
      <p:bldP spid="36927" grpId="0"/>
      <p:bldP spid="36928" grpId="0"/>
      <p:bldP spid="36929" grpId="0"/>
      <p:bldP spid="36930" grpId="0"/>
      <p:bldP spid="36931" grpId="0"/>
      <p:bldP spid="36932" grpId="0"/>
      <p:bldP spid="36933" grpId="0"/>
      <p:bldP spid="36934" grpId="0"/>
      <p:bldP spid="36935" grpId="0"/>
      <p:bldP spid="36942" grpId="0" bldLvl="0" animBg="1" autoUpdateAnimBg="0"/>
      <p:bldP spid="7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5247D612-2ED8-444F-A197-4FA7D6DC464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0AE791C-5C78-4E39-96FE-C92BB63350FC}" type="slidenum">
              <a:rPr lang="zh-CN" altLang="en-US" sz="2400">
                <a:solidFill>
                  <a:srgbClr val="000000"/>
                </a:solidFill>
              </a:rPr>
              <a:pPr algn="r" eaLnBrk="1" hangingPunct="1">
                <a:spcBef>
                  <a:spcPct val="50000"/>
                </a:spcBef>
                <a:buClrTx/>
                <a:buSzTx/>
                <a:buFont typeface="Arial" panose="020B0604020202020204" pitchFamily="34" charset="0"/>
                <a:buNone/>
              </a:pPr>
              <a:t>47</a:t>
            </a:fld>
            <a:endParaRPr lang="en-US" altLang="zh-CN" sz="2400"/>
          </a:p>
        </p:txBody>
      </p:sp>
      <p:sp>
        <p:nvSpPr>
          <p:cNvPr id="37894" name="Oval 83">
            <a:extLst>
              <a:ext uri="{FF2B5EF4-FFF2-40B4-BE49-F238E27FC236}">
                <a16:creationId xmlns:a16="http://schemas.microsoft.com/office/drawing/2014/main" id="{EB3E6EB8-A8B5-46A6-91E1-C5F83C81B6FB}"/>
              </a:ext>
            </a:extLst>
          </p:cNvPr>
          <p:cNvSpPr>
            <a:spLocks noChangeArrowheads="1"/>
          </p:cNvSpPr>
          <p:nvPr/>
        </p:nvSpPr>
        <p:spPr bwMode="auto">
          <a:xfrm>
            <a:off x="7278389" y="1414363"/>
            <a:ext cx="461963"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895" name="Oval 84">
            <a:extLst>
              <a:ext uri="{FF2B5EF4-FFF2-40B4-BE49-F238E27FC236}">
                <a16:creationId xmlns:a16="http://schemas.microsoft.com/office/drawing/2014/main" id="{F775CC33-CA01-41AD-A85C-894962C6008F}"/>
              </a:ext>
            </a:extLst>
          </p:cNvPr>
          <p:cNvSpPr>
            <a:spLocks noChangeArrowheads="1"/>
          </p:cNvSpPr>
          <p:nvPr/>
        </p:nvSpPr>
        <p:spPr bwMode="auto">
          <a:xfrm>
            <a:off x="6617989" y="1414363"/>
            <a:ext cx="461963"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7896" name="Oval 85">
            <a:extLst>
              <a:ext uri="{FF2B5EF4-FFF2-40B4-BE49-F238E27FC236}">
                <a16:creationId xmlns:a16="http://schemas.microsoft.com/office/drawing/2014/main" id="{9BB1C8DA-9F8B-410F-8CD7-808FD4D8C2D8}"/>
              </a:ext>
            </a:extLst>
          </p:cNvPr>
          <p:cNvSpPr>
            <a:spLocks noChangeArrowheads="1"/>
          </p:cNvSpPr>
          <p:nvPr/>
        </p:nvSpPr>
        <p:spPr bwMode="auto">
          <a:xfrm>
            <a:off x="6022677" y="1414363"/>
            <a:ext cx="461962"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897" name="Oval 86">
            <a:extLst>
              <a:ext uri="{FF2B5EF4-FFF2-40B4-BE49-F238E27FC236}">
                <a16:creationId xmlns:a16="http://schemas.microsoft.com/office/drawing/2014/main" id="{BDDC4F4A-26EA-4D4E-9D0F-68227DFEEE4B}"/>
              </a:ext>
            </a:extLst>
          </p:cNvPr>
          <p:cNvSpPr>
            <a:spLocks noChangeArrowheads="1"/>
          </p:cNvSpPr>
          <p:nvPr/>
        </p:nvSpPr>
        <p:spPr bwMode="auto">
          <a:xfrm>
            <a:off x="4568527" y="1414363"/>
            <a:ext cx="461962"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7898" name="Oval 87">
            <a:extLst>
              <a:ext uri="{FF2B5EF4-FFF2-40B4-BE49-F238E27FC236}">
                <a16:creationId xmlns:a16="http://schemas.microsoft.com/office/drawing/2014/main" id="{5DB3B510-D5BC-46EA-A634-F17882047395}"/>
              </a:ext>
            </a:extLst>
          </p:cNvPr>
          <p:cNvSpPr>
            <a:spLocks noChangeArrowheads="1"/>
          </p:cNvSpPr>
          <p:nvPr/>
        </p:nvSpPr>
        <p:spPr bwMode="auto">
          <a:xfrm>
            <a:off x="5295602" y="1414363"/>
            <a:ext cx="461962" cy="433388"/>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899" name="Oval 90">
            <a:extLst>
              <a:ext uri="{FF2B5EF4-FFF2-40B4-BE49-F238E27FC236}">
                <a16:creationId xmlns:a16="http://schemas.microsoft.com/office/drawing/2014/main" id="{BC228AFB-A0F2-4730-9042-BF7DF2B1E7AC}"/>
              </a:ext>
            </a:extLst>
          </p:cNvPr>
          <p:cNvSpPr>
            <a:spLocks noChangeArrowheads="1"/>
          </p:cNvSpPr>
          <p:nvPr/>
        </p:nvSpPr>
        <p:spPr bwMode="auto">
          <a:xfrm>
            <a:off x="3924300" y="2133501"/>
            <a:ext cx="461963" cy="434975"/>
          </a:xfrm>
          <a:prstGeom prst="ellipse">
            <a:avLst/>
          </a:prstGeom>
          <a:solidFill>
            <a:srgbClr val="3366FF"/>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08</a:t>
            </a:r>
            <a:endParaRPr lang="zh-CN" altLang="en-US" sz="2400" i="0"/>
          </a:p>
        </p:txBody>
      </p:sp>
      <p:sp>
        <p:nvSpPr>
          <p:cNvPr id="37900" name="Oval 91">
            <a:extLst>
              <a:ext uri="{FF2B5EF4-FFF2-40B4-BE49-F238E27FC236}">
                <a16:creationId xmlns:a16="http://schemas.microsoft.com/office/drawing/2014/main" id="{2773D27D-2CEC-4E18-A308-9CAACBA6AAA9}"/>
              </a:ext>
            </a:extLst>
          </p:cNvPr>
          <p:cNvSpPr>
            <a:spLocks noChangeArrowheads="1"/>
          </p:cNvSpPr>
          <p:nvPr/>
        </p:nvSpPr>
        <p:spPr bwMode="auto">
          <a:xfrm>
            <a:off x="7164388" y="2141438"/>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901" name="Oval 92">
            <a:extLst>
              <a:ext uri="{FF2B5EF4-FFF2-40B4-BE49-F238E27FC236}">
                <a16:creationId xmlns:a16="http://schemas.microsoft.com/office/drawing/2014/main" id="{CFC85BA6-C768-4D41-9099-2F13FF24313F}"/>
              </a:ext>
            </a:extLst>
          </p:cNvPr>
          <p:cNvSpPr>
            <a:spLocks noChangeArrowheads="1"/>
          </p:cNvSpPr>
          <p:nvPr/>
        </p:nvSpPr>
        <p:spPr bwMode="auto">
          <a:xfrm>
            <a:off x="6516688" y="2141438"/>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7902" name="Oval 93">
            <a:extLst>
              <a:ext uri="{FF2B5EF4-FFF2-40B4-BE49-F238E27FC236}">
                <a16:creationId xmlns:a16="http://schemas.microsoft.com/office/drawing/2014/main" id="{11EC3352-89E3-44AF-85FC-82CFF371FC9A}"/>
              </a:ext>
            </a:extLst>
          </p:cNvPr>
          <p:cNvSpPr>
            <a:spLocks noChangeArrowheads="1"/>
          </p:cNvSpPr>
          <p:nvPr/>
        </p:nvSpPr>
        <p:spPr bwMode="auto">
          <a:xfrm>
            <a:off x="5932488" y="2136676"/>
            <a:ext cx="463550" cy="434975"/>
          </a:xfrm>
          <a:prstGeom prst="ellipse">
            <a:avLst/>
          </a:prstGeom>
          <a:solidFill>
            <a:srgbClr val="0000FF"/>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hlink"/>
                </a:solidFill>
                <a:latin typeface="Arial" panose="020B0604020202020204" pitchFamily="34" charset="0"/>
                <a:sym typeface="Arial" panose="020B0604020202020204" pitchFamily="34" charset="0"/>
              </a:rPr>
              <a:t>25*</a:t>
            </a:r>
            <a:endParaRPr lang="zh-CN" altLang="en-US" sz="2400" i="0" dirty="0"/>
          </a:p>
        </p:txBody>
      </p:sp>
      <p:sp>
        <p:nvSpPr>
          <p:cNvPr id="37903" name="Oval 94">
            <a:extLst>
              <a:ext uri="{FF2B5EF4-FFF2-40B4-BE49-F238E27FC236}">
                <a16:creationId xmlns:a16="http://schemas.microsoft.com/office/drawing/2014/main" id="{76968B29-920C-4820-9DFD-39C80DDFF3D6}"/>
              </a:ext>
            </a:extLst>
          </p:cNvPr>
          <p:cNvSpPr>
            <a:spLocks noChangeArrowheads="1"/>
          </p:cNvSpPr>
          <p:nvPr/>
        </p:nvSpPr>
        <p:spPr bwMode="auto">
          <a:xfrm>
            <a:off x="4513263" y="2125563"/>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7904" name="Oval 95">
            <a:extLst>
              <a:ext uri="{FF2B5EF4-FFF2-40B4-BE49-F238E27FC236}">
                <a16:creationId xmlns:a16="http://schemas.microsoft.com/office/drawing/2014/main" id="{77F42D1B-3327-417D-9C55-5BD362932004}"/>
              </a:ext>
            </a:extLst>
          </p:cNvPr>
          <p:cNvSpPr>
            <a:spLocks noChangeArrowheads="1"/>
          </p:cNvSpPr>
          <p:nvPr/>
        </p:nvSpPr>
        <p:spPr bwMode="auto">
          <a:xfrm>
            <a:off x="5240338" y="2125563"/>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05" name="Oval 82">
            <a:extLst>
              <a:ext uri="{FF2B5EF4-FFF2-40B4-BE49-F238E27FC236}">
                <a16:creationId xmlns:a16="http://schemas.microsoft.com/office/drawing/2014/main" id="{86B36ED1-D6DC-4F3E-8FF1-A5F9A941BEA2}"/>
              </a:ext>
            </a:extLst>
          </p:cNvPr>
          <p:cNvSpPr>
            <a:spLocks noChangeArrowheads="1"/>
          </p:cNvSpPr>
          <p:nvPr/>
        </p:nvSpPr>
        <p:spPr bwMode="auto">
          <a:xfrm>
            <a:off x="3882727" y="1412776"/>
            <a:ext cx="554037" cy="43338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7906" name="Text Box 88">
            <a:extLst>
              <a:ext uri="{FF2B5EF4-FFF2-40B4-BE49-F238E27FC236}">
                <a16:creationId xmlns:a16="http://schemas.microsoft.com/office/drawing/2014/main" id="{31878CBA-57A3-4063-A8D9-B3793CC18225}"/>
              </a:ext>
            </a:extLst>
          </p:cNvPr>
          <p:cNvSpPr>
            <a:spLocks noChangeArrowheads="1"/>
          </p:cNvSpPr>
          <p:nvPr/>
        </p:nvSpPr>
        <p:spPr bwMode="auto">
          <a:xfrm>
            <a:off x="827088" y="14143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完成一趟排序</a:t>
            </a:r>
            <a:endParaRPr lang="zh-CN" altLang="en-US" sz="2400" i="0" dirty="0"/>
          </a:p>
        </p:txBody>
      </p:sp>
      <p:sp>
        <p:nvSpPr>
          <p:cNvPr id="37907" name="Text Box 89">
            <a:extLst>
              <a:ext uri="{FF2B5EF4-FFF2-40B4-BE49-F238E27FC236}">
                <a16:creationId xmlns:a16="http://schemas.microsoft.com/office/drawing/2014/main" id="{2E49F8F9-1F17-4AA9-8616-4BF253A79922}"/>
              </a:ext>
            </a:extLst>
          </p:cNvPr>
          <p:cNvSpPr>
            <a:spLocks noChangeArrowheads="1"/>
          </p:cNvSpPr>
          <p:nvPr/>
        </p:nvSpPr>
        <p:spPr bwMode="auto">
          <a:xfrm>
            <a:off x="827088" y="2062063"/>
            <a:ext cx="2767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solidFill>
                  <a:srgbClr val="FF0000"/>
                </a:solidFill>
                <a:latin typeface="Times New Roman" panose="02020603050405020304" pitchFamily="18" charset="0"/>
                <a:ea typeface="楷体_GB2312" pitchFamily="1" charset="-122"/>
                <a:sym typeface="Times New Roman" panose="02020603050405020304" pitchFamily="18" charset="0"/>
              </a:rPr>
              <a:t>分别进行快速排序</a:t>
            </a:r>
            <a:endParaRPr lang="zh-CN" altLang="en-US" sz="2400" i="0" dirty="0">
              <a:solidFill>
                <a:srgbClr val="FF0000"/>
              </a:solidFill>
            </a:endParaRPr>
          </a:p>
        </p:txBody>
      </p:sp>
      <p:sp>
        <p:nvSpPr>
          <p:cNvPr id="37908" name="Text Box 96">
            <a:extLst>
              <a:ext uri="{FF2B5EF4-FFF2-40B4-BE49-F238E27FC236}">
                <a16:creationId xmlns:a16="http://schemas.microsoft.com/office/drawing/2014/main" id="{97E3077C-F924-4036-AFF9-D80E7C8B750C}"/>
              </a:ext>
            </a:extLst>
          </p:cNvPr>
          <p:cNvSpPr>
            <a:spLocks noChangeArrowheads="1"/>
          </p:cNvSpPr>
          <p:nvPr/>
        </p:nvSpPr>
        <p:spPr bwMode="auto">
          <a:xfrm>
            <a:off x="900113" y="4413151"/>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有序序列</a:t>
            </a:r>
            <a:endParaRPr lang="zh-CN" altLang="en-US" sz="2400" i="0"/>
          </a:p>
        </p:txBody>
      </p:sp>
      <p:sp>
        <p:nvSpPr>
          <p:cNvPr id="37909" name="Oval 107">
            <a:extLst>
              <a:ext uri="{FF2B5EF4-FFF2-40B4-BE49-F238E27FC236}">
                <a16:creationId xmlns:a16="http://schemas.microsoft.com/office/drawing/2014/main" id="{B0301F0F-67A3-4EFD-B802-798426F6BA05}"/>
              </a:ext>
            </a:extLst>
          </p:cNvPr>
          <p:cNvSpPr>
            <a:spLocks noChangeArrowheads="1"/>
          </p:cNvSpPr>
          <p:nvPr/>
        </p:nvSpPr>
        <p:spPr bwMode="auto">
          <a:xfrm>
            <a:off x="3898900" y="2698651"/>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10" name="Oval 108">
            <a:extLst>
              <a:ext uri="{FF2B5EF4-FFF2-40B4-BE49-F238E27FC236}">
                <a16:creationId xmlns:a16="http://schemas.microsoft.com/office/drawing/2014/main" id="{092ED366-87D4-4BCE-B5EC-83650399DC12}"/>
              </a:ext>
            </a:extLst>
          </p:cNvPr>
          <p:cNvSpPr>
            <a:spLocks noChangeArrowheads="1"/>
          </p:cNvSpPr>
          <p:nvPr/>
        </p:nvSpPr>
        <p:spPr bwMode="auto">
          <a:xfrm>
            <a:off x="7164388" y="2709763"/>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911" name="Oval 110">
            <a:extLst>
              <a:ext uri="{FF2B5EF4-FFF2-40B4-BE49-F238E27FC236}">
                <a16:creationId xmlns:a16="http://schemas.microsoft.com/office/drawing/2014/main" id="{38632A96-5242-4CE8-B64A-F7A49869E56C}"/>
              </a:ext>
            </a:extLst>
          </p:cNvPr>
          <p:cNvSpPr>
            <a:spLocks noChangeArrowheads="1"/>
          </p:cNvSpPr>
          <p:nvPr/>
        </p:nvSpPr>
        <p:spPr bwMode="auto">
          <a:xfrm>
            <a:off x="5940425" y="2709763"/>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12" name="Oval 111">
            <a:extLst>
              <a:ext uri="{FF2B5EF4-FFF2-40B4-BE49-F238E27FC236}">
                <a16:creationId xmlns:a16="http://schemas.microsoft.com/office/drawing/2014/main" id="{864C8ED4-B583-4F60-A000-855D6D9BB143}"/>
              </a:ext>
            </a:extLst>
          </p:cNvPr>
          <p:cNvSpPr>
            <a:spLocks noChangeArrowheads="1"/>
          </p:cNvSpPr>
          <p:nvPr/>
        </p:nvSpPr>
        <p:spPr bwMode="auto">
          <a:xfrm>
            <a:off x="4519613" y="2698651"/>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hlink"/>
                </a:solidFill>
                <a:latin typeface="Arial" panose="020B0604020202020204" pitchFamily="34" charset="0"/>
                <a:sym typeface="Arial" panose="020B0604020202020204" pitchFamily="34" charset="0"/>
              </a:rPr>
              <a:t>16</a:t>
            </a:r>
            <a:endParaRPr lang="zh-CN" altLang="en-US" sz="2400" i="0" dirty="0"/>
          </a:p>
        </p:txBody>
      </p:sp>
      <p:sp>
        <p:nvSpPr>
          <p:cNvPr id="37913" name="Oval 112">
            <a:extLst>
              <a:ext uri="{FF2B5EF4-FFF2-40B4-BE49-F238E27FC236}">
                <a16:creationId xmlns:a16="http://schemas.microsoft.com/office/drawing/2014/main" id="{84991FD6-D5A5-41A6-9B3D-64292E6B16FD}"/>
              </a:ext>
            </a:extLst>
          </p:cNvPr>
          <p:cNvSpPr>
            <a:spLocks noChangeArrowheads="1"/>
          </p:cNvSpPr>
          <p:nvPr/>
        </p:nvSpPr>
        <p:spPr bwMode="auto">
          <a:xfrm>
            <a:off x="5221288" y="2709763"/>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14" name="Oval 113">
            <a:extLst>
              <a:ext uri="{FF2B5EF4-FFF2-40B4-BE49-F238E27FC236}">
                <a16:creationId xmlns:a16="http://schemas.microsoft.com/office/drawing/2014/main" id="{D87A38F2-314A-4562-AB07-F0EB081F192A}"/>
              </a:ext>
            </a:extLst>
          </p:cNvPr>
          <p:cNvSpPr>
            <a:spLocks noChangeArrowheads="1"/>
          </p:cNvSpPr>
          <p:nvPr/>
        </p:nvSpPr>
        <p:spPr bwMode="auto">
          <a:xfrm>
            <a:off x="6516688" y="2709763"/>
            <a:ext cx="461962" cy="434975"/>
          </a:xfrm>
          <a:prstGeom prst="ellipse">
            <a:avLst/>
          </a:prstGeom>
          <a:solidFill>
            <a:srgbClr val="0033CC"/>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i="0" dirty="0">
                <a:solidFill>
                  <a:schemeClr val="hlink"/>
                </a:solidFill>
                <a:latin typeface="Arial" panose="020B0604020202020204" pitchFamily="34" charset="0"/>
                <a:sym typeface="Arial" panose="020B0604020202020204" pitchFamily="34" charset="0"/>
              </a:rPr>
              <a:t>49</a:t>
            </a:r>
            <a:endParaRPr lang="zh-CN" altLang="en-US" sz="2400" i="0" dirty="0">
              <a:solidFill>
                <a:schemeClr val="hlink"/>
              </a:solidFill>
              <a:latin typeface="Arial" panose="020B0604020202020204" pitchFamily="34" charset="0"/>
            </a:endParaRPr>
          </a:p>
        </p:txBody>
      </p:sp>
      <p:sp>
        <p:nvSpPr>
          <p:cNvPr id="37915" name="Oval 118">
            <a:extLst>
              <a:ext uri="{FF2B5EF4-FFF2-40B4-BE49-F238E27FC236}">
                <a16:creationId xmlns:a16="http://schemas.microsoft.com/office/drawing/2014/main" id="{4F2CB349-6A65-471A-90B7-E426951361AB}"/>
              </a:ext>
            </a:extLst>
          </p:cNvPr>
          <p:cNvSpPr>
            <a:spLocks noChangeArrowheads="1"/>
          </p:cNvSpPr>
          <p:nvPr/>
        </p:nvSpPr>
        <p:spPr bwMode="auto">
          <a:xfrm>
            <a:off x="3878263" y="3190776"/>
            <a:ext cx="461962"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16" name="Oval 119">
            <a:extLst>
              <a:ext uri="{FF2B5EF4-FFF2-40B4-BE49-F238E27FC236}">
                <a16:creationId xmlns:a16="http://schemas.microsoft.com/office/drawing/2014/main" id="{3AFEA0AA-0231-4130-A4FD-504B09B2C8F8}"/>
              </a:ext>
            </a:extLst>
          </p:cNvPr>
          <p:cNvSpPr>
            <a:spLocks noChangeArrowheads="1"/>
          </p:cNvSpPr>
          <p:nvPr/>
        </p:nvSpPr>
        <p:spPr bwMode="auto">
          <a:xfrm>
            <a:off x="6516688" y="3222526"/>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25</a:t>
            </a:r>
            <a:endParaRPr lang="zh-CN" altLang="en-US" sz="2400" i="0"/>
          </a:p>
        </p:txBody>
      </p:sp>
      <p:sp>
        <p:nvSpPr>
          <p:cNvPr id="37917" name="Oval 120">
            <a:extLst>
              <a:ext uri="{FF2B5EF4-FFF2-40B4-BE49-F238E27FC236}">
                <a16:creationId xmlns:a16="http://schemas.microsoft.com/office/drawing/2014/main" id="{C4265FBA-D386-4937-B3CC-5CE8E8ABB32D}"/>
              </a:ext>
            </a:extLst>
          </p:cNvPr>
          <p:cNvSpPr>
            <a:spLocks noChangeArrowheads="1"/>
          </p:cNvSpPr>
          <p:nvPr/>
        </p:nvSpPr>
        <p:spPr bwMode="auto">
          <a:xfrm>
            <a:off x="5940425" y="3203476"/>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18" name="Oval 121">
            <a:extLst>
              <a:ext uri="{FF2B5EF4-FFF2-40B4-BE49-F238E27FC236}">
                <a16:creationId xmlns:a16="http://schemas.microsoft.com/office/drawing/2014/main" id="{CC4A9E01-0183-4243-A6D3-8E75A801C91C}"/>
              </a:ext>
            </a:extLst>
          </p:cNvPr>
          <p:cNvSpPr>
            <a:spLocks noChangeArrowheads="1"/>
          </p:cNvSpPr>
          <p:nvPr/>
        </p:nvSpPr>
        <p:spPr bwMode="auto">
          <a:xfrm>
            <a:off x="4500563" y="3203476"/>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19" name="Oval 122">
            <a:extLst>
              <a:ext uri="{FF2B5EF4-FFF2-40B4-BE49-F238E27FC236}">
                <a16:creationId xmlns:a16="http://schemas.microsoft.com/office/drawing/2014/main" id="{6BA68969-C457-4EE1-A198-C34FD0757321}"/>
              </a:ext>
            </a:extLst>
          </p:cNvPr>
          <p:cNvSpPr>
            <a:spLocks noChangeArrowheads="1"/>
          </p:cNvSpPr>
          <p:nvPr/>
        </p:nvSpPr>
        <p:spPr bwMode="auto">
          <a:xfrm>
            <a:off x="5219700" y="3203476"/>
            <a:ext cx="461963"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20" name="Oval 123">
            <a:extLst>
              <a:ext uri="{FF2B5EF4-FFF2-40B4-BE49-F238E27FC236}">
                <a16:creationId xmlns:a16="http://schemas.microsoft.com/office/drawing/2014/main" id="{15CAEF19-81ED-4487-8BF6-313288F01C7E}"/>
              </a:ext>
            </a:extLst>
          </p:cNvPr>
          <p:cNvSpPr>
            <a:spLocks noChangeArrowheads="1"/>
          </p:cNvSpPr>
          <p:nvPr/>
        </p:nvSpPr>
        <p:spPr bwMode="auto">
          <a:xfrm>
            <a:off x="7164388" y="3213001"/>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37921" name="Oval 124">
            <a:extLst>
              <a:ext uri="{FF2B5EF4-FFF2-40B4-BE49-F238E27FC236}">
                <a16:creationId xmlns:a16="http://schemas.microsoft.com/office/drawing/2014/main" id="{34FC0A42-CB55-438F-8458-BA44A9027662}"/>
              </a:ext>
            </a:extLst>
          </p:cNvPr>
          <p:cNvSpPr>
            <a:spLocks noChangeArrowheads="1"/>
          </p:cNvSpPr>
          <p:nvPr/>
        </p:nvSpPr>
        <p:spPr bwMode="auto">
          <a:xfrm>
            <a:off x="3924300" y="3767038"/>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22" name="Oval 125">
            <a:extLst>
              <a:ext uri="{FF2B5EF4-FFF2-40B4-BE49-F238E27FC236}">
                <a16:creationId xmlns:a16="http://schemas.microsoft.com/office/drawing/2014/main" id="{7AB1E3E9-71B1-42BF-B78F-3ACA3216AFCD}"/>
              </a:ext>
            </a:extLst>
          </p:cNvPr>
          <p:cNvSpPr>
            <a:spLocks noChangeArrowheads="1"/>
          </p:cNvSpPr>
          <p:nvPr/>
        </p:nvSpPr>
        <p:spPr bwMode="auto">
          <a:xfrm>
            <a:off x="6516688" y="378608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23" name="Oval 126">
            <a:extLst>
              <a:ext uri="{FF2B5EF4-FFF2-40B4-BE49-F238E27FC236}">
                <a16:creationId xmlns:a16="http://schemas.microsoft.com/office/drawing/2014/main" id="{069F9D52-D0C9-4ED5-BBB2-39C616E52B8D}"/>
              </a:ext>
            </a:extLst>
          </p:cNvPr>
          <p:cNvSpPr>
            <a:spLocks noChangeArrowheads="1"/>
          </p:cNvSpPr>
          <p:nvPr/>
        </p:nvSpPr>
        <p:spPr bwMode="auto">
          <a:xfrm>
            <a:off x="5938838" y="3778151"/>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24" name="Oval 127">
            <a:extLst>
              <a:ext uri="{FF2B5EF4-FFF2-40B4-BE49-F238E27FC236}">
                <a16:creationId xmlns:a16="http://schemas.microsoft.com/office/drawing/2014/main" id="{74E59ADB-DAB7-4596-8FFC-DE7B3FC7A4A3}"/>
              </a:ext>
            </a:extLst>
          </p:cNvPr>
          <p:cNvSpPr>
            <a:spLocks noChangeArrowheads="1"/>
          </p:cNvSpPr>
          <p:nvPr/>
        </p:nvSpPr>
        <p:spPr bwMode="auto">
          <a:xfrm>
            <a:off x="4519613" y="376703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25" name="Oval 128">
            <a:extLst>
              <a:ext uri="{FF2B5EF4-FFF2-40B4-BE49-F238E27FC236}">
                <a16:creationId xmlns:a16="http://schemas.microsoft.com/office/drawing/2014/main" id="{6D0F71E3-B429-4B0F-B919-14621014D78E}"/>
              </a:ext>
            </a:extLst>
          </p:cNvPr>
          <p:cNvSpPr>
            <a:spLocks noChangeArrowheads="1"/>
          </p:cNvSpPr>
          <p:nvPr/>
        </p:nvSpPr>
        <p:spPr bwMode="auto">
          <a:xfrm>
            <a:off x="5246688" y="376703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26" name="Oval 129">
            <a:extLst>
              <a:ext uri="{FF2B5EF4-FFF2-40B4-BE49-F238E27FC236}">
                <a16:creationId xmlns:a16="http://schemas.microsoft.com/office/drawing/2014/main" id="{2EECD0B9-A2B3-474F-AA1F-37A76499485B}"/>
              </a:ext>
            </a:extLst>
          </p:cNvPr>
          <p:cNvSpPr>
            <a:spLocks noChangeArrowheads="1"/>
          </p:cNvSpPr>
          <p:nvPr/>
        </p:nvSpPr>
        <p:spPr bwMode="auto">
          <a:xfrm>
            <a:off x="7164388" y="3789263"/>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37927" name="AutoShape 130">
            <a:extLst>
              <a:ext uri="{FF2B5EF4-FFF2-40B4-BE49-F238E27FC236}">
                <a16:creationId xmlns:a16="http://schemas.microsoft.com/office/drawing/2014/main" id="{D0BAD978-4F22-41F2-B52A-828E646966CD}"/>
              </a:ext>
            </a:extLst>
          </p:cNvPr>
          <p:cNvSpPr>
            <a:spLocks noChangeArrowheads="1"/>
          </p:cNvSpPr>
          <p:nvPr/>
        </p:nvSpPr>
        <p:spPr bwMode="auto">
          <a:xfrm>
            <a:off x="5271005" y="108520"/>
            <a:ext cx="3744913" cy="1152525"/>
          </a:xfrm>
          <a:prstGeom prst="cloudCallout">
            <a:avLst>
              <a:gd name="adj1" fmla="val -43531"/>
              <a:gd name="adj2" fmla="val 76659"/>
            </a:avLst>
          </a:prstGeom>
          <a:solidFill>
            <a:srgbClr val="FFFF00"/>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Char char="•"/>
            </a:pPr>
            <a:r>
              <a:rPr lang="zh-CN" altLang="en-US" sz="2400" i="0" dirty="0">
                <a:solidFill>
                  <a:srgbClr val="000000"/>
                </a:solidFill>
              </a:rPr>
              <a:t>绿色表示到位</a:t>
            </a:r>
          </a:p>
          <a:p>
            <a:pPr algn="ctr">
              <a:spcBef>
                <a:spcPct val="0"/>
              </a:spcBef>
              <a:buClrTx/>
              <a:buSzTx/>
              <a:buFont typeface="Arial" panose="020B0604020202020204" pitchFamily="34" charset="0"/>
              <a:buChar char="•"/>
            </a:pPr>
            <a:r>
              <a:rPr lang="zh-CN" altLang="en-US" sz="2400" i="0" dirty="0">
                <a:solidFill>
                  <a:srgbClr val="000000"/>
                </a:solidFill>
              </a:rPr>
              <a:t>蓝色表示枢轴</a:t>
            </a:r>
          </a:p>
          <a:p>
            <a:pPr algn="ctr">
              <a:spcBef>
                <a:spcPct val="0"/>
              </a:spcBef>
              <a:buClrTx/>
              <a:buSzTx/>
              <a:buFont typeface="Arial" panose="020B0604020202020204" pitchFamily="34" charset="0"/>
              <a:buNone/>
            </a:pPr>
            <a:endParaRPr lang="zh-CN" altLang="en-US" sz="2400" dirty="0">
              <a:solidFill>
                <a:srgbClr val="000000"/>
              </a:solidFill>
            </a:endParaRPr>
          </a:p>
        </p:txBody>
      </p:sp>
      <p:sp>
        <p:nvSpPr>
          <p:cNvPr id="37928" name="Oval 131">
            <a:extLst>
              <a:ext uri="{FF2B5EF4-FFF2-40B4-BE49-F238E27FC236}">
                <a16:creationId xmlns:a16="http://schemas.microsoft.com/office/drawing/2014/main" id="{C428190A-7631-44F0-B439-FF12B84D4133}"/>
              </a:ext>
            </a:extLst>
          </p:cNvPr>
          <p:cNvSpPr>
            <a:spLocks noChangeArrowheads="1"/>
          </p:cNvSpPr>
          <p:nvPr/>
        </p:nvSpPr>
        <p:spPr bwMode="auto">
          <a:xfrm>
            <a:off x="3924300" y="4413151"/>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29" name="Oval 132">
            <a:extLst>
              <a:ext uri="{FF2B5EF4-FFF2-40B4-BE49-F238E27FC236}">
                <a16:creationId xmlns:a16="http://schemas.microsoft.com/office/drawing/2014/main" id="{BBAC24F3-2BC6-4F66-9F25-B66D9E8EF567}"/>
              </a:ext>
            </a:extLst>
          </p:cNvPr>
          <p:cNvSpPr>
            <a:spLocks noChangeArrowheads="1"/>
          </p:cNvSpPr>
          <p:nvPr/>
        </p:nvSpPr>
        <p:spPr bwMode="auto">
          <a:xfrm>
            <a:off x="6516688" y="4435376"/>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30" name="Oval 133">
            <a:extLst>
              <a:ext uri="{FF2B5EF4-FFF2-40B4-BE49-F238E27FC236}">
                <a16:creationId xmlns:a16="http://schemas.microsoft.com/office/drawing/2014/main" id="{8F052C95-39FC-4249-AF21-88FC9B1B95D9}"/>
              </a:ext>
            </a:extLst>
          </p:cNvPr>
          <p:cNvSpPr>
            <a:spLocks noChangeArrowheads="1"/>
          </p:cNvSpPr>
          <p:nvPr/>
        </p:nvSpPr>
        <p:spPr bwMode="auto">
          <a:xfrm>
            <a:off x="5938838" y="4424263"/>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31" name="Oval 134">
            <a:extLst>
              <a:ext uri="{FF2B5EF4-FFF2-40B4-BE49-F238E27FC236}">
                <a16:creationId xmlns:a16="http://schemas.microsoft.com/office/drawing/2014/main" id="{842C0210-88E5-42A4-8449-1CE1DCD6807A}"/>
              </a:ext>
            </a:extLst>
          </p:cNvPr>
          <p:cNvSpPr>
            <a:spLocks noChangeArrowheads="1"/>
          </p:cNvSpPr>
          <p:nvPr/>
        </p:nvSpPr>
        <p:spPr bwMode="auto">
          <a:xfrm>
            <a:off x="4519613" y="4413151"/>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32" name="Oval 135">
            <a:extLst>
              <a:ext uri="{FF2B5EF4-FFF2-40B4-BE49-F238E27FC236}">
                <a16:creationId xmlns:a16="http://schemas.microsoft.com/office/drawing/2014/main" id="{00C31702-0D56-4783-9CCB-316B23E0BB9B}"/>
              </a:ext>
            </a:extLst>
          </p:cNvPr>
          <p:cNvSpPr>
            <a:spLocks noChangeArrowheads="1"/>
          </p:cNvSpPr>
          <p:nvPr/>
        </p:nvSpPr>
        <p:spPr bwMode="auto">
          <a:xfrm>
            <a:off x="5246688" y="4413151"/>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33" name="Oval 136">
            <a:extLst>
              <a:ext uri="{FF2B5EF4-FFF2-40B4-BE49-F238E27FC236}">
                <a16:creationId xmlns:a16="http://schemas.microsoft.com/office/drawing/2014/main" id="{2E1D2FD0-8E37-48C6-AE9F-0AAF3387005A}"/>
              </a:ext>
            </a:extLst>
          </p:cNvPr>
          <p:cNvSpPr>
            <a:spLocks noChangeArrowheads="1"/>
          </p:cNvSpPr>
          <p:nvPr/>
        </p:nvSpPr>
        <p:spPr bwMode="auto">
          <a:xfrm>
            <a:off x="7164388" y="4435376"/>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2" name="Text Box 4">
            <a:extLst>
              <a:ext uri="{FF2B5EF4-FFF2-40B4-BE49-F238E27FC236}">
                <a16:creationId xmlns:a16="http://schemas.microsoft.com/office/drawing/2014/main" id="{EF41BCF9-D219-410A-A4BA-EB1F8A3B12E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p:cBhvr>
                                        <p:cTn id="6" dur="500" tmFilter="0, 0; .2, .5; .8, .5; 1, 0"/>
                                        <p:tgtEl>
                                          <p:spTgt spid="37904"/>
                                        </p:tgtEl>
                                      </p:cBhvr>
                                    </p:animEffect>
                                    <p:animScale>
                                      <p:cBhvr>
                                        <p:cTn id="7" dur="250" autoRev="1" fill="hold"/>
                                        <p:tgtEl>
                                          <p:spTgt spid="3790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79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fill="hold" grpId="0" nodeType="clickEffect">
                                  <p:stCondLst>
                                    <p:cond delay="0"/>
                                  </p:stCondLst>
                                  <p:childTnLst>
                                    <p:anim calcmode="fmla" valueType="str">
                                      <p:cBhvr>
                                        <p:cTn id="15" dur="1000" fill="hold"/>
                                        <p:tgtEl>
                                          <p:spTgt spid="3789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fmla" valueType="str">
                                      <p:cBhvr>
                                        <p:cTn id="17" dur="1000" fill="hold"/>
                                        <p:tgtEl>
                                          <p:spTgt spid="37903"/>
                                        </p:tgtEl>
                                        <p:attrNameLst>
                                          <p:attrName>style.visibility</p:attrName>
                                        </p:attrNameLst>
                                      </p:cBhvr>
                                      <p:tavLst>
                                        <p:tav tm="0">
                                          <p:val>
                                            <p:strVal val="hidden"/>
                                          </p:val>
                                        </p:tav>
                                        <p:tav tm="50000">
                                          <p:val>
                                            <p:strVal val="visible"/>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1" nodeType="clickEffect">
                                  <p:stCondLst>
                                    <p:cond delay="0"/>
                                  </p:stCondLst>
                                  <p:childTnLst>
                                    <p:animRot by="21600000">
                                      <p:cBhvr>
                                        <p:cTn id="21" dur="2000" fill="hold"/>
                                        <p:tgtEl>
                                          <p:spTgt spid="37899"/>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790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79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emph" presetSubtype="0" fill="hold" grpId="0" nodeType="clickEffect">
                                  <p:stCondLst>
                                    <p:cond delay="0"/>
                                  </p:stCondLst>
                                  <p:childTnLst>
                                    <p:anim calcmode="fmla" valueType="str">
                                      <p:cBhvr>
                                        <p:cTn id="31" dur="1000" fill="hold"/>
                                        <p:tgtEl>
                                          <p:spTgt spid="37900"/>
                                        </p:tgtEl>
                                        <p:attrNameLst>
                                          <p:attrName>style.visibility</p:attrName>
                                        </p:attrNameLst>
                                      </p:cBhvr>
                                      <p:tavLst>
                                        <p:tav tm="0">
                                          <p:val>
                                            <p:strVal val="hidden"/>
                                          </p:val>
                                        </p:tav>
                                        <p:tav tm="50000">
                                          <p:val>
                                            <p:strVal val="visible"/>
                                          </p:val>
                                        </p:tav>
                                      </p:tavLst>
                                    </p:anim>
                                  </p:childTnLst>
                                </p:cTn>
                              </p:par>
                              <p:par>
                                <p:cTn id="32" presetID="35" presetClass="emph" presetSubtype="0" fill="hold" grpId="0" nodeType="withEffect">
                                  <p:stCondLst>
                                    <p:cond delay="0"/>
                                  </p:stCondLst>
                                  <p:childTnLst>
                                    <p:anim calcmode="fmla" valueType="str">
                                      <p:cBhvr>
                                        <p:cTn id="33" dur="1000" fill="hold"/>
                                        <p:tgtEl>
                                          <p:spTgt spid="37901"/>
                                        </p:tgtEl>
                                        <p:attrNameLst>
                                          <p:attrName>style.visibility</p:attrName>
                                        </p:attrNameLst>
                                      </p:cBhvr>
                                      <p:tavLst>
                                        <p:tav tm="0">
                                          <p:val>
                                            <p:strVal val="hidden"/>
                                          </p:val>
                                        </p:tav>
                                        <p:tav tm="50000">
                                          <p:val>
                                            <p:strVal val="visible"/>
                                          </p:val>
                                        </p:tav>
                                      </p:tavLst>
                                    </p:anim>
                                  </p:childTnLst>
                                </p:cTn>
                              </p:par>
                              <p:par>
                                <p:cTn id="34" presetID="35" presetClass="emph" presetSubtype="0" fill="hold" grpId="0" nodeType="withEffect">
                                  <p:stCondLst>
                                    <p:cond delay="0"/>
                                  </p:stCondLst>
                                  <p:childTnLst>
                                    <p:anim calcmode="fmla" valueType="str">
                                      <p:cBhvr>
                                        <p:cTn id="35" dur="1000" fill="hold"/>
                                        <p:tgtEl>
                                          <p:spTgt spid="37902"/>
                                        </p:tgtEl>
                                        <p:attrNameLst>
                                          <p:attrName>style.visibility</p:attrName>
                                        </p:attrNameLst>
                                      </p:cBhvr>
                                      <p:tavLst>
                                        <p:tav tm="0">
                                          <p:val>
                                            <p:strVal val="hidden"/>
                                          </p:val>
                                        </p:tav>
                                        <p:tav tm="50000">
                                          <p:val>
                                            <p:strVal val="visible"/>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mph" presetSubtype="0" fill="hold" grpId="1" nodeType="clickEffect">
                                  <p:stCondLst>
                                    <p:cond delay="0"/>
                                  </p:stCondLst>
                                  <p:childTnLst>
                                    <p:animRot by="21600000">
                                      <p:cBhvr>
                                        <p:cTn id="39" dur="2000" fill="hold"/>
                                        <p:tgtEl>
                                          <p:spTgt spid="37902"/>
                                        </p:tgtEl>
                                        <p:attrNameLst>
                                          <p:attrName>r</p:attrName>
                                        </p:attrNameLst>
                                      </p:cBhvr>
                                    </p:animRo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79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9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9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fill="hold" nodeType="clickEffect">
                                  <p:stCondLst>
                                    <p:cond delay="0"/>
                                  </p:stCondLst>
                                  <p:childTnLst>
                                    <p:animEffect>
                                      <p:cBhvr>
                                        <p:cTn id="51" dur="500" tmFilter="0, 0; .2, .5; .8, .5; 1, 0"/>
                                        <p:tgtEl>
                                          <p:spTgt spid="37909"/>
                                        </p:tgtEl>
                                      </p:cBhvr>
                                    </p:animEffect>
                                    <p:animScale>
                                      <p:cBhvr>
                                        <p:cTn id="52" dur="250" autoRev="1" fill="hold"/>
                                        <p:tgtEl>
                                          <p:spTgt spid="37909"/>
                                        </p:tgtEl>
                                      </p:cBhvr>
                                      <p:by x="105000" y="105000"/>
                                    </p:animScale>
                                  </p:childTnLst>
                                </p:cTn>
                              </p:par>
                              <p:par>
                                <p:cTn id="53" presetID="26" presetClass="emph" presetSubtype="0" fill="hold" grpId="0" nodeType="withEffect">
                                  <p:stCondLst>
                                    <p:cond delay="0"/>
                                  </p:stCondLst>
                                  <p:childTnLst>
                                    <p:animEffect>
                                      <p:cBhvr>
                                        <p:cTn id="54" dur="500" tmFilter="0, 0; .2, .5; .8, .5; 1, 0"/>
                                        <p:tgtEl>
                                          <p:spTgt spid="37913"/>
                                        </p:tgtEl>
                                      </p:cBhvr>
                                    </p:animEffect>
                                    <p:animScale>
                                      <p:cBhvr>
                                        <p:cTn id="55" dur="250" autoRev="1" fill="hold"/>
                                        <p:tgtEl>
                                          <p:spTgt spid="37913"/>
                                        </p:tgtEl>
                                      </p:cBhvr>
                                      <p:by x="105000" y="105000"/>
                                    </p:animScale>
                                  </p:childTnLst>
                                </p:cTn>
                              </p:par>
                              <p:par>
                                <p:cTn id="56" presetID="26" presetClass="emph" presetSubtype="0" fill="hold" grpId="1" nodeType="withEffect">
                                  <p:stCondLst>
                                    <p:cond delay="0"/>
                                  </p:stCondLst>
                                  <p:childTnLst>
                                    <p:animEffect>
                                      <p:cBhvr>
                                        <p:cTn id="57" dur="500" tmFilter="0, 0; .2, .5; .8, .5; 1, 0"/>
                                        <p:tgtEl>
                                          <p:spTgt spid="37911"/>
                                        </p:tgtEl>
                                      </p:cBhvr>
                                    </p:animEffect>
                                    <p:animScale>
                                      <p:cBhvr>
                                        <p:cTn id="58" dur="250" autoRev="1" fill="hold"/>
                                        <p:tgtEl>
                                          <p:spTgt spid="37911"/>
                                        </p:tgtEl>
                                      </p:cBhvr>
                                      <p:by x="105000" y="105000"/>
                                    </p:animScale>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9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6" presetClass="emph" presetSubtype="0" fill="hold" grpId="1" nodeType="clickEffect">
                                  <p:stCondLst>
                                    <p:cond delay="0"/>
                                  </p:stCondLst>
                                  <p:childTnLst>
                                    <p:animEffect>
                                      <p:cBhvr>
                                        <p:cTn id="70" dur="500" tmFilter="0, 0; .2, .5; .8, .5; 1, 0"/>
                                        <p:tgtEl>
                                          <p:spTgt spid="37912"/>
                                        </p:tgtEl>
                                      </p:cBhvr>
                                    </p:animEffect>
                                    <p:animScale>
                                      <p:cBhvr>
                                        <p:cTn id="71" dur="250" autoRev="1" fill="hold"/>
                                        <p:tgtEl>
                                          <p:spTgt spid="37912"/>
                                        </p:tgtEl>
                                      </p:cBhvr>
                                      <p:by x="105000" y="105000"/>
                                    </p:animScale>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7918"/>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35" presetClass="emph" presetSubtype="0" fill="hold" grpId="1" nodeType="clickEffect">
                                  <p:stCondLst>
                                    <p:cond delay="0"/>
                                  </p:stCondLst>
                                  <p:childTnLst>
                                    <p:anim calcmode="fmla" valueType="str">
                                      <p:cBhvr>
                                        <p:cTn id="79" dur="1000" fill="hold"/>
                                        <p:tgtEl>
                                          <p:spTgt spid="37914"/>
                                        </p:tgtEl>
                                        <p:attrNameLst>
                                          <p:attrName>style.visibility</p:attrName>
                                        </p:attrNameLst>
                                      </p:cBhvr>
                                      <p:tavLst>
                                        <p:tav tm="0">
                                          <p:val>
                                            <p:strVal val="hidden"/>
                                          </p:val>
                                        </p:tav>
                                        <p:tav tm="50000">
                                          <p:val>
                                            <p:strVal val="visible"/>
                                          </p:val>
                                        </p:tav>
                                      </p:tavLst>
                                    </p:anim>
                                  </p:childTnLst>
                                </p:cTn>
                              </p:par>
                              <p:par>
                                <p:cTn id="80" presetID="35" presetClass="emph" presetSubtype="0" fill="hold" grpId="1" nodeType="withEffect">
                                  <p:stCondLst>
                                    <p:cond delay="0"/>
                                  </p:stCondLst>
                                  <p:childTnLst>
                                    <p:anim calcmode="fmla" valueType="str">
                                      <p:cBhvr>
                                        <p:cTn id="81" dur="1000" fill="hold"/>
                                        <p:tgtEl>
                                          <p:spTgt spid="37910"/>
                                        </p:tgtEl>
                                        <p:attrNameLst>
                                          <p:attrName>style.visibility</p:attrName>
                                        </p:attrNameLst>
                                      </p:cBhvr>
                                      <p:tavLst>
                                        <p:tav tm="0">
                                          <p:val>
                                            <p:strVal val="hidden"/>
                                          </p:val>
                                        </p:tav>
                                        <p:tav tm="50000">
                                          <p:val>
                                            <p:strVal val="visible"/>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8" presetClass="emph" presetSubtype="0" fill="hold" grpId="2" nodeType="clickEffect">
                                  <p:stCondLst>
                                    <p:cond delay="0"/>
                                  </p:stCondLst>
                                  <p:childTnLst>
                                    <p:animRot by="21600000">
                                      <p:cBhvr>
                                        <p:cTn id="85" dur="2000" fill="hold"/>
                                        <p:tgtEl>
                                          <p:spTgt spid="37914"/>
                                        </p:tgtEl>
                                        <p:attrNameLst>
                                          <p:attrName>r</p:attrName>
                                        </p:attrNameLst>
                                      </p:cBhvr>
                                    </p:animRo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791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792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6" presetClass="emph" presetSubtype="0" fill="hold" grpId="1" nodeType="clickEffect">
                                  <p:stCondLst>
                                    <p:cond delay="0"/>
                                  </p:stCondLst>
                                  <p:childTnLst>
                                    <p:animEffect>
                                      <p:cBhvr>
                                        <p:cTn id="95" dur="500" tmFilter="0, 0; .2, .5; .8, .5; 1, 0"/>
                                        <p:tgtEl>
                                          <p:spTgt spid="37915"/>
                                        </p:tgtEl>
                                      </p:cBhvr>
                                    </p:animEffect>
                                    <p:animScale>
                                      <p:cBhvr>
                                        <p:cTn id="96" dur="250" autoRev="1" fill="hold"/>
                                        <p:tgtEl>
                                          <p:spTgt spid="37915"/>
                                        </p:tgtEl>
                                      </p:cBhvr>
                                      <p:by x="105000" y="105000"/>
                                    </p:animScale>
                                  </p:childTnLst>
                                </p:cTn>
                              </p:par>
                              <p:par>
                                <p:cTn id="97" presetID="26" presetClass="emph" presetSubtype="0" fill="hold" grpId="1" nodeType="withEffect">
                                  <p:stCondLst>
                                    <p:cond delay="0"/>
                                  </p:stCondLst>
                                  <p:childTnLst>
                                    <p:animEffect>
                                      <p:cBhvr>
                                        <p:cTn id="98" dur="500" tmFilter="0, 0; .2, .5; .8, .5; 1, 0"/>
                                        <p:tgtEl>
                                          <p:spTgt spid="37918"/>
                                        </p:tgtEl>
                                      </p:cBhvr>
                                    </p:animEffect>
                                    <p:animScale>
                                      <p:cBhvr>
                                        <p:cTn id="99" dur="250" autoRev="1" fill="hold"/>
                                        <p:tgtEl>
                                          <p:spTgt spid="37918"/>
                                        </p:tgtEl>
                                      </p:cBhvr>
                                      <p:by x="105000" y="105000"/>
                                    </p:animScale>
                                  </p:childTnLst>
                                </p:cTn>
                              </p:par>
                              <p:par>
                                <p:cTn id="100" presetID="26" presetClass="emph" presetSubtype="0" fill="hold" grpId="1" nodeType="withEffect">
                                  <p:stCondLst>
                                    <p:cond delay="0"/>
                                  </p:stCondLst>
                                  <p:childTnLst>
                                    <p:animEffect>
                                      <p:cBhvr>
                                        <p:cTn id="101" dur="500" tmFilter="0, 0; .2, .5; .8, .5; 1, 0"/>
                                        <p:tgtEl>
                                          <p:spTgt spid="37919"/>
                                        </p:tgtEl>
                                      </p:cBhvr>
                                    </p:animEffect>
                                    <p:animScale>
                                      <p:cBhvr>
                                        <p:cTn id="102" dur="250" autoRev="1" fill="hold"/>
                                        <p:tgtEl>
                                          <p:spTgt spid="37919"/>
                                        </p:tgtEl>
                                      </p:cBhvr>
                                      <p:by x="105000" y="105000"/>
                                    </p:animScale>
                                  </p:childTnLst>
                                </p:cTn>
                              </p:par>
                              <p:par>
                                <p:cTn id="103" presetID="26" presetClass="emph" presetSubtype="0" fill="hold" grpId="1" nodeType="withEffect">
                                  <p:stCondLst>
                                    <p:cond delay="0"/>
                                  </p:stCondLst>
                                  <p:childTnLst>
                                    <p:animEffect>
                                      <p:cBhvr>
                                        <p:cTn id="104" dur="500" tmFilter="0, 0; .2, .5; .8, .5; 1, 0"/>
                                        <p:tgtEl>
                                          <p:spTgt spid="37917"/>
                                        </p:tgtEl>
                                      </p:cBhvr>
                                    </p:animEffect>
                                    <p:animScale>
                                      <p:cBhvr>
                                        <p:cTn id="105" dur="250" autoRev="1" fill="hold"/>
                                        <p:tgtEl>
                                          <p:spTgt spid="37917"/>
                                        </p:tgtEl>
                                      </p:cBhvr>
                                      <p:by x="105000" y="105000"/>
                                    </p:animScale>
                                  </p:childTnLst>
                                </p:cTn>
                              </p:par>
                              <p:par>
                                <p:cTn id="106" presetID="26" presetClass="emph" presetSubtype="0" fill="hold" grpId="1" nodeType="withEffect">
                                  <p:stCondLst>
                                    <p:cond delay="0"/>
                                  </p:stCondLst>
                                  <p:childTnLst>
                                    <p:animEffect>
                                      <p:cBhvr>
                                        <p:cTn id="107" dur="500" tmFilter="0, 0; .2, .5; .8, .5; 1, 0"/>
                                        <p:tgtEl>
                                          <p:spTgt spid="37920"/>
                                        </p:tgtEl>
                                      </p:cBhvr>
                                    </p:animEffect>
                                    <p:animScale>
                                      <p:cBhvr>
                                        <p:cTn id="108" dur="250" autoRev="1" fill="hold"/>
                                        <p:tgtEl>
                                          <p:spTgt spid="37920"/>
                                        </p:tgtEl>
                                      </p:cBhvr>
                                      <p:by x="105000" y="105000"/>
                                    </p:animScale>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792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792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79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9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792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1" nodeType="clickEffect">
                                  <p:stCondLst>
                                    <p:cond delay="0"/>
                                  </p:stCondLst>
                                  <p:childTnLst>
                                    <p:animEffect>
                                      <p:cBhvr>
                                        <p:cTn id="124" dur="500" tmFilter="0, 0; .2, .5; .8, .5; 1, 0"/>
                                        <p:tgtEl>
                                          <p:spTgt spid="37916"/>
                                        </p:tgtEl>
                                      </p:cBhvr>
                                    </p:animEffect>
                                    <p:animScale>
                                      <p:cBhvr>
                                        <p:cTn id="125" dur="250" autoRev="1" fill="hold"/>
                                        <p:tgtEl>
                                          <p:spTgt spid="37916"/>
                                        </p:tgtEl>
                                      </p:cBhvr>
                                      <p:by x="105000" y="105000"/>
                                    </p:animScale>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7922"/>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792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792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7930"/>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7931"/>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3793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37933"/>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6" presetClass="emph" presetSubtype="0" fill="hold" grpId="1" nodeType="clickEffect">
                                  <p:stCondLst>
                                    <p:cond delay="0"/>
                                  </p:stCondLst>
                                  <p:childTnLst>
                                    <p:animEffect>
                                      <p:cBhvr>
                                        <p:cTn id="147" dur="500" tmFilter="0, 0; .2, .5; .8, .5; 1, 0"/>
                                        <p:tgtEl>
                                          <p:spTgt spid="37928"/>
                                        </p:tgtEl>
                                      </p:cBhvr>
                                    </p:animEffect>
                                    <p:animScale>
                                      <p:cBhvr>
                                        <p:cTn id="148" dur="250" autoRev="1" fill="hold"/>
                                        <p:tgtEl>
                                          <p:spTgt spid="37928"/>
                                        </p:tgtEl>
                                      </p:cBhvr>
                                      <p:by x="105000" y="105000"/>
                                    </p:animScale>
                                  </p:childTnLst>
                                </p:cTn>
                              </p:par>
                              <p:par>
                                <p:cTn id="149" presetID="26" presetClass="emph" presetSubtype="0" fill="hold" grpId="1" nodeType="withEffect">
                                  <p:stCondLst>
                                    <p:cond delay="0"/>
                                  </p:stCondLst>
                                  <p:childTnLst>
                                    <p:animEffect>
                                      <p:cBhvr>
                                        <p:cTn id="150" dur="500" tmFilter="0, 0; .2, .5; .8, .5; 1, 0"/>
                                        <p:tgtEl>
                                          <p:spTgt spid="37929"/>
                                        </p:tgtEl>
                                      </p:cBhvr>
                                    </p:animEffect>
                                    <p:animScale>
                                      <p:cBhvr>
                                        <p:cTn id="151" dur="250" autoRev="1" fill="hold"/>
                                        <p:tgtEl>
                                          <p:spTgt spid="37929"/>
                                        </p:tgtEl>
                                      </p:cBhvr>
                                      <p:by x="105000" y="105000"/>
                                    </p:animScale>
                                  </p:childTnLst>
                                </p:cTn>
                              </p:par>
                              <p:par>
                                <p:cTn id="152" presetID="26" presetClass="emph" presetSubtype="0" fill="hold" grpId="1" nodeType="withEffect">
                                  <p:stCondLst>
                                    <p:cond delay="0"/>
                                  </p:stCondLst>
                                  <p:childTnLst>
                                    <p:animEffect>
                                      <p:cBhvr>
                                        <p:cTn id="153" dur="500" tmFilter="0, 0; .2, .5; .8, .5; 1, 0"/>
                                        <p:tgtEl>
                                          <p:spTgt spid="37930"/>
                                        </p:tgtEl>
                                      </p:cBhvr>
                                    </p:animEffect>
                                    <p:animScale>
                                      <p:cBhvr>
                                        <p:cTn id="154" dur="250" autoRev="1" fill="hold"/>
                                        <p:tgtEl>
                                          <p:spTgt spid="37930"/>
                                        </p:tgtEl>
                                      </p:cBhvr>
                                      <p:by x="105000" y="105000"/>
                                    </p:animScale>
                                  </p:childTnLst>
                                </p:cTn>
                              </p:par>
                              <p:par>
                                <p:cTn id="155" presetID="26" presetClass="emph" presetSubtype="0" fill="hold" grpId="1" nodeType="withEffect">
                                  <p:stCondLst>
                                    <p:cond delay="0"/>
                                  </p:stCondLst>
                                  <p:childTnLst>
                                    <p:animEffect>
                                      <p:cBhvr>
                                        <p:cTn id="156" dur="500" tmFilter="0, 0; .2, .5; .8, .5; 1, 0"/>
                                        <p:tgtEl>
                                          <p:spTgt spid="37931"/>
                                        </p:tgtEl>
                                      </p:cBhvr>
                                    </p:animEffect>
                                    <p:animScale>
                                      <p:cBhvr>
                                        <p:cTn id="157" dur="250" autoRev="1" fill="hold"/>
                                        <p:tgtEl>
                                          <p:spTgt spid="37931"/>
                                        </p:tgtEl>
                                      </p:cBhvr>
                                      <p:by x="105000" y="105000"/>
                                    </p:animScale>
                                  </p:childTnLst>
                                </p:cTn>
                              </p:par>
                              <p:par>
                                <p:cTn id="158" presetID="26" presetClass="emph" presetSubtype="0" fill="hold" grpId="1" nodeType="withEffect">
                                  <p:stCondLst>
                                    <p:cond delay="0"/>
                                  </p:stCondLst>
                                  <p:childTnLst>
                                    <p:animEffect>
                                      <p:cBhvr>
                                        <p:cTn id="159" dur="500" tmFilter="0, 0; .2, .5; .8, .5; 1, 0"/>
                                        <p:tgtEl>
                                          <p:spTgt spid="37932"/>
                                        </p:tgtEl>
                                      </p:cBhvr>
                                    </p:animEffect>
                                    <p:animScale>
                                      <p:cBhvr>
                                        <p:cTn id="160" dur="250" autoRev="1" fill="hold"/>
                                        <p:tgtEl>
                                          <p:spTgt spid="37932"/>
                                        </p:tgtEl>
                                      </p:cBhvr>
                                      <p:by x="105000" y="105000"/>
                                    </p:animScale>
                                  </p:childTnLst>
                                </p:cTn>
                              </p:par>
                              <p:par>
                                <p:cTn id="161" presetID="26" presetClass="emph" presetSubtype="0" fill="hold" grpId="1" nodeType="withEffect">
                                  <p:stCondLst>
                                    <p:cond delay="0"/>
                                  </p:stCondLst>
                                  <p:childTnLst>
                                    <p:animEffect>
                                      <p:cBhvr>
                                        <p:cTn id="162" dur="500" tmFilter="0, 0; .2, .5; .8, .5; 1, 0"/>
                                        <p:tgtEl>
                                          <p:spTgt spid="37933"/>
                                        </p:tgtEl>
                                      </p:cBhvr>
                                    </p:animEffect>
                                    <p:animScale>
                                      <p:cBhvr>
                                        <p:cTn id="163" dur="250" autoRev="1" fill="hold"/>
                                        <p:tgtEl>
                                          <p:spTgt spid="37933"/>
                                        </p:tgtEl>
                                      </p:cBhvr>
                                      <p:by x="105000" y="105000"/>
                                    </p:animScale>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9" grpId="0" bldLvl="0" animBg="1" autoUpdateAnimBg="0"/>
      <p:bldP spid="37899" grpId="1" bldLvl="0" animBg="1" autoUpdateAnimBg="0"/>
      <p:bldP spid="37900" grpId="0" bldLvl="0" animBg="1" autoUpdateAnimBg="0"/>
      <p:bldP spid="37901" grpId="0" bldLvl="0" animBg="1" autoUpdateAnimBg="0"/>
      <p:bldP spid="37902" grpId="0" bldLvl="0" animBg="1" autoUpdateAnimBg="0"/>
      <p:bldP spid="37902" grpId="1" bldLvl="0" animBg="1" autoUpdateAnimBg="0"/>
      <p:bldP spid="37903" grpId="0" bldLvl="0" animBg="1" autoUpdateAnimBg="0"/>
      <p:bldP spid="37904" grpId="0" bldLvl="0" animBg="1" autoUpdateAnimBg="0"/>
      <p:bldP spid="37909" grpId="0" bldLvl="0" animBg="1" autoUpdateAnimBg="0"/>
      <p:bldP spid="37910" grpId="0" bldLvl="0" animBg="1" autoUpdateAnimBg="0"/>
      <p:bldP spid="37910" grpId="1" bldLvl="0" animBg="1" autoUpdateAnimBg="0"/>
      <p:bldP spid="37911" grpId="0" bldLvl="0" animBg="1" autoUpdateAnimBg="0"/>
      <p:bldP spid="37911" grpId="1" bldLvl="0" animBg="1" autoUpdateAnimBg="0"/>
      <p:bldP spid="37912" grpId="0" bldLvl="0" animBg="1" autoUpdateAnimBg="0"/>
      <p:bldP spid="37912" grpId="1" bldLvl="0" animBg="1" autoUpdateAnimBg="0"/>
      <p:bldP spid="37913" grpId="0" bldLvl="0" animBg="1" autoUpdateAnimBg="0"/>
      <p:bldP spid="37913" grpId="1" bldLvl="0" animBg="1" autoUpdateAnimBg="0"/>
      <p:bldP spid="37914" grpId="0" bldLvl="0" animBg="1" autoUpdateAnimBg="0"/>
      <p:bldP spid="37914" grpId="1" bldLvl="0" animBg="1" autoUpdateAnimBg="0"/>
      <p:bldP spid="37914" grpId="2" bldLvl="0" animBg="1" autoUpdateAnimBg="0"/>
      <p:bldP spid="37915" grpId="0" bldLvl="0" animBg="1" autoUpdateAnimBg="0"/>
      <p:bldP spid="37915" grpId="1" bldLvl="0" animBg="1" autoUpdateAnimBg="0"/>
      <p:bldP spid="37916" grpId="0" bldLvl="0" animBg="1" autoUpdateAnimBg="0"/>
      <p:bldP spid="37916" grpId="1" bldLvl="0" animBg="1" autoUpdateAnimBg="0"/>
      <p:bldP spid="37917" grpId="0" bldLvl="0" animBg="1" autoUpdateAnimBg="0"/>
      <p:bldP spid="37917" grpId="1" bldLvl="0" animBg="1" autoUpdateAnimBg="0"/>
      <p:bldP spid="37918" grpId="0" bldLvl="0" animBg="1" autoUpdateAnimBg="0"/>
      <p:bldP spid="37918" grpId="1" bldLvl="0" animBg="1" autoUpdateAnimBg="0"/>
      <p:bldP spid="37919" grpId="0" bldLvl="0" animBg="1" autoUpdateAnimBg="0"/>
      <p:bldP spid="37919" grpId="1" bldLvl="0" animBg="1" autoUpdateAnimBg="0"/>
      <p:bldP spid="37920" grpId="0" bldLvl="0" animBg="1" autoUpdateAnimBg="0"/>
      <p:bldP spid="37920" grpId="1" bldLvl="0" animBg="1" autoUpdateAnimBg="0"/>
      <p:bldP spid="37921" grpId="0" bldLvl="0" animBg="1" autoUpdateAnimBg="0"/>
      <p:bldP spid="37922" grpId="0" bldLvl="0" animBg="1" autoUpdateAnimBg="0"/>
      <p:bldP spid="37923" grpId="0" bldLvl="0" animBg="1" autoUpdateAnimBg="0"/>
      <p:bldP spid="37924" grpId="0" bldLvl="0" animBg="1" autoUpdateAnimBg="0"/>
      <p:bldP spid="37925" grpId="0" bldLvl="0" animBg="1" autoUpdateAnimBg="0"/>
      <p:bldP spid="37926" grpId="0" bldLvl="0" animBg="1" autoUpdateAnimBg="0"/>
      <p:bldP spid="37927" grpId="0" animBg="1"/>
      <p:bldP spid="37928" grpId="0" bldLvl="0" animBg="1" autoUpdateAnimBg="0"/>
      <p:bldP spid="37928" grpId="1" bldLvl="0" animBg="1" autoUpdateAnimBg="0"/>
      <p:bldP spid="37929" grpId="0" bldLvl="0" animBg="1" autoUpdateAnimBg="0"/>
      <p:bldP spid="37929" grpId="1" bldLvl="0" animBg="1" autoUpdateAnimBg="0"/>
      <p:bldP spid="37930" grpId="0" bldLvl="0" animBg="1" autoUpdateAnimBg="0"/>
      <p:bldP spid="37930" grpId="1" bldLvl="0" animBg="1" autoUpdateAnimBg="0"/>
      <p:bldP spid="37931" grpId="0" bldLvl="0" animBg="1" autoUpdateAnimBg="0"/>
      <p:bldP spid="37931" grpId="1" bldLvl="0" animBg="1" autoUpdateAnimBg="0"/>
      <p:bldP spid="37932" grpId="0" bldLvl="0" animBg="1" autoUpdateAnimBg="0"/>
      <p:bldP spid="37932" grpId="1" bldLvl="0" animBg="1" autoUpdateAnimBg="0"/>
      <p:bldP spid="37933" grpId="0" bldLvl="0" animBg="1" autoUpdateAnimBg="0"/>
      <p:bldP spid="37933" grpId="1"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C8C3EA4A-8626-4F36-AB26-6DCAFFA1D5C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5E30B31-025E-49AF-A952-9DE79D3894AF}" type="slidenum">
              <a:rPr lang="zh-CN" altLang="en-US" sz="2400">
                <a:solidFill>
                  <a:srgbClr val="000000"/>
                </a:solidFill>
              </a:rPr>
              <a:pPr algn="r" eaLnBrk="1" hangingPunct="1">
                <a:spcBef>
                  <a:spcPct val="50000"/>
                </a:spcBef>
                <a:buClrTx/>
                <a:buSzTx/>
                <a:buFont typeface="Arial" panose="020B0604020202020204" pitchFamily="34" charset="0"/>
                <a:buNone/>
              </a:pPr>
              <a:t>48</a:t>
            </a:fld>
            <a:endParaRPr lang="en-US" altLang="zh-CN" sz="2400"/>
          </a:p>
        </p:txBody>
      </p:sp>
      <p:sp>
        <p:nvSpPr>
          <p:cNvPr id="38917" name="Rectangle 5">
            <a:extLst>
              <a:ext uri="{FF2B5EF4-FFF2-40B4-BE49-F238E27FC236}">
                <a16:creationId xmlns:a16="http://schemas.microsoft.com/office/drawing/2014/main" id="{D77C6EF0-C042-41F8-89B1-F51F1858B6E9}"/>
              </a:ext>
            </a:extLst>
          </p:cNvPr>
          <p:cNvSpPr>
            <a:spLocks noGrp="1" noChangeArrowheads="1"/>
          </p:cNvSpPr>
          <p:nvPr>
            <p:ph type="body" idx="4294967295"/>
          </p:nvPr>
        </p:nvSpPr>
        <p:spPr>
          <a:xfrm>
            <a:off x="539552" y="1293168"/>
            <a:ext cx="8763000" cy="5191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快速排序是一个递归过程, 其</a:t>
            </a:r>
            <a:r>
              <a:rPr lang="zh-CN" altLang="zh-CN" b="1" dirty="0">
                <a:solidFill>
                  <a:srgbClr val="FF0000"/>
                </a:solidFill>
                <a:latin typeface="黑体" panose="02010609060101010101" pitchFamily="49" charset="-122"/>
                <a:ea typeface="黑体" panose="02010609060101010101" pitchFamily="49" charset="-122"/>
                <a:sym typeface="黑体" panose="02010609060101010101" pitchFamily="49" charset="-122"/>
              </a:rPr>
              <a:t>递归树</a:t>
            </a:r>
            <a:r>
              <a:rPr lang="zh-CN" altLang="zh-CN" dirty="0">
                <a:latin typeface="黑体" panose="02010609060101010101" pitchFamily="49" charset="-122"/>
                <a:ea typeface="黑体" panose="02010609060101010101" pitchFamily="49" charset="-122"/>
                <a:sym typeface="黑体" panose="02010609060101010101" pitchFamily="49" charset="-122"/>
              </a:rPr>
              <a:t>如图所示</a:t>
            </a:r>
            <a:endParaRPr lang="zh-CN" altLang="zh-CN" dirty="0"/>
          </a:p>
        </p:txBody>
      </p:sp>
      <p:grpSp>
        <p:nvGrpSpPr>
          <p:cNvPr id="38919" name="Group 7">
            <a:extLst>
              <a:ext uri="{FF2B5EF4-FFF2-40B4-BE49-F238E27FC236}">
                <a16:creationId xmlns:a16="http://schemas.microsoft.com/office/drawing/2014/main" id="{4F04743F-7D72-4837-813A-72C6668A3568}"/>
              </a:ext>
            </a:extLst>
          </p:cNvPr>
          <p:cNvGrpSpPr>
            <a:grpSpLocks/>
          </p:cNvGrpSpPr>
          <p:nvPr/>
        </p:nvGrpSpPr>
        <p:grpSpPr bwMode="auto">
          <a:xfrm>
            <a:off x="5708650" y="2100164"/>
            <a:ext cx="3435350" cy="2514600"/>
            <a:chOff x="0" y="0"/>
            <a:chExt cx="2164" cy="1584"/>
          </a:xfrm>
        </p:grpSpPr>
        <p:sp>
          <p:nvSpPr>
            <p:cNvPr id="38921" name="Line 8">
              <a:extLst>
                <a:ext uri="{FF2B5EF4-FFF2-40B4-BE49-F238E27FC236}">
                  <a16:creationId xmlns:a16="http://schemas.microsoft.com/office/drawing/2014/main" id="{79A7AB86-A00C-49CD-981D-0164E337E5DF}"/>
                </a:ext>
              </a:extLst>
            </p:cNvPr>
            <p:cNvSpPr>
              <a:spLocks noChangeShapeType="1"/>
            </p:cNvSpPr>
            <p:nvPr/>
          </p:nvSpPr>
          <p:spPr bwMode="auto">
            <a:xfrm>
              <a:off x="288" y="720"/>
              <a:ext cx="192" cy="24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9">
              <a:extLst>
                <a:ext uri="{FF2B5EF4-FFF2-40B4-BE49-F238E27FC236}">
                  <a16:creationId xmlns:a16="http://schemas.microsoft.com/office/drawing/2014/main" id="{9F498E2E-F29C-43A4-B1EF-DA1FC3649ACB}"/>
                </a:ext>
              </a:extLst>
            </p:cNvPr>
            <p:cNvSpPr>
              <a:spLocks noChangeShapeType="1"/>
            </p:cNvSpPr>
            <p:nvPr/>
          </p:nvSpPr>
          <p:spPr bwMode="auto">
            <a:xfrm>
              <a:off x="816" y="288"/>
              <a:ext cx="1056" cy="1008"/>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Oval 10">
              <a:extLst>
                <a:ext uri="{FF2B5EF4-FFF2-40B4-BE49-F238E27FC236}">
                  <a16:creationId xmlns:a16="http://schemas.microsoft.com/office/drawing/2014/main" id="{CEBCB09B-0361-4644-AB80-1A7508CC99BE}"/>
                </a:ext>
              </a:extLst>
            </p:cNvPr>
            <p:cNvSpPr>
              <a:spLocks noChangeArrowheads="1"/>
            </p:cNvSpPr>
            <p:nvPr/>
          </p:nvSpPr>
          <p:spPr bwMode="auto">
            <a:xfrm>
              <a:off x="1824" y="124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4" name="Oval 11">
              <a:extLst>
                <a:ext uri="{FF2B5EF4-FFF2-40B4-BE49-F238E27FC236}">
                  <a16:creationId xmlns:a16="http://schemas.microsoft.com/office/drawing/2014/main" id="{9E51208F-BC40-4BE7-9A7C-7783A8092657}"/>
                </a:ext>
              </a:extLst>
            </p:cNvPr>
            <p:cNvSpPr>
              <a:spLocks noChangeArrowheads="1"/>
            </p:cNvSpPr>
            <p:nvPr/>
          </p:nvSpPr>
          <p:spPr bwMode="auto">
            <a:xfrm>
              <a:off x="1392" y="86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5" name="Oval 12">
              <a:extLst>
                <a:ext uri="{FF2B5EF4-FFF2-40B4-BE49-F238E27FC236}">
                  <a16:creationId xmlns:a16="http://schemas.microsoft.com/office/drawing/2014/main" id="{D1D96FD0-90E4-4D3F-B3BF-8A3B7E2A8B81}"/>
                </a:ext>
              </a:extLst>
            </p:cNvPr>
            <p:cNvSpPr>
              <a:spLocks noChangeArrowheads="1"/>
            </p:cNvSpPr>
            <p:nvPr/>
          </p:nvSpPr>
          <p:spPr bwMode="auto">
            <a:xfrm>
              <a:off x="528" y="0"/>
              <a:ext cx="336" cy="336"/>
            </a:xfrm>
            <a:prstGeom prst="ellipse">
              <a:avLst/>
            </a:prstGeom>
            <a:gradFill rotWithShape="0">
              <a:gsLst>
                <a:gs pos="0">
                  <a:srgbClr val="00E4A8"/>
                </a:gs>
                <a:gs pos="100000">
                  <a:srgbClr val="00684C"/>
                </a:gs>
              </a:gsLst>
              <a:lin ang="2700000" scaled="1"/>
            </a:gradFill>
            <a:ln w="38100">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6" name="Text Box 13">
              <a:extLst>
                <a:ext uri="{FF2B5EF4-FFF2-40B4-BE49-F238E27FC236}">
                  <a16:creationId xmlns:a16="http://schemas.microsoft.com/office/drawing/2014/main" id="{9515B7A3-1863-423B-B7C0-8EDCE759C869}"/>
                </a:ext>
              </a:extLst>
            </p:cNvPr>
            <p:cNvSpPr>
              <a:spLocks noChangeArrowheads="1"/>
            </p:cNvSpPr>
            <p:nvPr/>
          </p:nvSpPr>
          <p:spPr bwMode="auto">
            <a:xfrm>
              <a:off x="528" y="0"/>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dirty="0">
                  <a:solidFill>
                    <a:srgbClr val="FFFFCC"/>
                  </a:solidFill>
                  <a:latin typeface="Arial Narrow" panose="020B0606020202030204" pitchFamily="34" charset="0"/>
                  <a:sym typeface="Arial Narrow" panose="020B0606020202030204" pitchFamily="34" charset="0"/>
                </a:rPr>
                <a:t>21</a:t>
              </a:r>
              <a:endParaRPr lang="zh-CN" altLang="en-US" sz="2400" b="1" dirty="0">
                <a:solidFill>
                  <a:srgbClr val="FFFFCC"/>
                </a:solidFill>
                <a:latin typeface="Arial Narrow" panose="020B0606020202030204" pitchFamily="34" charset="0"/>
                <a:sym typeface="Arial Narrow" panose="020B0606020202030204" pitchFamily="34" charset="0"/>
              </a:endParaRPr>
            </a:p>
          </p:txBody>
        </p:sp>
        <p:sp>
          <p:nvSpPr>
            <p:cNvPr id="38927" name="Oval 14">
              <a:extLst>
                <a:ext uri="{FF2B5EF4-FFF2-40B4-BE49-F238E27FC236}">
                  <a16:creationId xmlns:a16="http://schemas.microsoft.com/office/drawing/2014/main" id="{31CA9E55-76E1-4C14-ACE0-A61CBA903C64}"/>
                </a:ext>
              </a:extLst>
            </p:cNvPr>
            <p:cNvSpPr>
              <a:spLocks noChangeArrowheads="1"/>
            </p:cNvSpPr>
            <p:nvPr/>
          </p:nvSpPr>
          <p:spPr bwMode="auto">
            <a:xfrm>
              <a:off x="960" y="4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8" name="Text Box 15">
              <a:extLst>
                <a:ext uri="{FF2B5EF4-FFF2-40B4-BE49-F238E27FC236}">
                  <a16:creationId xmlns:a16="http://schemas.microsoft.com/office/drawing/2014/main" id="{B600D0FF-B74D-4577-A013-3CE7C69F01F2}"/>
                </a:ext>
              </a:extLst>
            </p:cNvPr>
            <p:cNvSpPr>
              <a:spLocks noChangeArrowheads="1"/>
            </p:cNvSpPr>
            <p:nvPr/>
          </p:nvSpPr>
          <p:spPr bwMode="auto">
            <a:xfrm>
              <a:off x="960" y="441"/>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dirty="0">
                  <a:solidFill>
                    <a:srgbClr val="FFFFCC"/>
                  </a:solidFill>
                  <a:latin typeface="Arial Narrow" panose="020B0606020202030204" pitchFamily="34" charset="0"/>
                  <a:sym typeface="Arial Narrow" panose="020B0606020202030204" pitchFamily="34" charset="0"/>
                </a:rPr>
                <a:t>25*</a:t>
              </a:r>
              <a:endParaRPr lang="zh-CN" altLang="en-US" sz="2400" b="1" dirty="0">
                <a:solidFill>
                  <a:srgbClr val="FFFFCC"/>
                </a:solidFill>
                <a:latin typeface="Arial Narrow" panose="020B0606020202030204" pitchFamily="34" charset="0"/>
                <a:sym typeface="Arial Narrow" panose="020B0606020202030204" pitchFamily="34" charset="0"/>
              </a:endParaRPr>
            </a:p>
          </p:txBody>
        </p:sp>
        <p:sp>
          <p:nvSpPr>
            <p:cNvPr id="38929" name="Text Box 16">
              <a:extLst>
                <a:ext uri="{FF2B5EF4-FFF2-40B4-BE49-F238E27FC236}">
                  <a16:creationId xmlns:a16="http://schemas.microsoft.com/office/drawing/2014/main" id="{45B63D6D-8B24-41D2-8E22-99F734176CEC}"/>
                </a:ext>
              </a:extLst>
            </p:cNvPr>
            <p:cNvSpPr>
              <a:spLocks noChangeArrowheads="1"/>
            </p:cNvSpPr>
            <p:nvPr/>
          </p:nvSpPr>
          <p:spPr bwMode="auto">
            <a:xfrm>
              <a:off x="1412" y="87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25</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0" name="Text Box 17">
              <a:extLst>
                <a:ext uri="{FF2B5EF4-FFF2-40B4-BE49-F238E27FC236}">
                  <a16:creationId xmlns:a16="http://schemas.microsoft.com/office/drawing/2014/main" id="{D94A3354-3112-4FCB-9FC8-B6B06C71232B}"/>
                </a:ext>
              </a:extLst>
            </p:cNvPr>
            <p:cNvSpPr>
              <a:spLocks noChangeArrowheads="1"/>
            </p:cNvSpPr>
            <p:nvPr/>
          </p:nvSpPr>
          <p:spPr bwMode="auto">
            <a:xfrm>
              <a:off x="1844" y="1248"/>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49</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1" name="Oval 18">
              <a:extLst>
                <a:ext uri="{FF2B5EF4-FFF2-40B4-BE49-F238E27FC236}">
                  <a16:creationId xmlns:a16="http://schemas.microsoft.com/office/drawing/2014/main" id="{49130792-39FC-4641-BCB5-E21E85ECDA7C}"/>
                </a:ext>
              </a:extLst>
            </p:cNvPr>
            <p:cNvSpPr>
              <a:spLocks noChangeArrowheads="1"/>
            </p:cNvSpPr>
            <p:nvPr/>
          </p:nvSpPr>
          <p:spPr bwMode="auto">
            <a:xfrm>
              <a:off x="0" y="4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dirty="0">
                  <a:solidFill>
                    <a:srgbClr val="FFFFCC"/>
                  </a:solidFill>
                  <a:latin typeface="Arial Narrow" panose="020B0606020202030204" pitchFamily="34" charset="0"/>
                  <a:sym typeface="Arial Narrow" panose="020B0606020202030204" pitchFamily="34" charset="0"/>
                </a:rPr>
                <a:t>08</a:t>
              </a:r>
              <a:endParaRPr lang="zh-CN" altLang="en-US" sz="2400" b="1" dirty="0">
                <a:solidFill>
                  <a:srgbClr val="FFFFCC"/>
                </a:solidFill>
                <a:latin typeface="Arial Narrow" panose="020B0606020202030204" pitchFamily="34" charset="0"/>
                <a:sym typeface="Arial Narrow" panose="020B0606020202030204" pitchFamily="34" charset="0"/>
              </a:endParaRPr>
            </a:p>
          </p:txBody>
        </p:sp>
        <p:sp>
          <p:nvSpPr>
            <p:cNvPr id="38932" name="Oval 19">
              <a:extLst>
                <a:ext uri="{FF2B5EF4-FFF2-40B4-BE49-F238E27FC236}">
                  <a16:creationId xmlns:a16="http://schemas.microsoft.com/office/drawing/2014/main" id="{9176009D-BA52-4AD1-B3A5-A5EB433F029E}"/>
                </a:ext>
              </a:extLst>
            </p:cNvPr>
            <p:cNvSpPr>
              <a:spLocks noChangeArrowheads="1"/>
            </p:cNvSpPr>
            <p:nvPr/>
          </p:nvSpPr>
          <p:spPr bwMode="auto">
            <a:xfrm>
              <a:off x="384" y="91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dirty="0">
                  <a:solidFill>
                    <a:srgbClr val="FFFFCC"/>
                  </a:solidFill>
                  <a:latin typeface="Arial Narrow" panose="020B0606020202030204" pitchFamily="34" charset="0"/>
                  <a:sym typeface="Arial Narrow" panose="020B0606020202030204" pitchFamily="34" charset="0"/>
                </a:rPr>
                <a:t>16</a:t>
              </a:r>
              <a:endParaRPr lang="zh-CN" altLang="en-US" sz="2400" b="1" dirty="0">
                <a:solidFill>
                  <a:srgbClr val="FFFFCC"/>
                </a:solidFill>
                <a:latin typeface="Arial Narrow" panose="020B0606020202030204" pitchFamily="34" charset="0"/>
                <a:sym typeface="Arial Narrow" panose="020B0606020202030204" pitchFamily="34" charset="0"/>
              </a:endParaRPr>
            </a:p>
          </p:txBody>
        </p:sp>
        <p:sp>
          <p:nvSpPr>
            <p:cNvPr id="38933" name="Line 20">
              <a:extLst>
                <a:ext uri="{FF2B5EF4-FFF2-40B4-BE49-F238E27FC236}">
                  <a16:creationId xmlns:a16="http://schemas.microsoft.com/office/drawing/2014/main" id="{6F87882F-F5DF-4D2F-A503-D2AAFDEB3947}"/>
                </a:ext>
              </a:extLst>
            </p:cNvPr>
            <p:cNvSpPr>
              <a:spLocks noChangeShapeType="1"/>
            </p:cNvSpPr>
            <p:nvPr/>
          </p:nvSpPr>
          <p:spPr bwMode="auto">
            <a:xfrm flipH="1">
              <a:off x="288" y="240"/>
              <a:ext cx="240" cy="24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20" name="Rectangle 21">
            <a:extLst>
              <a:ext uri="{FF2B5EF4-FFF2-40B4-BE49-F238E27FC236}">
                <a16:creationId xmlns:a16="http://schemas.microsoft.com/office/drawing/2014/main" id="{25464253-181C-4794-BA0A-09F1141CB15E}"/>
              </a:ext>
            </a:extLst>
          </p:cNvPr>
          <p:cNvSpPr>
            <a:spLocks noChangeArrowheads="1"/>
          </p:cNvSpPr>
          <p:nvPr/>
        </p:nvSpPr>
        <p:spPr bwMode="auto">
          <a:xfrm>
            <a:off x="579240" y="2206080"/>
            <a:ext cx="5181600" cy="230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0" indent="0">
              <a:spcBef>
                <a:spcPct val="50000"/>
              </a:spcBef>
              <a:buClr>
                <a:schemeClr val="tx2"/>
              </a:buClr>
              <a:buSzPct val="50000"/>
              <a:buNone/>
            </a:pPr>
            <a:r>
              <a:rPr lang="zh-CN" altLang="en-US" sz="2800" b="0" i="0" dirty="0">
                <a:solidFill>
                  <a:srgbClr val="000000"/>
                </a:solidFill>
                <a:latin typeface="黑体" panose="02010609060101010101" pitchFamily="49" charset="-122"/>
                <a:ea typeface="黑体" panose="02010609060101010101" pitchFamily="49" charset="-122"/>
                <a:sym typeface="黑体" panose="02010609060101010101" pitchFamily="49" charset="-122"/>
              </a:rPr>
              <a:t>利用序列第一个记录作为基准，将整个序列划分为左右两个子序列。只要是关键字小于基准记录关键字的记录都移到序列左侧</a:t>
            </a:r>
            <a:endParaRPr lang="en-US" altLang="zh-CN" sz="2800" b="0" i="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a:p>
            <a:pPr marL="0" indent="0">
              <a:spcBef>
                <a:spcPct val="50000"/>
              </a:spcBef>
              <a:buClr>
                <a:schemeClr val="tx2"/>
              </a:buClr>
              <a:buSzPct val="50000"/>
              <a:buNone/>
            </a:pPr>
            <a:endParaRPr lang="en-US" altLang="zh-CN" sz="2800" b="0" i="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a:p>
            <a:pPr marL="0" indent="0">
              <a:spcBef>
                <a:spcPct val="50000"/>
              </a:spcBef>
              <a:buClr>
                <a:schemeClr val="tx2"/>
              </a:buClr>
              <a:buSzPct val="50000"/>
              <a:buNone/>
            </a:pPr>
            <a:r>
              <a:rPr lang="zh-CN" altLang="en-US" sz="2800" b="0" i="0" dirty="0"/>
              <a:t>最好情况：平衡二叉树</a:t>
            </a:r>
          </a:p>
        </p:txBody>
      </p:sp>
      <p:sp>
        <p:nvSpPr>
          <p:cNvPr id="2" name="Text Box 4">
            <a:extLst>
              <a:ext uri="{FF2B5EF4-FFF2-40B4-BE49-F238E27FC236}">
                <a16:creationId xmlns:a16="http://schemas.microsoft.com/office/drawing/2014/main" id="{9AB39CB5-6FAE-4E0F-8A8B-21C1A9212F5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a:extLst>
              <a:ext uri="{FF2B5EF4-FFF2-40B4-BE49-F238E27FC236}">
                <a16:creationId xmlns:a16="http://schemas.microsoft.com/office/drawing/2014/main" id="{C44805F8-D4B1-44E4-8B16-70982CEA1D8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4244D01-4A6F-4716-8410-B7D21450FFB3}" type="slidenum">
              <a:rPr lang="zh-CN" altLang="en-US" sz="2400">
                <a:solidFill>
                  <a:srgbClr val="000000"/>
                </a:solidFill>
              </a:rPr>
              <a:pPr algn="r" eaLnBrk="1" hangingPunct="1">
                <a:spcBef>
                  <a:spcPct val="50000"/>
                </a:spcBef>
                <a:buClrTx/>
                <a:buSzTx/>
                <a:buFont typeface="Arial" panose="020B0604020202020204" pitchFamily="34" charset="0"/>
                <a:buNone/>
              </a:pPr>
              <a:t>49</a:t>
            </a:fld>
            <a:endParaRPr lang="en-US" altLang="zh-CN" sz="2400"/>
          </a:p>
        </p:txBody>
      </p:sp>
      <p:sp>
        <p:nvSpPr>
          <p:cNvPr id="39941" name="Rectangle 5">
            <a:extLst>
              <a:ext uri="{FF2B5EF4-FFF2-40B4-BE49-F238E27FC236}">
                <a16:creationId xmlns:a16="http://schemas.microsoft.com/office/drawing/2014/main" id="{141ED053-A1E9-454C-A512-EFE0FA4FBCFA}"/>
              </a:ext>
            </a:extLst>
          </p:cNvPr>
          <p:cNvSpPr>
            <a:spLocks noGrp="1" noChangeArrowheads="1"/>
          </p:cNvSpPr>
          <p:nvPr>
            <p:ph type="body" idx="4294967295"/>
          </p:nvPr>
        </p:nvSpPr>
        <p:spPr>
          <a:xfrm>
            <a:off x="457200" y="1196752"/>
            <a:ext cx="8763000" cy="204212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快速排序的趟数取决于递归树的高度。</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如果每次划分对一个记录定位后, 该记录的左侧子序列与右侧子序列的长度相同, 则下一步将是</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对两个长度减半</a:t>
            </a:r>
            <a:r>
              <a:rPr lang="zh-CN" altLang="zh-CN" dirty="0">
                <a:latin typeface="黑体" panose="02010609060101010101" pitchFamily="49" charset="-122"/>
                <a:ea typeface="黑体" panose="02010609060101010101" pitchFamily="49" charset="-122"/>
                <a:sym typeface="黑体" panose="02010609060101010101" pitchFamily="49" charset="-122"/>
              </a:rPr>
              <a:t>的子序列进行排序, 这是</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最理想的情况</a:t>
            </a:r>
            <a:r>
              <a:rPr lang="zh-CN" altLang="zh-CN"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8F7C3D46-94E4-494D-82D8-CA4729AEC23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5</a:t>
            </a:fld>
            <a:endParaRPr lang="en-US" altLang="zh-CN" sz="2400"/>
          </a:p>
        </p:txBody>
      </p:sp>
      <p:sp>
        <p:nvSpPr>
          <p:cNvPr id="7173" name="Rectangle 1029">
            <a:extLst>
              <a:ext uri="{FF2B5EF4-FFF2-40B4-BE49-F238E27FC236}">
                <a16:creationId xmlns:a16="http://schemas.microsoft.com/office/drawing/2014/main" id="{095DC027-6CE5-4B22-BF82-A55925CDD481}"/>
              </a:ext>
            </a:extLst>
          </p:cNvPr>
          <p:cNvSpPr>
            <a:spLocks noGrp="1" noChangeArrowheads="1"/>
          </p:cNvSpPr>
          <p:nvPr>
            <p:ph type="body" idx="4294967295"/>
          </p:nvPr>
        </p:nvSpPr>
        <p:spPr>
          <a:xfrm>
            <a:off x="489520" y="1196752"/>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如果在记录序列中有两个记录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r[j], </a:t>
            </a:r>
            <a:r>
              <a:rPr lang="zh-CN" altLang="en-US" dirty="0">
                <a:latin typeface="黑体" panose="02010609060101010101" pitchFamily="49" charset="-122"/>
                <a:ea typeface="黑体" panose="02010609060101010101" pitchFamily="49" charset="-122"/>
                <a:sym typeface="黑体" panose="02010609060101010101" pitchFamily="49" charset="-122"/>
              </a:rPr>
              <a:t>它们的关键字 </a:t>
            </a:r>
            <a:r>
              <a:rPr lang="en-US" altLang="zh-CN" dirty="0">
                <a:latin typeface="黑体" panose="02010609060101010101" pitchFamily="49" charset="-122"/>
                <a:ea typeface="黑体" panose="02010609060101010101" pitchFamily="49" charset="-122"/>
                <a:sym typeface="黑体" panose="02010609060101010101" pitchFamily="49" charset="-122"/>
              </a:rPr>
              <a:t>key[</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 == key[j] , </a:t>
            </a:r>
            <a:r>
              <a:rPr lang="zh-CN" altLang="en-US" dirty="0">
                <a:latin typeface="黑体" panose="02010609060101010101" pitchFamily="49" charset="-122"/>
                <a:ea typeface="黑体" panose="02010609060101010101" pitchFamily="49" charset="-122"/>
                <a:sym typeface="黑体" panose="02010609060101010101" pitchFamily="49" charset="-122"/>
              </a:rPr>
              <a:t>且在排序之前, 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排在</a:t>
            </a:r>
            <a:r>
              <a:rPr lang="en-US" altLang="zh-CN" dirty="0">
                <a:latin typeface="黑体" panose="02010609060101010101" pitchFamily="49" charset="-122"/>
                <a:ea typeface="黑体" panose="02010609060101010101" pitchFamily="49" charset="-122"/>
                <a:sym typeface="黑体" panose="02010609060101010101" pitchFamily="49" charset="-122"/>
              </a:rPr>
              <a:t>r[j]</a:t>
            </a:r>
            <a:r>
              <a:rPr lang="zh-CN" altLang="en-US" dirty="0">
                <a:latin typeface="黑体" panose="02010609060101010101" pitchFamily="49" charset="-122"/>
                <a:ea typeface="黑体" panose="02010609060101010101" pitchFamily="49" charset="-122"/>
                <a:sym typeface="黑体" panose="02010609060101010101" pitchFamily="49" charset="-122"/>
              </a:rPr>
              <a:t>前面。</a:t>
            </a:r>
          </a:p>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如果在排序之后, 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仍在记录</a:t>
            </a:r>
            <a:r>
              <a:rPr lang="en-US" altLang="zh-CN" dirty="0">
                <a:latin typeface="黑体" panose="02010609060101010101" pitchFamily="49" charset="-122"/>
                <a:ea typeface="黑体" panose="02010609060101010101" pitchFamily="49" charset="-122"/>
                <a:sym typeface="黑体" panose="02010609060101010101" pitchFamily="49" charset="-122"/>
              </a:rPr>
              <a:t>r[j]</a:t>
            </a:r>
            <a:r>
              <a:rPr lang="zh-CN" altLang="en-US" dirty="0">
                <a:latin typeface="黑体" panose="02010609060101010101" pitchFamily="49" charset="-122"/>
                <a:ea typeface="黑体" panose="02010609060101010101" pitchFamily="49" charset="-122"/>
                <a:sym typeface="黑体" panose="02010609060101010101" pitchFamily="49" charset="-122"/>
              </a:rPr>
              <a:t>的前面, 则称这个排序方法是稳定的。</a:t>
            </a:r>
          </a:p>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否则称这个排序方法是不稳定的。</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pP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None/>
            </a:pPr>
            <a:r>
              <a:rPr lang="zh-CN" altLang="en-US" b="1" dirty="0">
                <a:solidFill>
                  <a:schemeClr val="accent6"/>
                </a:solidFill>
                <a:latin typeface="黑体" panose="02010609060101010101" pitchFamily="49" charset="-122"/>
                <a:ea typeface="黑体" panose="02010609060101010101" pitchFamily="49" charset="-122"/>
                <a:sym typeface="黑体" panose="02010609060101010101" pitchFamily="49" charset="-122"/>
              </a:rPr>
              <a:t>相等不交换</a:t>
            </a:r>
            <a:endParaRPr lang="en-US" altLang="zh-CN" b="1" dirty="0">
              <a:solidFill>
                <a:schemeClr val="accent6"/>
              </a:solidFill>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None/>
            </a:pPr>
            <a:r>
              <a:rPr lang="zh-CN" altLang="en-US" b="1" dirty="0">
                <a:solidFill>
                  <a:schemeClr val="accent6"/>
                </a:solidFill>
              </a:rPr>
              <a:t>冒泡排序稳定，选择排序不稳定</a:t>
            </a:r>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四、排序方法的稳定性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4BAC4388-824E-45EF-B491-31A92CF5B22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55088B1-5B62-4970-A462-30BC65D01470}" type="slidenum">
              <a:rPr lang="zh-CN" altLang="en-US" sz="2400">
                <a:solidFill>
                  <a:srgbClr val="000000"/>
                </a:solidFill>
              </a:rPr>
              <a:pPr algn="r" eaLnBrk="1" hangingPunct="1">
                <a:spcBef>
                  <a:spcPct val="50000"/>
                </a:spcBef>
                <a:buClrTx/>
                <a:buSzTx/>
                <a:buFont typeface="Arial" panose="020B0604020202020204" pitchFamily="34" charset="0"/>
                <a:buNone/>
              </a:pPr>
              <a:t>50</a:t>
            </a:fld>
            <a:endParaRPr lang="en-US" altLang="zh-CN" sz="2400"/>
          </a:p>
        </p:txBody>
      </p:sp>
      <p:sp>
        <p:nvSpPr>
          <p:cNvPr id="40965" name="Rectangle 5">
            <a:extLst>
              <a:ext uri="{FF2B5EF4-FFF2-40B4-BE49-F238E27FC236}">
                <a16:creationId xmlns:a16="http://schemas.microsoft.com/office/drawing/2014/main" id="{F660AE39-76C9-4D35-B055-1CCB694C45C5}"/>
              </a:ext>
            </a:extLst>
          </p:cNvPr>
          <p:cNvSpPr>
            <a:spLocks noGrp="1" noChangeArrowheads="1"/>
          </p:cNvSpPr>
          <p:nvPr>
            <p:ph type="body" idx="4294967295"/>
          </p:nvPr>
        </p:nvSpPr>
        <p:spPr>
          <a:xfrm>
            <a:off x="48363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mn-ea"/>
                <a:sym typeface="黑体" panose="02010609060101010101" pitchFamily="49" charset="-122"/>
              </a:rPr>
              <a:t>在</a:t>
            </a:r>
            <a:r>
              <a:rPr lang="en-US" altLang="zh-CN" dirty="0">
                <a:latin typeface="+mn-ea"/>
                <a:sym typeface="黑体" panose="02010609060101010101" pitchFamily="49" charset="-122"/>
              </a:rPr>
              <a:t>n</a:t>
            </a:r>
            <a:r>
              <a:rPr lang="zh-CN" altLang="en-US" dirty="0">
                <a:latin typeface="+mn-ea"/>
                <a:sym typeface="黑体" panose="02010609060101010101" pitchFamily="49" charset="-122"/>
              </a:rPr>
              <a:t>个元素的序列中,对一个记录定位所需时间为 </a:t>
            </a:r>
            <a:r>
              <a:rPr lang="en-US" altLang="zh-CN" dirty="0">
                <a:latin typeface="+mn-ea"/>
                <a:sym typeface="黑体" panose="02010609060101010101" pitchFamily="49" charset="-122"/>
              </a:rPr>
              <a:t>O(n)。</a:t>
            </a:r>
            <a:r>
              <a:rPr lang="zh-CN" altLang="en-US" dirty="0">
                <a:latin typeface="+mn-ea"/>
                <a:sym typeface="黑体" panose="02010609060101010101" pitchFamily="49" charset="-122"/>
              </a:rPr>
              <a:t>若设 </a:t>
            </a:r>
            <a:r>
              <a:rPr lang="en-US" altLang="zh-CN" dirty="0">
                <a:latin typeface="+mn-ea"/>
                <a:sym typeface="黑体" panose="02010609060101010101" pitchFamily="49" charset="-122"/>
              </a:rPr>
              <a:t>t(n) </a:t>
            </a:r>
            <a:r>
              <a:rPr lang="zh-CN" altLang="en-US" dirty="0">
                <a:latin typeface="+mn-ea"/>
                <a:sym typeface="黑体" panose="02010609060101010101" pitchFamily="49" charset="-122"/>
              </a:rPr>
              <a:t>是对 </a:t>
            </a:r>
            <a:r>
              <a:rPr lang="en-US" altLang="zh-CN" dirty="0">
                <a:latin typeface="+mn-ea"/>
                <a:sym typeface="黑体" panose="02010609060101010101" pitchFamily="49" charset="-122"/>
              </a:rPr>
              <a:t>n </a:t>
            </a:r>
            <a:r>
              <a:rPr lang="zh-CN" altLang="en-US" dirty="0">
                <a:latin typeface="+mn-ea"/>
                <a:sym typeface="黑体" panose="02010609060101010101" pitchFamily="49" charset="-122"/>
              </a:rPr>
              <a:t>个元素的序列进行排序所需的时间, 而且每次对一个记录正确定位后, 正好把序列划分为长度相等的两个子序列, 此时, 总的计算时间为：</a:t>
            </a:r>
          </a:p>
          <a:p>
            <a:pPr lvl="1"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T(n)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+ 2T(n/2 )      // c </a:t>
            </a:r>
            <a:r>
              <a:rPr lang="zh-CN" altLang="en-US" sz="2800" dirty="0">
                <a:solidFill>
                  <a:srgbClr val="000066"/>
                </a:solidFill>
                <a:latin typeface="+mn-ea"/>
                <a:sym typeface="Arial" panose="020B0604020202020204" pitchFamily="34" charset="0"/>
              </a:rPr>
              <a:t>是一个常数</a:t>
            </a: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a:t>
            </a:r>
            <a:r>
              <a:rPr lang="zh-CN" altLang="en-US" sz="2800" dirty="0">
                <a:solidFill>
                  <a:srgbClr val="000066"/>
                </a:solidFill>
                <a:latin typeface="+mn-ea"/>
                <a:sym typeface="Arial" panose="020B0604020202020204" pitchFamily="34" charset="0"/>
              </a:rPr>
              <a:t>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+ 2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/2 + 2T(n/4) ) = 2cn + 4T(n/4)</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2cn + 4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/4 +2T(n/8) ) = 3cn + 8T(n/8)</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log</a:t>
            </a:r>
            <a:r>
              <a:rPr lang="en-US" altLang="zh-CN" sz="2800" baseline="-25000" dirty="0">
                <a:solidFill>
                  <a:srgbClr val="000066"/>
                </a:solidFill>
                <a:latin typeface="+mn-ea"/>
                <a:sym typeface="Arial" panose="020B0604020202020204" pitchFamily="34" charset="0"/>
              </a:rPr>
              <a:t>2</a:t>
            </a:r>
            <a:r>
              <a:rPr lang="en-US" altLang="zh-CN" sz="2800" dirty="0">
                <a:solidFill>
                  <a:srgbClr val="000066"/>
                </a:solidFill>
                <a:latin typeface="+mn-ea"/>
                <a:sym typeface="Arial" panose="020B0604020202020204" pitchFamily="34" charset="0"/>
              </a:rPr>
              <a:t>n + </a:t>
            </a:r>
            <a:r>
              <a:rPr lang="en-US" altLang="zh-CN" sz="2800" dirty="0" err="1">
                <a:solidFill>
                  <a:srgbClr val="000066"/>
                </a:solidFill>
                <a:latin typeface="+mn-ea"/>
                <a:sym typeface="Arial" panose="020B0604020202020204" pitchFamily="34" charset="0"/>
              </a:rPr>
              <a:t>nT</a:t>
            </a:r>
            <a:r>
              <a:rPr lang="en-US" altLang="zh-CN" sz="2800" dirty="0">
                <a:solidFill>
                  <a:srgbClr val="000066"/>
                </a:solidFill>
                <a:latin typeface="+mn-ea"/>
                <a:sym typeface="Arial" panose="020B0604020202020204" pitchFamily="34" charset="0"/>
              </a:rPr>
              <a:t>(1) = O(n log</a:t>
            </a:r>
            <a:r>
              <a:rPr lang="en-US" altLang="zh-CN" sz="2800" baseline="-25000" dirty="0">
                <a:solidFill>
                  <a:srgbClr val="000066"/>
                </a:solidFill>
                <a:latin typeface="+mn-ea"/>
                <a:sym typeface="Arial" panose="020B0604020202020204" pitchFamily="34" charset="0"/>
              </a:rPr>
              <a:t>2</a:t>
            </a:r>
            <a:r>
              <a:rPr lang="en-US" altLang="zh-CN" sz="2800" dirty="0">
                <a:solidFill>
                  <a:srgbClr val="000066"/>
                </a:solidFill>
                <a:latin typeface="+mn-ea"/>
                <a:sym typeface="Arial" panose="020B0604020202020204" pitchFamily="34" charset="0"/>
              </a:rPr>
              <a:t>n )</a:t>
            </a:r>
            <a:endParaRPr lang="zh-CN" altLang="en-US" sz="2800" dirty="0">
              <a:latin typeface="+mn-ea"/>
              <a:sym typeface="Arial" panose="020B0604020202020204" pitchFamily="34" charset="0"/>
            </a:endParaRPr>
          </a:p>
        </p:txBody>
      </p:sp>
      <p:sp>
        <p:nvSpPr>
          <p:cNvPr id="2" name="Text Box 4">
            <a:extLst>
              <a:ext uri="{FF2B5EF4-FFF2-40B4-BE49-F238E27FC236}">
                <a16:creationId xmlns:a16="http://schemas.microsoft.com/office/drawing/2014/main" id="{727E2278-A8D4-437B-8FE2-0FE92124472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a:extLst>
              <a:ext uri="{FF2B5EF4-FFF2-40B4-BE49-F238E27FC236}">
                <a16:creationId xmlns:a16="http://schemas.microsoft.com/office/drawing/2014/main" id="{A0B9F412-F443-4105-9C77-C29943E4548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207C4D9-34B6-4959-862F-CEC69056C5F0}" type="slidenum">
              <a:rPr lang="zh-CN" altLang="en-US" sz="2400">
                <a:solidFill>
                  <a:srgbClr val="000000"/>
                </a:solidFill>
              </a:rPr>
              <a:pPr algn="r" eaLnBrk="1" hangingPunct="1">
                <a:spcBef>
                  <a:spcPct val="50000"/>
                </a:spcBef>
                <a:buClrTx/>
                <a:buSzTx/>
                <a:buFont typeface="Arial" panose="020B0604020202020204" pitchFamily="34" charset="0"/>
                <a:buNone/>
              </a:pPr>
              <a:t>51</a:t>
            </a:fld>
            <a:endParaRPr lang="en-US" altLang="zh-CN" sz="2400"/>
          </a:p>
        </p:txBody>
      </p:sp>
      <p:sp>
        <p:nvSpPr>
          <p:cNvPr id="41989" name="Rectangle 5">
            <a:extLst>
              <a:ext uri="{FF2B5EF4-FFF2-40B4-BE49-F238E27FC236}">
                <a16:creationId xmlns:a16="http://schemas.microsoft.com/office/drawing/2014/main" id="{F10CABAD-408F-4B65-889A-E83F10FC9A80}"/>
              </a:ext>
            </a:extLst>
          </p:cNvPr>
          <p:cNvSpPr>
            <a:spLocks noGrp="1" noChangeArrowheads="1"/>
          </p:cNvSpPr>
          <p:nvPr>
            <p:ph type="body" idx="4294967295"/>
          </p:nvPr>
        </p:nvSpPr>
        <p:spPr>
          <a:xfrm>
            <a:off x="539552" y="1268760"/>
            <a:ext cx="8763000" cy="230425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可以证明, </a:t>
            </a:r>
            <a:r>
              <a:rPr lang="zh-CN" altLang="en-US" b="1" dirty="0">
                <a:latin typeface="黑体" panose="02010609060101010101" pitchFamily="49" charset="-122"/>
                <a:ea typeface="黑体" panose="02010609060101010101" pitchFamily="49" charset="-122"/>
                <a:sym typeface="黑体" panose="02010609060101010101" pitchFamily="49" charset="-122"/>
              </a:rPr>
              <a:t>快速排序的平均计算时间也是</a:t>
            </a:r>
            <a:r>
              <a:rPr lang="en-US" altLang="zh-CN" b="1" dirty="0">
                <a:solidFill>
                  <a:schemeClr val="hlink"/>
                </a:solidFill>
                <a:latin typeface="黑体" panose="02010609060101010101" pitchFamily="49" charset="-122"/>
                <a:ea typeface="黑体" panose="02010609060101010101" pitchFamily="49" charset="-122"/>
                <a:sym typeface="黑体" panose="02010609060101010101" pitchFamily="49" charset="-122"/>
              </a:rPr>
              <a:t>O(nlog</a:t>
            </a:r>
            <a:r>
              <a:rPr lang="en-US" altLang="zh-CN" b="1" baseline="-25000" dirty="0">
                <a:solidFill>
                  <a:schemeClr val="hlink"/>
                </a:solidFill>
                <a:latin typeface="黑体" panose="02010609060101010101" pitchFamily="49" charset="-122"/>
                <a:ea typeface="黑体" panose="02010609060101010101" pitchFamily="49" charset="-122"/>
                <a:sym typeface="黑体" panose="02010609060101010101" pitchFamily="49" charset="-122"/>
              </a:rPr>
              <a:t>2</a:t>
            </a:r>
            <a:r>
              <a:rPr lang="en-US" altLang="zh-CN" b="1" dirty="0">
                <a:solidFill>
                  <a:schemeClr val="hlink"/>
                </a:solidFill>
                <a:latin typeface="黑体" panose="02010609060101010101" pitchFamily="49" charset="-122"/>
                <a:ea typeface="黑体" panose="02010609060101010101" pitchFamily="49" charset="-122"/>
                <a:sym typeface="黑体" panose="02010609060101010101" pitchFamily="49" charset="-122"/>
              </a:rPr>
              <a:t>n)</a:t>
            </a:r>
            <a:r>
              <a:rPr lang="en-US"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a:t>
            </a:r>
            <a:endPar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实验结果表明: 就</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平均计算时间</a:t>
            </a:r>
            <a:r>
              <a:rPr lang="zh-CN" altLang="en-US" dirty="0">
                <a:latin typeface="黑体" panose="02010609060101010101" pitchFamily="49" charset="-122"/>
                <a:ea typeface="黑体" panose="02010609060101010101" pitchFamily="49" charset="-122"/>
                <a:sym typeface="黑体" panose="02010609060101010101" pitchFamily="49" charset="-122"/>
              </a:rPr>
              <a:t>而言, </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快速排序是所有内排序方法中最好的一个。</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但快速排序是一种</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2F6FC37C-4A39-433C-9AE1-259BC5D22E4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a:extLst>
              <a:ext uri="{FF2B5EF4-FFF2-40B4-BE49-F238E27FC236}">
                <a16:creationId xmlns:a16="http://schemas.microsoft.com/office/drawing/2014/main" id="{6A1F0468-D5FE-454D-A8B2-9BEC0FFB824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F620A4C-8F24-499D-B66B-716F9E6398E8}" type="slidenum">
              <a:rPr lang="zh-CN" altLang="en-US" sz="2400">
                <a:solidFill>
                  <a:srgbClr val="000000"/>
                </a:solidFill>
              </a:rPr>
              <a:pPr algn="r" eaLnBrk="1" hangingPunct="1">
                <a:spcBef>
                  <a:spcPct val="50000"/>
                </a:spcBef>
                <a:buClrTx/>
                <a:buSzTx/>
                <a:buFont typeface="Arial" panose="020B0604020202020204" pitchFamily="34" charset="0"/>
                <a:buNone/>
              </a:pPr>
              <a:t>52</a:t>
            </a:fld>
            <a:endParaRPr lang="en-US" altLang="zh-CN" sz="2400"/>
          </a:p>
        </p:txBody>
      </p:sp>
      <p:sp>
        <p:nvSpPr>
          <p:cNvPr id="43013" name="Rectangle 5">
            <a:extLst>
              <a:ext uri="{FF2B5EF4-FFF2-40B4-BE49-F238E27FC236}">
                <a16:creationId xmlns:a16="http://schemas.microsoft.com/office/drawing/2014/main" id="{92B08A12-6765-48AB-848F-F2F0AD6498B3}"/>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在最坏情况下, 即待排序记录序列已经按其关键字从小到大排好序, 其递归树成为单支树,</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时间复杂度达</a:t>
            </a:r>
            <a:r>
              <a:rPr lang="en-US" altLang="zh-CN" sz="2800" dirty="0">
                <a:solidFill>
                  <a:srgbClr val="CC0066"/>
                </a:solidFill>
                <a:latin typeface="黑体" panose="02010609060101010101" pitchFamily="49" charset="-122"/>
                <a:ea typeface="黑体" panose="02010609060101010101" pitchFamily="49" charset="-122"/>
                <a:sym typeface="黑体" panose="02010609060101010101" pitchFamily="49" charset="-122"/>
              </a:rPr>
              <a:t>O(n</a:t>
            </a:r>
            <a:r>
              <a:rPr lang="en-US" altLang="zh-CN" sz="2800" baseline="30000" dirty="0">
                <a:solidFill>
                  <a:srgbClr val="CC0066"/>
                </a:solidFill>
                <a:latin typeface="黑体" panose="02010609060101010101" pitchFamily="49" charset="-122"/>
                <a:ea typeface="黑体" panose="02010609060101010101" pitchFamily="49" charset="-122"/>
                <a:sym typeface="黑体" panose="02010609060101010101" pitchFamily="49" charset="-122"/>
              </a:rPr>
              <a:t>2</a:t>
            </a:r>
            <a:r>
              <a:rPr lang="en-US" altLang="zh-CN" sz="2800" dirty="0">
                <a:solidFill>
                  <a:srgbClr val="CC0066"/>
                </a:solidFill>
                <a:latin typeface="黑体" panose="02010609060101010101" pitchFamily="49" charset="-122"/>
                <a:ea typeface="黑体" panose="02010609060101010101" pitchFamily="49" charset="-122"/>
                <a:sym typeface="黑体" panose="02010609060101010101" pitchFamily="49" charset="-122"/>
              </a:rPr>
              <a:t>)</a:t>
            </a:r>
            <a:endParaRPr lang="zh-CN" altLang="en-US" sz="2800"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每次划分只得到一个比上一次少一个记录的子序列。</a:t>
            </a: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必须经过</a:t>
            </a:r>
            <a:r>
              <a:rPr lang="en-US" altLang="zh-CN" sz="2800" dirty="0">
                <a:latin typeface="黑体" panose="02010609060101010101" pitchFamily="49" charset="-122"/>
                <a:ea typeface="黑体" panose="02010609060101010101" pitchFamily="49" charset="-122"/>
                <a:sym typeface="黑体" panose="02010609060101010101" pitchFamily="49" charset="-122"/>
              </a:rPr>
              <a:t>n-1</a:t>
            </a:r>
            <a:r>
              <a:rPr lang="zh-CN" altLang="en-US" sz="2800" dirty="0">
                <a:latin typeface="黑体" panose="02010609060101010101" pitchFamily="49" charset="-122"/>
                <a:ea typeface="黑体" panose="02010609060101010101" pitchFamily="49" charset="-122"/>
                <a:sym typeface="黑体" panose="02010609060101010101" pitchFamily="49" charset="-122"/>
              </a:rPr>
              <a:t>趟才能把所有记录定位</a:t>
            </a: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而且第 </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趟需要经过 </a:t>
            </a:r>
            <a:r>
              <a:rPr lang="en-US" altLang="zh-CN" sz="2800" dirty="0">
                <a:latin typeface="黑体" panose="02010609060101010101" pitchFamily="49" charset="-122"/>
                <a:ea typeface="黑体" panose="02010609060101010101" pitchFamily="49" charset="-122"/>
                <a:sym typeface="黑体" panose="02010609060101010101" pitchFamily="49" charset="-122"/>
              </a:rPr>
              <a:t>n-</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次关键字比较才能找到第 </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个记录的安放位置，总的关键字比较次数将达到</a:t>
            </a:r>
            <a:endParaRPr lang="zh-CN" altLang="en-US" dirty="0"/>
          </a:p>
        </p:txBody>
      </p:sp>
      <p:graphicFrame>
        <p:nvGraphicFramePr>
          <p:cNvPr id="43015" name="Object 7">
            <a:extLst>
              <a:ext uri="{FF2B5EF4-FFF2-40B4-BE49-F238E27FC236}">
                <a16:creationId xmlns:a16="http://schemas.microsoft.com/office/drawing/2014/main" id="{223AF0C2-7FBA-4C15-9740-60F1B4BDD460}"/>
              </a:ext>
            </a:extLst>
          </p:cNvPr>
          <p:cNvGraphicFramePr>
            <a:graphicFrameLocks noChangeAspect="1"/>
          </p:cNvGraphicFramePr>
          <p:nvPr>
            <p:extLst>
              <p:ext uri="{D42A27DB-BD31-4B8C-83A1-F6EECF244321}">
                <p14:modId xmlns:p14="http://schemas.microsoft.com/office/powerpoint/2010/main" val="1604189599"/>
              </p:ext>
            </p:extLst>
          </p:nvPr>
        </p:nvGraphicFramePr>
        <p:xfrm>
          <a:off x="2843808" y="5260861"/>
          <a:ext cx="3919537" cy="1011237"/>
        </p:xfrm>
        <a:graphic>
          <a:graphicData uri="http://schemas.openxmlformats.org/presentationml/2006/ole">
            <mc:AlternateContent xmlns:mc="http://schemas.openxmlformats.org/markup-compatibility/2006">
              <mc:Choice xmlns:v="urn:schemas-microsoft-com:vml" Requires="v">
                <p:oleObj r:id="rId2" imgW="1689100" imgH="444500" progId="">
                  <p:embed/>
                </p:oleObj>
              </mc:Choice>
              <mc:Fallback>
                <p:oleObj r:id="rId2" imgW="1689100" imgH="444500" progId="">
                  <p:embed/>
                  <p:pic>
                    <p:nvPicPr>
                      <p:cNvPr id="43015" name="Object 7">
                        <a:extLst>
                          <a:ext uri="{FF2B5EF4-FFF2-40B4-BE49-F238E27FC236}">
                            <a16:creationId xmlns:a16="http://schemas.microsoft.com/office/drawing/2014/main" id="{223AF0C2-7FBA-4C15-9740-60F1B4BDD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260861"/>
                        <a:ext cx="391953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564CC4ED-8AE7-4BAE-8C65-13283339A03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53</a:t>
            </a:fld>
            <a:endParaRPr lang="en-US" altLang="zh-CN" sz="2400"/>
          </a:p>
        </p:txBody>
      </p:sp>
      <p:sp>
        <p:nvSpPr>
          <p:cNvPr id="44037" name="Rectangle 5">
            <a:extLst>
              <a:ext uri="{FF2B5EF4-FFF2-40B4-BE49-F238E27FC236}">
                <a16:creationId xmlns:a16="http://schemas.microsoft.com/office/drawing/2014/main" id="{5345688E-F969-4C1E-8D68-4ED449A191BE}"/>
              </a:ext>
            </a:extLst>
          </p:cNvPr>
          <p:cNvSpPr>
            <a:spLocks noGrp="1" noChangeArrowheads="1"/>
          </p:cNvSpPr>
          <p:nvPr>
            <p:ph type="body" idx="4294967295"/>
          </p:nvPr>
        </p:nvSpPr>
        <p:spPr>
          <a:xfrm>
            <a:off x="491624" y="1268760"/>
            <a:ext cx="8763000" cy="962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枢轴记录取</a:t>
            </a:r>
            <a:r>
              <a:rPr lang="en-US" altLang="zh-CN" dirty="0" err="1">
                <a:latin typeface="黑体" panose="02010609060101010101" pitchFamily="49" charset="-122"/>
                <a:ea typeface="黑体" panose="02010609060101010101" pitchFamily="49" charset="-122"/>
                <a:sym typeface="黑体" panose="02010609060101010101" pitchFamily="49" charset="-122"/>
              </a:rPr>
              <a:t>low、high</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en-US" altLang="zh-CN" dirty="0" err="1">
                <a:latin typeface="黑体" panose="02010609060101010101" pitchFamily="49" charset="-122"/>
                <a:ea typeface="黑体" panose="02010609060101010101" pitchFamily="49" charset="-122"/>
                <a:sym typeface="黑体" panose="02010609060101010101" pitchFamily="49" charset="-122"/>
              </a:rPr>
              <a:t>low+high</a:t>
            </a:r>
            <a:r>
              <a:rPr lang="en-US" altLang="zh-CN" dirty="0">
                <a:latin typeface="黑体" panose="02010609060101010101" pitchFamily="49" charset="-122"/>
                <a:ea typeface="黑体" panose="02010609060101010101" pitchFamily="49" charset="-122"/>
                <a:sym typeface="黑体" panose="02010609060101010101" pitchFamily="49" charset="-122"/>
              </a:rPr>
              <a:t>)/2</a:t>
            </a:r>
            <a:r>
              <a:rPr lang="zh-CN" altLang="en-US" dirty="0">
                <a:latin typeface="黑体" panose="02010609060101010101" pitchFamily="49" charset="-122"/>
                <a:ea typeface="黑体" panose="02010609060101010101" pitchFamily="49" charset="-122"/>
                <a:sym typeface="黑体" panose="02010609060101010101" pitchFamily="49" charset="-122"/>
              </a:rPr>
              <a:t>三者指向记录关键字居中的记录</a:t>
            </a:r>
            <a:endParaRPr lang="zh-CN" altLang="en-US" dirty="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快速排序改进</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877A6E5-8AD4-41FE-8151-2E8818840A5B}"/>
              </a:ext>
            </a:extLst>
          </p:cNvPr>
          <p:cNvSpPr>
            <a:spLocks noGrp="1" noChangeArrowheads="1"/>
          </p:cNvSpPr>
          <p:nvPr>
            <p:ph type="title" idx="4294967295"/>
          </p:nvPr>
        </p:nvSpPr>
        <p:spPr>
          <a:xfrm>
            <a:off x="457200" y="2060848"/>
            <a:ext cx="8458200" cy="3049488"/>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latin typeface="+mn-ea"/>
                <a:ea typeface="+mn-ea"/>
              </a:rPr>
              <a:t>template &lt;class </a:t>
            </a:r>
            <a:r>
              <a:rPr lang="en-US" altLang="zh-CN" sz="2800" dirty="0" err="1">
                <a:latin typeface="+mn-ea"/>
                <a:ea typeface="+mn-ea"/>
              </a:rPr>
              <a:t>BidirectionalIterator</a:t>
            </a:r>
            <a:r>
              <a:rPr lang="en-US" altLang="zh-CN" sz="2800" dirty="0">
                <a:latin typeface="+mn-ea"/>
                <a:ea typeface="+mn-ea"/>
              </a:rPr>
              <a:t>, class </a:t>
            </a:r>
            <a:r>
              <a:rPr lang="en-US" altLang="zh-CN" sz="2800" dirty="0" err="1">
                <a:latin typeface="+mn-ea"/>
                <a:ea typeface="+mn-ea"/>
              </a:rPr>
              <a:t>UnaryPredicate</a:t>
            </a:r>
            <a:r>
              <a:rPr lang="en-US" altLang="zh-CN" sz="2800" dirty="0">
                <a:latin typeface="+mn-ea"/>
                <a:ea typeface="+mn-ea"/>
              </a:rPr>
              <a:t>&gt; </a:t>
            </a:r>
            <a:r>
              <a:rPr lang="en-US" altLang="zh-CN" sz="2800" dirty="0" err="1">
                <a:latin typeface="+mn-ea"/>
                <a:ea typeface="+mn-ea"/>
              </a:rPr>
              <a:t>BidirectionalIterator</a:t>
            </a:r>
            <a:r>
              <a:rPr lang="en-US" altLang="zh-CN" sz="2800" dirty="0">
                <a:latin typeface="+mn-ea"/>
                <a:ea typeface="+mn-ea"/>
              </a:rPr>
              <a:t> </a:t>
            </a:r>
            <a:r>
              <a:rPr lang="en-US" altLang="zh-CN" sz="2800" dirty="0">
                <a:solidFill>
                  <a:srgbClr val="FF0000"/>
                </a:solidFill>
                <a:latin typeface="+mn-ea"/>
                <a:ea typeface="+mn-ea"/>
              </a:rPr>
              <a:t>partition </a:t>
            </a:r>
            <a:r>
              <a:rPr lang="en-US" altLang="zh-CN" sz="2800" dirty="0">
                <a:latin typeface="+mn-ea"/>
                <a:ea typeface="+mn-ea"/>
              </a:rPr>
              <a:t>(</a:t>
            </a:r>
            <a:r>
              <a:rPr lang="en-US" altLang="zh-CN" sz="2800" dirty="0" err="1">
                <a:latin typeface="+mn-ea"/>
                <a:ea typeface="+mn-ea"/>
              </a:rPr>
              <a:t>BidirectionalIterator</a:t>
            </a:r>
            <a:r>
              <a:rPr lang="en-US" altLang="zh-CN" sz="2800" dirty="0">
                <a:latin typeface="+mn-ea"/>
                <a:ea typeface="+mn-ea"/>
              </a:rPr>
              <a:t> first, </a:t>
            </a:r>
            <a:r>
              <a:rPr lang="en-US" altLang="zh-CN" sz="2800" dirty="0" err="1">
                <a:latin typeface="+mn-ea"/>
                <a:ea typeface="+mn-ea"/>
              </a:rPr>
              <a:t>BidirectionalIterator</a:t>
            </a:r>
            <a:r>
              <a:rPr lang="en-US" altLang="zh-CN" sz="2800" dirty="0">
                <a:latin typeface="+mn-ea"/>
                <a:ea typeface="+mn-ea"/>
              </a:rPr>
              <a:t> last, </a:t>
            </a:r>
            <a:r>
              <a:rPr lang="en-US" altLang="zh-CN" sz="2800" dirty="0" err="1">
                <a:latin typeface="+mn-ea"/>
                <a:ea typeface="+mn-ea"/>
              </a:rPr>
              <a:t>UnaryPredicate</a:t>
            </a:r>
            <a:r>
              <a:rPr lang="en-US" altLang="zh-CN" sz="2800" dirty="0">
                <a:latin typeface="+mn-ea"/>
                <a:ea typeface="+mn-ea"/>
              </a:rPr>
              <a:t> </a:t>
            </a:r>
            <a:r>
              <a:rPr lang="en-US" altLang="zh-CN" sz="2800" dirty="0" err="1">
                <a:latin typeface="+mn-ea"/>
                <a:ea typeface="+mn-ea"/>
              </a:rPr>
              <a:t>pred</a:t>
            </a:r>
            <a:r>
              <a:rPr lang="en-US" altLang="zh-CN" sz="2800" dirty="0">
                <a:latin typeface="+mn-ea"/>
                <a:ea typeface="+mn-ea"/>
              </a:rPr>
              <a:t>); </a:t>
            </a:r>
            <a:br>
              <a:rPr lang="en-US" altLang="zh-CN" sz="2800" dirty="0">
                <a:latin typeface="+mn-ea"/>
                <a:ea typeface="+mn-ea"/>
              </a:rPr>
            </a:br>
            <a:r>
              <a:rPr lang="en-US" altLang="zh-CN" sz="2800" dirty="0">
                <a:latin typeface="+mn-ea"/>
                <a:ea typeface="+mn-ea"/>
              </a:rPr>
              <a:t>//</a:t>
            </a:r>
            <a:r>
              <a:rPr lang="zh-CN" altLang="en-US" sz="2800" dirty="0">
                <a:latin typeface="+mn-ea"/>
                <a:ea typeface="+mn-ea"/>
              </a:rPr>
              <a:t>分区函数，将</a:t>
            </a:r>
            <a:r>
              <a:rPr lang="en-US" altLang="zh-CN" sz="2800" dirty="0">
                <a:latin typeface="+mn-ea"/>
                <a:ea typeface="+mn-ea"/>
              </a:rPr>
              <a:t>[</a:t>
            </a:r>
            <a:r>
              <a:rPr lang="en-US" altLang="zh-CN" sz="2800" dirty="0" err="1">
                <a:latin typeface="+mn-ea"/>
                <a:ea typeface="+mn-ea"/>
              </a:rPr>
              <a:t>first,last</a:t>
            </a:r>
            <a:r>
              <a:rPr lang="en-US" altLang="zh-CN" sz="2800" dirty="0">
                <a:latin typeface="+mn-ea"/>
                <a:ea typeface="+mn-ea"/>
              </a:rPr>
              <a:t>)</a:t>
            </a:r>
            <a:r>
              <a:rPr lang="zh-CN" altLang="en-US" sz="2800" dirty="0">
                <a:latin typeface="+mn-ea"/>
                <a:ea typeface="+mn-ea"/>
              </a:rPr>
              <a:t>中的函数分为两部分，前半</a:t>
            </a:r>
            <a:br>
              <a:rPr lang="en-US" altLang="zh-CN" sz="2800" dirty="0">
                <a:latin typeface="+mn-ea"/>
                <a:ea typeface="+mn-ea"/>
              </a:rPr>
            </a:br>
            <a:r>
              <a:rPr lang="zh-CN" altLang="en-US" sz="2800" dirty="0">
                <a:latin typeface="+mn-ea"/>
                <a:ea typeface="+mn-ea"/>
              </a:rPr>
              <a:t>部分</a:t>
            </a:r>
            <a:r>
              <a:rPr lang="en-US" altLang="zh-CN" sz="2800" dirty="0" err="1">
                <a:latin typeface="+mn-ea"/>
                <a:ea typeface="+mn-ea"/>
              </a:rPr>
              <a:t>pred</a:t>
            </a:r>
            <a:r>
              <a:rPr lang="zh-CN" altLang="en-US" sz="2800" dirty="0">
                <a:latin typeface="+mn-ea"/>
                <a:ea typeface="+mn-ea"/>
              </a:rPr>
              <a:t>为真，后半部分</a:t>
            </a:r>
            <a:r>
              <a:rPr lang="en-US" altLang="zh-CN" sz="2800" dirty="0" err="1">
                <a:latin typeface="+mn-ea"/>
                <a:ea typeface="+mn-ea"/>
              </a:rPr>
              <a:t>pred</a:t>
            </a:r>
            <a:r>
              <a:rPr lang="zh-CN" altLang="en-US" sz="2800" dirty="0">
                <a:latin typeface="+mn-ea"/>
                <a:ea typeface="+mn-ea"/>
              </a:rPr>
              <a:t>为假。返回第二部分的首地址。</a:t>
            </a:r>
            <a:endParaRPr lang="en-US" altLang="zh-CN" sz="2800" dirty="0">
              <a:latin typeface="+mn-ea"/>
              <a:ea typeface="+mn-ea"/>
              <a:sym typeface="黑体" panose="02010609060101010101" pitchFamily="49" charset="-122"/>
            </a:endParaRPr>
          </a:p>
        </p:txBody>
      </p:sp>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54</a:t>
            </a:fld>
            <a:endParaRPr lang="en-US" altLang="zh-CN" sz="240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中的分区函数</a:t>
            </a:r>
          </a:p>
        </p:txBody>
      </p:sp>
      <p:sp>
        <p:nvSpPr>
          <p:cNvPr id="3" name="文本框 2">
            <a:extLst>
              <a:ext uri="{FF2B5EF4-FFF2-40B4-BE49-F238E27FC236}">
                <a16:creationId xmlns:a16="http://schemas.microsoft.com/office/drawing/2014/main" id="{1F12B884-8B43-485A-8C80-801C66FC0834}"/>
              </a:ext>
            </a:extLst>
          </p:cNvPr>
          <p:cNvSpPr txBox="1"/>
          <p:nvPr/>
        </p:nvSpPr>
        <p:spPr>
          <a:xfrm>
            <a:off x="457200" y="5691068"/>
            <a:ext cx="6840760" cy="523220"/>
          </a:xfrm>
          <a:prstGeom prst="rect">
            <a:avLst/>
          </a:prstGeom>
          <a:noFill/>
        </p:spPr>
        <p:txBody>
          <a:bodyPr wrap="square" rtlCol="0">
            <a:spAutoFit/>
          </a:bodyPr>
          <a:lstStyle/>
          <a:p>
            <a:r>
              <a:rPr lang="en-US" altLang="zh-CN" sz="2800" b="0" i="0" dirty="0" err="1">
                <a:solidFill>
                  <a:srgbClr val="FF0000"/>
                </a:solidFill>
                <a:latin typeface="+mn-ea"/>
                <a:ea typeface="+mn-ea"/>
              </a:rPr>
              <a:t>stable_partition</a:t>
            </a:r>
            <a:r>
              <a:rPr lang="en-US" altLang="zh-CN" sz="2800" b="0" i="0" dirty="0">
                <a:solidFill>
                  <a:srgbClr val="FF0000"/>
                </a:solidFill>
                <a:latin typeface="+mn-ea"/>
                <a:ea typeface="+mn-ea"/>
              </a:rPr>
              <a:t>, </a:t>
            </a:r>
            <a:r>
              <a:rPr lang="en-US" altLang="zh-CN" sz="2800" b="0" i="0" dirty="0" err="1">
                <a:solidFill>
                  <a:srgbClr val="FF0000"/>
                </a:solidFill>
                <a:latin typeface="+mn-ea"/>
                <a:ea typeface="+mn-ea"/>
              </a:rPr>
              <a:t>is_partition</a:t>
            </a:r>
            <a:endParaRPr lang="zh-CN" altLang="en-US" sz="2800" b="0" i="0" dirty="0">
              <a:solidFill>
                <a:srgbClr val="FF0000"/>
              </a:solidFill>
              <a:latin typeface="+mn-ea"/>
              <a:ea typeface="+mn-ea"/>
            </a:endParaRPr>
          </a:p>
        </p:txBody>
      </p:sp>
    </p:spTree>
    <p:extLst>
      <p:ext uri="{BB962C8B-B14F-4D97-AF65-F5344CB8AC3E}">
        <p14:creationId xmlns:p14="http://schemas.microsoft.com/office/powerpoint/2010/main" val="255702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55</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2070884711"/>
              </p:ext>
            </p:extLst>
          </p:nvPr>
        </p:nvGraphicFramePr>
        <p:xfrm>
          <a:off x="1405608" y="1223988"/>
          <a:ext cx="7128792" cy="5176812"/>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just" eaLnBrk="1" hangingPunct="1">
                        <a:spcBef>
                          <a:spcPct val="50000"/>
                        </a:spcBef>
                        <a:buClr>
                          <a:srgbClr val="FF0000"/>
                        </a:buClr>
                        <a:buSzPct val="100000"/>
                      </a:pPr>
                      <a:r>
                        <a:rPr lang="en-US" altLang="zh-CN" sz="2800" b="0" baseline="0" dirty="0">
                          <a:latin typeface="+mn-ea"/>
                          <a:ea typeface="+mn-ea"/>
                          <a:sym typeface="黑体" panose="02010609060101010101" pitchFamily="49" charset="-122"/>
                        </a:rPr>
                        <a:t>   </a:t>
                      </a:r>
                      <a:endParaRPr lang="zh-CN" altLang="en-US" sz="2800" b="0" i="0" kern="1200" dirty="0">
                        <a:solidFill>
                          <a:schemeClr val="dk1"/>
                        </a:solidFill>
                        <a:effectLst/>
                        <a:latin typeface="+mn-ea"/>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空间复杂度（递归</a:t>
                      </a:r>
                      <a:r>
                        <a:rPr lang="en-US" altLang="zh-CN" sz="2800" b="0" dirty="0">
                          <a:latin typeface="+mn-ea"/>
                          <a:ea typeface="+mn-ea"/>
                        </a:rPr>
                        <a:t>-</a:t>
                      </a:r>
                      <a:r>
                        <a:rPr lang="zh-CN" altLang="en-US" sz="2800" b="0" dirty="0">
                          <a:latin typeface="+mn-ea"/>
                          <a:ea typeface="+mn-ea"/>
                        </a:rPr>
                        <a:t>树高度）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705322">
                <a:tc>
                  <a:txBody>
                    <a:bodyPr/>
                    <a:lstStyle/>
                    <a:p>
                      <a:pPr algn="ctr"/>
                      <a:r>
                        <a:rPr lang="zh-CN" altLang="en-US" sz="2800" b="0" dirty="0">
                          <a:latin typeface="+mn-ea"/>
                          <a:ea typeface="+mn-ea"/>
                        </a:rPr>
                        <a:t>找前</a:t>
                      </a:r>
                      <a:r>
                        <a:rPr lang="en-US" altLang="zh-CN" sz="2800" b="0" dirty="0">
                          <a:latin typeface="+mn-ea"/>
                          <a:ea typeface="+mn-ea"/>
                        </a:rPr>
                        <a:t>k</a:t>
                      </a:r>
                      <a:r>
                        <a:rPr lang="zh-CN" altLang="en-US" sz="2800" b="0" dirty="0">
                          <a:latin typeface="+mn-ea"/>
                          <a:ea typeface="+mn-ea"/>
                        </a:rPr>
                        <a:t>大、前</a:t>
                      </a:r>
                      <a:r>
                        <a:rPr lang="en-US" altLang="zh-CN" sz="2800" b="0" dirty="0">
                          <a:latin typeface="+mn-ea"/>
                          <a:ea typeface="+mn-ea"/>
                        </a:rPr>
                        <a:t>k</a:t>
                      </a:r>
                      <a:r>
                        <a:rPr lang="zh-CN" altLang="en-US" sz="2800" b="0" dirty="0">
                          <a:latin typeface="+mn-ea"/>
                          <a:ea typeface="+mn-ea"/>
                        </a:rPr>
                        <a:t>小（排完整个算法）</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8" name="矩形 7">
            <a:extLst>
              <a:ext uri="{FF2B5EF4-FFF2-40B4-BE49-F238E27FC236}">
                <a16:creationId xmlns:a16="http://schemas.microsoft.com/office/drawing/2014/main" id="{7141170E-2066-49A1-AD43-4E27DA0C0C3E}"/>
              </a:ext>
            </a:extLst>
          </p:cNvPr>
          <p:cNvSpPr/>
          <p:nvPr/>
        </p:nvSpPr>
        <p:spPr>
          <a:xfrm>
            <a:off x="6854460" y="4273932"/>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4" name="文本框 13">
            <a:extLst>
              <a:ext uri="{FF2B5EF4-FFF2-40B4-BE49-F238E27FC236}">
                <a16:creationId xmlns:a16="http://schemas.microsoft.com/office/drawing/2014/main" id="{839704A3-7F18-4653-B764-6255E0500E63}"/>
              </a:ext>
            </a:extLst>
          </p:cNvPr>
          <p:cNvSpPr txBox="1"/>
          <p:nvPr/>
        </p:nvSpPr>
        <p:spPr>
          <a:xfrm>
            <a:off x="6063534" y="1406004"/>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660232" y="2164677"/>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3" name="文本框 12">
            <a:extLst>
              <a:ext uri="{FF2B5EF4-FFF2-40B4-BE49-F238E27FC236}">
                <a16:creationId xmlns:a16="http://schemas.microsoft.com/office/drawing/2014/main" id="{EA5FED62-D4B5-4E8C-B7C0-F4B541FBA169}"/>
              </a:ext>
            </a:extLst>
          </p:cNvPr>
          <p:cNvSpPr txBox="1"/>
          <p:nvPr/>
        </p:nvSpPr>
        <p:spPr>
          <a:xfrm>
            <a:off x="6228184" y="283377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276248" y="346954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228184" y="4976438"/>
            <a:ext cx="1963688" cy="523220"/>
          </a:xfrm>
          <a:prstGeom prst="rect">
            <a:avLst/>
          </a:prstGeom>
          <a:noFill/>
        </p:spPr>
        <p:txBody>
          <a:bodyPr wrap="square">
            <a:spAutoFit/>
          </a:bodyPr>
          <a:lstStyle/>
          <a:p>
            <a:pPr algn="ctr" eaLnBrk="1" hangingPunct="1"/>
            <a:r>
              <a:rPr lang="zh-CN" altLang="en-US" sz="2800" i="0" dirty="0">
                <a:latin typeface="黑体" panose="02010609060101010101" pitchFamily="49" charset="-122"/>
                <a:ea typeface="黑体" panose="02010609060101010101" pitchFamily="49" charset="-122"/>
                <a:sym typeface="黑体" panose="02010609060101010101" pitchFamily="49" charset="-122"/>
              </a:rPr>
              <a:t>最好</a:t>
            </a:r>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kn</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FC7C48E5-4B3C-E810-F759-CE4AE58B7F2D}"/>
              </a:ext>
            </a:extLst>
          </p:cNvPr>
          <p:cNvSpPr/>
          <p:nvPr/>
        </p:nvSpPr>
        <p:spPr>
          <a:xfrm>
            <a:off x="6677208" y="5709370"/>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4588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3" grpId="0"/>
      <p:bldP spid="17" grpId="0"/>
      <p:bldP spid="18"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877A6E5-8AD4-41FE-8151-2E8818840A5B}"/>
              </a:ext>
            </a:extLst>
          </p:cNvPr>
          <p:cNvSpPr>
            <a:spLocks noGrp="1" noChangeArrowheads="1"/>
          </p:cNvSpPr>
          <p:nvPr>
            <p:ph type="title" idx="4294967295"/>
          </p:nvPr>
        </p:nvSpPr>
        <p:spPr>
          <a:xfrm>
            <a:off x="539552" y="1124744"/>
            <a:ext cx="8458200" cy="1033264"/>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2800" dirty="0">
                <a:latin typeface="+mn-ea"/>
                <a:ea typeface="+mn-ea"/>
              </a:rPr>
              <a:t>假设对数据</a:t>
            </a:r>
            <a:r>
              <a:rPr lang="en-US" altLang="zh-CN" sz="2800" dirty="0">
                <a:latin typeface="+mn-ea"/>
                <a:ea typeface="+mn-ea"/>
              </a:rPr>
              <a:t>{10</a:t>
            </a:r>
            <a:r>
              <a:rPr lang="zh-CN" altLang="en-US" sz="2800" dirty="0">
                <a:latin typeface="+mn-ea"/>
                <a:ea typeface="+mn-ea"/>
              </a:rPr>
              <a:t>，</a:t>
            </a:r>
            <a:r>
              <a:rPr lang="en-US" altLang="zh-CN" sz="2800" dirty="0">
                <a:latin typeface="+mn-ea"/>
                <a:ea typeface="+mn-ea"/>
              </a:rPr>
              <a:t>20</a:t>
            </a:r>
            <a:r>
              <a:rPr lang="zh-CN" altLang="en-US" sz="2800" dirty="0">
                <a:latin typeface="+mn-ea"/>
                <a:ea typeface="+mn-ea"/>
              </a:rPr>
              <a:t>，</a:t>
            </a:r>
            <a:r>
              <a:rPr lang="en-US" altLang="zh-CN" sz="2800" dirty="0">
                <a:latin typeface="+mn-ea"/>
                <a:ea typeface="+mn-ea"/>
              </a:rPr>
              <a:t>5</a:t>
            </a:r>
            <a:r>
              <a:rPr lang="zh-CN" altLang="en-US" sz="2800" dirty="0">
                <a:latin typeface="+mn-ea"/>
                <a:ea typeface="+mn-ea"/>
              </a:rPr>
              <a:t>，</a:t>
            </a:r>
            <a:r>
              <a:rPr lang="en-US" altLang="zh-CN" sz="2800" dirty="0">
                <a:latin typeface="+mn-ea"/>
                <a:ea typeface="+mn-ea"/>
              </a:rPr>
              <a:t>7</a:t>
            </a:r>
            <a:r>
              <a:rPr lang="zh-CN" altLang="en-US" sz="2800" dirty="0">
                <a:latin typeface="+mn-ea"/>
                <a:ea typeface="+mn-ea"/>
              </a:rPr>
              <a:t>，</a:t>
            </a:r>
            <a:r>
              <a:rPr lang="en-US" altLang="zh-CN" sz="2800" dirty="0">
                <a:latin typeface="+mn-ea"/>
                <a:ea typeface="+mn-ea"/>
              </a:rPr>
              <a:t>9</a:t>
            </a:r>
            <a:r>
              <a:rPr lang="zh-CN" altLang="en-US" sz="2800" dirty="0">
                <a:latin typeface="+mn-ea"/>
                <a:ea typeface="+mn-ea"/>
              </a:rPr>
              <a:t>，</a:t>
            </a:r>
            <a:r>
              <a:rPr lang="en-US" altLang="zh-CN" sz="2800" dirty="0">
                <a:latin typeface="+mn-ea"/>
                <a:ea typeface="+mn-ea"/>
              </a:rPr>
              <a:t>40</a:t>
            </a:r>
            <a:r>
              <a:rPr lang="zh-CN" altLang="en-US" sz="2800" dirty="0">
                <a:latin typeface="+mn-ea"/>
                <a:ea typeface="+mn-ea"/>
              </a:rPr>
              <a:t>，</a:t>
            </a:r>
            <a:r>
              <a:rPr lang="en-US" altLang="zh-CN" sz="2800" dirty="0">
                <a:latin typeface="+mn-ea"/>
                <a:ea typeface="+mn-ea"/>
              </a:rPr>
              <a:t>80}</a:t>
            </a:r>
            <a:r>
              <a:rPr lang="zh-CN" altLang="en-US" sz="2800" dirty="0">
                <a:latin typeface="+mn-ea"/>
                <a:ea typeface="+mn-ea"/>
              </a:rPr>
              <a:t>进行降序排序，写出快速排序的每一趟。</a:t>
            </a:r>
            <a:endParaRPr lang="en-US" altLang="zh-CN" sz="2800" dirty="0">
              <a:latin typeface="+mn-ea"/>
              <a:ea typeface="+mn-ea"/>
              <a:sym typeface="黑体" panose="02010609060101010101" pitchFamily="49" charset="-122"/>
            </a:endParaRPr>
          </a:p>
        </p:txBody>
      </p:sp>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56</a:t>
            </a:fld>
            <a:endParaRPr lang="en-US" altLang="zh-CN" sz="240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3" name="文本框 2">
            <a:extLst>
              <a:ext uri="{FF2B5EF4-FFF2-40B4-BE49-F238E27FC236}">
                <a16:creationId xmlns:a16="http://schemas.microsoft.com/office/drawing/2014/main" id="{365A9E21-4B76-B885-1F91-132F3AA120F3}"/>
              </a:ext>
            </a:extLst>
          </p:cNvPr>
          <p:cNvSpPr txBox="1"/>
          <p:nvPr/>
        </p:nvSpPr>
        <p:spPr>
          <a:xfrm>
            <a:off x="594254" y="2276872"/>
            <a:ext cx="8303840" cy="954107"/>
          </a:xfrm>
          <a:prstGeom prst="rect">
            <a:avLst/>
          </a:prstGeom>
          <a:noFill/>
        </p:spPr>
        <p:txBody>
          <a:bodyPr wrap="square" rtlCol="0">
            <a:spAutoFit/>
          </a:bodyPr>
          <a:lstStyle/>
          <a:p>
            <a:r>
              <a:rPr lang="zh-CN" altLang="en-US" sz="2800" i="0" dirty="0">
                <a:solidFill>
                  <a:srgbClr val="FF0000"/>
                </a:solidFill>
              </a:rPr>
              <a:t>解：</a:t>
            </a:r>
            <a:r>
              <a:rPr lang="zh-CN" altLang="en-US" sz="2800" i="0" dirty="0"/>
              <a:t>第一趟：以</a:t>
            </a:r>
            <a:r>
              <a:rPr lang="en-US" altLang="zh-CN" sz="2800" i="0" dirty="0"/>
              <a:t>10</a:t>
            </a:r>
            <a:r>
              <a:rPr lang="zh-CN" altLang="en-US" sz="2800" i="0" dirty="0"/>
              <a:t>为枢轴：</a:t>
            </a:r>
            <a:endParaRPr lang="en-US" altLang="zh-CN" sz="2800" i="0" dirty="0"/>
          </a:p>
          <a:p>
            <a:r>
              <a:rPr lang="en-US" altLang="zh-CN" sz="2800" i="0" dirty="0"/>
              <a:t>                80  20  40  10  9  7  5  </a:t>
            </a:r>
            <a:endParaRPr lang="zh-CN" altLang="en-US" sz="2800" i="0" dirty="0"/>
          </a:p>
        </p:txBody>
      </p:sp>
      <p:sp>
        <p:nvSpPr>
          <p:cNvPr id="4" name="文本框 3">
            <a:extLst>
              <a:ext uri="{FF2B5EF4-FFF2-40B4-BE49-F238E27FC236}">
                <a16:creationId xmlns:a16="http://schemas.microsoft.com/office/drawing/2014/main" id="{EB6E4C8E-789B-6124-B0D2-D7731EF973B3}"/>
              </a:ext>
            </a:extLst>
          </p:cNvPr>
          <p:cNvSpPr txBox="1"/>
          <p:nvPr/>
        </p:nvSpPr>
        <p:spPr>
          <a:xfrm>
            <a:off x="561854" y="3202013"/>
            <a:ext cx="9162322"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第二趟：以</a:t>
            </a:r>
            <a:r>
              <a:rPr lang="en-US" altLang="zh-CN" sz="2800" i="0" dirty="0"/>
              <a:t>80</a:t>
            </a:r>
            <a:r>
              <a:rPr lang="zh-CN" altLang="en-US" sz="2800" i="0" dirty="0"/>
              <a:t>、</a:t>
            </a:r>
            <a:r>
              <a:rPr lang="en-US" altLang="zh-CN" sz="2800" i="0" dirty="0"/>
              <a:t>9</a:t>
            </a:r>
            <a:r>
              <a:rPr lang="zh-CN" altLang="en-US" sz="2800" i="0" dirty="0"/>
              <a:t>为枢轴，分别排前部分、后部分：</a:t>
            </a:r>
            <a:endParaRPr lang="en-US" altLang="zh-CN" sz="2800" i="0" dirty="0"/>
          </a:p>
          <a:p>
            <a:r>
              <a:rPr lang="en-US" altLang="zh-CN" sz="2800" i="0" dirty="0"/>
              <a:t>                80  20  40  10  9  7  5  </a:t>
            </a:r>
            <a:endParaRPr lang="zh-CN" altLang="en-US" sz="2800" i="0" dirty="0"/>
          </a:p>
        </p:txBody>
      </p:sp>
      <p:sp>
        <p:nvSpPr>
          <p:cNvPr id="5" name="矩形 4">
            <a:extLst>
              <a:ext uri="{FF2B5EF4-FFF2-40B4-BE49-F238E27FC236}">
                <a16:creationId xmlns:a16="http://schemas.microsoft.com/office/drawing/2014/main" id="{7F30E703-D9D7-E761-CD8E-B777A3EC4A75}"/>
              </a:ext>
            </a:extLst>
          </p:cNvPr>
          <p:cNvSpPr/>
          <p:nvPr/>
        </p:nvSpPr>
        <p:spPr bwMode="auto">
          <a:xfrm>
            <a:off x="3635896" y="2753925"/>
            <a:ext cx="576064"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19CE544B-8454-C215-963E-BD52C6048B14}"/>
              </a:ext>
            </a:extLst>
          </p:cNvPr>
          <p:cNvSpPr/>
          <p:nvPr/>
        </p:nvSpPr>
        <p:spPr bwMode="auto">
          <a:xfrm>
            <a:off x="1979712" y="3720903"/>
            <a:ext cx="576064"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A66001B1-2E6B-7411-0C7D-2448787D8780}"/>
              </a:ext>
            </a:extLst>
          </p:cNvPr>
          <p:cNvSpPr txBox="1"/>
          <p:nvPr/>
        </p:nvSpPr>
        <p:spPr>
          <a:xfrm>
            <a:off x="594254" y="4262435"/>
            <a:ext cx="8303840"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第三趟：以</a:t>
            </a:r>
            <a:r>
              <a:rPr lang="en-US" altLang="zh-CN" sz="2800" i="0" dirty="0"/>
              <a:t>20</a:t>
            </a:r>
            <a:r>
              <a:rPr lang="zh-CN" altLang="en-US" sz="2800" i="0" dirty="0"/>
              <a:t>、</a:t>
            </a:r>
            <a:r>
              <a:rPr lang="en-US" altLang="zh-CN" sz="2800" i="0" dirty="0"/>
              <a:t>7</a:t>
            </a:r>
            <a:r>
              <a:rPr lang="zh-CN" altLang="en-US" sz="2800" i="0" dirty="0"/>
              <a:t>为枢轴，分别排</a:t>
            </a:r>
            <a:r>
              <a:rPr lang="en-US" altLang="zh-CN" sz="2800" i="0" dirty="0"/>
              <a:t>(20,40)</a:t>
            </a:r>
            <a:r>
              <a:rPr lang="zh-CN" altLang="en-US" sz="2800" i="0" dirty="0"/>
              <a:t>、</a:t>
            </a:r>
            <a:r>
              <a:rPr lang="en-US" altLang="zh-CN" sz="2800" i="0" dirty="0"/>
              <a:t>(7,5)</a:t>
            </a:r>
          </a:p>
          <a:p>
            <a:r>
              <a:rPr lang="en-US" altLang="zh-CN" sz="2800" i="0" dirty="0"/>
              <a:t>                80  40  20  10  9  7  5  </a:t>
            </a:r>
            <a:endParaRPr lang="zh-CN" altLang="en-US" sz="2800" i="0" dirty="0"/>
          </a:p>
        </p:txBody>
      </p:sp>
      <p:sp>
        <p:nvSpPr>
          <p:cNvPr id="10" name="矩形 9">
            <a:extLst>
              <a:ext uri="{FF2B5EF4-FFF2-40B4-BE49-F238E27FC236}">
                <a16:creationId xmlns:a16="http://schemas.microsoft.com/office/drawing/2014/main" id="{89C20C1A-5820-FDAE-59C7-4FF41DCD9DC4}"/>
              </a:ext>
            </a:extLst>
          </p:cNvPr>
          <p:cNvSpPr/>
          <p:nvPr/>
        </p:nvSpPr>
        <p:spPr bwMode="auto">
          <a:xfrm>
            <a:off x="4139952" y="3684041"/>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8759228C-058A-E90B-3ABE-6320E0F82C50}"/>
              </a:ext>
            </a:extLst>
          </p:cNvPr>
          <p:cNvSpPr/>
          <p:nvPr/>
        </p:nvSpPr>
        <p:spPr bwMode="auto">
          <a:xfrm>
            <a:off x="3178696" y="4725651"/>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BCC88C2F-7E8E-12ED-7818-8E5C45242C55}"/>
              </a:ext>
            </a:extLst>
          </p:cNvPr>
          <p:cNvSpPr/>
          <p:nvPr/>
        </p:nvSpPr>
        <p:spPr bwMode="auto">
          <a:xfrm>
            <a:off x="4553848" y="4726828"/>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1" name="文本框 20">
            <a:extLst>
              <a:ext uri="{FF2B5EF4-FFF2-40B4-BE49-F238E27FC236}">
                <a16:creationId xmlns:a16="http://schemas.microsoft.com/office/drawing/2014/main" id="{17BE0046-6F21-377F-4BAB-5742EB368407}"/>
              </a:ext>
            </a:extLst>
          </p:cNvPr>
          <p:cNvSpPr txBox="1"/>
          <p:nvPr/>
        </p:nvSpPr>
        <p:spPr>
          <a:xfrm>
            <a:off x="603258" y="5267876"/>
            <a:ext cx="8303840"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第四趟：以</a:t>
            </a:r>
            <a:r>
              <a:rPr lang="en-US" altLang="zh-CN" sz="2800" i="0" dirty="0"/>
              <a:t>40</a:t>
            </a:r>
            <a:r>
              <a:rPr lang="zh-CN" altLang="en-US" sz="2800" i="0" dirty="0"/>
              <a:t>、</a:t>
            </a:r>
            <a:r>
              <a:rPr lang="en-US" altLang="zh-CN" sz="2800" i="0" dirty="0"/>
              <a:t>5</a:t>
            </a:r>
            <a:r>
              <a:rPr lang="zh-CN" altLang="en-US" sz="2800" i="0" dirty="0"/>
              <a:t>为枢轴，分别排</a:t>
            </a:r>
            <a:r>
              <a:rPr lang="en-US" altLang="zh-CN" sz="2800" i="0" dirty="0"/>
              <a:t>(40)</a:t>
            </a:r>
            <a:r>
              <a:rPr lang="zh-CN" altLang="en-US" sz="2800" i="0" dirty="0"/>
              <a:t>、</a:t>
            </a:r>
            <a:r>
              <a:rPr lang="en-US" altLang="zh-CN" sz="2800" i="0" dirty="0"/>
              <a:t>(5)</a:t>
            </a:r>
          </a:p>
          <a:p>
            <a:r>
              <a:rPr lang="en-US" altLang="zh-CN" sz="2800" i="0" dirty="0"/>
              <a:t>                80  40  20  10  9  7  5  </a:t>
            </a:r>
            <a:endParaRPr lang="zh-CN" altLang="en-US" sz="2800" i="0" dirty="0"/>
          </a:p>
        </p:txBody>
      </p:sp>
    </p:spTree>
    <p:extLst>
      <p:ext uri="{BB962C8B-B14F-4D97-AF65-F5344CB8AC3E}">
        <p14:creationId xmlns:p14="http://schemas.microsoft.com/office/powerpoint/2010/main" val="146857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P spid="9" grpId="0"/>
      <p:bldP spid="10" grpId="0" animBg="1"/>
      <p:bldP spid="12" grpId="0" animBg="1"/>
      <p:bldP spid="15" grpId="0" animBg="1"/>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985DC9-4186-4188-96E2-BF4DC463932B}"/>
              </a:ext>
            </a:extLst>
          </p:cNvPr>
          <p:cNvSpPr>
            <a:spLocks noGrp="1" noChangeArrowheads="1"/>
          </p:cNvSpPr>
          <p:nvPr>
            <p:ph type="title" idx="4294967295"/>
          </p:nvPr>
        </p:nvSpPr>
        <p:spPr>
          <a:xfrm>
            <a:off x="565720" y="1196752"/>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一、简单选择排序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45059" name="Text Box 3">
            <a:extLst>
              <a:ext uri="{FF2B5EF4-FFF2-40B4-BE49-F238E27FC236}">
                <a16:creationId xmlns:a16="http://schemas.microsoft.com/office/drawing/2014/main" id="{E960CE53-CEA7-4560-A7B4-5E02E806B54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1B4DEE1-1A3C-4CA6-A46E-5943C35FBC20}" type="slidenum">
              <a:rPr lang="zh-CN" altLang="en-US" sz="2400">
                <a:solidFill>
                  <a:srgbClr val="000000"/>
                </a:solidFill>
              </a:rPr>
              <a:pPr algn="r" eaLnBrk="1" hangingPunct="1">
                <a:spcBef>
                  <a:spcPct val="50000"/>
                </a:spcBef>
                <a:buClrTx/>
                <a:buSzTx/>
                <a:buFont typeface="Arial" panose="020B0604020202020204" pitchFamily="34" charset="0"/>
                <a:buNone/>
              </a:pPr>
              <a:t>57</a:t>
            </a:fld>
            <a:endParaRPr lang="en-US" altLang="zh-CN" sz="2400"/>
          </a:p>
        </p:txBody>
      </p:sp>
      <p:sp>
        <p:nvSpPr>
          <p:cNvPr id="45061" name="Rectangle 5">
            <a:extLst>
              <a:ext uri="{FF2B5EF4-FFF2-40B4-BE49-F238E27FC236}">
                <a16:creationId xmlns:a16="http://schemas.microsoft.com/office/drawing/2014/main" id="{C4EDC3D7-BCBE-4B39-BE66-9D18FC1349B0}"/>
              </a:ext>
            </a:extLst>
          </p:cNvPr>
          <p:cNvSpPr>
            <a:spLocks noGrp="1" noChangeArrowheads="1"/>
          </p:cNvSpPr>
          <p:nvPr>
            <p:ph type="body" idx="4294967295"/>
          </p:nvPr>
        </p:nvSpPr>
        <p:spPr>
          <a:xfrm>
            <a:off x="190500" y="2040816"/>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Clr>
                <a:schemeClr val="tx2"/>
              </a:buClr>
              <a:buSzPct val="50000"/>
              <a:buNone/>
            </a:pPr>
            <a:r>
              <a:rPr lang="zh-CN" altLang="en-US" b="1"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mn-ea"/>
                <a:sym typeface="黑体" panose="02010609060101010101" pitchFamily="49" charset="-122"/>
              </a:rPr>
              <a:t>每一趟(例如第</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趟,</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=0,1,</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,n-2)</a:t>
            </a:r>
            <a:r>
              <a:rPr lang="zh-CN" altLang="en-US" dirty="0">
                <a:latin typeface="+mn-ea"/>
                <a:sym typeface="黑体" panose="02010609060101010101" pitchFamily="49" charset="-122"/>
              </a:rPr>
              <a:t>在后面</a:t>
            </a:r>
            <a:r>
              <a:rPr lang="en-US" altLang="zh-CN" dirty="0">
                <a:latin typeface="+mn-ea"/>
                <a:sym typeface="黑体" panose="02010609060101010101" pitchFamily="49" charset="-122"/>
              </a:rPr>
              <a:t>n-</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个待</a:t>
            </a:r>
            <a:endParaRPr lang="en-US" altLang="zh-CN" dirty="0">
              <a:latin typeface="+mn-ea"/>
              <a:sym typeface="黑体" panose="02010609060101010101" pitchFamily="49" charset="-122"/>
            </a:endParaRPr>
          </a:p>
          <a:p>
            <a:pPr marL="0" indent="0" eaLnBrk="1" hangingPunct="1">
              <a:spcBef>
                <a:spcPct val="30000"/>
              </a:spcBef>
              <a:buClr>
                <a:schemeClr val="tx2"/>
              </a:buClr>
              <a:buSzPct val="50000"/>
              <a:buNone/>
            </a:pPr>
            <a:r>
              <a:rPr lang="en-US" altLang="zh-CN" dirty="0">
                <a:latin typeface="+mn-ea"/>
                <a:sym typeface="黑体" panose="02010609060101010101" pitchFamily="49" charset="-122"/>
              </a:rPr>
              <a:t>  </a:t>
            </a:r>
            <a:r>
              <a:rPr lang="zh-CN" altLang="en-US" dirty="0">
                <a:latin typeface="+mn-ea"/>
                <a:sym typeface="黑体" panose="02010609060101010101" pitchFamily="49" charset="-122"/>
              </a:rPr>
              <a:t>排序记录中选出关键字最小的记录,与第</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个记录交换</a:t>
            </a:r>
            <a:endParaRPr lang="en-US" altLang="zh-CN" dirty="0">
              <a:latin typeface="+mn-ea"/>
              <a:sym typeface="黑体" panose="02010609060101010101" pitchFamily="49" charset="-122"/>
            </a:endParaRPr>
          </a:p>
          <a:p>
            <a:pPr marL="0" indent="0" eaLnBrk="1" hangingPunct="1">
              <a:spcBef>
                <a:spcPct val="30000"/>
              </a:spcBef>
              <a:buClr>
                <a:schemeClr val="tx2"/>
              </a:buClr>
              <a:buSzPct val="50000"/>
              <a:buNone/>
            </a:pPr>
            <a:endParaRPr lang="en-US" altLang="zh-CN" dirty="0">
              <a:latin typeface="+mn-ea"/>
              <a:sym typeface="黑体" panose="02010609060101010101" pitchFamily="49" charset="-122"/>
            </a:endParaRPr>
          </a:p>
          <a:p>
            <a:pPr marL="0" indent="0" eaLnBrk="1" hangingPunct="1">
              <a:spcBef>
                <a:spcPct val="30000"/>
              </a:spcBef>
              <a:buClr>
                <a:schemeClr val="tx2"/>
              </a:buClr>
              <a:buSzPct val="50000"/>
              <a:buNone/>
            </a:pPr>
            <a:r>
              <a:rPr lang="zh-CN" altLang="en-US" dirty="0">
                <a:latin typeface="+mn-ea"/>
                <a:sym typeface="黑体" panose="02010609060101010101" pitchFamily="49" charset="-122"/>
              </a:rPr>
              <a:t>选完再交换，和插入排序不同</a:t>
            </a:r>
            <a:endParaRPr lang="zh-CN" altLang="en-US" dirty="0">
              <a:latin typeface="+mn-ea"/>
            </a:endParaRPr>
          </a:p>
        </p:txBody>
      </p:sp>
      <p:sp>
        <p:nvSpPr>
          <p:cNvPr id="2" name="Text Box 4">
            <a:extLst>
              <a:ext uri="{FF2B5EF4-FFF2-40B4-BE49-F238E27FC236}">
                <a16:creationId xmlns:a16="http://schemas.microsoft.com/office/drawing/2014/main" id="{B3A40117-8968-4574-8220-5A765C77811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第四节　选择排序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27BEBAB5-6D3B-475D-9488-426EA374F0C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843AF2E-755C-44D0-8C37-BC9825D8BF64}" type="slidenum">
              <a:rPr lang="zh-CN" altLang="en-US" sz="2400">
                <a:solidFill>
                  <a:srgbClr val="000000"/>
                </a:solidFill>
              </a:rPr>
              <a:pPr algn="r" eaLnBrk="1" hangingPunct="1">
                <a:spcBef>
                  <a:spcPct val="50000"/>
                </a:spcBef>
                <a:buClrTx/>
                <a:buSzTx/>
                <a:buFont typeface="Arial" panose="020B0604020202020204" pitchFamily="34" charset="0"/>
                <a:buNone/>
              </a:pPr>
              <a:t>58</a:t>
            </a:fld>
            <a:endParaRPr lang="en-US" altLang="zh-CN" sz="2400"/>
          </a:p>
        </p:txBody>
      </p:sp>
      <p:grpSp>
        <p:nvGrpSpPr>
          <p:cNvPr id="46086" name="Group 8">
            <a:extLst>
              <a:ext uri="{FF2B5EF4-FFF2-40B4-BE49-F238E27FC236}">
                <a16:creationId xmlns:a16="http://schemas.microsoft.com/office/drawing/2014/main" id="{0EC01D02-484C-4291-AF8B-256770503E69}"/>
              </a:ext>
            </a:extLst>
          </p:cNvPr>
          <p:cNvGrpSpPr>
            <a:grpSpLocks/>
          </p:cNvGrpSpPr>
          <p:nvPr/>
        </p:nvGrpSpPr>
        <p:grpSpPr bwMode="auto">
          <a:xfrm>
            <a:off x="1716950" y="1268760"/>
            <a:ext cx="4603750" cy="914400"/>
            <a:chOff x="0" y="0"/>
            <a:chExt cx="2900" cy="576"/>
          </a:xfrm>
        </p:grpSpPr>
        <p:sp>
          <p:nvSpPr>
            <p:cNvPr id="46110" name="Text Box 9">
              <a:extLst>
                <a:ext uri="{FF2B5EF4-FFF2-40B4-BE49-F238E27FC236}">
                  <a16:creationId xmlns:a16="http://schemas.microsoft.com/office/drawing/2014/main" id="{0905C06D-9A35-488C-8E4D-33DB3E3192DF}"/>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46111" name="Oval 10">
              <a:extLst>
                <a:ext uri="{FF2B5EF4-FFF2-40B4-BE49-F238E27FC236}">
                  <a16:creationId xmlns:a16="http://schemas.microsoft.com/office/drawing/2014/main" id="{90F45EDB-1FA4-43F3-A420-B27180A2829A}"/>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6112" name="Oval 11">
              <a:extLst>
                <a:ext uri="{FF2B5EF4-FFF2-40B4-BE49-F238E27FC236}">
                  <a16:creationId xmlns:a16="http://schemas.microsoft.com/office/drawing/2014/main" id="{9CC3BAA5-6661-4447-A319-E1DD5462E75E}"/>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6113" name="Oval 12">
              <a:extLst>
                <a:ext uri="{FF2B5EF4-FFF2-40B4-BE49-F238E27FC236}">
                  <a16:creationId xmlns:a16="http://schemas.microsoft.com/office/drawing/2014/main" id="{D9A09C3E-B755-4541-A089-E0F619475706}"/>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14" name="Oval 13">
              <a:extLst>
                <a:ext uri="{FF2B5EF4-FFF2-40B4-BE49-F238E27FC236}">
                  <a16:creationId xmlns:a16="http://schemas.microsoft.com/office/drawing/2014/main" id="{D071E138-E8B2-4536-9C4C-1AC3D83E7A4F}"/>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15" name="Oval 14">
              <a:extLst>
                <a:ext uri="{FF2B5EF4-FFF2-40B4-BE49-F238E27FC236}">
                  <a16:creationId xmlns:a16="http://schemas.microsoft.com/office/drawing/2014/main" id="{169CCBB4-7CE2-4F70-BFB7-78EE9ADB08E6}"/>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16" name="Oval 15">
              <a:extLst>
                <a:ext uri="{FF2B5EF4-FFF2-40B4-BE49-F238E27FC236}">
                  <a16:creationId xmlns:a16="http://schemas.microsoft.com/office/drawing/2014/main" id="{E6B9E918-0D12-489D-969A-1A971387CAC9}"/>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6087" name="Text Box 16">
            <a:extLst>
              <a:ext uri="{FF2B5EF4-FFF2-40B4-BE49-F238E27FC236}">
                <a16:creationId xmlns:a16="http://schemas.microsoft.com/office/drawing/2014/main" id="{4A314DAB-E624-40E7-8A46-981C7B6AD26A}"/>
              </a:ext>
            </a:extLst>
          </p:cNvPr>
          <p:cNvSpPr>
            <a:spLocks noChangeArrowheads="1"/>
          </p:cNvSpPr>
          <p:nvPr/>
        </p:nvSpPr>
        <p:spPr bwMode="auto">
          <a:xfrm>
            <a:off x="6822350" y="2792760"/>
            <a:ext cx="1350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08</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交换21,08</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16</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交换25,16</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21</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交换49,21</a:t>
            </a:r>
            <a:endParaRPr lang="zh-CN" altLang="en-US" sz="2400" i="0" dirty="0"/>
          </a:p>
        </p:txBody>
      </p:sp>
      <p:grpSp>
        <p:nvGrpSpPr>
          <p:cNvPr id="46088" name="Group 27">
            <a:extLst>
              <a:ext uri="{FF2B5EF4-FFF2-40B4-BE49-F238E27FC236}">
                <a16:creationId xmlns:a16="http://schemas.microsoft.com/office/drawing/2014/main" id="{C3557255-DD53-4A71-A35D-949EF833690C}"/>
              </a:ext>
            </a:extLst>
          </p:cNvPr>
          <p:cNvGrpSpPr>
            <a:grpSpLocks/>
          </p:cNvGrpSpPr>
          <p:nvPr/>
        </p:nvGrpSpPr>
        <p:grpSpPr bwMode="auto">
          <a:xfrm>
            <a:off x="1716950" y="2792760"/>
            <a:ext cx="4343400" cy="533400"/>
            <a:chOff x="0" y="0"/>
            <a:chExt cx="2736" cy="336"/>
          </a:xfrm>
        </p:grpSpPr>
        <p:sp>
          <p:nvSpPr>
            <p:cNvPr id="46104" name="Oval 21">
              <a:extLst>
                <a:ext uri="{FF2B5EF4-FFF2-40B4-BE49-F238E27FC236}">
                  <a16:creationId xmlns:a16="http://schemas.microsoft.com/office/drawing/2014/main" id="{313700E1-6226-46C9-9AAE-D8098E01EB29}"/>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6105" name="Oval 22">
              <a:extLst>
                <a:ext uri="{FF2B5EF4-FFF2-40B4-BE49-F238E27FC236}">
                  <a16:creationId xmlns:a16="http://schemas.microsoft.com/office/drawing/2014/main" id="{8FC0F43E-5AE4-4670-A3E7-CC6F11399E08}"/>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3333FF"/>
                  </a:solidFill>
                  <a:latin typeface="Arial" panose="020B0604020202020204" pitchFamily="34" charset="0"/>
                  <a:sym typeface="Arial" panose="020B0604020202020204" pitchFamily="34" charset="0"/>
                </a:rPr>
                <a:t>08</a:t>
              </a:r>
              <a:endParaRPr lang="zh-CN" altLang="en-US" sz="2400" i="0"/>
            </a:p>
          </p:txBody>
        </p:sp>
        <p:sp>
          <p:nvSpPr>
            <p:cNvPr id="46106" name="Oval 23">
              <a:extLst>
                <a:ext uri="{FF2B5EF4-FFF2-40B4-BE49-F238E27FC236}">
                  <a16:creationId xmlns:a16="http://schemas.microsoft.com/office/drawing/2014/main" id="{A6F79F7D-F23F-405F-B127-41364A887417}"/>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7" name="Oval 24">
              <a:extLst>
                <a:ext uri="{FF2B5EF4-FFF2-40B4-BE49-F238E27FC236}">
                  <a16:creationId xmlns:a16="http://schemas.microsoft.com/office/drawing/2014/main" id="{6A8A7B1C-A014-4614-A74A-888E4233F10A}"/>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08" name="Oval 25">
              <a:extLst>
                <a:ext uri="{FF2B5EF4-FFF2-40B4-BE49-F238E27FC236}">
                  <a16:creationId xmlns:a16="http://schemas.microsoft.com/office/drawing/2014/main" id="{25C2C637-C9C7-48EF-8BA5-F147F56DB5A4}"/>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9" name="Oval 26">
              <a:extLst>
                <a:ext uri="{FF2B5EF4-FFF2-40B4-BE49-F238E27FC236}">
                  <a16:creationId xmlns:a16="http://schemas.microsoft.com/office/drawing/2014/main" id="{FD401992-DE8E-4B15-AA5D-CD76609F6CC6}"/>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46089" name="Group 42">
            <a:extLst>
              <a:ext uri="{FF2B5EF4-FFF2-40B4-BE49-F238E27FC236}">
                <a16:creationId xmlns:a16="http://schemas.microsoft.com/office/drawing/2014/main" id="{DEFDB377-7560-4938-87B2-3B5160BF1E23}"/>
              </a:ext>
            </a:extLst>
          </p:cNvPr>
          <p:cNvGrpSpPr>
            <a:grpSpLocks/>
          </p:cNvGrpSpPr>
          <p:nvPr/>
        </p:nvGrpSpPr>
        <p:grpSpPr bwMode="auto">
          <a:xfrm>
            <a:off x="1716950" y="3630960"/>
            <a:ext cx="4343400" cy="533400"/>
            <a:chOff x="0" y="0"/>
            <a:chExt cx="2736" cy="336"/>
          </a:xfrm>
        </p:grpSpPr>
        <p:sp>
          <p:nvSpPr>
            <p:cNvPr id="46098" name="Oval 29">
              <a:extLst>
                <a:ext uri="{FF2B5EF4-FFF2-40B4-BE49-F238E27FC236}">
                  <a16:creationId xmlns:a16="http://schemas.microsoft.com/office/drawing/2014/main" id="{2DB5DF5D-4F6C-4DF7-AA29-C91B71B9F630}"/>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46099" name="Oval 30">
              <a:extLst>
                <a:ext uri="{FF2B5EF4-FFF2-40B4-BE49-F238E27FC236}">
                  <a16:creationId xmlns:a16="http://schemas.microsoft.com/office/drawing/2014/main" id="{A04812D6-7707-4A1F-B130-69DDC2615CB0}"/>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21</a:t>
              </a:r>
              <a:endParaRPr lang="zh-CN" altLang="en-US" sz="2400" i="0"/>
            </a:p>
          </p:txBody>
        </p:sp>
        <p:sp>
          <p:nvSpPr>
            <p:cNvPr id="46100" name="Oval 31">
              <a:extLst>
                <a:ext uri="{FF2B5EF4-FFF2-40B4-BE49-F238E27FC236}">
                  <a16:creationId xmlns:a16="http://schemas.microsoft.com/office/drawing/2014/main" id="{7EC12A89-E706-43C0-9B14-24AA9EC8CFA3}"/>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1" name="Oval 32">
              <a:extLst>
                <a:ext uri="{FF2B5EF4-FFF2-40B4-BE49-F238E27FC236}">
                  <a16:creationId xmlns:a16="http://schemas.microsoft.com/office/drawing/2014/main" id="{F042A368-564D-4256-BAF4-CF3C8941EB6D}"/>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02" name="Oval 33">
              <a:extLst>
                <a:ext uri="{FF2B5EF4-FFF2-40B4-BE49-F238E27FC236}">
                  <a16:creationId xmlns:a16="http://schemas.microsoft.com/office/drawing/2014/main" id="{613DDDCA-EB41-4270-AA15-C57364009439}"/>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3" name="Oval 34">
              <a:extLst>
                <a:ext uri="{FF2B5EF4-FFF2-40B4-BE49-F238E27FC236}">
                  <a16:creationId xmlns:a16="http://schemas.microsoft.com/office/drawing/2014/main" id="{28F611B2-7A6A-42CB-A84F-20690EF89CC2}"/>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16</a:t>
              </a:r>
              <a:endParaRPr lang="zh-CN" altLang="en-US" sz="2400" i="0"/>
            </a:p>
          </p:txBody>
        </p:sp>
      </p:grpSp>
      <p:grpSp>
        <p:nvGrpSpPr>
          <p:cNvPr id="46090" name="Group 51">
            <a:extLst>
              <a:ext uri="{FF2B5EF4-FFF2-40B4-BE49-F238E27FC236}">
                <a16:creationId xmlns:a16="http://schemas.microsoft.com/office/drawing/2014/main" id="{28D1E2CF-393C-4E51-9736-A2F24378A229}"/>
              </a:ext>
            </a:extLst>
          </p:cNvPr>
          <p:cNvGrpSpPr>
            <a:grpSpLocks/>
          </p:cNvGrpSpPr>
          <p:nvPr/>
        </p:nvGrpSpPr>
        <p:grpSpPr bwMode="auto">
          <a:xfrm>
            <a:off x="1716950" y="4469160"/>
            <a:ext cx="4343400" cy="533400"/>
            <a:chOff x="0" y="0"/>
            <a:chExt cx="2736" cy="336"/>
          </a:xfrm>
        </p:grpSpPr>
        <p:sp>
          <p:nvSpPr>
            <p:cNvPr id="46092" name="Oval 44">
              <a:extLst>
                <a:ext uri="{FF2B5EF4-FFF2-40B4-BE49-F238E27FC236}">
                  <a16:creationId xmlns:a16="http://schemas.microsoft.com/office/drawing/2014/main" id="{1E0EFFCC-6B37-4C8D-8DEF-4D957DEF87AF}"/>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6093" name="Oval 45">
              <a:extLst>
                <a:ext uri="{FF2B5EF4-FFF2-40B4-BE49-F238E27FC236}">
                  <a16:creationId xmlns:a16="http://schemas.microsoft.com/office/drawing/2014/main" id="{FE87DD9A-DC9D-494C-B66F-060AB15AC82D}"/>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21</a:t>
              </a:r>
              <a:endParaRPr lang="zh-CN" altLang="en-US" sz="2400" i="0"/>
            </a:p>
          </p:txBody>
        </p:sp>
        <p:sp>
          <p:nvSpPr>
            <p:cNvPr id="46094" name="Oval 46">
              <a:extLst>
                <a:ext uri="{FF2B5EF4-FFF2-40B4-BE49-F238E27FC236}">
                  <a16:creationId xmlns:a16="http://schemas.microsoft.com/office/drawing/2014/main" id="{3FEB0D42-227C-4675-A30B-17CF0C467C56}"/>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095" name="Oval 47">
              <a:extLst>
                <a:ext uri="{FF2B5EF4-FFF2-40B4-BE49-F238E27FC236}">
                  <a16:creationId xmlns:a16="http://schemas.microsoft.com/office/drawing/2014/main" id="{BB540E2B-D5B7-4089-923B-7C97F092E3B5}"/>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096" name="Oval 48">
              <a:extLst>
                <a:ext uri="{FF2B5EF4-FFF2-40B4-BE49-F238E27FC236}">
                  <a16:creationId xmlns:a16="http://schemas.microsoft.com/office/drawing/2014/main" id="{72F266B8-9B96-43F4-AEAF-7BE0D58A5B38}"/>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097" name="Oval 50">
              <a:extLst>
                <a:ext uri="{FF2B5EF4-FFF2-40B4-BE49-F238E27FC236}">
                  <a16:creationId xmlns:a16="http://schemas.microsoft.com/office/drawing/2014/main" id="{AE5BA3B5-FBEB-4935-9540-9BF8D55452EC}"/>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6091" name="Text Box 52">
            <a:extLst>
              <a:ext uri="{FF2B5EF4-FFF2-40B4-BE49-F238E27FC236}">
                <a16:creationId xmlns:a16="http://schemas.microsoft.com/office/drawing/2014/main" id="{D63106F8-5F0D-47BA-AC2A-9849B347ADDE}"/>
              </a:ext>
            </a:extLst>
          </p:cNvPr>
          <p:cNvSpPr>
            <a:spLocks noChangeArrowheads="1"/>
          </p:cNvSpPr>
          <p:nvPr/>
        </p:nvSpPr>
        <p:spPr bwMode="auto">
          <a:xfrm>
            <a:off x="803196" y="2868960"/>
            <a:ext cx="865584"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=0</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=1</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=2</a:t>
            </a:r>
            <a:endParaRPr lang="zh-CN" altLang="en-US" sz="2400" i="0" dirty="0"/>
          </a:p>
        </p:txBody>
      </p:sp>
      <p:sp>
        <p:nvSpPr>
          <p:cNvPr id="2" name="Text Box 4">
            <a:extLst>
              <a:ext uri="{FF2B5EF4-FFF2-40B4-BE49-F238E27FC236}">
                <a16:creationId xmlns:a16="http://schemas.microsoft.com/office/drawing/2014/main" id="{F7DAC190-BF65-4EEE-95E0-561DB3D345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9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9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0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a:extLst>
              <a:ext uri="{FF2B5EF4-FFF2-40B4-BE49-F238E27FC236}">
                <a16:creationId xmlns:a16="http://schemas.microsoft.com/office/drawing/2014/main" id="{0DE75E09-58A3-456C-B8F2-EC2767FDA86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45271FE-4989-475D-8AB2-7E344FF8E0D0}" type="slidenum">
              <a:rPr lang="zh-CN" altLang="en-US" sz="2400">
                <a:solidFill>
                  <a:srgbClr val="000000"/>
                </a:solidFill>
              </a:rPr>
              <a:pPr algn="r" eaLnBrk="1" hangingPunct="1">
                <a:spcBef>
                  <a:spcPct val="50000"/>
                </a:spcBef>
                <a:buClrTx/>
                <a:buSzTx/>
                <a:buFont typeface="Arial" panose="020B0604020202020204" pitchFamily="34" charset="0"/>
                <a:buNone/>
              </a:pPr>
              <a:t>59</a:t>
            </a:fld>
            <a:endParaRPr lang="en-US" altLang="zh-CN" sz="2400"/>
          </a:p>
        </p:txBody>
      </p:sp>
      <p:grpSp>
        <p:nvGrpSpPr>
          <p:cNvPr id="47110" name="Group 6">
            <a:extLst>
              <a:ext uri="{FF2B5EF4-FFF2-40B4-BE49-F238E27FC236}">
                <a16:creationId xmlns:a16="http://schemas.microsoft.com/office/drawing/2014/main" id="{B19D76D8-AFAB-499F-BF47-D409B4F58318}"/>
              </a:ext>
            </a:extLst>
          </p:cNvPr>
          <p:cNvGrpSpPr>
            <a:grpSpLocks/>
          </p:cNvGrpSpPr>
          <p:nvPr/>
        </p:nvGrpSpPr>
        <p:grpSpPr bwMode="auto">
          <a:xfrm>
            <a:off x="1825694" y="1279376"/>
            <a:ext cx="4603750" cy="914400"/>
            <a:chOff x="0" y="0"/>
            <a:chExt cx="2900" cy="576"/>
          </a:xfrm>
        </p:grpSpPr>
        <p:sp>
          <p:nvSpPr>
            <p:cNvPr id="47134" name="Text Box 7">
              <a:extLst>
                <a:ext uri="{FF2B5EF4-FFF2-40B4-BE49-F238E27FC236}">
                  <a16:creationId xmlns:a16="http://schemas.microsoft.com/office/drawing/2014/main" id="{FE1C75CB-FF24-4ECF-B4BE-18019B25F967}"/>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47135" name="Oval 8">
              <a:extLst>
                <a:ext uri="{FF2B5EF4-FFF2-40B4-BE49-F238E27FC236}">
                  <a16:creationId xmlns:a16="http://schemas.microsoft.com/office/drawing/2014/main" id="{9152AC2F-B90C-4B96-BD3C-09AD92C8EC3A}"/>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36" name="Oval 9">
              <a:extLst>
                <a:ext uri="{FF2B5EF4-FFF2-40B4-BE49-F238E27FC236}">
                  <a16:creationId xmlns:a16="http://schemas.microsoft.com/office/drawing/2014/main" id="{44AC913C-ABE1-4D80-A140-734854FE25BE}"/>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37" name="Oval 10">
              <a:extLst>
                <a:ext uri="{FF2B5EF4-FFF2-40B4-BE49-F238E27FC236}">
                  <a16:creationId xmlns:a16="http://schemas.microsoft.com/office/drawing/2014/main" id="{17892041-6628-470C-8F40-13B46E054F56}"/>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38" name="Oval 11">
              <a:extLst>
                <a:ext uri="{FF2B5EF4-FFF2-40B4-BE49-F238E27FC236}">
                  <a16:creationId xmlns:a16="http://schemas.microsoft.com/office/drawing/2014/main" id="{0E811475-D1AF-4741-B053-D9C8603A780E}"/>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39" name="Oval 12">
              <a:extLst>
                <a:ext uri="{FF2B5EF4-FFF2-40B4-BE49-F238E27FC236}">
                  <a16:creationId xmlns:a16="http://schemas.microsoft.com/office/drawing/2014/main" id="{F0C379B4-02AF-41C4-9327-9CA0662440A1}"/>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40" name="Oval 13">
              <a:extLst>
                <a:ext uri="{FF2B5EF4-FFF2-40B4-BE49-F238E27FC236}">
                  <a16:creationId xmlns:a16="http://schemas.microsoft.com/office/drawing/2014/main" id="{061ACBF3-DA3F-4683-9ED5-B3161B25BC2E}"/>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7111" name="Text Box 14">
            <a:extLst>
              <a:ext uri="{FF2B5EF4-FFF2-40B4-BE49-F238E27FC236}">
                <a16:creationId xmlns:a16="http://schemas.microsoft.com/office/drawing/2014/main" id="{AABE124B-B5A2-4D6E-A36C-22E235107E93}"/>
              </a:ext>
            </a:extLst>
          </p:cNvPr>
          <p:cNvSpPr>
            <a:spLocks noChangeArrowheads="1"/>
          </p:cNvSpPr>
          <p:nvPr/>
        </p:nvSpPr>
        <p:spPr bwMode="auto">
          <a:xfrm>
            <a:off x="6766118" y="2892613"/>
            <a:ext cx="14782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25*</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不需交换</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25</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不需交换</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排序结果</a:t>
            </a:r>
            <a:endParaRPr lang="zh-CN" altLang="en-US" sz="2400" i="0" dirty="0"/>
          </a:p>
        </p:txBody>
      </p:sp>
      <p:grpSp>
        <p:nvGrpSpPr>
          <p:cNvPr id="47112" name="Group 37">
            <a:extLst>
              <a:ext uri="{FF2B5EF4-FFF2-40B4-BE49-F238E27FC236}">
                <a16:creationId xmlns:a16="http://schemas.microsoft.com/office/drawing/2014/main" id="{24FE7302-7F8D-4BBF-94D3-518C4ACBAFF1}"/>
              </a:ext>
            </a:extLst>
          </p:cNvPr>
          <p:cNvGrpSpPr>
            <a:grpSpLocks/>
          </p:cNvGrpSpPr>
          <p:nvPr/>
        </p:nvGrpSpPr>
        <p:grpSpPr bwMode="auto">
          <a:xfrm>
            <a:off x="1825694" y="2803376"/>
            <a:ext cx="4419600" cy="533400"/>
            <a:chOff x="0" y="0"/>
            <a:chExt cx="2784" cy="336"/>
          </a:xfrm>
        </p:grpSpPr>
        <p:sp>
          <p:nvSpPr>
            <p:cNvPr id="47128" name="Oval 30">
              <a:extLst>
                <a:ext uri="{FF2B5EF4-FFF2-40B4-BE49-F238E27FC236}">
                  <a16:creationId xmlns:a16="http://schemas.microsoft.com/office/drawing/2014/main" id="{38517F38-F6D5-4779-872A-FA48A295D62D}"/>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29" name="Oval 32">
              <a:extLst>
                <a:ext uri="{FF2B5EF4-FFF2-40B4-BE49-F238E27FC236}">
                  <a16:creationId xmlns:a16="http://schemas.microsoft.com/office/drawing/2014/main" id="{A2ABAD97-3DEB-4A50-9CC9-D0BA393CFA61}"/>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30" name="Oval 33">
              <a:extLst>
                <a:ext uri="{FF2B5EF4-FFF2-40B4-BE49-F238E27FC236}">
                  <a16:creationId xmlns:a16="http://schemas.microsoft.com/office/drawing/2014/main" id="{AEBA4216-4DE5-4FB8-9E39-D05954336203}"/>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31" name="Oval 34">
              <a:extLst>
                <a:ext uri="{FF2B5EF4-FFF2-40B4-BE49-F238E27FC236}">
                  <a16:creationId xmlns:a16="http://schemas.microsoft.com/office/drawing/2014/main" id="{1705DE4B-007B-473A-8C6E-1D397FFB719D}"/>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25*</a:t>
              </a:r>
              <a:endParaRPr lang="zh-CN" altLang="en-US" sz="2400" i="0"/>
            </a:p>
          </p:txBody>
        </p:sp>
        <p:sp>
          <p:nvSpPr>
            <p:cNvPr id="47132" name="Oval 35">
              <a:extLst>
                <a:ext uri="{FF2B5EF4-FFF2-40B4-BE49-F238E27FC236}">
                  <a16:creationId xmlns:a16="http://schemas.microsoft.com/office/drawing/2014/main" id="{03D07DC7-43B4-423B-97BB-985F6072B747}"/>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33" name="Oval 36">
              <a:extLst>
                <a:ext uri="{FF2B5EF4-FFF2-40B4-BE49-F238E27FC236}">
                  <a16:creationId xmlns:a16="http://schemas.microsoft.com/office/drawing/2014/main" id="{73213613-EC34-458D-95E1-45F0581467B0}"/>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grpSp>
      <p:grpSp>
        <p:nvGrpSpPr>
          <p:cNvPr id="47113" name="Group 46">
            <a:extLst>
              <a:ext uri="{FF2B5EF4-FFF2-40B4-BE49-F238E27FC236}">
                <a16:creationId xmlns:a16="http://schemas.microsoft.com/office/drawing/2014/main" id="{CF5E5812-A386-4A58-9C04-13C2A5628C4F}"/>
              </a:ext>
            </a:extLst>
          </p:cNvPr>
          <p:cNvGrpSpPr>
            <a:grpSpLocks/>
          </p:cNvGrpSpPr>
          <p:nvPr/>
        </p:nvGrpSpPr>
        <p:grpSpPr bwMode="auto">
          <a:xfrm>
            <a:off x="1825694" y="3641576"/>
            <a:ext cx="4419600" cy="533400"/>
            <a:chOff x="0" y="0"/>
            <a:chExt cx="2784" cy="336"/>
          </a:xfrm>
        </p:grpSpPr>
        <p:sp>
          <p:nvSpPr>
            <p:cNvPr id="47122" name="Oval 39">
              <a:extLst>
                <a:ext uri="{FF2B5EF4-FFF2-40B4-BE49-F238E27FC236}">
                  <a16:creationId xmlns:a16="http://schemas.microsoft.com/office/drawing/2014/main" id="{4248E524-2984-4592-987A-F2F8F2E1B8F3}"/>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47123" name="Oval 40">
              <a:extLst>
                <a:ext uri="{FF2B5EF4-FFF2-40B4-BE49-F238E27FC236}">
                  <a16:creationId xmlns:a16="http://schemas.microsoft.com/office/drawing/2014/main" id="{3142AE96-3C90-4C88-B72E-ADC7976C743C}"/>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25</a:t>
              </a:r>
              <a:endParaRPr lang="zh-CN" altLang="en-US" sz="2400" i="0"/>
            </a:p>
          </p:txBody>
        </p:sp>
        <p:sp>
          <p:nvSpPr>
            <p:cNvPr id="47124" name="Oval 41">
              <a:extLst>
                <a:ext uri="{FF2B5EF4-FFF2-40B4-BE49-F238E27FC236}">
                  <a16:creationId xmlns:a16="http://schemas.microsoft.com/office/drawing/2014/main" id="{AA3BE9E3-1159-4654-BA6D-1A01A8EE99B4}"/>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25" name="Oval 43">
              <a:extLst>
                <a:ext uri="{FF2B5EF4-FFF2-40B4-BE49-F238E27FC236}">
                  <a16:creationId xmlns:a16="http://schemas.microsoft.com/office/drawing/2014/main" id="{14B00C0A-1397-4E98-B998-8DDD7166B2AA}"/>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26" name="Oval 44">
              <a:extLst>
                <a:ext uri="{FF2B5EF4-FFF2-40B4-BE49-F238E27FC236}">
                  <a16:creationId xmlns:a16="http://schemas.microsoft.com/office/drawing/2014/main" id="{C1ADDF7A-2E91-484F-BB55-D429EE62A515}"/>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27" name="Oval 45">
              <a:extLst>
                <a:ext uri="{FF2B5EF4-FFF2-40B4-BE49-F238E27FC236}">
                  <a16:creationId xmlns:a16="http://schemas.microsoft.com/office/drawing/2014/main" id="{E092DA19-9190-4BBE-B87A-E581EE874BB8}"/>
                </a:ext>
              </a:extLst>
            </p:cNvPr>
            <p:cNvSpPr>
              <a:spLocks noChangeArrowheads="1"/>
            </p:cNvSpPr>
            <p:nvPr/>
          </p:nvSpPr>
          <p:spPr bwMode="auto">
            <a:xfrm>
              <a:off x="148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grpSp>
      <p:grpSp>
        <p:nvGrpSpPr>
          <p:cNvPr id="47114" name="Group 55">
            <a:extLst>
              <a:ext uri="{FF2B5EF4-FFF2-40B4-BE49-F238E27FC236}">
                <a16:creationId xmlns:a16="http://schemas.microsoft.com/office/drawing/2014/main" id="{A0A83728-ED08-4AF2-B9B2-B921B9AD19E0}"/>
              </a:ext>
            </a:extLst>
          </p:cNvPr>
          <p:cNvGrpSpPr>
            <a:grpSpLocks/>
          </p:cNvGrpSpPr>
          <p:nvPr/>
        </p:nvGrpSpPr>
        <p:grpSpPr bwMode="auto">
          <a:xfrm>
            <a:off x="1825694" y="4479776"/>
            <a:ext cx="4419600" cy="533400"/>
            <a:chOff x="0" y="0"/>
            <a:chExt cx="2784" cy="336"/>
          </a:xfrm>
        </p:grpSpPr>
        <p:sp>
          <p:nvSpPr>
            <p:cNvPr id="47116" name="Oval 48">
              <a:extLst>
                <a:ext uri="{FF2B5EF4-FFF2-40B4-BE49-F238E27FC236}">
                  <a16:creationId xmlns:a16="http://schemas.microsoft.com/office/drawing/2014/main" id="{F465283D-78DB-4C7A-BBAC-5F97B695EE99}"/>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17" name="Oval 50">
              <a:extLst>
                <a:ext uri="{FF2B5EF4-FFF2-40B4-BE49-F238E27FC236}">
                  <a16:creationId xmlns:a16="http://schemas.microsoft.com/office/drawing/2014/main" id="{38AF8CEF-A470-445F-891A-48E3968989E2}"/>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18" name="Oval 51">
              <a:extLst>
                <a:ext uri="{FF2B5EF4-FFF2-40B4-BE49-F238E27FC236}">
                  <a16:creationId xmlns:a16="http://schemas.microsoft.com/office/drawing/2014/main" id="{8FACA579-BFE5-4487-8F50-0D63A593E7D5}"/>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19" name="Oval 52">
              <a:extLst>
                <a:ext uri="{FF2B5EF4-FFF2-40B4-BE49-F238E27FC236}">
                  <a16:creationId xmlns:a16="http://schemas.microsoft.com/office/drawing/2014/main" id="{2DA943BF-D2CA-46D2-A116-7FABEEA06414}"/>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20" name="Oval 53">
              <a:extLst>
                <a:ext uri="{FF2B5EF4-FFF2-40B4-BE49-F238E27FC236}">
                  <a16:creationId xmlns:a16="http://schemas.microsoft.com/office/drawing/2014/main" id="{F90EC3F6-A2B4-4247-BDA3-9862610671B1}"/>
                </a:ext>
              </a:extLst>
            </p:cNvPr>
            <p:cNvSpPr>
              <a:spLocks noChangeArrowheads="1"/>
            </p:cNvSpPr>
            <p:nvPr/>
          </p:nvSpPr>
          <p:spPr bwMode="auto">
            <a:xfrm>
              <a:off x="148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21" name="Oval 54">
              <a:extLst>
                <a:ext uri="{FF2B5EF4-FFF2-40B4-BE49-F238E27FC236}">
                  <a16:creationId xmlns:a16="http://schemas.microsoft.com/office/drawing/2014/main" id="{48EB5968-A448-4CCD-B6E7-778FDD848805}"/>
                </a:ext>
              </a:extLst>
            </p:cNvPr>
            <p:cNvSpPr>
              <a:spLocks noChangeArrowheads="1"/>
            </p:cNvSpPr>
            <p:nvPr/>
          </p:nvSpPr>
          <p:spPr bwMode="auto">
            <a:xfrm>
              <a:off x="196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grpSp>
      <p:sp>
        <p:nvSpPr>
          <p:cNvPr id="47115" name="Text Box 56">
            <a:extLst>
              <a:ext uri="{FF2B5EF4-FFF2-40B4-BE49-F238E27FC236}">
                <a16:creationId xmlns:a16="http://schemas.microsoft.com/office/drawing/2014/main" id="{20A009A8-1EE1-4007-AD7C-1E5F0D22BE2A}"/>
              </a:ext>
            </a:extLst>
          </p:cNvPr>
          <p:cNvSpPr>
            <a:spLocks noChangeArrowheads="1"/>
          </p:cNvSpPr>
          <p:nvPr/>
        </p:nvSpPr>
        <p:spPr bwMode="auto">
          <a:xfrm>
            <a:off x="789454" y="2852936"/>
            <a:ext cx="86409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=3</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=4</a:t>
            </a:r>
          </a:p>
          <a:p>
            <a:pPr eaLnBrk="1" hangingPunct="1">
              <a:lnSpc>
                <a:spcPct val="90000"/>
              </a:lnSpc>
              <a:spcBef>
                <a:spcPct val="0"/>
              </a:spcBef>
              <a:buClrTx/>
              <a:buSzTx/>
              <a:buFont typeface="Arial" panose="020B0604020202020204" pitchFamily="34" charset="0"/>
              <a:buNone/>
            </a:pPr>
            <a:endParaRPr lang="en-US" altLang="zh-CN"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en-US" altLang="zh-CN"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=5</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B6F1A9CB-4075-4B03-A306-A4A02D599A7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1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1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1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111">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111">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11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6</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err="1">
                <a:solidFill>
                  <a:schemeClr val="tx2"/>
                </a:solidFill>
                <a:ea typeface="隶书" pitchFamily="49" charset="-122"/>
              </a:rPr>
              <a:t>Stl</a:t>
            </a:r>
            <a:r>
              <a:rPr lang="zh-CN" altLang="en-US" sz="4400" i="0" dirty="0">
                <a:solidFill>
                  <a:schemeClr val="tx2"/>
                </a:solidFill>
                <a:ea typeface="隶书" pitchFamily="49" charset="-122"/>
              </a:rPr>
              <a:t>中的排序算法</a:t>
            </a:r>
          </a:p>
        </p:txBody>
      </p:sp>
      <p:sp>
        <p:nvSpPr>
          <p:cNvPr id="8" name="文本框 7">
            <a:extLst>
              <a:ext uri="{FF2B5EF4-FFF2-40B4-BE49-F238E27FC236}">
                <a16:creationId xmlns:a16="http://schemas.microsoft.com/office/drawing/2014/main" id="{FC9F2F5A-F994-4638-9FDF-0A66196F59FC}"/>
              </a:ext>
            </a:extLst>
          </p:cNvPr>
          <p:cNvSpPr txBox="1"/>
          <p:nvPr/>
        </p:nvSpPr>
        <p:spPr>
          <a:xfrm>
            <a:off x="493712" y="5816022"/>
            <a:ext cx="8326760" cy="523220"/>
          </a:xfrm>
          <a:prstGeom prst="rect">
            <a:avLst/>
          </a:prstGeom>
          <a:noFill/>
        </p:spPr>
        <p:txBody>
          <a:bodyPr wrap="square">
            <a:spAutoFit/>
          </a:bodyPr>
          <a:lstStyle/>
          <a:p>
            <a:r>
              <a:rPr lang="en-US" altLang="zh-CN" sz="2800" b="0" i="0" dirty="0">
                <a:latin typeface="+mn-ea"/>
                <a:ea typeface="+mn-ea"/>
                <a:hlinkClick r:id="rId3"/>
              </a:rPr>
              <a:t>C++ STL</a:t>
            </a:r>
            <a:r>
              <a:rPr lang="zh-CN" altLang="en-US" sz="2800" b="0" i="0" dirty="0">
                <a:latin typeface="+mn-ea"/>
                <a:ea typeface="+mn-ea"/>
                <a:hlinkClick r:id="rId3"/>
              </a:rPr>
              <a:t>常用算法（排序、合并、搜索和分区）</a:t>
            </a:r>
            <a:endParaRPr lang="zh-CN" altLang="en-US" sz="2800" b="0" i="0" dirty="0">
              <a:latin typeface="+mn-ea"/>
              <a:ea typeface="+mn-ea"/>
            </a:endParaRPr>
          </a:p>
        </p:txBody>
      </p:sp>
      <p:sp>
        <p:nvSpPr>
          <p:cNvPr id="5" name="Rectangle 1">
            <a:extLst>
              <a:ext uri="{FF2B5EF4-FFF2-40B4-BE49-F238E27FC236}">
                <a16:creationId xmlns:a16="http://schemas.microsoft.com/office/drawing/2014/main" id="{199DABB9-EB17-433E-B17B-90209489B7E7}"/>
              </a:ext>
            </a:extLst>
          </p:cNvPr>
          <p:cNvSpPr>
            <a:spLocks noChangeArrowheads="1"/>
          </p:cNvSpPr>
          <p:nvPr/>
        </p:nvSpPr>
        <p:spPr bwMode="auto">
          <a:xfrm>
            <a:off x="611560" y="1345411"/>
            <a:ext cx="8064896"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template &lt;class RandomAccessIterator, class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Compare&gt;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void </a:t>
            </a:r>
            <a:r>
              <a:rPr kumimoji="0" lang="zh-CN" altLang="zh-CN" sz="2800" b="0" i="0" u="none" strike="noStrike" cap="none" normalizeH="0" baseline="0" dirty="0">
                <a:ln>
                  <a:noFill/>
                </a:ln>
                <a:solidFill>
                  <a:srgbClr val="FF0000"/>
                </a:solidFill>
                <a:effectLst/>
                <a:latin typeface="+mn-ea"/>
                <a:ea typeface="+mn-ea"/>
              </a:rPr>
              <a:t>sort</a:t>
            </a:r>
            <a:r>
              <a:rPr kumimoji="0" lang="zh-CN" altLang="zh-CN" sz="2800" b="0" i="0" u="none" strike="noStrike" cap="none" normalizeH="0" baseline="0" dirty="0">
                <a:ln>
                  <a:noFill/>
                </a:ln>
                <a:solidFill>
                  <a:schemeClr val="tx1"/>
                </a:solidFill>
                <a:effectLst/>
                <a:latin typeface="+mn-ea"/>
                <a:ea typeface="+mn-ea"/>
              </a:rPr>
              <a:t> (RandomAccessIterator first,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ea"/>
                <a:ea typeface="+mn-ea"/>
              </a:rPr>
              <a:t>     </a:t>
            </a:r>
            <a:r>
              <a:rPr kumimoji="0" lang="zh-CN" altLang="zh-CN" sz="2800" b="0" i="0" u="none" strike="noStrike" cap="none" normalizeH="0" baseline="0" dirty="0">
                <a:ln>
                  <a:noFill/>
                </a:ln>
                <a:solidFill>
                  <a:schemeClr val="tx1"/>
                </a:solidFill>
                <a:effectLst/>
                <a:latin typeface="+mn-ea"/>
                <a:ea typeface="+mn-ea"/>
              </a:rPr>
              <a:t>RandomAccessIterator last, Compare comp)</a:t>
            </a:r>
            <a:r>
              <a:rPr kumimoji="0" lang="zh-CN" altLang="zh-CN" sz="1000" b="0" i="0" u="none" strike="noStrike" cap="none" normalizeH="0" baseline="0" dirty="0">
                <a:ln>
                  <a:noFill/>
                </a:ln>
                <a:solidFill>
                  <a:schemeClr val="tx1"/>
                </a:solidFill>
                <a:effectLst/>
                <a:latin typeface="+mn-ea"/>
                <a:ea typeface="+mn-ea"/>
              </a:rPr>
              <a:t>;</a:t>
            </a:r>
            <a:endParaRPr kumimoji="0" lang="zh-CN" altLang="zh-CN" sz="1800" b="0" i="0" u="none" strike="noStrike" cap="none" normalizeH="0" baseline="0" dirty="0">
              <a:ln>
                <a:noFill/>
              </a:ln>
              <a:solidFill>
                <a:schemeClr val="tx1"/>
              </a:solidFill>
              <a:effectLst/>
              <a:latin typeface="+mn-ea"/>
              <a:ea typeface="+mn-ea"/>
            </a:endParaRPr>
          </a:p>
        </p:txBody>
      </p:sp>
      <p:sp>
        <p:nvSpPr>
          <p:cNvPr id="11" name="文本框 10">
            <a:extLst>
              <a:ext uri="{FF2B5EF4-FFF2-40B4-BE49-F238E27FC236}">
                <a16:creationId xmlns:a16="http://schemas.microsoft.com/office/drawing/2014/main" id="{B2D89FBD-E2DC-4DE9-BA2C-46174EFD08FA}"/>
              </a:ext>
            </a:extLst>
          </p:cNvPr>
          <p:cNvSpPr txBox="1"/>
          <p:nvPr/>
        </p:nvSpPr>
        <p:spPr>
          <a:xfrm>
            <a:off x="539552" y="3534550"/>
            <a:ext cx="8458200" cy="2246769"/>
          </a:xfrm>
          <a:prstGeom prst="rect">
            <a:avLst/>
          </a:prstGeom>
          <a:noFill/>
        </p:spPr>
        <p:txBody>
          <a:bodyPr wrap="square">
            <a:spAutoFit/>
          </a:bodyPr>
          <a:lstStyle/>
          <a:p>
            <a:r>
              <a:rPr lang="en-US" altLang="zh-CN" sz="2800" b="0" i="0" dirty="0">
                <a:latin typeface="+mn-ea"/>
                <a:ea typeface="+mn-ea"/>
              </a:rPr>
              <a:t>template &lt;class </a:t>
            </a:r>
            <a:r>
              <a:rPr lang="en-US" altLang="zh-CN" sz="2800" b="0" i="0" dirty="0" err="1">
                <a:latin typeface="+mn-ea"/>
                <a:ea typeface="+mn-ea"/>
              </a:rPr>
              <a:t>RandomAccessIterator</a:t>
            </a:r>
            <a:r>
              <a:rPr lang="en-US" altLang="zh-CN" sz="2800" b="0" i="0" dirty="0">
                <a:latin typeface="+mn-ea"/>
                <a:ea typeface="+mn-ea"/>
              </a:rPr>
              <a:t>, class Compare&gt; </a:t>
            </a:r>
          </a:p>
          <a:p>
            <a:r>
              <a:rPr lang="en-US" altLang="zh-CN" sz="2800" b="0" i="0" dirty="0">
                <a:latin typeface="+mn-ea"/>
                <a:ea typeface="+mn-ea"/>
              </a:rPr>
              <a:t>void </a:t>
            </a:r>
            <a:r>
              <a:rPr lang="en-US" altLang="zh-CN" sz="2800" b="0" i="0" dirty="0" err="1">
                <a:solidFill>
                  <a:srgbClr val="FF0000"/>
                </a:solidFill>
                <a:latin typeface="+mn-ea"/>
                <a:ea typeface="+mn-ea"/>
              </a:rPr>
              <a:t>stable_sort</a:t>
            </a:r>
            <a:r>
              <a:rPr lang="en-US" altLang="zh-CN" sz="2800" b="0" i="0" dirty="0">
                <a:solidFill>
                  <a:srgbClr val="FF0000"/>
                </a:solidFill>
                <a:latin typeface="+mn-ea"/>
                <a:ea typeface="+mn-ea"/>
              </a:rPr>
              <a:t> </a:t>
            </a:r>
            <a:r>
              <a:rPr lang="en-US" altLang="zh-CN" sz="2800" b="0" i="0" dirty="0">
                <a:latin typeface="+mn-ea"/>
                <a:ea typeface="+mn-ea"/>
              </a:rPr>
              <a:t>( </a:t>
            </a:r>
            <a:r>
              <a:rPr lang="en-US" altLang="zh-CN" sz="2800" b="0" i="0" dirty="0" err="1">
                <a:latin typeface="+mn-ea"/>
                <a:ea typeface="+mn-ea"/>
              </a:rPr>
              <a:t>RandomAccessIterator</a:t>
            </a:r>
            <a:r>
              <a:rPr lang="en-US" altLang="zh-CN" sz="2800" b="0" i="0" dirty="0">
                <a:latin typeface="+mn-ea"/>
                <a:ea typeface="+mn-ea"/>
              </a:rPr>
              <a:t> first, </a:t>
            </a:r>
          </a:p>
          <a:p>
            <a:r>
              <a:rPr lang="en-US" altLang="zh-CN" sz="2800" b="0" i="0" dirty="0">
                <a:latin typeface="+mn-ea"/>
                <a:ea typeface="+mn-ea"/>
              </a:rPr>
              <a:t>          </a:t>
            </a:r>
            <a:r>
              <a:rPr lang="en-US" altLang="zh-CN" sz="2800" b="0" i="0" dirty="0" err="1">
                <a:latin typeface="+mn-ea"/>
                <a:ea typeface="+mn-ea"/>
              </a:rPr>
              <a:t>RandomAccessIterator</a:t>
            </a:r>
            <a:r>
              <a:rPr lang="en-US" altLang="zh-CN" sz="2800" b="0" i="0" dirty="0">
                <a:latin typeface="+mn-ea"/>
                <a:ea typeface="+mn-ea"/>
              </a:rPr>
              <a:t> last, Compare comp );</a:t>
            </a:r>
            <a:endParaRPr lang="zh-CN" altLang="en-US" sz="2800" b="0" i="0" dirty="0">
              <a:latin typeface="+mn-ea"/>
              <a:ea typeface="+mn-ea"/>
            </a:endParaRPr>
          </a:p>
        </p:txBody>
      </p:sp>
    </p:spTree>
    <p:extLst>
      <p:ext uri="{BB962C8B-B14F-4D97-AF65-F5344CB8AC3E}">
        <p14:creationId xmlns:p14="http://schemas.microsoft.com/office/powerpoint/2010/main" val="364581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a:extLst>
              <a:ext uri="{FF2B5EF4-FFF2-40B4-BE49-F238E27FC236}">
                <a16:creationId xmlns:a16="http://schemas.microsoft.com/office/drawing/2014/main" id="{98A36C31-9D52-4F33-B480-1DE773A0037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F60514F-17C5-4938-AFA1-26F314344F0F}" type="slidenum">
              <a:rPr lang="zh-CN" altLang="en-US" sz="2400">
                <a:solidFill>
                  <a:srgbClr val="000000"/>
                </a:solidFill>
              </a:rPr>
              <a:pPr algn="r" eaLnBrk="1" hangingPunct="1">
                <a:spcBef>
                  <a:spcPct val="50000"/>
                </a:spcBef>
                <a:buClrTx/>
                <a:buSzTx/>
                <a:buFont typeface="Arial" panose="020B0604020202020204" pitchFamily="34" charset="0"/>
                <a:buNone/>
              </a:pPr>
              <a:t>60</a:t>
            </a:fld>
            <a:endParaRPr lang="en-US" altLang="zh-CN" sz="2400"/>
          </a:p>
        </p:txBody>
      </p:sp>
      <p:sp>
        <p:nvSpPr>
          <p:cNvPr id="48133" name="Rectangle 5">
            <a:extLst>
              <a:ext uri="{FF2B5EF4-FFF2-40B4-BE49-F238E27FC236}">
                <a16:creationId xmlns:a16="http://schemas.microsoft.com/office/drawing/2014/main" id="{7E2CF848-F3F4-4449-B4CF-3CEA201B44FE}"/>
              </a:ext>
            </a:extLst>
          </p:cNvPr>
          <p:cNvSpPr>
            <a:spLocks noGrp="1" noChangeArrowheads="1"/>
          </p:cNvSpPr>
          <p:nvPr>
            <p:ph type="body" idx="4294967295"/>
          </p:nvPr>
        </p:nvSpPr>
        <p:spPr>
          <a:xfrm>
            <a:off x="539552" y="1268760"/>
            <a:ext cx="8763000" cy="244827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直接选择排序的关键字比较次数 </a:t>
            </a:r>
            <a:r>
              <a:rPr lang="en-US" altLang="zh-CN" dirty="0">
                <a:latin typeface="黑体" panose="02010609060101010101" pitchFamily="49" charset="-122"/>
                <a:ea typeface="黑体" panose="02010609060101010101" pitchFamily="49" charset="-122"/>
                <a:sym typeface="黑体" panose="02010609060101010101" pitchFamily="49" charset="-122"/>
              </a:rPr>
              <a:t>KCN </a:t>
            </a:r>
            <a:r>
              <a:rPr lang="zh-CN" altLang="en-US" dirty="0">
                <a:latin typeface="黑体" panose="02010609060101010101" pitchFamily="49" charset="-122"/>
                <a:ea typeface="黑体" panose="02010609060101010101" pitchFamily="49" charset="-122"/>
                <a:sym typeface="黑体" panose="02010609060101010101" pitchFamily="49" charset="-122"/>
              </a:rPr>
              <a:t>与记录的初始排列无关。</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设整个待排序记录序列有</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个记录,则第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趟选择具有最小关键字记录所需的比较次数总是 </a:t>
            </a:r>
            <a:r>
              <a:rPr lang="en-US" altLang="zh-CN" dirty="0">
                <a:latin typeface="黑体" panose="02010609060101010101" pitchFamily="49" charset="-122"/>
                <a:ea typeface="黑体" panose="02010609060101010101" pitchFamily="49" charset="-122"/>
                <a:sym typeface="黑体" panose="02010609060101010101" pitchFamily="49" charset="-122"/>
              </a:rPr>
              <a:t>n-i-1</a:t>
            </a:r>
            <a:r>
              <a:rPr lang="zh-CN" altLang="en-US" dirty="0">
                <a:latin typeface="黑体" panose="02010609060101010101" pitchFamily="49" charset="-122"/>
                <a:ea typeface="黑体" panose="02010609060101010101" pitchFamily="49" charset="-122"/>
                <a:sym typeface="黑体" panose="02010609060101010101" pitchFamily="49" charset="-122"/>
              </a:rPr>
              <a:t>次。总的关键字比较次数为</a:t>
            </a:r>
            <a:endParaRPr lang="zh-CN" altLang="en-US" dirty="0"/>
          </a:p>
        </p:txBody>
      </p:sp>
      <p:graphicFrame>
        <p:nvGraphicFramePr>
          <p:cNvPr id="48135" name="Object 7">
            <a:extLst>
              <a:ext uri="{FF2B5EF4-FFF2-40B4-BE49-F238E27FC236}">
                <a16:creationId xmlns:a16="http://schemas.microsoft.com/office/drawing/2014/main" id="{1A92035A-E7F5-466F-BFC6-8BD7598384E9}"/>
              </a:ext>
            </a:extLst>
          </p:cNvPr>
          <p:cNvGraphicFramePr>
            <a:graphicFrameLocks noChangeAspect="1"/>
          </p:cNvGraphicFramePr>
          <p:nvPr>
            <p:extLst>
              <p:ext uri="{D42A27DB-BD31-4B8C-83A1-F6EECF244321}">
                <p14:modId xmlns:p14="http://schemas.microsoft.com/office/powerpoint/2010/main" val="1521495343"/>
              </p:ext>
            </p:extLst>
          </p:nvPr>
        </p:nvGraphicFramePr>
        <p:xfrm>
          <a:off x="2267744" y="3861048"/>
          <a:ext cx="5105400" cy="1066800"/>
        </p:xfrm>
        <a:graphic>
          <a:graphicData uri="http://schemas.openxmlformats.org/presentationml/2006/ole">
            <mc:AlternateContent xmlns:mc="http://schemas.openxmlformats.org/markup-compatibility/2006">
              <mc:Choice xmlns:v="urn:schemas-microsoft-com:vml" Requires="v">
                <p:oleObj r:id="rId2" imgW="1943944" imgH="431987" progId="">
                  <p:embed/>
                </p:oleObj>
              </mc:Choice>
              <mc:Fallback>
                <p:oleObj r:id="rId2" imgW="1943944" imgH="431987" progId="">
                  <p:embed/>
                  <p:pic>
                    <p:nvPicPr>
                      <p:cNvPr id="48135" name="Object 7">
                        <a:extLst>
                          <a:ext uri="{FF2B5EF4-FFF2-40B4-BE49-F238E27FC236}">
                            <a16:creationId xmlns:a16="http://schemas.microsoft.com/office/drawing/2014/main" id="{1A92035A-E7F5-466F-BFC6-8BD759838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861048"/>
                        <a:ext cx="510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8C3FEDA5-1826-41CC-BDCD-1C5E8381B565}"/>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a:extLst>
              <a:ext uri="{FF2B5EF4-FFF2-40B4-BE49-F238E27FC236}">
                <a16:creationId xmlns:a16="http://schemas.microsoft.com/office/drawing/2014/main" id="{F274592B-43B7-41A6-B781-4EA57AB8215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0369FC1-90BA-49C1-9404-D196DC4FE44F}" type="slidenum">
              <a:rPr lang="zh-CN" altLang="en-US" sz="2400">
                <a:solidFill>
                  <a:srgbClr val="000000"/>
                </a:solidFill>
              </a:rPr>
              <a:pPr algn="r" eaLnBrk="1" hangingPunct="1">
                <a:spcBef>
                  <a:spcPct val="50000"/>
                </a:spcBef>
                <a:buClrTx/>
                <a:buSzTx/>
                <a:buFont typeface="Arial" panose="020B0604020202020204" pitchFamily="34" charset="0"/>
                <a:buNone/>
              </a:pPr>
              <a:t>61</a:t>
            </a:fld>
            <a:endParaRPr lang="en-US" altLang="zh-CN" sz="2400"/>
          </a:p>
        </p:txBody>
      </p:sp>
      <p:sp>
        <p:nvSpPr>
          <p:cNvPr id="49157" name="Rectangle 5">
            <a:extLst>
              <a:ext uri="{FF2B5EF4-FFF2-40B4-BE49-F238E27FC236}">
                <a16:creationId xmlns:a16="http://schemas.microsoft.com/office/drawing/2014/main" id="{06D1E084-8B9B-4C46-8363-164CE95140CD}"/>
              </a:ext>
            </a:extLst>
          </p:cNvPr>
          <p:cNvSpPr>
            <a:spLocks noGrp="1" noChangeArrowheads="1"/>
          </p:cNvSpPr>
          <p:nvPr>
            <p:ph type="body" idx="4294967295"/>
          </p:nvPr>
        </p:nvSpPr>
        <p:spPr>
          <a:xfrm>
            <a:off x="539552" y="1340768"/>
            <a:ext cx="8763000" cy="27622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记录的移动次数与记录序列的初始排列有关。当这组记录的初始状态是按其关键字从小到大有序的时候，记录的移动次数</a:t>
            </a:r>
            <a:r>
              <a:rPr lang="en-US" altLang="zh-CN" dirty="0">
                <a:latin typeface="黑体" panose="02010609060101010101" pitchFamily="49" charset="-122"/>
                <a:ea typeface="黑体" panose="02010609060101010101" pitchFamily="49" charset="-122"/>
                <a:sym typeface="黑体" panose="02010609060101010101" pitchFamily="49" charset="-122"/>
              </a:rPr>
              <a:t>RMN=0</a:t>
            </a:r>
            <a:r>
              <a:rPr lang="zh-CN" altLang="en-US" dirty="0">
                <a:latin typeface="黑体" panose="02010609060101010101" pitchFamily="49" charset="-122"/>
                <a:ea typeface="黑体" panose="02010609060101010101" pitchFamily="49" charset="-122"/>
                <a:sym typeface="黑体" panose="02010609060101010101" pitchFamily="49" charset="-122"/>
              </a:rPr>
              <a:t>，达到最少。</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最坏情况是每一趟都要进行交换，总的记录移动次数为 </a:t>
            </a:r>
            <a:r>
              <a:rPr lang="en-US" altLang="zh-CN" dirty="0">
                <a:latin typeface="黑体" panose="02010609060101010101" pitchFamily="49" charset="-122"/>
                <a:ea typeface="黑体" panose="02010609060101010101" pitchFamily="49" charset="-122"/>
                <a:sym typeface="黑体" panose="02010609060101010101" pitchFamily="49" charset="-122"/>
              </a:rPr>
              <a:t>RMN = 3(n-1)。</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简单选择排序是一种</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F4BF1652-991C-44BB-A53E-1F30D015907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62</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460164747"/>
              </p:ext>
            </p:extLst>
          </p:nvPr>
        </p:nvGraphicFramePr>
        <p:xfrm>
          <a:off x="1115616" y="1340768"/>
          <a:ext cx="7128792" cy="5176812"/>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r>
                        <a:rPr lang="en-US" altLang="zh-CN" sz="2800" dirty="0"/>
                        <a:t>(temp)</a:t>
                      </a: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a:t>
                      </a:r>
                      <a:r>
                        <a:rPr lang="zh-CN" altLang="en-US" sz="2800" b="1" dirty="0"/>
                        <a:t>前</a:t>
                      </a:r>
                      <a:r>
                        <a:rPr lang="en-US" altLang="zh-CN" sz="2800" b="1" dirty="0"/>
                        <a:t>k</a:t>
                      </a:r>
                      <a:r>
                        <a:rPr lang="zh-CN" altLang="en-US" sz="2800" b="1" dirty="0"/>
                        <a:t>小</a:t>
                      </a:r>
                      <a:r>
                        <a:rPr lang="en-US" altLang="zh-CN" sz="2800" b="1" dirty="0"/>
                        <a:t>(</a:t>
                      </a:r>
                      <a:r>
                        <a:rPr lang="zh-CN" altLang="en-US" sz="2800" b="1" dirty="0"/>
                        <a:t>每次选出最小）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7097576" y="5642084"/>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660232" y="2164677"/>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172707" y="3516057"/>
            <a:ext cx="1963688" cy="523220"/>
          </a:xfrm>
          <a:prstGeom prst="rect">
            <a:avLst/>
          </a:prstGeom>
          <a:noFill/>
        </p:spPr>
        <p:txBody>
          <a:bodyPr wrap="square">
            <a:spAutoFit/>
          </a:bodyPr>
          <a:lstStyle/>
          <a:p>
            <a:pPr algn="ctr" eaLnBrk="1" hangingPunct="1"/>
            <a:r>
              <a:rPr lang="en-US" altLang="zh-CN" sz="2800" i="0" dirty="0">
                <a:solidFill>
                  <a:schemeClr val="dk1"/>
                </a:solidFill>
                <a:latin typeface="+mn-lt"/>
                <a:ea typeface="+mn-ea"/>
                <a:sym typeface="黑体" panose="02010609060101010101" pitchFamily="49" charset="-122"/>
              </a:rPr>
              <a:t>O</a:t>
            </a:r>
            <a:r>
              <a:rPr lang="en-US" altLang="zh-CN" sz="2800" i="0" dirty="0">
                <a:latin typeface="黑体" panose="02010609060101010101" pitchFamily="49" charset="-122"/>
                <a:ea typeface="黑体" panose="02010609060101010101" pitchFamily="49" charset="-122"/>
                <a:sym typeface="黑体" panose="02010609060101010101" pitchFamily="49" charset="-122"/>
              </a:rPr>
              <a:t>(1)</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228184"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kn</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6" name="文本框 15">
            <a:extLst>
              <a:ext uri="{FF2B5EF4-FFF2-40B4-BE49-F238E27FC236}">
                <a16:creationId xmlns:a16="http://schemas.microsoft.com/office/drawing/2014/main" id="{67987F8D-80FC-42A0-A6F3-4B37AC6544B2}"/>
              </a:ext>
            </a:extLst>
          </p:cNvPr>
          <p:cNvSpPr txBox="1"/>
          <p:nvPr/>
        </p:nvSpPr>
        <p:spPr>
          <a:xfrm>
            <a:off x="6660232" y="1446456"/>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9" name="文本框 18">
            <a:extLst>
              <a:ext uri="{FF2B5EF4-FFF2-40B4-BE49-F238E27FC236}">
                <a16:creationId xmlns:a16="http://schemas.microsoft.com/office/drawing/2014/main" id="{EFB72C0F-49FF-4C6A-8E9A-FF805681EC0A}"/>
              </a:ext>
            </a:extLst>
          </p:cNvPr>
          <p:cNvSpPr txBox="1"/>
          <p:nvPr/>
        </p:nvSpPr>
        <p:spPr>
          <a:xfrm>
            <a:off x="6660232" y="2780928"/>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20" name="矩形 19">
            <a:extLst>
              <a:ext uri="{FF2B5EF4-FFF2-40B4-BE49-F238E27FC236}">
                <a16:creationId xmlns:a16="http://schemas.microsoft.com/office/drawing/2014/main" id="{B81F93BD-9C8C-4112-BE3B-67D4090258B8}"/>
              </a:ext>
            </a:extLst>
          </p:cNvPr>
          <p:cNvSpPr/>
          <p:nvPr/>
        </p:nvSpPr>
        <p:spPr>
          <a:xfrm>
            <a:off x="7062186" y="4251187"/>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3" name="矩形 2">
            <a:extLst>
              <a:ext uri="{FF2B5EF4-FFF2-40B4-BE49-F238E27FC236}">
                <a16:creationId xmlns:a16="http://schemas.microsoft.com/office/drawing/2014/main" id="{51520E49-82AE-9378-AA7C-9532756A6873}"/>
              </a:ext>
            </a:extLst>
          </p:cNvPr>
          <p:cNvSpPr/>
          <p:nvPr/>
        </p:nvSpPr>
        <p:spPr>
          <a:xfrm>
            <a:off x="6917270" y="4251187"/>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4" name="矩形 3">
            <a:extLst>
              <a:ext uri="{FF2B5EF4-FFF2-40B4-BE49-F238E27FC236}">
                <a16:creationId xmlns:a16="http://schemas.microsoft.com/office/drawing/2014/main" id="{7C052EDB-0924-9786-F844-41CD2DBEA98D}"/>
              </a:ext>
            </a:extLst>
          </p:cNvPr>
          <p:cNvSpPr/>
          <p:nvPr/>
        </p:nvSpPr>
        <p:spPr>
          <a:xfrm>
            <a:off x="6917270" y="5622405"/>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8681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6" grpId="0"/>
      <p:bldP spid="19" grpId="0"/>
      <p:bldP spid="3"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5DE6626-8342-4EF0-BD56-ABAA251FFA64}"/>
              </a:ext>
            </a:extLst>
          </p:cNvPr>
          <p:cNvSpPr>
            <a:spLocks noGrp="1" noChangeArrowheads="1"/>
          </p:cNvSpPr>
          <p:nvPr>
            <p:ph type="title" idx="4294967295"/>
          </p:nvPr>
        </p:nvSpPr>
        <p:spPr>
          <a:xfrm>
            <a:off x="543744" y="1072480"/>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二、堆排序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50179" name="Text Box 3">
            <a:extLst>
              <a:ext uri="{FF2B5EF4-FFF2-40B4-BE49-F238E27FC236}">
                <a16:creationId xmlns:a16="http://schemas.microsoft.com/office/drawing/2014/main" id="{88408386-1963-421E-A98D-6FE6E890557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386C75-B4C8-400B-B47F-2471D3B4F25A}" type="slidenum">
              <a:rPr lang="zh-CN" altLang="en-US" sz="2400">
                <a:solidFill>
                  <a:srgbClr val="000000"/>
                </a:solidFill>
              </a:rPr>
              <a:pPr algn="r" eaLnBrk="1" hangingPunct="1">
                <a:spcBef>
                  <a:spcPct val="50000"/>
                </a:spcBef>
                <a:buClrTx/>
                <a:buSzTx/>
                <a:buFont typeface="Arial" panose="020B0604020202020204" pitchFamily="34" charset="0"/>
                <a:buNone/>
              </a:pPr>
              <a:t>63</a:t>
            </a:fld>
            <a:endParaRPr lang="en-US" altLang="zh-CN" sz="2400"/>
          </a:p>
        </p:txBody>
      </p:sp>
      <p:sp>
        <p:nvSpPr>
          <p:cNvPr id="50181" name="Rectangle 5">
            <a:extLst>
              <a:ext uri="{FF2B5EF4-FFF2-40B4-BE49-F238E27FC236}">
                <a16:creationId xmlns:a16="http://schemas.microsoft.com/office/drawing/2014/main" id="{63A16869-ACC4-406A-83B3-83BB530201E8}"/>
              </a:ext>
            </a:extLst>
          </p:cNvPr>
          <p:cNvSpPr>
            <a:spLocks noGrp="1" noChangeArrowheads="1"/>
          </p:cNvSpPr>
          <p:nvPr>
            <p:ph type="body" idx="4294967295"/>
          </p:nvPr>
        </p:nvSpPr>
        <p:spPr>
          <a:xfrm>
            <a:off x="467544" y="191068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设有一个关键字集合，按完全二叉树的顺序存储方式存放在一个一维数组中。对它们从根开始，自顶向下，同一层自左向右从1开始连续编号。若满足</a:t>
            </a:r>
          </a:p>
          <a:p>
            <a:pPr eaLnBrk="1" hangingPunct="1">
              <a:lnSpc>
                <a:spcPct val="90000"/>
              </a:lnSpc>
              <a:spcBef>
                <a:spcPct val="50000"/>
              </a:spcBef>
              <a:spcAft>
                <a:spcPct val="50000"/>
              </a:spcAft>
              <a:buFont typeface="Wingdings" panose="05000000000000000000" pitchFamily="2" charset="2"/>
              <a:buNone/>
            </a:pPr>
            <a:r>
              <a:rPr lang="zh-CN" altLang="en-US"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Arial" panose="020B0604020202020204" pitchFamily="34" charset="0"/>
              </a:rPr>
              <a:t>≥</a:t>
            </a:r>
            <a:r>
              <a:rPr lang="en-US" altLang="zh-CN" dirty="0">
                <a:latin typeface="黑体" panose="02010609060101010101" pitchFamily="49" charset="-122"/>
                <a:ea typeface="黑体" panose="02010609060101010101" pitchFamily="49" charset="-122"/>
                <a:sym typeface="黑体" panose="02010609060101010101" pitchFamily="49" charset="-122"/>
              </a:rPr>
              <a:t> 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2i</a:t>
            </a:r>
            <a:r>
              <a:rPr lang="en-US" altLang="zh-CN" dirty="0">
                <a:latin typeface="黑体" panose="02010609060101010101" pitchFamily="49" charset="-122"/>
                <a:ea typeface="黑体" panose="02010609060101010101" pitchFamily="49" charset="-122"/>
                <a:sym typeface="黑体" panose="02010609060101010101" pitchFamily="49" charset="-122"/>
              </a:rPr>
              <a:t> &amp;&amp; 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i </a:t>
            </a:r>
            <a:r>
              <a:rPr lang="en-US" altLang="zh-CN" dirty="0">
                <a:latin typeface="黑体" panose="02010609060101010101" pitchFamily="49" charset="-122"/>
                <a:ea typeface="黑体" panose="02010609060101010101" pitchFamily="49" charset="-122"/>
                <a:sym typeface="Arial" panose="020B0604020202020204" pitchFamily="34" charset="0"/>
              </a:rPr>
              <a:t>≥ </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2i+1 </a:t>
            </a:r>
            <a:endParaRPr lang="zh-CN" altLang="en-US" baseline="-2500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105000"/>
              </a:lnSpc>
              <a:spcBef>
                <a:spcPct val="1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sym typeface="黑体" panose="02010609060101010101" pitchFamily="49" charset="-122"/>
              </a:rPr>
              <a:t>	则称该关键字集合构成一个堆(大顶堆)</a:t>
            </a:r>
            <a:endParaRPr lang="zh-CN" altLang="en-US" dirty="0"/>
          </a:p>
        </p:txBody>
      </p:sp>
      <p:sp>
        <p:nvSpPr>
          <p:cNvPr id="2" name="Text Box 4">
            <a:extLst>
              <a:ext uri="{FF2B5EF4-FFF2-40B4-BE49-F238E27FC236}">
                <a16:creationId xmlns:a16="http://schemas.microsoft.com/office/drawing/2014/main" id="{CA5CE598-F8BB-4E8C-A46A-FAA169EC0C8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第四节　选择排序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a:extLst>
              <a:ext uri="{FF2B5EF4-FFF2-40B4-BE49-F238E27FC236}">
                <a16:creationId xmlns:a16="http://schemas.microsoft.com/office/drawing/2014/main" id="{AFA83A85-0C05-4964-98CD-FB698DC2A01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69DA6C6-8A92-4261-856E-067D278CCED6}" type="slidenum">
              <a:rPr lang="zh-CN" altLang="en-US" sz="2400">
                <a:solidFill>
                  <a:srgbClr val="000000"/>
                </a:solidFill>
              </a:rPr>
              <a:pPr algn="r" eaLnBrk="1" hangingPunct="1">
                <a:spcBef>
                  <a:spcPct val="50000"/>
                </a:spcBef>
                <a:buClrTx/>
                <a:buSzTx/>
                <a:buFont typeface="Arial" panose="020B0604020202020204" pitchFamily="34" charset="0"/>
                <a:buNone/>
              </a:pPr>
              <a:t>64</a:t>
            </a:fld>
            <a:endParaRPr lang="en-US" altLang="zh-CN" sz="2400"/>
          </a:p>
        </p:txBody>
      </p:sp>
      <p:grpSp>
        <p:nvGrpSpPr>
          <p:cNvPr id="51206" name="Group 77">
            <a:extLst>
              <a:ext uri="{FF2B5EF4-FFF2-40B4-BE49-F238E27FC236}">
                <a16:creationId xmlns:a16="http://schemas.microsoft.com/office/drawing/2014/main" id="{4B071F92-C72A-4A82-8ADE-8B7D19E5FB3F}"/>
              </a:ext>
            </a:extLst>
          </p:cNvPr>
          <p:cNvGrpSpPr>
            <a:grpSpLocks/>
          </p:cNvGrpSpPr>
          <p:nvPr/>
        </p:nvGrpSpPr>
        <p:grpSpPr bwMode="auto">
          <a:xfrm>
            <a:off x="3059832" y="1484784"/>
            <a:ext cx="3452965" cy="2819400"/>
            <a:chOff x="0" y="0"/>
            <a:chExt cx="1985" cy="1680"/>
          </a:xfrm>
        </p:grpSpPr>
        <p:sp>
          <p:nvSpPr>
            <p:cNvPr id="51207" name="Line 59">
              <a:extLst>
                <a:ext uri="{FF2B5EF4-FFF2-40B4-BE49-F238E27FC236}">
                  <a16:creationId xmlns:a16="http://schemas.microsoft.com/office/drawing/2014/main" id="{B6F835B6-2806-41C8-A500-AB0E8D250B63}"/>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08" name="Line 60">
              <a:extLst>
                <a:ext uri="{FF2B5EF4-FFF2-40B4-BE49-F238E27FC236}">
                  <a16:creationId xmlns:a16="http://schemas.microsoft.com/office/drawing/2014/main" id="{D23109FC-7330-4C30-BBC6-A7D4BF51E680}"/>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09" name="Line 61">
              <a:extLst>
                <a:ext uri="{FF2B5EF4-FFF2-40B4-BE49-F238E27FC236}">
                  <a16:creationId xmlns:a16="http://schemas.microsoft.com/office/drawing/2014/main" id="{326F7B4E-9ECC-42CF-9F5A-EF68B24E7E88}"/>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10" name="Line 62">
              <a:extLst>
                <a:ext uri="{FF2B5EF4-FFF2-40B4-BE49-F238E27FC236}">
                  <a16:creationId xmlns:a16="http://schemas.microsoft.com/office/drawing/2014/main" id="{747E3AE3-FB06-4CB5-B9FC-42C7AFD6218A}"/>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11" name="Oval 63">
              <a:extLst>
                <a:ext uri="{FF2B5EF4-FFF2-40B4-BE49-F238E27FC236}">
                  <a16:creationId xmlns:a16="http://schemas.microsoft.com/office/drawing/2014/main" id="{2A42015C-37F5-451F-AF50-497A4764DF57}"/>
                </a:ext>
              </a:extLst>
            </p:cNvPr>
            <p:cNvSpPr>
              <a:spLocks noChangeArrowheads="1"/>
            </p:cNvSpPr>
            <p:nvPr/>
          </p:nvSpPr>
          <p:spPr bwMode="auto">
            <a:xfrm>
              <a:off x="996" y="240"/>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dirty="0">
                  <a:solidFill>
                    <a:srgbClr val="FFFFCC"/>
                  </a:solidFill>
                  <a:latin typeface="Times New Roman" panose="02020603050405020304" pitchFamily="18" charset="0"/>
                  <a:sym typeface="Times New Roman" panose="02020603050405020304" pitchFamily="18" charset="0"/>
                </a:rPr>
                <a:t>49</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1212" name="Oval 64">
              <a:extLst>
                <a:ext uri="{FF2B5EF4-FFF2-40B4-BE49-F238E27FC236}">
                  <a16:creationId xmlns:a16="http://schemas.microsoft.com/office/drawing/2014/main" id="{6A1DAC20-16C2-4C26-A56A-AADFADE22393}"/>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3" name="Oval 65">
              <a:extLst>
                <a:ext uri="{FF2B5EF4-FFF2-40B4-BE49-F238E27FC236}">
                  <a16:creationId xmlns:a16="http://schemas.microsoft.com/office/drawing/2014/main" id="{C3B75444-83A5-4F91-A13A-968D215E762B}"/>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4" name="Oval 66">
              <a:extLst>
                <a:ext uri="{FF2B5EF4-FFF2-40B4-BE49-F238E27FC236}">
                  <a16:creationId xmlns:a16="http://schemas.microsoft.com/office/drawing/2014/main" id="{06DA6F8D-DF1C-481E-BCE7-4F477A99F18B}"/>
                </a:ext>
              </a:extLst>
            </p:cNvPr>
            <p:cNvSpPr>
              <a:spLocks noChangeArrowheads="1"/>
            </p:cNvSpPr>
            <p:nvPr/>
          </p:nvSpPr>
          <p:spPr bwMode="auto">
            <a:xfrm>
              <a:off x="756" y="1344"/>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5" name="Oval 67">
              <a:extLst>
                <a:ext uri="{FF2B5EF4-FFF2-40B4-BE49-F238E27FC236}">
                  <a16:creationId xmlns:a16="http://schemas.microsoft.com/office/drawing/2014/main" id="{EC9E78A3-F2DD-4343-981C-634C4574E771}"/>
                </a:ext>
              </a:extLst>
            </p:cNvPr>
            <p:cNvSpPr>
              <a:spLocks noChangeArrowheads="1"/>
            </p:cNvSpPr>
            <p:nvPr/>
          </p:nvSpPr>
          <p:spPr bwMode="auto">
            <a:xfrm>
              <a:off x="1476" y="768"/>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6" name="Oval 68">
              <a:extLst>
                <a:ext uri="{FF2B5EF4-FFF2-40B4-BE49-F238E27FC236}">
                  <a16:creationId xmlns:a16="http://schemas.microsoft.com/office/drawing/2014/main" id="{96948013-3D2E-456A-B612-B6E56DF2E1D4}"/>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7" name="Text Box 69">
              <a:extLst>
                <a:ext uri="{FF2B5EF4-FFF2-40B4-BE49-F238E27FC236}">
                  <a16:creationId xmlns:a16="http://schemas.microsoft.com/office/drawing/2014/main" id="{6BFF6E19-249B-4B58-AB9E-0411C2B84245}"/>
                </a:ext>
              </a:extLst>
            </p:cNvPr>
            <p:cNvSpPr>
              <a:spLocks noChangeArrowheads="1"/>
            </p:cNvSpPr>
            <p:nvPr/>
          </p:nvSpPr>
          <p:spPr bwMode="auto">
            <a:xfrm>
              <a:off x="912" y="0"/>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18" name="Text Box 70">
              <a:extLst>
                <a:ext uri="{FF2B5EF4-FFF2-40B4-BE49-F238E27FC236}">
                  <a16:creationId xmlns:a16="http://schemas.microsoft.com/office/drawing/2014/main" id="{7AEAEB8B-A603-4FC2-B214-B62C87642F01}"/>
                </a:ext>
              </a:extLst>
            </p:cNvPr>
            <p:cNvSpPr>
              <a:spLocks noChangeArrowheads="1"/>
            </p:cNvSpPr>
            <p:nvPr/>
          </p:nvSpPr>
          <p:spPr bwMode="auto">
            <a:xfrm>
              <a:off x="1776" y="624"/>
              <a:ext cx="2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19" name="Text Box 71">
              <a:extLst>
                <a:ext uri="{FF2B5EF4-FFF2-40B4-BE49-F238E27FC236}">
                  <a16:creationId xmlns:a16="http://schemas.microsoft.com/office/drawing/2014/main" id="{291D5B33-E16E-4792-AF82-E1F6C58F8CFD}"/>
                </a:ext>
              </a:extLst>
            </p:cNvPr>
            <p:cNvSpPr>
              <a:spLocks noChangeArrowheads="1"/>
            </p:cNvSpPr>
            <p:nvPr/>
          </p:nvSpPr>
          <p:spPr bwMode="auto">
            <a:xfrm>
              <a:off x="1200"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0" name="Text Box 72">
              <a:extLst>
                <a:ext uri="{FF2B5EF4-FFF2-40B4-BE49-F238E27FC236}">
                  <a16:creationId xmlns:a16="http://schemas.microsoft.com/office/drawing/2014/main" id="{D116B7BA-A1F1-4EDB-A9E3-92ADC7F94686}"/>
                </a:ext>
              </a:extLst>
            </p:cNvPr>
            <p:cNvSpPr>
              <a:spLocks noChangeArrowheads="1"/>
            </p:cNvSpPr>
            <p:nvPr/>
          </p:nvSpPr>
          <p:spPr bwMode="auto">
            <a:xfrm>
              <a:off x="948"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1" name="Text Box 73">
              <a:extLst>
                <a:ext uri="{FF2B5EF4-FFF2-40B4-BE49-F238E27FC236}">
                  <a16:creationId xmlns:a16="http://schemas.microsoft.com/office/drawing/2014/main" id="{AD6011DF-7783-4855-B4CA-D32657D30EC3}"/>
                </a:ext>
              </a:extLst>
            </p:cNvPr>
            <p:cNvSpPr>
              <a:spLocks noChangeArrowheads="1"/>
            </p:cNvSpPr>
            <p:nvPr/>
          </p:nvSpPr>
          <p:spPr bwMode="auto">
            <a:xfrm>
              <a:off x="0"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2" name="Text Box 74">
              <a:extLst>
                <a:ext uri="{FF2B5EF4-FFF2-40B4-BE49-F238E27FC236}">
                  <a16:creationId xmlns:a16="http://schemas.microsoft.com/office/drawing/2014/main" id="{1B05B06A-E0C3-4DA1-B042-93902EA84F0E}"/>
                </a:ext>
              </a:extLst>
            </p:cNvPr>
            <p:cNvSpPr>
              <a:spLocks noChangeArrowheads="1"/>
            </p:cNvSpPr>
            <p:nvPr/>
          </p:nvSpPr>
          <p:spPr bwMode="auto">
            <a:xfrm>
              <a:off x="420" y="537"/>
              <a:ext cx="2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2F862F64-7D32-4C30-9034-56E587FA583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大顶堆举例</a:t>
            </a:r>
          </a:p>
        </p:txBody>
      </p:sp>
      <p:sp>
        <p:nvSpPr>
          <p:cNvPr id="3" name="文本框 2">
            <a:extLst>
              <a:ext uri="{FF2B5EF4-FFF2-40B4-BE49-F238E27FC236}">
                <a16:creationId xmlns:a16="http://schemas.microsoft.com/office/drawing/2014/main" id="{438CA1E8-2C83-DB8A-CADD-5ADD75B86D2F}"/>
              </a:ext>
            </a:extLst>
          </p:cNvPr>
          <p:cNvSpPr txBox="1"/>
          <p:nvPr/>
        </p:nvSpPr>
        <p:spPr>
          <a:xfrm>
            <a:off x="827584" y="4941168"/>
            <a:ext cx="3547332" cy="523220"/>
          </a:xfrm>
          <a:prstGeom prst="rect">
            <a:avLst/>
          </a:prstGeom>
          <a:noFill/>
        </p:spPr>
        <p:txBody>
          <a:bodyPr wrap="square" rtlCol="0">
            <a:spAutoFit/>
          </a:bodyPr>
          <a:lstStyle/>
          <a:p>
            <a:r>
              <a:rPr lang="en-US" altLang="zh-CN" sz="2800" b="0" i="0" dirty="0">
                <a:latin typeface="+mn-ea"/>
                <a:ea typeface="+mn-ea"/>
              </a:rPr>
              <a:t>49 25 21 25</a:t>
            </a:r>
            <a:r>
              <a:rPr lang="en-US" altLang="zh-CN" sz="2800" b="0" i="0" baseline="30000" dirty="0">
                <a:latin typeface="+mn-ea"/>
                <a:ea typeface="+mn-ea"/>
              </a:rPr>
              <a:t>*</a:t>
            </a:r>
            <a:r>
              <a:rPr lang="en-US" altLang="zh-CN" sz="2800" b="0" i="0" dirty="0">
                <a:latin typeface="+mn-ea"/>
                <a:ea typeface="+mn-ea"/>
              </a:rPr>
              <a:t> 16 08</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a:extLst>
              <a:ext uri="{FF2B5EF4-FFF2-40B4-BE49-F238E27FC236}">
                <a16:creationId xmlns:a16="http://schemas.microsoft.com/office/drawing/2014/main" id="{A2F368A2-E5FF-4390-8F23-BA6A864910A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1F3E7F9-5921-4DA7-A0D7-77DD593B2CA5}" type="slidenum">
              <a:rPr lang="zh-CN" altLang="en-US" sz="2400">
                <a:solidFill>
                  <a:srgbClr val="000000"/>
                </a:solidFill>
              </a:rPr>
              <a:pPr algn="r" eaLnBrk="1" hangingPunct="1">
                <a:spcBef>
                  <a:spcPct val="50000"/>
                </a:spcBef>
                <a:buClrTx/>
                <a:buSzTx/>
                <a:buFont typeface="Arial" panose="020B0604020202020204" pitchFamily="34" charset="0"/>
                <a:buNone/>
              </a:pPr>
              <a:t>65</a:t>
            </a:fld>
            <a:endParaRPr lang="en-US" altLang="zh-CN" sz="2400"/>
          </a:p>
        </p:txBody>
      </p:sp>
      <p:sp>
        <p:nvSpPr>
          <p:cNvPr id="52229" name="Rectangle 5">
            <a:extLst>
              <a:ext uri="{FF2B5EF4-FFF2-40B4-BE49-F238E27FC236}">
                <a16:creationId xmlns:a16="http://schemas.microsoft.com/office/drawing/2014/main" id="{72B30B72-321A-4BB2-B900-939D8DF531DC}"/>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70000"/>
              </a:spcBef>
              <a:buClr>
                <a:schemeClr val="tx2"/>
              </a:buClr>
              <a:buSzPct val="50000"/>
              <a:buNone/>
            </a:pPr>
            <a:r>
              <a:rPr lang="zh-CN" altLang="zh-CN" dirty="0">
                <a:latin typeface="黑体" panose="02010609060101010101" pitchFamily="49" charset="-122"/>
                <a:ea typeface="黑体" panose="02010609060101010101" pitchFamily="49" charset="-122"/>
                <a:sym typeface="黑体" panose="02010609060101010101" pitchFamily="49" charset="-122"/>
              </a:rPr>
              <a:t>堆排序主要要解决两个问题：</a:t>
            </a:r>
          </a:p>
          <a:p>
            <a:pPr eaLnBrk="1" hangingPunct="1">
              <a:spcBef>
                <a:spcPct val="70000"/>
              </a:spcBef>
              <a:buClr>
                <a:schemeClr val="tx2"/>
              </a:buClr>
              <a:buSzPct val="50000"/>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1.如何根据给定的序列建初始堆</a:t>
            </a:r>
          </a:p>
          <a:p>
            <a:pPr eaLnBrk="1" hangingPunct="1">
              <a:spcBef>
                <a:spcPct val="70000"/>
              </a:spcBef>
              <a:buClr>
                <a:schemeClr val="tx2"/>
              </a:buClr>
              <a:buSzPct val="50000"/>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2.如何在交换掉根结点后，将剩下的结点调整为新的堆(</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筛选</a:t>
            </a:r>
            <a:r>
              <a:rPr lang="zh-CN" altLang="zh-CN"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1BA47FC0-9A9B-4FFF-BC8B-2BCFC50A984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339C0402-E3EE-4596-AE6A-3FFC543387C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34802549-6EC0-43EF-8511-7D406B4289D0}" type="slidenum">
              <a:rPr lang="zh-CN" altLang="en-US" sz="2400">
                <a:solidFill>
                  <a:srgbClr val="000000"/>
                </a:solidFill>
              </a:rPr>
              <a:pPr algn="r" eaLnBrk="1" hangingPunct="1">
                <a:spcBef>
                  <a:spcPct val="50000"/>
                </a:spcBef>
                <a:buClrTx/>
                <a:buSzTx/>
                <a:buFont typeface="Arial" panose="020B0604020202020204" pitchFamily="34" charset="0"/>
                <a:buNone/>
              </a:pPr>
              <a:t>66</a:t>
            </a:fld>
            <a:endParaRPr lang="en-US" altLang="zh-CN" sz="2400"/>
          </a:p>
        </p:txBody>
      </p:sp>
      <p:sp>
        <p:nvSpPr>
          <p:cNvPr id="53253" name="Rectangle 5">
            <a:extLst>
              <a:ext uri="{FF2B5EF4-FFF2-40B4-BE49-F238E27FC236}">
                <a16:creationId xmlns:a16="http://schemas.microsoft.com/office/drawing/2014/main" id="{EC3E9C39-D17C-4D7C-A857-4A6D1432F98D}"/>
              </a:ext>
            </a:extLst>
          </p:cNvPr>
          <p:cNvSpPr>
            <a:spLocks noGrp="1" noChangeArrowheads="1"/>
          </p:cNvSpPr>
          <p:nvPr>
            <p:ph type="body" idx="4294967295"/>
          </p:nvPr>
        </p:nvSpPr>
        <p:spPr>
          <a:xfrm>
            <a:off x="539552" y="134076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输出根结点</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用最后结点代替根结点值</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比较根结点与两个子结点的值，如果小于其中一个子结点，则选择大的子结点与根结点交换</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继续将交换的结点与其子结点比较</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直到叶子结点或者根节点值大于两个子结点</a:t>
            </a:r>
          </a:p>
        </p:txBody>
      </p:sp>
      <p:sp>
        <p:nvSpPr>
          <p:cNvPr id="2" name="Text Box 4">
            <a:extLst>
              <a:ext uri="{FF2B5EF4-FFF2-40B4-BE49-F238E27FC236}">
                <a16:creationId xmlns:a16="http://schemas.microsoft.com/office/drawing/2014/main" id="{10E2698E-1CAE-4ACB-80E4-796A75960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大顶堆</a:t>
            </a:r>
            <a:r>
              <a:rPr lang="en-US" altLang="zh-CN" sz="4400" i="0" dirty="0">
                <a:solidFill>
                  <a:schemeClr val="tx2"/>
                </a:solidFill>
                <a:ea typeface="隶书" pitchFamily="49" charset="-122"/>
              </a:rPr>
              <a:t>)</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a:extLst>
              <a:ext uri="{FF2B5EF4-FFF2-40B4-BE49-F238E27FC236}">
                <a16:creationId xmlns:a16="http://schemas.microsoft.com/office/drawing/2014/main" id="{0AE0A887-3EC6-40AA-83A5-66857E04090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F6BE2A3-F894-4628-9704-5D1DB51E8E87}" type="slidenum">
              <a:rPr lang="zh-CN" altLang="en-US" sz="2400">
                <a:solidFill>
                  <a:srgbClr val="000000"/>
                </a:solidFill>
              </a:rPr>
              <a:pPr algn="r" eaLnBrk="1" hangingPunct="1">
                <a:spcBef>
                  <a:spcPct val="50000"/>
                </a:spcBef>
                <a:buClrTx/>
                <a:buSzTx/>
                <a:buFont typeface="Arial" panose="020B0604020202020204" pitchFamily="34" charset="0"/>
                <a:buNone/>
              </a:pPr>
              <a:t>67</a:t>
            </a:fld>
            <a:endParaRPr lang="en-US" altLang="zh-CN" sz="2400"/>
          </a:p>
        </p:txBody>
      </p:sp>
      <p:grpSp>
        <p:nvGrpSpPr>
          <p:cNvPr id="54278" name="Group 25">
            <a:extLst>
              <a:ext uri="{FF2B5EF4-FFF2-40B4-BE49-F238E27FC236}">
                <a16:creationId xmlns:a16="http://schemas.microsoft.com/office/drawing/2014/main" id="{8BB99B79-17BF-4B51-86D4-22E98294E73D}"/>
              </a:ext>
            </a:extLst>
          </p:cNvPr>
          <p:cNvGrpSpPr>
            <a:grpSpLocks/>
          </p:cNvGrpSpPr>
          <p:nvPr/>
        </p:nvGrpSpPr>
        <p:grpSpPr bwMode="auto">
          <a:xfrm>
            <a:off x="457200" y="3728727"/>
            <a:ext cx="2901950" cy="2311400"/>
            <a:chOff x="0" y="0"/>
            <a:chExt cx="2008" cy="1644"/>
          </a:xfrm>
        </p:grpSpPr>
        <p:sp>
          <p:nvSpPr>
            <p:cNvPr id="54330" name="Line 9">
              <a:extLst>
                <a:ext uri="{FF2B5EF4-FFF2-40B4-BE49-F238E27FC236}">
                  <a16:creationId xmlns:a16="http://schemas.microsoft.com/office/drawing/2014/main" id="{39718808-1E78-491D-B1F0-A81B53EF6083}"/>
                </a:ext>
              </a:extLst>
            </p:cNvPr>
            <p:cNvSpPr>
              <a:spLocks noChangeShapeType="1"/>
            </p:cNvSpPr>
            <p:nvPr/>
          </p:nvSpPr>
          <p:spPr bwMode="auto">
            <a:xfrm>
              <a:off x="1236" y="444"/>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1" name="Line 10">
              <a:extLst>
                <a:ext uri="{FF2B5EF4-FFF2-40B4-BE49-F238E27FC236}">
                  <a16:creationId xmlns:a16="http://schemas.microsoft.com/office/drawing/2014/main" id="{48CEB2B2-D17C-4408-A29B-FB2D235033AF}"/>
                </a:ext>
              </a:extLst>
            </p:cNvPr>
            <p:cNvSpPr>
              <a:spLocks noChangeShapeType="1"/>
            </p:cNvSpPr>
            <p:nvPr/>
          </p:nvSpPr>
          <p:spPr bwMode="auto">
            <a:xfrm>
              <a:off x="804" y="1020"/>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2" name="Line 11">
              <a:extLst>
                <a:ext uri="{FF2B5EF4-FFF2-40B4-BE49-F238E27FC236}">
                  <a16:creationId xmlns:a16="http://schemas.microsoft.com/office/drawing/2014/main" id="{76B60644-B1E2-4F1B-AD89-37CDC56C01E3}"/>
                </a:ext>
              </a:extLst>
            </p:cNvPr>
            <p:cNvSpPr>
              <a:spLocks noChangeShapeType="1"/>
            </p:cNvSpPr>
            <p:nvPr/>
          </p:nvSpPr>
          <p:spPr bwMode="auto">
            <a:xfrm flipH="1">
              <a:off x="324" y="444"/>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3" name="Oval 12">
              <a:extLst>
                <a:ext uri="{FF2B5EF4-FFF2-40B4-BE49-F238E27FC236}">
                  <a16:creationId xmlns:a16="http://schemas.microsoft.com/office/drawing/2014/main" id="{89E873A4-3E1F-4904-83C0-A4E45CB75E18}"/>
                </a:ext>
              </a:extLst>
            </p:cNvPr>
            <p:cNvSpPr>
              <a:spLocks noChangeArrowheads="1"/>
            </p:cNvSpPr>
            <p:nvPr/>
          </p:nvSpPr>
          <p:spPr bwMode="auto">
            <a:xfrm>
              <a:off x="129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4" name="Oval 13">
              <a:extLst>
                <a:ext uri="{FF2B5EF4-FFF2-40B4-BE49-F238E27FC236}">
                  <a16:creationId xmlns:a16="http://schemas.microsoft.com/office/drawing/2014/main" id="{4841FF42-5B78-49D6-8EBF-59DA037334D6}"/>
                </a:ext>
              </a:extLst>
            </p:cNvPr>
            <p:cNvSpPr>
              <a:spLocks noChangeArrowheads="1"/>
            </p:cNvSpPr>
            <p:nvPr/>
          </p:nvSpPr>
          <p:spPr bwMode="auto">
            <a:xfrm>
              <a:off x="564"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5" name="Oval 14">
              <a:extLst>
                <a:ext uri="{FF2B5EF4-FFF2-40B4-BE49-F238E27FC236}">
                  <a16:creationId xmlns:a16="http://schemas.microsoft.com/office/drawing/2014/main" id="{CA4B8D26-3D10-41D2-89B6-0EA4D57BCB4B}"/>
                </a:ext>
              </a:extLst>
            </p:cNvPr>
            <p:cNvSpPr>
              <a:spLocks noChangeArrowheads="1"/>
            </p:cNvSpPr>
            <p:nvPr/>
          </p:nvSpPr>
          <p:spPr bwMode="auto">
            <a:xfrm>
              <a:off x="83" y="1308"/>
              <a:ext cx="335"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6" name="Oval 15">
              <a:extLst>
                <a:ext uri="{FF2B5EF4-FFF2-40B4-BE49-F238E27FC236}">
                  <a16:creationId xmlns:a16="http://schemas.microsoft.com/office/drawing/2014/main" id="{61CDFB2E-11F8-40FA-9226-08B3E4308A2E}"/>
                </a:ext>
              </a:extLst>
            </p:cNvPr>
            <p:cNvSpPr>
              <a:spLocks noChangeArrowheads="1"/>
            </p:cNvSpPr>
            <p:nvPr/>
          </p:nvSpPr>
          <p:spPr bwMode="auto">
            <a:xfrm>
              <a:off x="75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7" name="Oval 16">
              <a:extLst>
                <a:ext uri="{FF2B5EF4-FFF2-40B4-BE49-F238E27FC236}">
                  <a16:creationId xmlns:a16="http://schemas.microsoft.com/office/drawing/2014/main" id="{35FCA9E4-ABCF-4F1B-9E27-4285ED15BD64}"/>
                </a:ext>
              </a:extLst>
            </p:cNvPr>
            <p:cNvSpPr>
              <a:spLocks noChangeArrowheads="1"/>
            </p:cNvSpPr>
            <p:nvPr/>
          </p:nvSpPr>
          <p:spPr bwMode="auto">
            <a:xfrm>
              <a:off x="1476"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8" name="Oval 17">
              <a:extLst>
                <a:ext uri="{FF2B5EF4-FFF2-40B4-BE49-F238E27FC236}">
                  <a16:creationId xmlns:a16="http://schemas.microsoft.com/office/drawing/2014/main" id="{EFCF8A1A-6E37-4A60-9560-A7ECEFBD4307}"/>
                </a:ext>
              </a:extLst>
            </p:cNvPr>
            <p:cNvSpPr>
              <a:spLocks noChangeArrowheads="1"/>
            </p:cNvSpPr>
            <p:nvPr/>
          </p:nvSpPr>
          <p:spPr bwMode="auto">
            <a:xfrm>
              <a:off x="1008" y="204"/>
              <a:ext cx="336" cy="334"/>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9" name="Text Box 18">
              <a:extLst>
                <a:ext uri="{FF2B5EF4-FFF2-40B4-BE49-F238E27FC236}">
                  <a16:creationId xmlns:a16="http://schemas.microsoft.com/office/drawing/2014/main" id="{4149454D-8C7D-4849-9902-74CE876AC190}"/>
                </a:ext>
              </a:extLst>
            </p:cNvPr>
            <p:cNvSpPr>
              <a:spLocks noChangeArrowheads="1"/>
            </p:cNvSpPr>
            <p:nvPr/>
          </p:nvSpPr>
          <p:spPr bwMode="auto">
            <a:xfrm>
              <a:off x="912" y="0"/>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0" name="Text Box 19">
              <a:extLst>
                <a:ext uri="{FF2B5EF4-FFF2-40B4-BE49-F238E27FC236}">
                  <a16:creationId xmlns:a16="http://schemas.microsoft.com/office/drawing/2014/main" id="{00CA2168-710B-4CC6-A2CF-D8E3097C0D55}"/>
                </a:ext>
              </a:extLst>
            </p:cNvPr>
            <p:cNvSpPr>
              <a:spLocks noChangeArrowheads="1"/>
            </p:cNvSpPr>
            <p:nvPr/>
          </p:nvSpPr>
          <p:spPr bwMode="auto">
            <a:xfrm>
              <a:off x="1775" y="624"/>
              <a:ext cx="23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1" name="Text Box 20">
              <a:extLst>
                <a:ext uri="{FF2B5EF4-FFF2-40B4-BE49-F238E27FC236}">
                  <a16:creationId xmlns:a16="http://schemas.microsoft.com/office/drawing/2014/main" id="{4BC160FE-4AD5-4128-A957-25FA401BA93E}"/>
                </a:ext>
              </a:extLst>
            </p:cNvPr>
            <p:cNvSpPr>
              <a:spLocks noChangeArrowheads="1"/>
            </p:cNvSpPr>
            <p:nvPr/>
          </p:nvSpPr>
          <p:spPr bwMode="auto">
            <a:xfrm>
              <a:off x="1200" y="1104"/>
              <a:ext cx="23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2" name="Text Box 21">
              <a:extLst>
                <a:ext uri="{FF2B5EF4-FFF2-40B4-BE49-F238E27FC236}">
                  <a16:creationId xmlns:a16="http://schemas.microsoft.com/office/drawing/2014/main" id="{C650CCE5-FF33-47CE-8A5D-B6E7CC8F609B}"/>
                </a:ext>
              </a:extLst>
            </p:cNvPr>
            <p:cNvSpPr>
              <a:spLocks noChangeArrowheads="1"/>
            </p:cNvSpPr>
            <p:nvPr/>
          </p:nvSpPr>
          <p:spPr bwMode="auto">
            <a:xfrm>
              <a:off x="948" y="1104"/>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3" name="Text Box 22">
              <a:extLst>
                <a:ext uri="{FF2B5EF4-FFF2-40B4-BE49-F238E27FC236}">
                  <a16:creationId xmlns:a16="http://schemas.microsoft.com/office/drawing/2014/main" id="{00E3FC25-B907-45C7-B258-326BB56D91F2}"/>
                </a:ext>
              </a:extLst>
            </p:cNvPr>
            <p:cNvSpPr>
              <a:spLocks noChangeArrowheads="1"/>
            </p:cNvSpPr>
            <p:nvPr/>
          </p:nvSpPr>
          <p:spPr bwMode="auto">
            <a:xfrm>
              <a:off x="0" y="1104"/>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4" name="Text Box 23">
              <a:extLst>
                <a:ext uri="{FF2B5EF4-FFF2-40B4-BE49-F238E27FC236}">
                  <a16:creationId xmlns:a16="http://schemas.microsoft.com/office/drawing/2014/main" id="{B9E8F7E2-D989-4EBC-9E8C-1D32B6D3FAA0}"/>
                </a:ext>
              </a:extLst>
            </p:cNvPr>
            <p:cNvSpPr>
              <a:spLocks noChangeArrowheads="1"/>
            </p:cNvSpPr>
            <p:nvPr/>
          </p:nvSpPr>
          <p:spPr bwMode="auto">
            <a:xfrm>
              <a:off x="420" y="537"/>
              <a:ext cx="23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54279" name="Line 42">
            <a:extLst>
              <a:ext uri="{FF2B5EF4-FFF2-40B4-BE49-F238E27FC236}">
                <a16:creationId xmlns:a16="http://schemas.microsoft.com/office/drawing/2014/main" id="{E6FE1187-5D32-4AD5-8B88-7E17EDEF0F7A}"/>
              </a:ext>
            </a:extLst>
          </p:cNvPr>
          <p:cNvSpPr>
            <a:spLocks noChangeShapeType="1"/>
          </p:cNvSpPr>
          <p:nvPr/>
        </p:nvSpPr>
        <p:spPr bwMode="auto">
          <a:xfrm flipV="1">
            <a:off x="1459475" y="4279172"/>
            <a:ext cx="381000" cy="45720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282" name="Group 63">
            <a:extLst>
              <a:ext uri="{FF2B5EF4-FFF2-40B4-BE49-F238E27FC236}">
                <a16:creationId xmlns:a16="http://schemas.microsoft.com/office/drawing/2014/main" id="{EE0E6601-1F4C-4F3B-B4D8-5E2BFD6E504A}"/>
              </a:ext>
            </a:extLst>
          </p:cNvPr>
          <p:cNvGrpSpPr>
            <a:grpSpLocks/>
          </p:cNvGrpSpPr>
          <p:nvPr/>
        </p:nvGrpSpPr>
        <p:grpSpPr bwMode="auto">
          <a:xfrm>
            <a:off x="641530" y="1200254"/>
            <a:ext cx="2633662" cy="2303463"/>
            <a:chOff x="0" y="0"/>
            <a:chExt cx="2057" cy="1680"/>
          </a:xfrm>
        </p:grpSpPr>
        <p:sp>
          <p:nvSpPr>
            <p:cNvPr id="54283" name="Line 64">
              <a:extLst>
                <a:ext uri="{FF2B5EF4-FFF2-40B4-BE49-F238E27FC236}">
                  <a16:creationId xmlns:a16="http://schemas.microsoft.com/office/drawing/2014/main" id="{0EE79468-FFFD-4A9C-A161-64125FC980BD}"/>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4" name="Line 65">
              <a:extLst>
                <a:ext uri="{FF2B5EF4-FFF2-40B4-BE49-F238E27FC236}">
                  <a16:creationId xmlns:a16="http://schemas.microsoft.com/office/drawing/2014/main" id="{3F55B502-019B-46FC-8439-79B82833CDF6}"/>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66">
              <a:extLst>
                <a:ext uri="{FF2B5EF4-FFF2-40B4-BE49-F238E27FC236}">
                  <a16:creationId xmlns:a16="http://schemas.microsoft.com/office/drawing/2014/main" id="{917B4090-AFE8-4459-A735-308D21FE8515}"/>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Line 67">
              <a:extLst>
                <a:ext uri="{FF2B5EF4-FFF2-40B4-BE49-F238E27FC236}">
                  <a16:creationId xmlns:a16="http://schemas.microsoft.com/office/drawing/2014/main" id="{19D41430-5467-4D55-A661-8C476E82C511}"/>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Oval 68">
              <a:extLst>
                <a:ext uri="{FF2B5EF4-FFF2-40B4-BE49-F238E27FC236}">
                  <a16:creationId xmlns:a16="http://schemas.microsoft.com/office/drawing/2014/main" id="{098AE1A1-E04A-459B-885C-8884D9D33E75}"/>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88" name="Oval 69">
              <a:extLst>
                <a:ext uri="{FF2B5EF4-FFF2-40B4-BE49-F238E27FC236}">
                  <a16:creationId xmlns:a16="http://schemas.microsoft.com/office/drawing/2014/main" id="{C9C24A2F-4695-4A8D-9E2B-CA109A225ED2}"/>
                </a:ext>
              </a:extLst>
            </p:cNvPr>
            <p:cNvSpPr>
              <a:spLocks noChangeArrowheads="1"/>
            </p:cNvSpPr>
            <p:nvPr/>
          </p:nvSpPr>
          <p:spPr bwMode="auto">
            <a:xfrm>
              <a:off x="564" y="768"/>
              <a:ext cx="336" cy="33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89" name="Oval 70">
              <a:extLst>
                <a:ext uri="{FF2B5EF4-FFF2-40B4-BE49-F238E27FC236}">
                  <a16:creationId xmlns:a16="http://schemas.microsoft.com/office/drawing/2014/main" id="{B3DC5A59-C005-4E77-99ED-5396DD7D8562}"/>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0" name="Oval 71">
              <a:extLst>
                <a:ext uri="{FF2B5EF4-FFF2-40B4-BE49-F238E27FC236}">
                  <a16:creationId xmlns:a16="http://schemas.microsoft.com/office/drawing/2014/main" id="{6252266D-5D38-448A-8278-9F9DBB8ECB05}"/>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1" name="Oval 72">
              <a:extLst>
                <a:ext uri="{FF2B5EF4-FFF2-40B4-BE49-F238E27FC236}">
                  <a16:creationId xmlns:a16="http://schemas.microsoft.com/office/drawing/2014/main" id="{8A6F7463-253B-4CE7-8E74-D99034BB0C5D}"/>
                </a:ext>
              </a:extLst>
            </p:cNvPr>
            <p:cNvSpPr>
              <a:spLocks noChangeArrowheads="1"/>
            </p:cNvSpPr>
            <p:nvPr/>
          </p:nvSpPr>
          <p:spPr bwMode="auto">
            <a:xfrm>
              <a:off x="1475" y="768"/>
              <a:ext cx="336" cy="33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2" name="Oval 73">
              <a:extLst>
                <a:ext uri="{FF2B5EF4-FFF2-40B4-BE49-F238E27FC236}">
                  <a16:creationId xmlns:a16="http://schemas.microsoft.com/office/drawing/2014/main" id="{4C21D598-6F49-41BF-AEFB-21EFDFC1CDCF}"/>
                </a:ext>
              </a:extLst>
            </p:cNvPr>
            <p:cNvSpPr>
              <a:spLocks noChangeArrowheads="1"/>
            </p:cNvSpPr>
            <p:nvPr/>
          </p:nvSpPr>
          <p:spPr bwMode="auto">
            <a:xfrm>
              <a:off x="1285"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3" name="Text Box 74">
              <a:extLst>
                <a:ext uri="{FF2B5EF4-FFF2-40B4-BE49-F238E27FC236}">
                  <a16:creationId xmlns:a16="http://schemas.microsoft.com/office/drawing/2014/main" id="{68789DDF-03BE-4E4B-A405-D87F13E5BC33}"/>
                </a:ext>
              </a:extLst>
            </p:cNvPr>
            <p:cNvSpPr>
              <a:spLocks noChangeArrowheads="1"/>
            </p:cNvSpPr>
            <p:nvPr/>
          </p:nvSpPr>
          <p:spPr bwMode="auto">
            <a:xfrm>
              <a:off x="913" y="0"/>
              <a:ext cx="28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4" name="Text Box 75">
              <a:extLst>
                <a:ext uri="{FF2B5EF4-FFF2-40B4-BE49-F238E27FC236}">
                  <a16:creationId xmlns:a16="http://schemas.microsoft.com/office/drawing/2014/main" id="{25B0D570-6A66-45A0-B6D3-68B2C87AD392}"/>
                </a:ext>
              </a:extLst>
            </p:cNvPr>
            <p:cNvSpPr>
              <a:spLocks noChangeArrowheads="1"/>
            </p:cNvSpPr>
            <p:nvPr/>
          </p:nvSpPr>
          <p:spPr bwMode="auto">
            <a:xfrm>
              <a:off x="1774" y="624"/>
              <a:ext cx="2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5" name="Text Box 76">
              <a:extLst>
                <a:ext uri="{FF2B5EF4-FFF2-40B4-BE49-F238E27FC236}">
                  <a16:creationId xmlns:a16="http://schemas.microsoft.com/office/drawing/2014/main" id="{8AFE9624-C8CC-4504-90C3-F6567A463638}"/>
                </a:ext>
              </a:extLst>
            </p:cNvPr>
            <p:cNvSpPr>
              <a:spLocks noChangeArrowheads="1"/>
            </p:cNvSpPr>
            <p:nvPr/>
          </p:nvSpPr>
          <p:spPr bwMode="auto">
            <a:xfrm>
              <a:off x="1201" y="1105"/>
              <a:ext cx="2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6" name="Text Box 77">
              <a:extLst>
                <a:ext uri="{FF2B5EF4-FFF2-40B4-BE49-F238E27FC236}">
                  <a16:creationId xmlns:a16="http://schemas.microsoft.com/office/drawing/2014/main" id="{15230B91-8D85-41CF-9AE3-84CBF5DBB08D}"/>
                </a:ext>
              </a:extLst>
            </p:cNvPr>
            <p:cNvSpPr>
              <a:spLocks noChangeArrowheads="1"/>
            </p:cNvSpPr>
            <p:nvPr/>
          </p:nvSpPr>
          <p:spPr bwMode="auto">
            <a:xfrm>
              <a:off x="949" y="1105"/>
              <a:ext cx="28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7" name="Text Box 78">
              <a:extLst>
                <a:ext uri="{FF2B5EF4-FFF2-40B4-BE49-F238E27FC236}">
                  <a16:creationId xmlns:a16="http://schemas.microsoft.com/office/drawing/2014/main" id="{C30632FD-98EC-4CCB-9E15-000FC38D3238}"/>
                </a:ext>
              </a:extLst>
            </p:cNvPr>
            <p:cNvSpPr>
              <a:spLocks noChangeArrowheads="1"/>
            </p:cNvSpPr>
            <p:nvPr/>
          </p:nvSpPr>
          <p:spPr bwMode="auto">
            <a:xfrm>
              <a:off x="0" y="1105"/>
              <a:ext cx="2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8" name="Text Box 79">
              <a:extLst>
                <a:ext uri="{FF2B5EF4-FFF2-40B4-BE49-F238E27FC236}">
                  <a16:creationId xmlns:a16="http://schemas.microsoft.com/office/drawing/2014/main" id="{7A08A78D-637B-45FB-AB2E-31443524C8E4}"/>
                </a:ext>
              </a:extLst>
            </p:cNvPr>
            <p:cNvSpPr>
              <a:spLocks noChangeArrowheads="1"/>
            </p:cNvSpPr>
            <p:nvPr/>
          </p:nvSpPr>
          <p:spPr bwMode="auto">
            <a:xfrm>
              <a:off x="420" y="537"/>
              <a:ext cx="2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4FC3E1CF-ACF5-43AB-B013-1A1A94A2A1D9}"/>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堆排序筛选举例</a:t>
            </a:r>
          </a:p>
        </p:txBody>
      </p:sp>
      <p:sp>
        <p:nvSpPr>
          <p:cNvPr id="3" name="文本框 2">
            <a:extLst>
              <a:ext uri="{FF2B5EF4-FFF2-40B4-BE49-F238E27FC236}">
                <a16:creationId xmlns:a16="http://schemas.microsoft.com/office/drawing/2014/main" id="{D4598486-B44F-35AA-06B0-9935695B2831}"/>
              </a:ext>
            </a:extLst>
          </p:cNvPr>
          <p:cNvSpPr txBox="1"/>
          <p:nvPr/>
        </p:nvSpPr>
        <p:spPr>
          <a:xfrm>
            <a:off x="3987899" y="2099386"/>
            <a:ext cx="4880839" cy="523220"/>
          </a:xfrm>
          <a:prstGeom prst="rect">
            <a:avLst/>
          </a:prstGeom>
          <a:noFill/>
        </p:spPr>
        <p:txBody>
          <a:bodyPr wrap="square" rtlCol="0">
            <a:spAutoFit/>
          </a:bodyPr>
          <a:lstStyle/>
          <a:p>
            <a:r>
              <a:rPr lang="zh-CN" altLang="en-US" sz="2800" b="0" i="0" dirty="0">
                <a:latin typeface="+mn-ea"/>
                <a:ea typeface="+mn-ea"/>
              </a:rPr>
              <a:t>大顶堆：</a:t>
            </a:r>
            <a:r>
              <a:rPr lang="en-US" altLang="zh-CN" sz="2800" b="0" i="0" dirty="0">
                <a:latin typeface="+mn-ea"/>
                <a:ea typeface="+mn-ea"/>
              </a:rPr>
              <a:t>49 25 21 25</a:t>
            </a:r>
            <a:r>
              <a:rPr lang="en-US" altLang="zh-CN" sz="2800" b="0" i="0" baseline="30000" dirty="0">
                <a:latin typeface="+mn-ea"/>
                <a:ea typeface="+mn-ea"/>
              </a:rPr>
              <a:t>*</a:t>
            </a:r>
            <a:r>
              <a:rPr lang="en-US" altLang="zh-CN" sz="2800" b="0" i="0" dirty="0">
                <a:latin typeface="+mn-ea"/>
                <a:ea typeface="+mn-ea"/>
              </a:rPr>
              <a:t> 16 08</a:t>
            </a:r>
            <a:endParaRPr lang="zh-CN" altLang="en-US" sz="2800" b="0" i="0" dirty="0">
              <a:latin typeface="+mn-ea"/>
              <a:ea typeface="+mn-ea"/>
            </a:endParaRPr>
          </a:p>
        </p:txBody>
      </p:sp>
      <p:sp>
        <p:nvSpPr>
          <p:cNvPr id="4" name="文本框 3">
            <a:extLst>
              <a:ext uri="{FF2B5EF4-FFF2-40B4-BE49-F238E27FC236}">
                <a16:creationId xmlns:a16="http://schemas.microsoft.com/office/drawing/2014/main" id="{FB922666-83E6-CC0B-C3BA-F44A7045D284}"/>
              </a:ext>
            </a:extLst>
          </p:cNvPr>
          <p:cNvSpPr txBox="1"/>
          <p:nvPr/>
        </p:nvSpPr>
        <p:spPr>
          <a:xfrm>
            <a:off x="4357235" y="4295059"/>
            <a:ext cx="4880839" cy="523220"/>
          </a:xfrm>
          <a:prstGeom prst="rect">
            <a:avLst/>
          </a:prstGeom>
          <a:noFill/>
        </p:spPr>
        <p:txBody>
          <a:bodyPr wrap="square" rtlCol="0">
            <a:spAutoFit/>
          </a:bodyPr>
          <a:lstStyle/>
          <a:p>
            <a:r>
              <a:rPr lang="zh-CN" altLang="en-US" sz="2800" b="0" i="0" dirty="0">
                <a:latin typeface="+mn-ea"/>
                <a:ea typeface="+mn-ea"/>
              </a:rPr>
              <a:t>交换：</a:t>
            </a:r>
            <a:r>
              <a:rPr lang="en-US" altLang="zh-CN" sz="2800" b="0" i="0" dirty="0">
                <a:latin typeface="+mn-ea"/>
                <a:ea typeface="+mn-ea"/>
              </a:rPr>
              <a:t>08 25 21 25</a:t>
            </a:r>
            <a:r>
              <a:rPr lang="en-US" altLang="zh-CN" sz="2800" b="0" i="0" baseline="30000" dirty="0">
                <a:latin typeface="+mn-ea"/>
                <a:ea typeface="+mn-ea"/>
              </a:rPr>
              <a:t>*</a:t>
            </a:r>
            <a:r>
              <a:rPr lang="en-US" altLang="zh-CN" sz="2800" b="0" i="0" dirty="0">
                <a:latin typeface="+mn-ea"/>
                <a:ea typeface="+mn-ea"/>
              </a:rPr>
              <a:t> 16 49</a:t>
            </a:r>
            <a:endParaRPr lang="zh-CN" altLang="en-US" sz="2800" b="0" i="0" dirty="0">
              <a:latin typeface="+mn-ea"/>
              <a:ea typeface="+mn-ea"/>
            </a:endParaRPr>
          </a:p>
        </p:txBody>
      </p:sp>
      <p:sp>
        <p:nvSpPr>
          <p:cNvPr id="5" name="矩形 4">
            <a:extLst>
              <a:ext uri="{FF2B5EF4-FFF2-40B4-BE49-F238E27FC236}">
                <a16:creationId xmlns:a16="http://schemas.microsoft.com/office/drawing/2014/main" id="{972C4ECE-14F3-A53A-4172-D9047E2CB33E}"/>
              </a:ext>
            </a:extLst>
          </p:cNvPr>
          <p:cNvSpPr/>
          <p:nvPr/>
        </p:nvSpPr>
        <p:spPr bwMode="auto">
          <a:xfrm>
            <a:off x="8268474" y="4368014"/>
            <a:ext cx="444706" cy="41411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3" grpId="0"/>
      <p:bldP spid="4" grpId="0"/>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7B2D1-D291-7837-2EB9-7231B1241A86}"/>
            </a:ext>
          </a:extLst>
        </p:cNvPr>
        <p:cNvGrpSpPr/>
        <p:nvPr/>
      </p:nvGrpSpPr>
      <p:grpSpPr>
        <a:xfrm>
          <a:off x="0" y="0"/>
          <a:ext cx="0" cy="0"/>
          <a:chOff x="0" y="0"/>
          <a:chExt cx="0" cy="0"/>
        </a:xfrm>
      </p:grpSpPr>
      <p:sp>
        <p:nvSpPr>
          <p:cNvPr id="54275" name="Text Box 3">
            <a:extLst>
              <a:ext uri="{FF2B5EF4-FFF2-40B4-BE49-F238E27FC236}">
                <a16:creationId xmlns:a16="http://schemas.microsoft.com/office/drawing/2014/main" id="{038F0166-C761-06D3-B86F-A3DC9ADDF58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F6BE2A3-F894-4628-9704-5D1DB51E8E87}" type="slidenum">
              <a:rPr lang="zh-CN" altLang="en-US" sz="2400">
                <a:solidFill>
                  <a:srgbClr val="000000"/>
                </a:solidFill>
              </a:rPr>
              <a:pPr algn="r" eaLnBrk="1" hangingPunct="1">
                <a:spcBef>
                  <a:spcPct val="50000"/>
                </a:spcBef>
                <a:buClrTx/>
                <a:buSzTx/>
                <a:buFont typeface="Arial" panose="020B0604020202020204" pitchFamily="34" charset="0"/>
                <a:buNone/>
              </a:pPr>
              <a:t>68</a:t>
            </a:fld>
            <a:endParaRPr lang="en-US" altLang="zh-CN" sz="2400"/>
          </a:p>
        </p:txBody>
      </p:sp>
      <p:grpSp>
        <p:nvGrpSpPr>
          <p:cNvPr id="54280" name="Group 44">
            <a:extLst>
              <a:ext uri="{FF2B5EF4-FFF2-40B4-BE49-F238E27FC236}">
                <a16:creationId xmlns:a16="http://schemas.microsoft.com/office/drawing/2014/main" id="{5F2F9556-DCC5-BDB1-8DF1-913DB2E50067}"/>
              </a:ext>
            </a:extLst>
          </p:cNvPr>
          <p:cNvGrpSpPr>
            <a:grpSpLocks/>
          </p:cNvGrpSpPr>
          <p:nvPr/>
        </p:nvGrpSpPr>
        <p:grpSpPr bwMode="auto">
          <a:xfrm>
            <a:off x="711721" y="1185416"/>
            <a:ext cx="2924175" cy="2387600"/>
            <a:chOff x="0" y="0"/>
            <a:chExt cx="2008" cy="1645"/>
          </a:xfrm>
        </p:grpSpPr>
        <p:sp>
          <p:nvSpPr>
            <p:cNvPr id="54314" name="Line 27">
              <a:extLst>
                <a:ext uri="{FF2B5EF4-FFF2-40B4-BE49-F238E27FC236}">
                  <a16:creationId xmlns:a16="http://schemas.microsoft.com/office/drawing/2014/main" id="{4C96A9E7-6E7B-89E0-49F2-4DCF27EB1C9C}"/>
                </a:ext>
              </a:extLst>
            </p:cNvPr>
            <p:cNvSpPr>
              <a:spLocks noChangeShapeType="1"/>
            </p:cNvSpPr>
            <p:nvPr/>
          </p:nvSpPr>
          <p:spPr bwMode="auto">
            <a:xfrm>
              <a:off x="1236" y="445"/>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Line 28">
              <a:extLst>
                <a:ext uri="{FF2B5EF4-FFF2-40B4-BE49-F238E27FC236}">
                  <a16:creationId xmlns:a16="http://schemas.microsoft.com/office/drawing/2014/main" id="{9F84D9CC-28FC-FAC7-1F6C-A5B408A9C55D}"/>
                </a:ext>
              </a:extLst>
            </p:cNvPr>
            <p:cNvSpPr>
              <a:spLocks noChangeShapeType="1"/>
            </p:cNvSpPr>
            <p:nvPr/>
          </p:nvSpPr>
          <p:spPr bwMode="auto">
            <a:xfrm>
              <a:off x="804" y="1021"/>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6" name="Line 29">
              <a:extLst>
                <a:ext uri="{FF2B5EF4-FFF2-40B4-BE49-F238E27FC236}">
                  <a16:creationId xmlns:a16="http://schemas.microsoft.com/office/drawing/2014/main" id="{76F3CCB6-CB77-D562-A269-7E180111810E}"/>
                </a:ext>
              </a:extLst>
            </p:cNvPr>
            <p:cNvSpPr>
              <a:spLocks noChangeShapeType="1"/>
            </p:cNvSpPr>
            <p:nvPr/>
          </p:nvSpPr>
          <p:spPr bwMode="auto">
            <a:xfrm flipH="1">
              <a:off x="324" y="445"/>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7" name="Oval 30">
              <a:extLst>
                <a:ext uri="{FF2B5EF4-FFF2-40B4-BE49-F238E27FC236}">
                  <a16:creationId xmlns:a16="http://schemas.microsoft.com/office/drawing/2014/main" id="{15E02844-9585-3C97-0E1B-20D509EF5AC6}"/>
                </a:ext>
              </a:extLst>
            </p:cNvPr>
            <p:cNvSpPr>
              <a:spLocks noChangeArrowheads="1"/>
            </p:cNvSpPr>
            <p:nvPr/>
          </p:nvSpPr>
          <p:spPr bwMode="auto">
            <a:xfrm>
              <a:off x="1296" y="130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18" name="Oval 31">
              <a:extLst>
                <a:ext uri="{FF2B5EF4-FFF2-40B4-BE49-F238E27FC236}">
                  <a16:creationId xmlns:a16="http://schemas.microsoft.com/office/drawing/2014/main" id="{EC28A5C6-DD3E-31F8-7982-9F6F32F59C66}"/>
                </a:ext>
              </a:extLst>
            </p:cNvPr>
            <p:cNvSpPr>
              <a:spLocks noChangeArrowheads="1"/>
            </p:cNvSpPr>
            <p:nvPr/>
          </p:nvSpPr>
          <p:spPr bwMode="auto">
            <a:xfrm>
              <a:off x="564" y="733"/>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19" name="Oval 32">
              <a:extLst>
                <a:ext uri="{FF2B5EF4-FFF2-40B4-BE49-F238E27FC236}">
                  <a16:creationId xmlns:a16="http://schemas.microsoft.com/office/drawing/2014/main" id="{6F7601CF-9584-B9A9-85D4-9CAC0215BF0D}"/>
                </a:ext>
              </a:extLst>
            </p:cNvPr>
            <p:cNvSpPr>
              <a:spLocks noChangeArrowheads="1"/>
            </p:cNvSpPr>
            <p:nvPr/>
          </p:nvSpPr>
          <p:spPr bwMode="auto">
            <a:xfrm>
              <a:off x="84" y="130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0" name="Oval 33">
              <a:extLst>
                <a:ext uri="{FF2B5EF4-FFF2-40B4-BE49-F238E27FC236}">
                  <a16:creationId xmlns:a16="http://schemas.microsoft.com/office/drawing/2014/main" id="{9C1EB4E3-A82B-7929-E49D-AB6EBDEA4BE4}"/>
                </a:ext>
              </a:extLst>
            </p:cNvPr>
            <p:cNvSpPr>
              <a:spLocks noChangeArrowheads="1"/>
            </p:cNvSpPr>
            <p:nvPr/>
          </p:nvSpPr>
          <p:spPr bwMode="auto">
            <a:xfrm>
              <a:off x="757" y="1309"/>
              <a:ext cx="337"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1" name="Oval 34">
              <a:extLst>
                <a:ext uri="{FF2B5EF4-FFF2-40B4-BE49-F238E27FC236}">
                  <a16:creationId xmlns:a16="http://schemas.microsoft.com/office/drawing/2014/main" id="{9F85CCFC-372C-E181-D1D7-E3A8973C87A4}"/>
                </a:ext>
              </a:extLst>
            </p:cNvPr>
            <p:cNvSpPr>
              <a:spLocks noChangeArrowheads="1"/>
            </p:cNvSpPr>
            <p:nvPr/>
          </p:nvSpPr>
          <p:spPr bwMode="auto">
            <a:xfrm>
              <a:off x="1476" y="733"/>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2" name="Oval 35">
              <a:extLst>
                <a:ext uri="{FF2B5EF4-FFF2-40B4-BE49-F238E27FC236}">
                  <a16:creationId xmlns:a16="http://schemas.microsoft.com/office/drawing/2014/main" id="{4D54E9AE-8F57-84EB-EBE0-E77A8796B748}"/>
                </a:ext>
              </a:extLst>
            </p:cNvPr>
            <p:cNvSpPr>
              <a:spLocks noChangeArrowheads="1"/>
            </p:cNvSpPr>
            <p:nvPr/>
          </p:nvSpPr>
          <p:spPr bwMode="auto">
            <a:xfrm>
              <a:off x="1008" y="205"/>
              <a:ext cx="336" cy="338"/>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Times New Roman" panose="02020603050405020304" pitchFamily="18" charset="0"/>
                  <a:sym typeface="Times New Roman" panose="02020603050405020304" pitchFamily="18" charset="0"/>
                </a:rPr>
                <a:t>25</a:t>
              </a:r>
              <a:endParaRPr lang="zh-CN" altLang="en-US" sz="2400" dirty="0">
                <a:solidFill>
                  <a:schemeClr val="accent1"/>
                </a:solidFill>
                <a:latin typeface="Times New Roman" panose="02020603050405020304" pitchFamily="18" charset="0"/>
                <a:sym typeface="Times New Roman" panose="02020603050405020304" pitchFamily="18" charset="0"/>
              </a:endParaRPr>
            </a:p>
          </p:txBody>
        </p:sp>
        <p:sp>
          <p:nvSpPr>
            <p:cNvPr id="54323" name="Text Box 36">
              <a:extLst>
                <a:ext uri="{FF2B5EF4-FFF2-40B4-BE49-F238E27FC236}">
                  <a16:creationId xmlns:a16="http://schemas.microsoft.com/office/drawing/2014/main" id="{EDE8232E-3843-8A07-1084-86C63AF0562E}"/>
                </a:ext>
              </a:extLst>
            </p:cNvPr>
            <p:cNvSpPr>
              <a:spLocks noChangeArrowheads="1"/>
            </p:cNvSpPr>
            <p:nvPr/>
          </p:nvSpPr>
          <p:spPr bwMode="auto">
            <a:xfrm>
              <a:off x="912" y="0"/>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4" name="Text Box 37">
              <a:extLst>
                <a:ext uri="{FF2B5EF4-FFF2-40B4-BE49-F238E27FC236}">
                  <a16:creationId xmlns:a16="http://schemas.microsoft.com/office/drawing/2014/main" id="{65DAD8C5-F091-4BFB-4DB7-0C720ABC4950}"/>
                </a:ext>
              </a:extLst>
            </p:cNvPr>
            <p:cNvSpPr>
              <a:spLocks noChangeArrowheads="1"/>
            </p:cNvSpPr>
            <p:nvPr/>
          </p:nvSpPr>
          <p:spPr bwMode="auto">
            <a:xfrm>
              <a:off x="1777" y="625"/>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5" name="Text Box 38">
              <a:extLst>
                <a:ext uri="{FF2B5EF4-FFF2-40B4-BE49-F238E27FC236}">
                  <a16:creationId xmlns:a16="http://schemas.microsoft.com/office/drawing/2014/main" id="{05958AEA-37B9-6469-07E6-74C3CB35ECAA}"/>
                </a:ext>
              </a:extLst>
            </p:cNvPr>
            <p:cNvSpPr>
              <a:spLocks noChangeArrowheads="1"/>
            </p:cNvSpPr>
            <p:nvPr/>
          </p:nvSpPr>
          <p:spPr bwMode="auto">
            <a:xfrm>
              <a:off x="1200"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6" name="Text Box 39">
              <a:extLst>
                <a:ext uri="{FF2B5EF4-FFF2-40B4-BE49-F238E27FC236}">
                  <a16:creationId xmlns:a16="http://schemas.microsoft.com/office/drawing/2014/main" id="{FB064848-689F-E0F3-726F-C0A9BCB30CC6}"/>
                </a:ext>
              </a:extLst>
            </p:cNvPr>
            <p:cNvSpPr>
              <a:spLocks noChangeArrowheads="1"/>
            </p:cNvSpPr>
            <p:nvPr/>
          </p:nvSpPr>
          <p:spPr bwMode="auto">
            <a:xfrm>
              <a:off x="947"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7" name="Text Box 40">
              <a:extLst>
                <a:ext uri="{FF2B5EF4-FFF2-40B4-BE49-F238E27FC236}">
                  <a16:creationId xmlns:a16="http://schemas.microsoft.com/office/drawing/2014/main" id="{8B240E96-9FAE-7129-1A44-A1DE4D90DDB6}"/>
                </a:ext>
              </a:extLst>
            </p:cNvPr>
            <p:cNvSpPr>
              <a:spLocks noChangeArrowheads="1"/>
            </p:cNvSpPr>
            <p:nvPr/>
          </p:nvSpPr>
          <p:spPr bwMode="auto">
            <a:xfrm>
              <a:off x="0"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8" name="Text Box 41">
              <a:extLst>
                <a:ext uri="{FF2B5EF4-FFF2-40B4-BE49-F238E27FC236}">
                  <a16:creationId xmlns:a16="http://schemas.microsoft.com/office/drawing/2014/main" id="{706B0EBC-3C4A-75C2-F982-1B0B276E3B8E}"/>
                </a:ext>
              </a:extLst>
            </p:cNvPr>
            <p:cNvSpPr>
              <a:spLocks noChangeArrowheads="1"/>
            </p:cNvSpPr>
            <p:nvPr/>
          </p:nvSpPr>
          <p:spPr bwMode="auto">
            <a:xfrm>
              <a:off x="420" y="537"/>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9" name="Line 43">
              <a:extLst>
                <a:ext uri="{FF2B5EF4-FFF2-40B4-BE49-F238E27FC236}">
                  <a16:creationId xmlns:a16="http://schemas.microsoft.com/office/drawing/2014/main" id="{9B1567A5-4F00-D110-E565-A67F0198AA75}"/>
                </a:ext>
              </a:extLst>
            </p:cNvPr>
            <p:cNvSpPr>
              <a:spLocks noChangeShapeType="1"/>
            </p:cNvSpPr>
            <p:nvPr/>
          </p:nvSpPr>
          <p:spPr bwMode="auto">
            <a:xfrm flipV="1">
              <a:off x="288" y="973"/>
              <a:ext cx="240" cy="288"/>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4281" name="Group 62">
            <a:extLst>
              <a:ext uri="{FF2B5EF4-FFF2-40B4-BE49-F238E27FC236}">
                <a16:creationId xmlns:a16="http://schemas.microsoft.com/office/drawing/2014/main" id="{2D8A8FC2-024A-FC98-04E7-66D459A81FFC}"/>
              </a:ext>
            </a:extLst>
          </p:cNvPr>
          <p:cNvGrpSpPr>
            <a:grpSpLocks/>
          </p:cNvGrpSpPr>
          <p:nvPr/>
        </p:nvGrpSpPr>
        <p:grpSpPr bwMode="auto">
          <a:xfrm>
            <a:off x="770728" y="3876038"/>
            <a:ext cx="2817812" cy="2311400"/>
            <a:chOff x="0" y="0"/>
            <a:chExt cx="2017" cy="1644"/>
          </a:xfrm>
        </p:grpSpPr>
        <p:sp>
          <p:nvSpPr>
            <p:cNvPr id="54299" name="Line 46">
              <a:extLst>
                <a:ext uri="{FF2B5EF4-FFF2-40B4-BE49-F238E27FC236}">
                  <a16:creationId xmlns:a16="http://schemas.microsoft.com/office/drawing/2014/main" id="{727859BC-72BD-9E80-70D3-3342261E048B}"/>
                </a:ext>
              </a:extLst>
            </p:cNvPr>
            <p:cNvSpPr>
              <a:spLocks noChangeShapeType="1"/>
            </p:cNvSpPr>
            <p:nvPr/>
          </p:nvSpPr>
          <p:spPr bwMode="auto">
            <a:xfrm>
              <a:off x="1236" y="444"/>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Line 47">
              <a:extLst>
                <a:ext uri="{FF2B5EF4-FFF2-40B4-BE49-F238E27FC236}">
                  <a16:creationId xmlns:a16="http://schemas.microsoft.com/office/drawing/2014/main" id="{58189AFF-0463-3DF5-853C-CFAD18EE2D46}"/>
                </a:ext>
              </a:extLst>
            </p:cNvPr>
            <p:cNvSpPr>
              <a:spLocks noChangeShapeType="1"/>
            </p:cNvSpPr>
            <p:nvPr/>
          </p:nvSpPr>
          <p:spPr bwMode="auto">
            <a:xfrm>
              <a:off x="804" y="1020"/>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Line 48">
              <a:extLst>
                <a:ext uri="{FF2B5EF4-FFF2-40B4-BE49-F238E27FC236}">
                  <a16:creationId xmlns:a16="http://schemas.microsoft.com/office/drawing/2014/main" id="{56D51D86-86B4-B1CA-BF2E-2F5205053B15}"/>
                </a:ext>
              </a:extLst>
            </p:cNvPr>
            <p:cNvSpPr>
              <a:spLocks noChangeShapeType="1"/>
            </p:cNvSpPr>
            <p:nvPr/>
          </p:nvSpPr>
          <p:spPr bwMode="auto">
            <a:xfrm flipH="1">
              <a:off x="324" y="444"/>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Oval 49">
              <a:extLst>
                <a:ext uri="{FF2B5EF4-FFF2-40B4-BE49-F238E27FC236}">
                  <a16:creationId xmlns:a16="http://schemas.microsoft.com/office/drawing/2014/main" id="{0F6FC6EF-582A-2D44-0CC6-18FEDC6AF33F}"/>
                </a:ext>
              </a:extLst>
            </p:cNvPr>
            <p:cNvSpPr>
              <a:spLocks noChangeArrowheads="1"/>
            </p:cNvSpPr>
            <p:nvPr/>
          </p:nvSpPr>
          <p:spPr bwMode="auto">
            <a:xfrm>
              <a:off x="1297" y="1308"/>
              <a:ext cx="335"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3" name="Oval 50">
              <a:extLst>
                <a:ext uri="{FF2B5EF4-FFF2-40B4-BE49-F238E27FC236}">
                  <a16:creationId xmlns:a16="http://schemas.microsoft.com/office/drawing/2014/main" id="{C49032DD-4A1A-7E11-DA15-26F6DAC3FF44}"/>
                </a:ext>
              </a:extLst>
            </p:cNvPr>
            <p:cNvSpPr>
              <a:spLocks noChangeArrowheads="1"/>
            </p:cNvSpPr>
            <p:nvPr/>
          </p:nvSpPr>
          <p:spPr bwMode="auto">
            <a:xfrm>
              <a:off x="564"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4" name="Oval 51">
              <a:extLst>
                <a:ext uri="{FF2B5EF4-FFF2-40B4-BE49-F238E27FC236}">
                  <a16:creationId xmlns:a16="http://schemas.microsoft.com/office/drawing/2014/main" id="{99716E8C-84CC-61BE-1D34-ADA9EAAE820C}"/>
                </a:ext>
              </a:extLst>
            </p:cNvPr>
            <p:cNvSpPr>
              <a:spLocks noChangeArrowheads="1"/>
            </p:cNvSpPr>
            <p:nvPr/>
          </p:nvSpPr>
          <p:spPr bwMode="auto">
            <a:xfrm>
              <a:off x="84"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5" name="Oval 52">
              <a:extLst>
                <a:ext uri="{FF2B5EF4-FFF2-40B4-BE49-F238E27FC236}">
                  <a16:creationId xmlns:a16="http://schemas.microsoft.com/office/drawing/2014/main" id="{BF74148A-9772-3013-F976-B50BA75FD9A6}"/>
                </a:ext>
              </a:extLst>
            </p:cNvPr>
            <p:cNvSpPr>
              <a:spLocks noChangeArrowheads="1"/>
            </p:cNvSpPr>
            <p:nvPr/>
          </p:nvSpPr>
          <p:spPr bwMode="auto">
            <a:xfrm>
              <a:off x="75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6" name="Oval 53">
              <a:extLst>
                <a:ext uri="{FF2B5EF4-FFF2-40B4-BE49-F238E27FC236}">
                  <a16:creationId xmlns:a16="http://schemas.microsoft.com/office/drawing/2014/main" id="{D63C3527-ADE5-5F1D-ECB2-DCF1ED393419}"/>
                </a:ext>
              </a:extLst>
            </p:cNvPr>
            <p:cNvSpPr>
              <a:spLocks noChangeArrowheads="1"/>
            </p:cNvSpPr>
            <p:nvPr/>
          </p:nvSpPr>
          <p:spPr bwMode="auto">
            <a:xfrm>
              <a:off x="1476"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7" name="Oval 54">
              <a:extLst>
                <a:ext uri="{FF2B5EF4-FFF2-40B4-BE49-F238E27FC236}">
                  <a16:creationId xmlns:a16="http://schemas.microsoft.com/office/drawing/2014/main" id="{91BAC89B-57EF-2C4B-17CB-C08414223129}"/>
                </a:ext>
              </a:extLst>
            </p:cNvPr>
            <p:cNvSpPr>
              <a:spLocks noChangeArrowheads="1"/>
            </p:cNvSpPr>
            <p:nvPr/>
          </p:nvSpPr>
          <p:spPr bwMode="auto">
            <a:xfrm>
              <a:off x="1008" y="204"/>
              <a:ext cx="336" cy="334"/>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8" name="Text Box 55">
              <a:extLst>
                <a:ext uri="{FF2B5EF4-FFF2-40B4-BE49-F238E27FC236}">
                  <a16:creationId xmlns:a16="http://schemas.microsoft.com/office/drawing/2014/main" id="{6F61C14C-3A44-3A1F-C701-277C06D5A784}"/>
                </a:ext>
              </a:extLst>
            </p:cNvPr>
            <p:cNvSpPr>
              <a:spLocks noChangeArrowheads="1"/>
            </p:cNvSpPr>
            <p:nvPr/>
          </p:nvSpPr>
          <p:spPr bwMode="auto">
            <a:xfrm>
              <a:off x="912" y="0"/>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09" name="Text Box 56">
              <a:extLst>
                <a:ext uri="{FF2B5EF4-FFF2-40B4-BE49-F238E27FC236}">
                  <a16:creationId xmlns:a16="http://schemas.microsoft.com/office/drawing/2014/main" id="{D210CF43-D772-D396-319F-613FC8EE67FA}"/>
                </a:ext>
              </a:extLst>
            </p:cNvPr>
            <p:cNvSpPr>
              <a:spLocks noChangeArrowheads="1"/>
            </p:cNvSpPr>
            <p:nvPr/>
          </p:nvSpPr>
          <p:spPr bwMode="auto">
            <a:xfrm>
              <a:off x="1776" y="624"/>
              <a:ext cx="24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0" name="Text Box 57">
              <a:extLst>
                <a:ext uri="{FF2B5EF4-FFF2-40B4-BE49-F238E27FC236}">
                  <a16:creationId xmlns:a16="http://schemas.microsoft.com/office/drawing/2014/main" id="{20203262-7EDF-49B5-F90B-5CDE61640E32}"/>
                </a:ext>
              </a:extLst>
            </p:cNvPr>
            <p:cNvSpPr>
              <a:spLocks noChangeArrowheads="1"/>
            </p:cNvSpPr>
            <p:nvPr/>
          </p:nvSpPr>
          <p:spPr bwMode="auto">
            <a:xfrm>
              <a:off x="1200"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1" name="Text Box 58">
              <a:extLst>
                <a:ext uri="{FF2B5EF4-FFF2-40B4-BE49-F238E27FC236}">
                  <a16:creationId xmlns:a16="http://schemas.microsoft.com/office/drawing/2014/main" id="{852FF765-2FDB-4792-0BC9-4815A577BA70}"/>
                </a:ext>
              </a:extLst>
            </p:cNvPr>
            <p:cNvSpPr>
              <a:spLocks noChangeArrowheads="1"/>
            </p:cNvSpPr>
            <p:nvPr/>
          </p:nvSpPr>
          <p:spPr bwMode="auto">
            <a:xfrm>
              <a:off x="947"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2" name="Text Box 59">
              <a:extLst>
                <a:ext uri="{FF2B5EF4-FFF2-40B4-BE49-F238E27FC236}">
                  <a16:creationId xmlns:a16="http://schemas.microsoft.com/office/drawing/2014/main" id="{46FB7A61-5E7C-4257-5A17-A86C5245CF24}"/>
                </a:ext>
              </a:extLst>
            </p:cNvPr>
            <p:cNvSpPr>
              <a:spLocks noChangeArrowheads="1"/>
            </p:cNvSpPr>
            <p:nvPr/>
          </p:nvSpPr>
          <p:spPr bwMode="auto">
            <a:xfrm>
              <a:off x="0"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3" name="Text Box 60">
              <a:extLst>
                <a:ext uri="{FF2B5EF4-FFF2-40B4-BE49-F238E27FC236}">
                  <a16:creationId xmlns:a16="http://schemas.microsoft.com/office/drawing/2014/main" id="{D6F81316-6039-0F8F-D10A-2ED98A762482}"/>
                </a:ext>
              </a:extLst>
            </p:cNvPr>
            <p:cNvSpPr>
              <a:spLocks noChangeArrowheads="1"/>
            </p:cNvSpPr>
            <p:nvPr/>
          </p:nvSpPr>
          <p:spPr bwMode="auto">
            <a:xfrm>
              <a:off x="420" y="537"/>
              <a:ext cx="24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5E2B3F63-05AB-C6B7-3055-00D7F30DAA4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堆排序筛选举例</a:t>
            </a:r>
          </a:p>
        </p:txBody>
      </p:sp>
      <p:sp>
        <p:nvSpPr>
          <p:cNvPr id="3" name="文本框 2">
            <a:extLst>
              <a:ext uri="{FF2B5EF4-FFF2-40B4-BE49-F238E27FC236}">
                <a16:creationId xmlns:a16="http://schemas.microsoft.com/office/drawing/2014/main" id="{2061FD2D-E3B4-A5D2-EB3C-D7774F44797D}"/>
              </a:ext>
            </a:extLst>
          </p:cNvPr>
          <p:cNvSpPr txBox="1"/>
          <p:nvPr/>
        </p:nvSpPr>
        <p:spPr>
          <a:xfrm>
            <a:off x="4355976" y="4501795"/>
            <a:ext cx="4880839" cy="523220"/>
          </a:xfrm>
          <a:prstGeom prst="rect">
            <a:avLst/>
          </a:prstGeom>
          <a:noFill/>
        </p:spPr>
        <p:txBody>
          <a:bodyPr wrap="square" rtlCol="0">
            <a:spAutoFit/>
          </a:bodyPr>
          <a:lstStyle/>
          <a:p>
            <a:r>
              <a:rPr lang="zh-CN" altLang="en-US" sz="2800" b="0" i="0" dirty="0">
                <a:latin typeface="+mn-ea"/>
                <a:ea typeface="+mn-ea"/>
              </a:rPr>
              <a:t>筛选：</a:t>
            </a:r>
            <a:r>
              <a:rPr lang="en-US" altLang="zh-CN" sz="2800" b="0" i="0" dirty="0">
                <a:latin typeface="+mn-ea"/>
                <a:ea typeface="+mn-ea"/>
              </a:rPr>
              <a:t>25 25</a:t>
            </a:r>
            <a:r>
              <a:rPr lang="en-US" altLang="zh-CN" sz="2800" b="0" i="0" baseline="30000" dirty="0">
                <a:latin typeface="+mn-ea"/>
                <a:ea typeface="+mn-ea"/>
              </a:rPr>
              <a:t>*</a:t>
            </a:r>
            <a:r>
              <a:rPr lang="en-US" altLang="zh-CN" sz="2800" b="0" i="0" dirty="0">
                <a:latin typeface="+mn-ea"/>
                <a:ea typeface="+mn-ea"/>
              </a:rPr>
              <a:t> 21 08 16 49</a:t>
            </a:r>
            <a:endParaRPr lang="zh-CN" altLang="en-US" sz="2800" b="0" i="0" dirty="0">
              <a:latin typeface="+mn-ea"/>
              <a:ea typeface="+mn-ea"/>
            </a:endParaRPr>
          </a:p>
        </p:txBody>
      </p:sp>
    </p:spTree>
    <p:extLst>
      <p:ext uri="{BB962C8B-B14F-4D97-AF65-F5344CB8AC3E}">
        <p14:creationId xmlns:p14="http://schemas.microsoft.com/office/powerpoint/2010/main" val="278449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9F25BE32-BFCD-4CB4-BBE4-6BF3EDD8E97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1B0E329-D3F8-4E11-889F-A85AD40FA625}" type="slidenum">
              <a:rPr lang="zh-CN" altLang="en-US" sz="2400">
                <a:solidFill>
                  <a:srgbClr val="000000"/>
                </a:solidFill>
              </a:rPr>
              <a:pPr algn="r" eaLnBrk="1" hangingPunct="1">
                <a:spcBef>
                  <a:spcPct val="50000"/>
                </a:spcBef>
                <a:buClrTx/>
                <a:buSzTx/>
                <a:buFont typeface="Arial" panose="020B0604020202020204" pitchFamily="34" charset="0"/>
                <a:buNone/>
              </a:pPr>
              <a:t>69</a:t>
            </a:fld>
            <a:endParaRPr lang="en-US" altLang="zh-CN" sz="2400"/>
          </a:p>
        </p:txBody>
      </p:sp>
      <p:sp>
        <p:nvSpPr>
          <p:cNvPr id="55301" name="Rectangle 5">
            <a:extLst>
              <a:ext uri="{FF2B5EF4-FFF2-40B4-BE49-F238E27FC236}">
                <a16:creationId xmlns:a16="http://schemas.microsoft.com/office/drawing/2014/main" id="{2120B506-BE3E-44A0-ADD4-EC7C3914881B}"/>
              </a:ext>
            </a:extLst>
          </p:cNvPr>
          <p:cNvSpPr>
            <a:spLocks noGrp="1" noChangeArrowheads="1"/>
          </p:cNvSpPr>
          <p:nvPr>
            <p:ph type="body" idx="4294967295"/>
          </p:nvPr>
        </p:nvSpPr>
        <p:spPr>
          <a:xfrm>
            <a:off x="457200" y="1268760"/>
            <a:ext cx="8763000" cy="19701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根据给定的序列，从1至</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按顺序创建一个完全二叉树</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由最后一个非终端结点(第</a:t>
            </a:r>
            <a:r>
              <a:rPr lang="en-US" altLang="zh-CN" dirty="0">
                <a:latin typeface="黑体" panose="02010609060101010101" pitchFamily="49" charset="-122"/>
                <a:ea typeface="黑体" panose="02010609060101010101" pitchFamily="49" charset="-122"/>
                <a:sym typeface="黑体" panose="02010609060101010101" pitchFamily="49" charset="-122"/>
              </a:rPr>
              <a:t>n/2</a:t>
            </a:r>
            <a:r>
              <a:rPr lang="zh-CN" altLang="en-US" dirty="0">
                <a:latin typeface="黑体" panose="02010609060101010101" pitchFamily="49" charset="-122"/>
                <a:ea typeface="黑体" panose="02010609060101010101" pitchFamily="49" charset="-122"/>
                <a:sym typeface="黑体" panose="02010609060101010101" pitchFamily="49" charset="-122"/>
              </a:rPr>
              <a:t>个结点)开始至第1个结点，逐步做筛选</a:t>
            </a:r>
            <a:endParaRPr lang="zh-CN" altLang="en-US" dirty="0"/>
          </a:p>
        </p:txBody>
      </p:sp>
      <p:sp>
        <p:nvSpPr>
          <p:cNvPr id="2" name="Text Box 4">
            <a:extLst>
              <a:ext uri="{FF2B5EF4-FFF2-40B4-BE49-F238E27FC236}">
                <a16:creationId xmlns:a16="http://schemas.microsoft.com/office/drawing/2014/main" id="{6C72230D-4970-4E82-A1DB-A823C4B18A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创建初始堆</a:t>
            </a:r>
            <a:r>
              <a:rPr lang="en-US" altLang="zh-CN" sz="4400" i="0" dirty="0">
                <a:solidFill>
                  <a:schemeClr val="tx2"/>
                </a:solidFill>
                <a:ea typeface="隶书" pitchFamily="49" charset="-122"/>
              </a:rPr>
              <a:t>)</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FA09A92-DE41-44B1-9005-89C9D5703B93}"/>
              </a:ext>
            </a:extLst>
          </p:cNvPr>
          <p:cNvSpPr>
            <a:spLocks noGrp="1" noChangeArrowheads="1"/>
          </p:cNvSpPr>
          <p:nvPr>
            <p:ph type="title" idx="4294967295"/>
          </p:nvPr>
        </p:nvSpPr>
        <p:spPr>
          <a:xfrm>
            <a:off x="455451" y="2420888"/>
            <a:ext cx="8326760" cy="1872208"/>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effectLst/>
                <a:latin typeface="+mn-ea"/>
                <a:ea typeface="+mn-ea"/>
              </a:rPr>
              <a:t>STL</a:t>
            </a:r>
            <a:r>
              <a:rPr lang="zh-CN" altLang="en-US" sz="2800" dirty="0">
                <a:effectLst/>
                <a:latin typeface="+mn-ea"/>
                <a:ea typeface="+mn-ea"/>
              </a:rPr>
              <a:t>的</a:t>
            </a:r>
            <a:r>
              <a:rPr lang="en-US" altLang="zh-CN" sz="2800" dirty="0">
                <a:effectLst/>
                <a:latin typeface="+mn-ea"/>
                <a:ea typeface="+mn-ea"/>
              </a:rPr>
              <a:t>sort</a:t>
            </a:r>
            <a:r>
              <a:rPr lang="zh-CN" altLang="en-US" sz="2800" dirty="0">
                <a:effectLst/>
                <a:latin typeface="+mn-ea"/>
                <a:ea typeface="+mn-ea"/>
              </a:rPr>
              <a:t>函数在数据量大时采用快排，分段递归排序，一旦分段后的数据小于某个值，就改用插入排序。如果递归层次过深，还会改用堆排序。结合了各类算法的所有优点。</a:t>
            </a:r>
            <a:br>
              <a:rPr lang="en-US" altLang="zh-CN" sz="2800" dirty="0">
                <a:effectLst/>
                <a:latin typeface="+mn-ea"/>
                <a:ea typeface="+mn-ea"/>
              </a:rPr>
            </a:br>
            <a:br>
              <a:rPr lang="en-US" altLang="zh-CN" sz="2800" dirty="0">
                <a:effectLst/>
                <a:latin typeface="+mn-ea"/>
                <a:ea typeface="+mn-ea"/>
              </a:rPr>
            </a:br>
            <a:r>
              <a:rPr lang="zh-CN" altLang="en-US" sz="2800" b="1" dirty="0">
                <a:solidFill>
                  <a:srgbClr val="00B0F0"/>
                </a:solidFill>
                <a:effectLst/>
                <a:latin typeface="+mn-ea"/>
                <a:ea typeface="+mn-ea"/>
              </a:rPr>
              <a:t>快排，递归排序，插入排序，堆排序</a:t>
            </a:r>
            <a:endParaRPr lang="en-US" altLang="zh-CN" sz="2800" b="1" dirty="0">
              <a:solidFill>
                <a:srgbClr val="00B0F0"/>
              </a:solidFill>
              <a:latin typeface="+mn-ea"/>
              <a:ea typeface="+mn-ea"/>
              <a:sym typeface="黑体" panose="02010609060101010101" pitchFamily="49" charset="-122"/>
            </a:endParaRPr>
          </a:p>
        </p:txBody>
      </p:sp>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7</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42799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a:t>
            </a:r>
            <a:r>
              <a:rPr lang="en-US" altLang="zh-CN" sz="4400" i="0" dirty="0">
                <a:solidFill>
                  <a:schemeClr val="tx2"/>
                </a:solidFill>
                <a:ea typeface="隶书" pitchFamily="49" charset="-122"/>
              </a:rPr>
              <a:t>sort</a:t>
            </a:r>
            <a:endParaRPr lang="zh-CN" altLang="en-US" sz="4400" i="0" dirty="0">
              <a:solidFill>
                <a:schemeClr val="tx2"/>
              </a:solidFill>
              <a:ea typeface="隶书" pitchFamily="49" charset="-122"/>
            </a:endParaRPr>
          </a:p>
        </p:txBody>
      </p:sp>
    </p:spTree>
    <p:extLst>
      <p:ext uri="{BB962C8B-B14F-4D97-AF65-F5344CB8AC3E}">
        <p14:creationId xmlns:p14="http://schemas.microsoft.com/office/powerpoint/2010/main" val="1870058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a:extLst>
              <a:ext uri="{FF2B5EF4-FFF2-40B4-BE49-F238E27FC236}">
                <a16:creationId xmlns:a16="http://schemas.microsoft.com/office/drawing/2014/main" id="{D17447B9-B92A-4FFB-81F9-797B23E979FD}"/>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A196DD2-D8BA-47E6-A3D3-55D97F58A8B7}" type="slidenum">
              <a:rPr lang="zh-CN" altLang="en-US" sz="2400">
                <a:solidFill>
                  <a:srgbClr val="000000"/>
                </a:solidFill>
              </a:rPr>
              <a:pPr algn="r" eaLnBrk="1" hangingPunct="1">
                <a:spcBef>
                  <a:spcPct val="50000"/>
                </a:spcBef>
                <a:buClrTx/>
                <a:buSzTx/>
                <a:buFont typeface="Arial" panose="020B0604020202020204" pitchFamily="34" charset="0"/>
                <a:buNone/>
              </a:pPr>
              <a:t>70</a:t>
            </a:fld>
            <a:endParaRPr lang="en-US" altLang="zh-CN" sz="2400"/>
          </a:p>
        </p:txBody>
      </p:sp>
      <p:sp>
        <p:nvSpPr>
          <p:cNvPr id="56325" name="Rectangle 5">
            <a:extLst>
              <a:ext uri="{FF2B5EF4-FFF2-40B4-BE49-F238E27FC236}">
                <a16:creationId xmlns:a16="http://schemas.microsoft.com/office/drawing/2014/main" id="{151756FF-FB3A-4A9E-A2DF-A84D8C7A3EB9}"/>
              </a:ext>
            </a:extLst>
          </p:cNvPr>
          <p:cNvSpPr>
            <a:spLocks noGrp="1" noChangeArrowheads="1"/>
          </p:cNvSpPr>
          <p:nvPr>
            <p:ph type="body" idx="4294967295"/>
          </p:nvPr>
        </p:nvSpPr>
        <p:spPr>
          <a:xfrm>
            <a:off x="586538" y="1194905"/>
            <a:ext cx="8763000" cy="99425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已知待序的一组记录的初始排列为：21,25,49,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,16,08</a:t>
            </a:r>
          </a:p>
        </p:txBody>
      </p:sp>
      <p:grpSp>
        <p:nvGrpSpPr>
          <p:cNvPr id="56327" name="Group 76">
            <a:extLst>
              <a:ext uri="{FF2B5EF4-FFF2-40B4-BE49-F238E27FC236}">
                <a16:creationId xmlns:a16="http://schemas.microsoft.com/office/drawing/2014/main" id="{CE8F5794-535F-4C48-8B22-B4A310EAC4F7}"/>
              </a:ext>
            </a:extLst>
          </p:cNvPr>
          <p:cNvGrpSpPr>
            <a:grpSpLocks/>
          </p:cNvGrpSpPr>
          <p:nvPr/>
        </p:nvGrpSpPr>
        <p:grpSpPr bwMode="auto">
          <a:xfrm>
            <a:off x="3101138" y="2131230"/>
            <a:ext cx="3214688" cy="2652713"/>
            <a:chOff x="0" y="0"/>
            <a:chExt cx="2025" cy="1671"/>
          </a:xfrm>
        </p:grpSpPr>
        <p:sp>
          <p:nvSpPr>
            <p:cNvPr id="56329" name="Line 51">
              <a:extLst>
                <a:ext uri="{FF2B5EF4-FFF2-40B4-BE49-F238E27FC236}">
                  <a16:creationId xmlns:a16="http://schemas.microsoft.com/office/drawing/2014/main" id="{8B9B3727-7472-4C29-8653-199CB7BC6EC9}"/>
                </a:ext>
              </a:extLst>
            </p:cNvPr>
            <p:cNvSpPr>
              <a:spLocks noChangeShapeType="1"/>
            </p:cNvSpPr>
            <p:nvPr/>
          </p:nvSpPr>
          <p:spPr bwMode="auto">
            <a:xfrm flipH="1">
              <a:off x="1440" y="1047"/>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0" name="Line 52">
              <a:extLst>
                <a:ext uri="{FF2B5EF4-FFF2-40B4-BE49-F238E27FC236}">
                  <a16:creationId xmlns:a16="http://schemas.microsoft.com/office/drawing/2014/main" id="{C8004A19-2F4B-4B1C-A5D2-A0AC22F6ADF5}"/>
                </a:ext>
              </a:extLst>
            </p:cNvPr>
            <p:cNvSpPr>
              <a:spLocks noChangeShapeType="1"/>
            </p:cNvSpPr>
            <p:nvPr/>
          </p:nvSpPr>
          <p:spPr bwMode="auto">
            <a:xfrm>
              <a:off x="768" y="1047"/>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1" name="Line 53">
              <a:extLst>
                <a:ext uri="{FF2B5EF4-FFF2-40B4-BE49-F238E27FC236}">
                  <a16:creationId xmlns:a16="http://schemas.microsoft.com/office/drawing/2014/main" id="{0C00224C-0256-4608-9E51-1C50C063BB01}"/>
                </a:ext>
              </a:extLst>
            </p:cNvPr>
            <p:cNvSpPr>
              <a:spLocks noChangeShapeType="1"/>
            </p:cNvSpPr>
            <p:nvPr/>
          </p:nvSpPr>
          <p:spPr bwMode="auto">
            <a:xfrm>
              <a:off x="1296" y="471"/>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2" name="Line 54">
              <a:extLst>
                <a:ext uri="{FF2B5EF4-FFF2-40B4-BE49-F238E27FC236}">
                  <a16:creationId xmlns:a16="http://schemas.microsoft.com/office/drawing/2014/main" id="{B510830A-5D77-4186-9AAE-0AA24F250531}"/>
                </a:ext>
              </a:extLst>
            </p:cNvPr>
            <p:cNvSpPr>
              <a:spLocks noChangeShapeType="1"/>
            </p:cNvSpPr>
            <p:nvPr/>
          </p:nvSpPr>
          <p:spPr bwMode="auto">
            <a:xfrm flipH="1">
              <a:off x="288" y="471"/>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3" name="Oval 55">
              <a:extLst>
                <a:ext uri="{FF2B5EF4-FFF2-40B4-BE49-F238E27FC236}">
                  <a16:creationId xmlns:a16="http://schemas.microsoft.com/office/drawing/2014/main" id="{BA9ED11C-8D8C-4B0A-879D-4BFDB5A6A972}"/>
                </a:ext>
              </a:extLst>
            </p:cNvPr>
            <p:cNvSpPr>
              <a:spLocks noChangeArrowheads="1"/>
            </p:cNvSpPr>
            <p:nvPr/>
          </p:nvSpPr>
          <p:spPr bwMode="auto">
            <a:xfrm>
              <a:off x="1008" y="23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4" name="Oval 56">
              <a:extLst>
                <a:ext uri="{FF2B5EF4-FFF2-40B4-BE49-F238E27FC236}">
                  <a16:creationId xmlns:a16="http://schemas.microsoft.com/office/drawing/2014/main" id="{6DE7DD8F-8253-4AC3-932E-EFCE50BA91E8}"/>
                </a:ext>
              </a:extLst>
            </p:cNvPr>
            <p:cNvSpPr>
              <a:spLocks noChangeArrowheads="1"/>
            </p:cNvSpPr>
            <p:nvPr/>
          </p:nvSpPr>
          <p:spPr bwMode="auto">
            <a:xfrm>
              <a:off x="52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5" name="Oval 57">
              <a:extLst>
                <a:ext uri="{FF2B5EF4-FFF2-40B4-BE49-F238E27FC236}">
                  <a16:creationId xmlns:a16="http://schemas.microsoft.com/office/drawing/2014/main" id="{7D19A6CF-B07C-4417-A0AB-1B7702FEC1F9}"/>
                </a:ext>
              </a:extLst>
            </p:cNvPr>
            <p:cNvSpPr>
              <a:spLocks noChangeArrowheads="1"/>
            </p:cNvSpPr>
            <p:nvPr/>
          </p:nvSpPr>
          <p:spPr bwMode="auto">
            <a:xfrm>
              <a:off x="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6" name="Oval 58">
              <a:extLst>
                <a:ext uri="{FF2B5EF4-FFF2-40B4-BE49-F238E27FC236}">
                  <a16:creationId xmlns:a16="http://schemas.microsoft.com/office/drawing/2014/main" id="{0FC99800-6FE0-4C5A-B697-2FF37FF4C825}"/>
                </a:ext>
              </a:extLst>
            </p:cNvPr>
            <p:cNvSpPr>
              <a:spLocks noChangeArrowheads="1"/>
            </p:cNvSpPr>
            <p:nvPr/>
          </p:nvSpPr>
          <p:spPr bwMode="auto">
            <a:xfrm>
              <a:off x="148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7" name="Oval 59">
              <a:extLst>
                <a:ext uri="{FF2B5EF4-FFF2-40B4-BE49-F238E27FC236}">
                  <a16:creationId xmlns:a16="http://schemas.microsoft.com/office/drawing/2014/main" id="{818FB390-9752-482D-9DAC-79E79447BF3E}"/>
                </a:ext>
              </a:extLst>
            </p:cNvPr>
            <p:cNvSpPr>
              <a:spLocks noChangeArrowheads="1"/>
            </p:cNvSpPr>
            <p:nvPr/>
          </p:nvSpPr>
          <p:spPr bwMode="auto">
            <a:xfrm>
              <a:off x="720"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8" name="Oval 60">
              <a:extLst>
                <a:ext uri="{FF2B5EF4-FFF2-40B4-BE49-F238E27FC236}">
                  <a16:creationId xmlns:a16="http://schemas.microsoft.com/office/drawing/2014/main" id="{8029DA2E-A91B-49DA-98FB-75F64F91DAE7}"/>
                </a:ext>
              </a:extLst>
            </p:cNvPr>
            <p:cNvSpPr>
              <a:spLocks noChangeArrowheads="1"/>
            </p:cNvSpPr>
            <p:nvPr/>
          </p:nvSpPr>
          <p:spPr bwMode="auto">
            <a:xfrm>
              <a:off x="12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9" name="Text Box 61">
              <a:extLst>
                <a:ext uri="{FF2B5EF4-FFF2-40B4-BE49-F238E27FC236}">
                  <a16:creationId xmlns:a16="http://schemas.microsoft.com/office/drawing/2014/main" id="{38DDC462-C222-426F-AA7D-7F758203886B}"/>
                </a:ext>
              </a:extLst>
            </p:cNvPr>
            <p:cNvSpPr>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0" name="Text Box 62">
              <a:extLst>
                <a:ext uri="{FF2B5EF4-FFF2-40B4-BE49-F238E27FC236}">
                  <a16:creationId xmlns:a16="http://schemas.microsoft.com/office/drawing/2014/main" id="{57A4D8FB-677A-4B29-81B6-92675F9005CF}"/>
                </a:ext>
              </a:extLst>
            </p:cNvPr>
            <p:cNvSpPr>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1" name="Text Box 63">
              <a:extLst>
                <a:ext uri="{FF2B5EF4-FFF2-40B4-BE49-F238E27FC236}">
                  <a16:creationId xmlns:a16="http://schemas.microsoft.com/office/drawing/2014/main" id="{CE9E9CDB-23B9-4E12-A93A-A64E888BFA28}"/>
                </a:ext>
              </a:extLst>
            </p:cNvPr>
            <p:cNvSpPr>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2" name="Text Box 64">
              <a:extLst>
                <a:ext uri="{FF2B5EF4-FFF2-40B4-BE49-F238E27FC236}">
                  <a16:creationId xmlns:a16="http://schemas.microsoft.com/office/drawing/2014/main" id="{21A0BF15-78C9-4594-9A9F-FD9E06A2E225}"/>
                </a:ext>
              </a:extLst>
            </p:cNvPr>
            <p:cNvSpPr>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3" name="Text Box 65">
              <a:extLst>
                <a:ext uri="{FF2B5EF4-FFF2-40B4-BE49-F238E27FC236}">
                  <a16:creationId xmlns:a16="http://schemas.microsoft.com/office/drawing/2014/main" id="{B9D3D24D-0CE0-4E26-937E-8A38BE17299D}"/>
                </a:ext>
              </a:extLst>
            </p:cNvPr>
            <p:cNvSpPr>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4" name="Text Box 66">
              <a:extLst>
                <a:ext uri="{FF2B5EF4-FFF2-40B4-BE49-F238E27FC236}">
                  <a16:creationId xmlns:a16="http://schemas.microsoft.com/office/drawing/2014/main" id="{0440EBAC-EEF3-4095-9518-F0CC97B52421}"/>
                </a:ext>
              </a:extLst>
            </p:cNvPr>
            <p:cNvSpPr>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5" name="Line 67">
              <a:extLst>
                <a:ext uri="{FF2B5EF4-FFF2-40B4-BE49-F238E27FC236}">
                  <a16:creationId xmlns:a16="http://schemas.microsoft.com/office/drawing/2014/main" id="{DF9F2B39-C18F-4C5D-AD93-A6D50FAA5688}"/>
                </a:ext>
              </a:extLst>
            </p:cNvPr>
            <p:cNvSpPr>
              <a:spLocks noChangeShapeType="1"/>
            </p:cNvSpPr>
            <p:nvPr/>
          </p:nvSpPr>
          <p:spPr bwMode="auto">
            <a:xfrm flipH="1">
              <a:off x="1728" y="519"/>
              <a:ext cx="144"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46" name="Text Box 68">
              <a:extLst>
                <a:ext uri="{FF2B5EF4-FFF2-40B4-BE49-F238E27FC236}">
                  <a16:creationId xmlns:a16="http://schemas.microsoft.com/office/drawing/2014/main" id="{68E23C28-FF40-4DCE-AE49-DDCAAC8942C1}"/>
                </a:ext>
              </a:extLst>
            </p:cNvPr>
            <p:cNvSpPr>
              <a:spLocks noChangeArrowheads="1"/>
            </p:cNvSpPr>
            <p:nvPr/>
          </p:nvSpPr>
          <p:spPr bwMode="auto">
            <a:xfrm>
              <a:off x="1838" y="21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6328" name="Text Box 75">
            <a:extLst>
              <a:ext uri="{FF2B5EF4-FFF2-40B4-BE49-F238E27FC236}">
                <a16:creationId xmlns:a16="http://schemas.microsoft.com/office/drawing/2014/main" id="{785E3A94-CF6C-44E3-9F61-65CFF82FB38D}"/>
              </a:ext>
            </a:extLst>
          </p:cNvPr>
          <p:cNvSpPr>
            <a:spLocks noChangeArrowheads="1"/>
          </p:cNvSpPr>
          <p:nvPr/>
        </p:nvSpPr>
        <p:spPr bwMode="auto">
          <a:xfrm>
            <a:off x="3435306" y="503624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初始排序码集合</a:t>
            </a:r>
            <a:endParaRPr lang="zh-CN" altLang="en-US" sz="2400" b="0" i="0" dirty="0">
              <a:solidFill>
                <a:schemeClr val="bg1"/>
              </a:solidFill>
              <a:latin typeface="+mn-ea"/>
              <a:ea typeface="+mn-ea"/>
              <a:sym typeface="Times New Roman" panose="02020603050405020304" pitchFamily="18" charset="0"/>
            </a:endParaRPr>
          </a:p>
        </p:txBody>
      </p:sp>
      <p:sp>
        <p:nvSpPr>
          <p:cNvPr id="2" name="Text Box 4">
            <a:extLst>
              <a:ext uri="{FF2B5EF4-FFF2-40B4-BE49-F238E27FC236}">
                <a16:creationId xmlns:a16="http://schemas.microsoft.com/office/drawing/2014/main" id="{4414A5F8-AC01-4C49-867B-FAE72157F28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a:extLst>
              <a:ext uri="{FF2B5EF4-FFF2-40B4-BE49-F238E27FC236}">
                <a16:creationId xmlns:a16="http://schemas.microsoft.com/office/drawing/2014/main" id="{86A9F5E5-D57E-4660-A15F-375B02B8635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AF72BA6-CE8A-496B-A1DF-EAD6ABC5FDBA}" type="slidenum">
              <a:rPr lang="zh-CN" altLang="en-US" sz="2400">
                <a:solidFill>
                  <a:srgbClr val="000000"/>
                </a:solidFill>
              </a:rPr>
              <a:pPr algn="r" eaLnBrk="1" hangingPunct="1">
                <a:spcBef>
                  <a:spcPct val="50000"/>
                </a:spcBef>
                <a:buClrTx/>
                <a:buSzTx/>
                <a:buFont typeface="Arial" panose="020B0604020202020204" pitchFamily="34" charset="0"/>
                <a:buNone/>
              </a:pPr>
              <a:t>71</a:t>
            </a:fld>
            <a:endParaRPr lang="en-US" altLang="zh-CN" sz="2400"/>
          </a:p>
        </p:txBody>
      </p:sp>
      <p:grpSp>
        <p:nvGrpSpPr>
          <p:cNvPr id="57350" name="Group 7">
            <a:extLst>
              <a:ext uri="{FF2B5EF4-FFF2-40B4-BE49-F238E27FC236}">
                <a16:creationId xmlns:a16="http://schemas.microsoft.com/office/drawing/2014/main" id="{030EC998-A322-4B21-A0A2-A7542DEFF266}"/>
              </a:ext>
            </a:extLst>
          </p:cNvPr>
          <p:cNvGrpSpPr>
            <a:grpSpLocks/>
          </p:cNvGrpSpPr>
          <p:nvPr/>
        </p:nvGrpSpPr>
        <p:grpSpPr bwMode="auto">
          <a:xfrm>
            <a:off x="942657" y="1340768"/>
            <a:ext cx="3214688" cy="2652713"/>
            <a:chOff x="0" y="0"/>
            <a:chExt cx="2025" cy="1671"/>
          </a:xfrm>
        </p:grpSpPr>
        <p:sp>
          <p:nvSpPr>
            <p:cNvPr id="57373" name="Line 8">
              <a:extLst>
                <a:ext uri="{FF2B5EF4-FFF2-40B4-BE49-F238E27FC236}">
                  <a16:creationId xmlns:a16="http://schemas.microsoft.com/office/drawing/2014/main" id="{862E3270-F642-42C3-B166-57E827B013BA}"/>
                </a:ext>
              </a:extLst>
            </p:cNvPr>
            <p:cNvSpPr>
              <a:spLocks noChangeShapeType="1"/>
            </p:cNvSpPr>
            <p:nvPr/>
          </p:nvSpPr>
          <p:spPr bwMode="auto">
            <a:xfrm flipH="1">
              <a:off x="1440" y="1047"/>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4" name="Line 9">
              <a:extLst>
                <a:ext uri="{FF2B5EF4-FFF2-40B4-BE49-F238E27FC236}">
                  <a16:creationId xmlns:a16="http://schemas.microsoft.com/office/drawing/2014/main" id="{4B930C56-A720-4964-BEDD-0B74359D9D97}"/>
                </a:ext>
              </a:extLst>
            </p:cNvPr>
            <p:cNvSpPr>
              <a:spLocks noChangeShapeType="1"/>
            </p:cNvSpPr>
            <p:nvPr/>
          </p:nvSpPr>
          <p:spPr bwMode="auto">
            <a:xfrm>
              <a:off x="768" y="1047"/>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5" name="Line 10">
              <a:extLst>
                <a:ext uri="{FF2B5EF4-FFF2-40B4-BE49-F238E27FC236}">
                  <a16:creationId xmlns:a16="http://schemas.microsoft.com/office/drawing/2014/main" id="{DB1921D0-D4AA-4027-8B31-04F7E2666A8C}"/>
                </a:ext>
              </a:extLst>
            </p:cNvPr>
            <p:cNvSpPr>
              <a:spLocks noChangeShapeType="1"/>
            </p:cNvSpPr>
            <p:nvPr/>
          </p:nvSpPr>
          <p:spPr bwMode="auto">
            <a:xfrm>
              <a:off x="1296" y="471"/>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6" name="Line 11">
              <a:extLst>
                <a:ext uri="{FF2B5EF4-FFF2-40B4-BE49-F238E27FC236}">
                  <a16:creationId xmlns:a16="http://schemas.microsoft.com/office/drawing/2014/main" id="{FC6E2242-0CF1-4E7F-983F-A7E6625AB211}"/>
                </a:ext>
              </a:extLst>
            </p:cNvPr>
            <p:cNvSpPr>
              <a:spLocks noChangeShapeType="1"/>
            </p:cNvSpPr>
            <p:nvPr/>
          </p:nvSpPr>
          <p:spPr bwMode="auto">
            <a:xfrm flipH="1">
              <a:off x="288" y="471"/>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7" name="Oval 12">
              <a:extLst>
                <a:ext uri="{FF2B5EF4-FFF2-40B4-BE49-F238E27FC236}">
                  <a16:creationId xmlns:a16="http://schemas.microsoft.com/office/drawing/2014/main" id="{A16CCCBB-B5FC-4501-8641-4071FCA379CA}"/>
                </a:ext>
              </a:extLst>
            </p:cNvPr>
            <p:cNvSpPr>
              <a:spLocks noChangeArrowheads="1"/>
            </p:cNvSpPr>
            <p:nvPr/>
          </p:nvSpPr>
          <p:spPr bwMode="auto">
            <a:xfrm>
              <a:off x="1008" y="23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78" name="Oval 13">
              <a:extLst>
                <a:ext uri="{FF2B5EF4-FFF2-40B4-BE49-F238E27FC236}">
                  <a16:creationId xmlns:a16="http://schemas.microsoft.com/office/drawing/2014/main" id="{762BF0DB-6652-44D7-8133-FF61DDB8B4C5}"/>
                </a:ext>
              </a:extLst>
            </p:cNvPr>
            <p:cNvSpPr>
              <a:spLocks noChangeArrowheads="1"/>
            </p:cNvSpPr>
            <p:nvPr/>
          </p:nvSpPr>
          <p:spPr bwMode="auto">
            <a:xfrm>
              <a:off x="52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79" name="Oval 14">
              <a:extLst>
                <a:ext uri="{FF2B5EF4-FFF2-40B4-BE49-F238E27FC236}">
                  <a16:creationId xmlns:a16="http://schemas.microsoft.com/office/drawing/2014/main" id="{E2969F8E-ED58-4005-BE93-1F0E57D0BA24}"/>
                </a:ext>
              </a:extLst>
            </p:cNvPr>
            <p:cNvSpPr>
              <a:spLocks noChangeArrowheads="1"/>
            </p:cNvSpPr>
            <p:nvPr/>
          </p:nvSpPr>
          <p:spPr bwMode="auto">
            <a:xfrm>
              <a:off x="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0" name="Oval 15">
              <a:extLst>
                <a:ext uri="{FF2B5EF4-FFF2-40B4-BE49-F238E27FC236}">
                  <a16:creationId xmlns:a16="http://schemas.microsoft.com/office/drawing/2014/main" id="{53A7D08C-4540-4CAB-B131-112B04E1132B}"/>
                </a:ext>
              </a:extLst>
            </p:cNvPr>
            <p:cNvSpPr>
              <a:spLocks noChangeArrowheads="1"/>
            </p:cNvSpPr>
            <p:nvPr/>
          </p:nvSpPr>
          <p:spPr bwMode="auto">
            <a:xfrm>
              <a:off x="148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1" name="Oval 16">
              <a:extLst>
                <a:ext uri="{FF2B5EF4-FFF2-40B4-BE49-F238E27FC236}">
                  <a16:creationId xmlns:a16="http://schemas.microsoft.com/office/drawing/2014/main" id="{358E639F-3EED-41C8-91CA-4526F553F1BF}"/>
                </a:ext>
              </a:extLst>
            </p:cNvPr>
            <p:cNvSpPr>
              <a:spLocks noChangeArrowheads="1"/>
            </p:cNvSpPr>
            <p:nvPr/>
          </p:nvSpPr>
          <p:spPr bwMode="auto">
            <a:xfrm>
              <a:off x="720"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2" name="Oval 17">
              <a:extLst>
                <a:ext uri="{FF2B5EF4-FFF2-40B4-BE49-F238E27FC236}">
                  <a16:creationId xmlns:a16="http://schemas.microsoft.com/office/drawing/2014/main" id="{0C73C88F-1D58-4782-8585-8BC3A2C882FB}"/>
                </a:ext>
              </a:extLst>
            </p:cNvPr>
            <p:cNvSpPr>
              <a:spLocks noChangeArrowheads="1"/>
            </p:cNvSpPr>
            <p:nvPr/>
          </p:nvSpPr>
          <p:spPr bwMode="auto">
            <a:xfrm>
              <a:off x="12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3" name="Text Box 18">
              <a:extLst>
                <a:ext uri="{FF2B5EF4-FFF2-40B4-BE49-F238E27FC236}">
                  <a16:creationId xmlns:a16="http://schemas.microsoft.com/office/drawing/2014/main" id="{A8175578-726D-4D91-B9F5-41282FA2A8EA}"/>
                </a:ext>
              </a:extLst>
            </p:cNvPr>
            <p:cNvSpPr>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4" name="Text Box 19">
              <a:extLst>
                <a:ext uri="{FF2B5EF4-FFF2-40B4-BE49-F238E27FC236}">
                  <a16:creationId xmlns:a16="http://schemas.microsoft.com/office/drawing/2014/main" id="{AB3C608A-3FA6-48E2-B4E1-1826ACA0CFD3}"/>
                </a:ext>
              </a:extLst>
            </p:cNvPr>
            <p:cNvSpPr>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5" name="Text Box 20">
              <a:extLst>
                <a:ext uri="{FF2B5EF4-FFF2-40B4-BE49-F238E27FC236}">
                  <a16:creationId xmlns:a16="http://schemas.microsoft.com/office/drawing/2014/main" id="{2A733254-3783-49BE-87F3-33041F26F8EC}"/>
                </a:ext>
              </a:extLst>
            </p:cNvPr>
            <p:cNvSpPr>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6" name="Text Box 21">
              <a:extLst>
                <a:ext uri="{FF2B5EF4-FFF2-40B4-BE49-F238E27FC236}">
                  <a16:creationId xmlns:a16="http://schemas.microsoft.com/office/drawing/2014/main" id="{BB22FD19-D349-45A0-B09F-35B274F929BB}"/>
                </a:ext>
              </a:extLst>
            </p:cNvPr>
            <p:cNvSpPr>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7" name="Text Box 22">
              <a:extLst>
                <a:ext uri="{FF2B5EF4-FFF2-40B4-BE49-F238E27FC236}">
                  <a16:creationId xmlns:a16="http://schemas.microsoft.com/office/drawing/2014/main" id="{E4679BEA-BB3C-456D-8AD7-57F9D401682B}"/>
                </a:ext>
              </a:extLst>
            </p:cNvPr>
            <p:cNvSpPr>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8" name="Text Box 23">
              <a:extLst>
                <a:ext uri="{FF2B5EF4-FFF2-40B4-BE49-F238E27FC236}">
                  <a16:creationId xmlns:a16="http://schemas.microsoft.com/office/drawing/2014/main" id="{D34BD5E9-E8C8-466B-8C9B-B16946F35C68}"/>
                </a:ext>
              </a:extLst>
            </p:cNvPr>
            <p:cNvSpPr>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9" name="Line 24">
              <a:extLst>
                <a:ext uri="{FF2B5EF4-FFF2-40B4-BE49-F238E27FC236}">
                  <a16:creationId xmlns:a16="http://schemas.microsoft.com/office/drawing/2014/main" id="{B58661E1-9E31-488B-BDDA-F08229D2D7BD}"/>
                </a:ext>
              </a:extLst>
            </p:cNvPr>
            <p:cNvSpPr>
              <a:spLocks noChangeShapeType="1"/>
            </p:cNvSpPr>
            <p:nvPr/>
          </p:nvSpPr>
          <p:spPr bwMode="auto">
            <a:xfrm flipH="1">
              <a:off x="1728" y="519"/>
              <a:ext cx="144"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90" name="Text Box 25">
              <a:extLst>
                <a:ext uri="{FF2B5EF4-FFF2-40B4-BE49-F238E27FC236}">
                  <a16:creationId xmlns:a16="http://schemas.microsoft.com/office/drawing/2014/main" id="{10F583B1-B361-4A47-8780-059C08A1A550}"/>
                </a:ext>
              </a:extLst>
            </p:cNvPr>
            <p:cNvSpPr>
              <a:spLocks noChangeArrowheads="1"/>
            </p:cNvSpPr>
            <p:nvPr/>
          </p:nvSpPr>
          <p:spPr bwMode="auto">
            <a:xfrm>
              <a:off x="1838" y="21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7351" name="Text Box 26">
            <a:extLst>
              <a:ext uri="{FF2B5EF4-FFF2-40B4-BE49-F238E27FC236}">
                <a16:creationId xmlns:a16="http://schemas.microsoft.com/office/drawing/2014/main" id="{772D894B-D19E-40FC-AE87-93875EBFAE7D}"/>
              </a:ext>
            </a:extLst>
          </p:cNvPr>
          <p:cNvSpPr>
            <a:spLocks noChangeArrowheads="1"/>
          </p:cNvSpPr>
          <p:nvPr/>
        </p:nvSpPr>
        <p:spPr bwMode="auto">
          <a:xfrm>
            <a:off x="1171257" y="4098256"/>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初始排序码集合</a:t>
            </a:r>
            <a:endParaRPr lang="zh-CN" altLang="en-US" sz="2400" b="0" i="0" dirty="0">
              <a:solidFill>
                <a:schemeClr val="bg1"/>
              </a:solidFill>
              <a:latin typeface="+mn-ea"/>
              <a:ea typeface="+mn-ea"/>
              <a:sym typeface="Times New Roman" panose="02020603050405020304" pitchFamily="18" charset="0"/>
            </a:endParaRPr>
          </a:p>
        </p:txBody>
      </p:sp>
      <p:grpSp>
        <p:nvGrpSpPr>
          <p:cNvPr id="57352" name="Group 47">
            <a:extLst>
              <a:ext uri="{FF2B5EF4-FFF2-40B4-BE49-F238E27FC236}">
                <a16:creationId xmlns:a16="http://schemas.microsoft.com/office/drawing/2014/main" id="{3A109C32-4005-4F46-A9DF-BF0C6FF6F627}"/>
              </a:ext>
            </a:extLst>
          </p:cNvPr>
          <p:cNvGrpSpPr>
            <a:grpSpLocks/>
          </p:cNvGrpSpPr>
          <p:nvPr/>
        </p:nvGrpSpPr>
        <p:grpSpPr bwMode="auto">
          <a:xfrm>
            <a:off x="5286057" y="1340768"/>
            <a:ext cx="3181350" cy="2667000"/>
            <a:chOff x="0" y="0"/>
            <a:chExt cx="2004" cy="1680"/>
          </a:xfrm>
        </p:grpSpPr>
        <p:sp>
          <p:nvSpPr>
            <p:cNvPr id="57355" name="Line 28">
              <a:extLst>
                <a:ext uri="{FF2B5EF4-FFF2-40B4-BE49-F238E27FC236}">
                  <a16:creationId xmlns:a16="http://schemas.microsoft.com/office/drawing/2014/main" id="{CB0FF402-BEA7-4B4A-8AEA-6D610D98D602}"/>
                </a:ext>
              </a:extLst>
            </p:cNvPr>
            <p:cNvSpPr>
              <a:spLocks noChangeShapeType="1"/>
            </p:cNvSpPr>
            <p:nvPr/>
          </p:nvSpPr>
          <p:spPr bwMode="auto">
            <a:xfrm flipH="1">
              <a:off x="146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6" name="Line 29">
              <a:extLst>
                <a:ext uri="{FF2B5EF4-FFF2-40B4-BE49-F238E27FC236}">
                  <a16:creationId xmlns:a16="http://schemas.microsoft.com/office/drawing/2014/main" id="{FC8A4304-06DB-4228-8EEC-FC2D9EAEA09A}"/>
                </a:ext>
              </a:extLst>
            </p:cNvPr>
            <p:cNvSpPr>
              <a:spLocks noChangeShapeType="1"/>
            </p:cNvSpPr>
            <p:nvPr/>
          </p:nvSpPr>
          <p:spPr bwMode="auto">
            <a:xfrm>
              <a:off x="122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7" name="Line 30">
              <a:extLst>
                <a:ext uri="{FF2B5EF4-FFF2-40B4-BE49-F238E27FC236}">
                  <a16:creationId xmlns:a16="http://schemas.microsoft.com/office/drawing/2014/main" id="{C1DDC891-BA48-42A8-9C1E-039F7CCD1853}"/>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8" name="Line 31">
              <a:extLst>
                <a:ext uri="{FF2B5EF4-FFF2-40B4-BE49-F238E27FC236}">
                  <a16:creationId xmlns:a16="http://schemas.microsoft.com/office/drawing/2014/main" id="{2D1EC3E9-6E71-4806-ACC2-11C6F3C36821}"/>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9" name="Oval 32">
              <a:extLst>
                <a:ext uri="{FF2B5EF4-FFF2-40B4-BE49-F238E27FC236}">
                  <a16:creationId xmlns:a16="http://schemas.microsoft.com/office/drawing/2014/main" id="{7CE53AF6-DD27-477C-9836-EF32D6F1AD61}"/>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0" name="Oval 33">
              <a:extLst>
                <a:ext uri="{FF2B5EF4-FFF2-40B4-BE49-F238E27FC236}">
                  <a16:creationId xmlns:a16="http://schemas.microsoft.com/office/drawing/2014/main" id="{B09FE072-EACF-4A53-B70A-C9C52A84391B}"/>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1" name="Oval 34">
              <a:extLst>
                <a:ext uri="{FF2B5EF4-FFF2-40B4-BE49-F238E27FC236}">
                  <a16:creationId xmlns:a16="http://schemas.microsoft.com/office/drawing/2014/main" id="{E97E65F1-C02C-43E8-AEFB-45241466FA72}"/>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2" name="Oval 35">
              <a:extLst>
                <a:ext uri="{FF2B5EF4-FFF2-40B4-BE49-F238E27FC236}">
                  <a16:creationId xmlns:a16="http://schemas.microsoft.com/office/drawing/2014/main" id="{1E1A0197-950F-43DF-8ABC-5C69104EA413}"/>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3" name="Oval 36">
              <a:extLst>
                <a:ext uri="{FF2B5EF4-FFF2-40B4-BE49-F238E27FC236}">
                  <a16:creationId xmlns:a16="http://schemas.microsoft.com/office/drawing/2014/main" id="{9BF28B9B-8687-4DA8-9EFE-A6CFCE1DEB8D}"/>
                </a:ext>
              </a:extLst>
            </p:cNvPr>
            <p:cNvSpPr>
              <a:spLocks noChangeArrowheads="1"/>
            </p:cNvSpPr>
            <p:nvPr/>
          </p:nvSpPr>
          <p:spPr bwMode="auto">
            <a:xfrm>
              <a:off x="1476"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4" name="Oval 37">
              <a:extLst>
                <a:ext uri="{FF2B5EF4-FFF2-40B4-BE49-F238E27FC236}">
                  <a16:creationId xmlns:a16="http://schemas.microsoft.com/office/drawing/2014/main" id="{83DBB242-919C-4BCC-B892-ADE3C0B55944}"/>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5" name="Text Box 38">
              <a:extLst>
                <a:ext uri="{FF2B5EF4-FFF2-40B4-BE49-F238E27FC236}">
                  <a16:creationId xmlns:a16="http://schemas.microsoft.com/office/drawing/2014/main" id="{640FA490-02E0-41CE-82E5-BB1227BB4597}"/>
                </a:ext>
              </a:extLst>
            </p:cNvPr>
            <p:cNvSpPr>
              <a:spLocks noChangeArrowheads="1"/>
            </p:cNvSpPr>
            <p:nvPr/>
          </p:nvSpPr>
          <p:spPr bwMode="auto">
            <a:xfrm>
              <a:off x="1164"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6" name="Text Box 39">
              <a:extLst>
                <a:ext uri="{FF2B5EF4-FFF2-40B4-BE49-F238E27FC236}">
                  <a16:creationId xmlns:a16="http://schemas.microsoft.com/office/drawing/2014/main" id="{143934EF-F5AF-438B-9CCF-91C51B3442B3}"/>
                </a:ext>
              </a:extLst>
            </p:cNvPr>
            <p:cNvSpPr>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7" name="Text Box 40">
              <a:extLst>
                <a:ext uri="{FF2B5EF4-FFF2-40B4-BE49-F238E27FC236}">
                  <a16:creationId xmlns:a16="http://schemas.microsoft.com/office/drawing/2014/main" id="{56628FB3-8E15-4ADA-B1CC-166C5280929F}"/>
                </a:ext>
              </a:extLst>
            </p:cNvPr>
            <p:cNvSpPr>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8" name="Text Box 41">
              <a:extLst>
                <a:ext uri="{FF2B5EF4-FFF2-40B4-BE49-F238E27FC236}">
                  <a16:creationId xmlns:a16="http://schemas.microsoft.com/office/drawing/2014/main" id="{8E2EF80E-6669-4A31-BC8B-D17A27FF93C8}"/>
                </a:ext>
              </a:extLst>
            </p:cNvPr>
            <p:cNvSpPr>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9" name="Text Box 42">
              <a:extLst>
                <a:ext uri="{FF2B5EF4-FFF2-40B4-BE49-F238E27FC236}">
                  <a16:creationId xmlns:a16="http://schemas.microsoft.com/office/drawing/2014/main" id="{73943AE2-07C0-4988-B042-8195C6D1FD4B}"/>
                </a:ext>
              </a:extLst>
            </p:cNvPr>
            <p:cNvSpPr>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70" name="Text Box 43">
              <a:extLst>
                <a:ext uri="{FF2B5EF4-FFF2-40B4-BE49-F238E27FC236}">
                  <a16:creationId xmlns:a16="http://schemas.microsoft.com/office/drawing/2014/main" id="{892360AB-FD7C-4E76-9869-DF4BFE7FEA19}"/>
                </a:ext>
              </a:extLst>
            </p:cNvPr>
            <p:cNvSpPr>
              <a:spLocks noChangeArrowheads="1"/>
            </p:cNvSpPr>
            <p:nvPr/>
          </p:nvSpPr>
          <p:spPr bwMode="auto">
            <a:xfrm>
              <a:off x="432"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71" name="Text Box 44">
              <a:extLst>
                <a:ext uri="{FF2B5EF4-FFF2-40B4-BE49-F238E27FC236}">
                  <a16:creationId xmlns:a16="http://schemas.microsoft.com/office/drawing/2014/main" id="{77C87405-A946-4DA4-94EE-CB65DB236CB8}"/>
                </a:ext>
              </a:extLst>
            </p:cNvPr>
            <p:cNvSpPr>
              <a:spLocks noChangeArrowheads="1"/>
            </p:cNvSpPr>
            <p:nvPr/>
          </p:nvSpPr>
          <p:spPr bwMode="auto">
            <a:xfrm>
              <a:off x="559" y="21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sp>
          <p:nvSpPr>
            <p:cNvPr id="57372" name="Line 45">
              <a:extLst>
                <a:ext uri="{FF2B5EF4-FFF2-40B4-BE49-F238E27FC236}">
                  <a16:creationId xmlns:a16="http://schemas.microsoft.com/office/drawing/2014/main" id="{4786F6F3-42D3-40A7-A913-593D6CA5A5DB}"/>
                </a:ext>
              </a:extLst>
            </p:cNvPr>
            <p:cNvSpPr>
              <a:spLocks noChangeShapeType="1"/>
            </p:cNvSpPr>
            <p:nvPr/>
          </p:nvSpPr>
          <p:spPr bwMode="auto">
            <a:xfrm>
              <a:off x="650" y="528"/>
              <a:ext cx="48"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grpSp>
      <p:sp>
        <p:nvSpPr>
          <p:cNvPr id="57353" name="Text Box 46">
            <a:extLst>
              <a:ext uri="{FF2B5EF4-FFF2-40B4-BE49-F238E27FC236}">
                <a16:creationId xmlns:a16="http://schemas.microsoft.com/office/drawing/2014/main" id="{3C140541-D13D-467F-9F8B-DC817EE353E9}"/>
              </a:ext>
            </a:extLst>
          </p:cNvPr>
          <p:cNvSpPr>
            <a:spLocks noChangeArrowheads="1"/>
          </p:cNvSpPr>
          <p:nvPr/>
        </p:nvSpPr>
        <p:spPr bwMode="auto">
          <a:xfrm>
            <a:off x="5467032" y="406358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0" i="0" dirty="0" err="1">
                <a:latin typeface="+mn-ea"/>
                <a:ea typeface="+mn-ea"/>
                <a:sym typeface="Times New Roman" panose="02020603050405020304" pitchFamily="18" charset="0"/>
              </a:rPr>
              <a:t>i</a:t>
            </a:r>
            <a:r>
              <a:rPr lang="en-US" altLang="zh-CN" sz="2800" b="0" i="0" dirty="0">
                <a:latin typeface="+mn-ea"/>
                <a:ea typeface="+mn-ea"/>
                <a:sym typeface="Times New Roman" panose="02020603050405020304" pitchFamily="18" charset="0"/>
              </a:rPr>
              <a:t> = 3 </a:t>
            </a:r>
            <a:r>
              <a:rPr lang="zh-CN" altLang="en-US" sz="2800" b="0" i="0" dirty="0">
                <a:latin typeface="+mn-ea"/>
                <a:ea typeface="+mn-ea"/>
                <a:sym typeface="Times New Roman" panose="02020603050405020304" pitchFamily="18" charset="0"/>
              </a:rPr>
              <a:t>时的局部调整</a:t>
            </a:r>
            <a:endParaRPr lang="zh-CN" altLang="en-US" sz="2400" b="0" i="0" dirty="0">
              <a:latin typeface="+mn-ea"/>
              <a:ea typeface="+mn-ea"/>
            </a:endParaRPr>
          </a:p>
        </p:txBody>
      </p:sp>
      <p:sp>
        <p:nvSpPr>
          <p:cNvPr id="57354" name="AutoShape 48">
            <a:extLst>
              <a:ext uri="{FF2B5EF4-FFF2-40B4-BE49-F238E27FC236}">
                <a16:creationId xmlns:a16="http://schemas.microsoft.com/office/drawing/2014/main" id="{339C21D9-6101-4A73-B120-DD5AA3685099}"/>
              </a:ext>
            </a:extLst>
          </p:cNvPr>
          <p:cNvSpPr>
            <a:spLocks noChangeArrowheads="1"/>
          </p:cNvSpPr>
          <p:nvPr/>
        </p:nvSpPr>
        <p:spPr bwMode="auto">
          <a:xfrm>
            <a:off x="4371657" y="2712368"/>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C8AEE5D3-7C95-4D2D-8667-DDBFF51D793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3" grpId="0"/>
      <p:bldP spid="5735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9CFBC02A-B4D0-4AD7-9C99-7BC7521559B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B7105C5-3432-471E-BC25-9E20D1F67737}" type="slidenum">
              <a:rPr lang="zh-CN" altLang="en-US" sz="2400">
                <a:solidFill>
                  <a:srgbClr val="000000"/>
                </a:solidFill>
              </a:rPr>
              <a:pPr algn="r" eaLnBrk="1" hangingPunct="1">
                <a:spcBef>
                  <a:spcPct val="50000"/>
                </a:spcBef>
                <a:buClrTx/>
                <a:buSzTx/>
                <a:buFont typeface="Arial" panose="020B0604020202020204" pitchFamily="34" charset="0"/>
                <a:buNone/>
              </a:pPr>
              <a:t>72</a:t>
            </a:fld>
            <a:endParaRPr lang="en-US" altLang="zh-CN" sz="2400"/>
          </a:p>
        </p:txBody>
      </p:sp>
      <p:grpSp>
        <p:nvGrpSpPr>
          <p:cNvPr id="58374" name="Group 99">
            <a:extLst>
              <a:ext uri="{FF2B5EF4-FFF2-40B4-BE49-F238E27FC236}">
                <a16:creationId xmlns:a16="http://schemas.microsoft.com/office/drawing/2014/main" id="{D006E554-A3AC-427E-9042-520EA21D9232}"/>
              </a:ext>
            </a:extLst>
          </p:cNvPr>
          <p:cNvGrpSpPr>
            <a:grpSpLocks/>
          </p:cNvGrpSpPr>
          <p:nvPr/>
        </p:nvGrpSpPr>
        <p:grpSpPr bwMode="auto">
          <a:xfrm>
            <a:off x="1162050" y="1284040"/>
            <a:ext cx="3200400" cy="3170238"/>
            <a:chOff x="0" y="0"/>
            <a:chExt cx="2016" cy="1997"/>
          </a:xfrm>
        </p:grpSpPr>
        <p:sp>
          <p:nvSpPr>
            <p:cNvPr id="58398" name="Line 50">
              <a:extLst>
                <a:ext uri="{FF2B5EF4-FFF2-40B4-BE49-F238E27FC236}">
                  <a16:creationId xmlns:a16="http://schemas.microsoft.com/office/drawing/2014/main" id="{CBACC3AB-4F99-4594-9768-70D0507102AC}"/>
                </a:ext>
              </a:extLst>
            </p:cNvPr>
            <p:cNvSpPr>
              <a:spLocks noChangeShapeType="1"/>
            </p:cNvSpPr>
            <p:nvPr/>
          </p:nvSpPr>
          <p:spPr bwMode="auto">
            <a:xfrm flipH="1">
              <a:off x="1440" y="1373"/>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99" name="Line 51">
              <a:extLst>
                <a:ext uri="{FF2B5EF4-FFF2-40B4-BE49-F238E27FC236}">
                  <a16:creationId xmlns:a16="http://schemas.microsoft.com/office/drawing/2014/main" id="{30C24519-7945-499F-B4EC-20685C1BDBBC}"/>
                </a:ext>
              </a:extLst>
            </p:cNvPr>
            <p:cNvSpPr>
              <a:spLocks noChangeShapeType="1"/>
            </p:cNvSpPr>
            <p:nvPr/>
          </p:nvSpPr>
          <p:spPr bwMode="auto">
            <a:xfrm>
              <a:off x="768" y="1373"/>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0" name="Line 52">
              <a:extLst>
                <a:ext uri="{FF2B5EF4-FFF2-40B4-BE49-F238E27FC236}">
                  <a16:creationId xmlns:a16="http://schemas.microsoft.com/office/drawing/2014/main" id="{8EDD3103-EC24-4216-ACDD-C0A11B8ADCBE}"/>
                </a:ext>
              </a:extLst>
            </p:cNvPr>
            <p:cNvSpPr>
              <a:spLocks noChangeShapeType="1"/>
            </p:cNvSpPr>
            <p:nvPr/>
          </p:nvSpPr>
          <p:spPr bwMode="auto">
            <a:xfrm>
              <a:off x="1296" y="797"/>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1" name="Line 53">
              <a:extLst>
                <a:ext uri="{FF2B5EF4-FFF2-40B4-BE49-F238E27FC236}">
                  <a16:creationId xmlns:a16="http://schemas.microsoft.com/office/drawing/2014/main" id="{F90EC9EC-41C4-491A-B452-129531FC399A}"/>
                </a:ext>
              </a:extLst>
            </p:cNvPr>
            <p:cNvSpPr>
              <a:spLocks noChangeShapeType="1"/>
            </p:cNvSpPr>
            <p:nvPr/>
          </p:nvSpPr>
          <p:spPr bwMode="auto">
            <a:xfrm flipH="1">
              <a:off x="288" y="797"/>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2" name="Oval 54">
              <a:extLst>
                <a:ext uri="{FF2B5EF4-FFF2-40B4-BE49-F238E27FC236}">
                  <a16:creationId xmlns:a16="http://schemas.microsoft.com/office/drawing/2014/main" id="{DA5CC3F2-D495-47BF-B6DF-6DC40A2F618F}"/>
                </a:ext>
              </a:extLst>
            </p:cNvPr>
            <p:cNvSpPr>
              <a:spLocks noChangeArrowheads="1"/>
            </p:cNvSpPr>
            <p:nvPr/>
          </p:nvSpPr>
          <p:spPr bwMode="auto">
            <a:xfrm>
              <a:off x="1008" y="557"/>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3" name="Oval 55">
              <a:extLst>
                <a:ext uri="{FF2B5EF4-FFF2-40B4-BE49-F238E27FC236}">
                  <a16:creationId xmlns:a16="http://schemas.microsoft.com/office/drawing/2014/main" id="{D4649A2C-AFC9-42FA-AC87-E88E14D902D6}"/>
                </a:ext>
              </a:extLst>
            </p:cNvPr>
            <p:cNvSpPr>
              <a:spLocks noChangeArrowheads="1"/>
            </p:cNvSpPr>
            <p:nvPr/>
          </p:nvSpPr>
          <p:spPr bwMode="auto">
            <a:xfrm>
              <a:off x="528" y="108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4" name="Oval 56">
              <a:extLst>
                <a:ext uri="{FF2B5EF4-FFF2-40B4-BE49-F238E27FC236}">
                  <a16:creationId xmlns:a16="http://schemas.microsoft.com/office/drawing/2014/main" id="{C7B05AD4-EBF8-4A6C-AFFB-AEED3B3B50C1}"/>
                </a:ext>
              </a:extLst>
            </p:cNvPr>
            <p:cNvSpPr>
              <a:spLocks noChangeArrowheads="1"/>
            </p:cNvSpPr>
            <p:nvPr/>
          </p:nvSpPr>
          <p:spPr bwMode="auto">
            <a:xfrm>
              <a:off x="48"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5" name="Oval 57">
              <a:extLst>
                <a:ext uri="{FF2B5EF4-FFF2-40B4-BE49-F238E27FC236}">
                  <a16:creationId xmlns:a16="http://schemas.microsoft.com/office/drawing/2014/main" id="{4716153C-68F3-4135-8877-F9538B64F313}"/>
                </a:ext>
              </a:extLst>
            </p:cNvPr>
            <p:cNvSpPr>
              <a:spLocks noChangeArrowheads="1"/>
            </p:cNvSpPr>
            <p:nvPr/>
          </p:nvSpPr>
          <p:spPr bwMode="auto">
            <a:xfrm>
              <a:off x="1488" y="108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6" name="Oval 58">
              <a:extLst>
                <a:ext uri="{FF2B5EF4-FFF2-40B4-BE49-F238E27FC236}">
                  <a16:creationId xmlns:a16="http://schemas.microsoft.com/office/drawing/2014/main" id="{6A9A9045-9506-4D57-AC39-941CECE5B10F}"/>
                </a:ext>
              </a:extLst>
            </p:cNvPr>
            <p:cNvSpPr>
              <a:spLocks noChangeArrowheads="1"/>
            </p:cNvSpPr>
            <p:nvPr/>
          </p:nvSpPr>
          <p:spPr bwMode="auto">
            <a:xfrm>
              <a:off x="720"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7" name="Oval 59">
              <a:extLst>
                <a:ext uri="{FF2B5EF4-FFF2-40B4-BE49-F238E27FC236}">
                  <a16:creationId xmlns:a16="http://schemas.microsoft.com/office/drawing/2014/main" id="{7C4C0207-1517-4BE9-A2B3-6EB414798339}"/>
                </a:ext>
              </a:extLst>
            </p:cNvPr>
            <p:cNvSpPr>
              <a:spLocks noChangeArrowheads="1"/>
            </p:cNvSpPr>
            <p:nvPr/>
          </p:nvSpPr>
          <p:spPr bwMode="auto">
            <a:xfrm>
              <a:off x="1248"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8" name="Text Box 60">
              <a:extLst>
                <a:ext uri="{FF2B5EF4-FFF2-40B4-BE49-F238E27FC236}">
                  <a16:creationId xmlns:a16="http://schemas.microsoft.com/office/drawing/2014/main" id="{014F0042-DC0C-40E0-9455-F1773C845D78}"/>
                </a:ext>
              </a:extLst>
            </p:cNvPr>
            <p:cNvSpPr>
              <a:spLocks noChangeArrowheads="1"/>
            </p:cNvSpPr>
            <p:nvPr/>
          </p:nvSpPr>
          <p:spPr bwMode="auto">
            <a:xfrm>
              <a:off x="876" y="3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09" name="Text Box 61">
              <a:extLst>
                <a:ext uri="{FF2B5EF4-FFF2-40B4-BE49-F238E27FC236}">
                  <a16:creationId xmlns:a16="http://schemas.microsoft.com/office/drawing/2014/main" id="{5F954A3E-E968-450B-8672-9602635C54C4}"/>
                </a:ext>
              </a:extLst>
            </p:cNvPr>
            <p:cNvSpPr>
              <a:spLocks noChangeArrowheads="1"/>
            </p:cNvSpPr>
            <p:nvPr/>
          </p:nvSpPr>
          <p:spPr bwMode="auto">
            <a:xfrm>
              <a:off x="444" y="7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0" name="Text Box 62">
              <a:extLst>
                <a:ext uri="{FF2B5EF4-FFF2-40B4-BE49-F238E27FC236}">
                  <a16:creationId xmlns:a16="http://schemas.microsoft.com/office/drawing/2014/main" id="{A5DE3D7D-9373-4D77-BAB5-6BD60CFC3FF5}"/>
                </a:ext>
              </a:extLst>
            </p:cNvPr>
            <p:cNvSpPr>
              <a:spLocks noChangeArrowheads="1"/>
            </p:cNvSpPr>
            <p:nvPr/>
          </p:nvSpPr>
          <p:spPr bwMode="auto">
            <a:xfrm>
              <a:off x="1788" y="8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1" name="Text Box 63">
              <a:extLst>
                <a:ext uri="{FF2B5EF4-FFF2-40B4-BE49-F238E27FC236}">
                  <a16:creationId xmlns:a16="http://schemas.microsoft.com/office/drawing/2014/main" id="{9C53EB67-F363-48C4-8418-E71F09CD0AC1}"/>
                </a:ext>
              </a:extLst>
            </p:cNvPr>
            <p:cNvSpPr>
              <a:spLocks noChangeArrowheads="1"/>
            </p:cNvSpPr>
            <p:nvPr/>
          </p:nvSpPr>
          <p:spPr bwMode="auto">
            <a:xfrm>
              <a:off x="0"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2" name="Text Box 64">
              <a:extLst>
                <a:ext uri="{FF2B5EF4-FFF2-40B4-BE49-F238E27FC236}">
                  <a16:creationId xmlns:a16="http://schemas.microsoft.com/office/drawing/2014/main" id="{0DCF780E-A416-4917-AEDD-CB3E9125D33D}"/>
                </a:ext>
              </a:extLst>
            </p:cNvPr>
            <p:cNvSpPr>
              <a:spLocks noChangeArrowheads="1"/>
            </p:cNvSpPr>
            <p:nvPr/>
          </p:nvSpPr>
          <p:spPr bwMode="auto">
            <a:xfrm>
              <a:off x="864"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3" name="Text Box 65">
              <a:extLst>
                <a:ext uri="{FF2B5EF4-FFF2-40B4-BE49-F238E27FC236}">
                  <a16:creationId xmlns:a16="http://schemas.microsoft.com/office/drawing/2014/main" id="{B674E122-6794-4943-AFAD-90471BA4FF43}"/>
                </a:ext>
              </a:extLst>
            </p:cNvPr>
            <p:cNvSpPr>
              <a:spLocks noChangeArrowheads="1"/>
            </p:cNvSpPr>
            <p:nvPr/>
          </p:nvSpPr>
          <p:spPr bwMode="auto">
            <a:xfrm>
              <a:off x="1212"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4" name="Line 66">
              <a:extLst>
                <a:ext uri="{FF2B5EF4-FFF2-40B4-BE49-F238E27FC236}">
                  <a16:creationId xmlns:a16="http://schemas.microsoft.com/office/drawing/2014/main" id="{67094906-6C6F-4C5F-BA54-4ADB12EB6538}"/>
                </a:ext>
              </a:extLst>
            </p:cNvPr>
            <p:cNvSpPr>
              <a:spLocks noChangeShapeType="1"/>
            </p:cNvSpPr>
            <p:nvPr/>
          </p:nvSpPr>
          <p:spPr bwMode="auto">
            <a:xfrm flipH="1">
              <a:off x="1248" y="317"/>
              <a:ext cx="144" cy="240"/>
            </a:xfrm>
            <a:prstGeom prst="line">
              <a:avLst/>
            </a:prstGeom>
            <a:noFill/>
            <a:ln w="38100">
              <a:solidFill>
                <a:srgbClr val="FF3300"/>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15" name="Text Box 67">
              <a:extLst>
                <a:ext uri="{FF2B5EF4-FFF2-40B4-BE49-F238E27FC236}">
                  <a16:creationId xmlns:a16="http://schemas.microsoft.com/office/drawing/2014/main" id="{CC53E851-1478-4D1E-963F-07045EF25A49}"/>
                </a:ext>
              </a:extLst>
            </p:cNvPr>
            <p:cNvSpPr>
              <a:spLocks noChangeArrowheads="1"/>
            </p:cNvSpPr>
            <p:nvPr/>
          </p:nvSpPr>
          <p:spPr bwMode="auto">
            <a:xfrm>
              <a:off x="1344" y="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8375" name="AutoShape 68">
            <a:extLst>
              <a:ext uri="{FF2B5EF4-FFF2-40B4-BE49-F238E27FC236}">
                <a16:creationId xmlns:a16="http://schemas.microsoft.com/office/drawing/2014/main" id="{368AFF4B-B9EF-4238-8B73-95C89EB8E858}"/>
              </a:ext>
            </a:extLst>
          </p:cNvPr>
          <p:cNvSpPr>
            <a:spLocks noChangeArrowheads="1"/>
          </p:cNvSpPr>
          <p:nvPr/>
        </p:nvSpPr>
        <p:spPr bwMode="auto">
          <a:xfrm>
            <a:off x="4362450" y="3140224"/>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8376" name="Text Box 93">
            <a:extLst>
              <a:ext uri="{FF2B5EF4-FFF2-40B4-BE49-F238E27FC236}">
                <a16:creationId xmlns:a16="http://schemas.microsoft.com/office/drawing/2014/main" id="{15F0536C-9FAA-4C03-85A6-E239205288F0}"/>
              </a:ext>
            </a:extLst>
          </p:cNvPr>
          <p:cNvSpPr>
            <a:spLocks noChangeArrowheads="1"/>
          </p:cNvSpPr>
          <p:nvPr/>
        </p:nvSpPr>
        <p:spPr bwMode="auto">
          <a:xfrm>
            <a:off x="5429250" y="4556274"/>
            <a:ext cx="34163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sz="2800" b="0" i="0" dirty="0" err="1">
                <a:solidFill>
                  <a:srgbClr val="000000"/>
                </a:solidFill>
                <a:latin typeface="+mn-ea"/>
                <a:ea typeface="+mn-ea"/>
                <a:sym typeface="Times New Roman" panose="02020603050405020304" pitchFamily="18" charset="0"/>
              </a:rPr>
              <a:t>i</a:t>
            </a:r>
            <a:r>
              <a:rPr lang="en-US" altLang="zh-CN" sz="2800" b="0" i="0" dirty="0">
                <a:solidFill>
                  <a:srgbClr val="000000"/>
                </a:solidFill>
                <a:latin typeface="+mn-ea"/>
                <a:ea typeface="+mn-ea"/>
                <a:sym typeface="Times New Roman" panose="02020603050405020304" pitchFamily="18" charset="0"/>
              </a:rPr>
              <a:t> = 1 </a:t>
            </a:r>
            <a:r>
              <a:rPr lang="zh-CN" altLang="en-US" sz="2800" b="0" i="0" dirty="0">
                <a:solidFill>
                  <a:srgbClr val="000000"/>
                </a:solidFill>
                <a:latin typeface="+mn-ea"/>
                <a:ea typeface="+mn-ea"/>
                <a:sym typeface="Times New Roman" panose="02020603050405020304" pitchFamily="18" charset="0"/>
              </a:rPr>
              <a:t>时的局部调整</a:t>
            </a:r>
          </a:p>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形成最大堆</a:t>
            </a:r>
            <a:endParaRPr lang="zh-CN" altLang="en-US" sz="2400" b="0" i="0" dirty="0">
              <a:solidFill>
                <a:schemeClr val="bg1"/>
              </a:solidFill>
              <a:latin typeface="+mn-ea"/>
              <a:ea typeface="+mn-ea"/>
              <a:sym typeface="Times New Roman" panose="02020603050405020304" pitchFamily="18" charset="0"/>
            </a:endParaRPr>
          </a:p>
        </p:txBody>
      </p:sp>
      <p:sp>
        <p:nvSpPr>
          <p:cNvPr id="58377" name="AutoShape 94">
            <a:extLst>
              <a:ext uri="{FF2B5EF4-FFF2-40B4-BE49-F238E27FC236}">
                <a16:creationId xmlns:a16="http://schemas.microsoft.com/office/drawing/2014/main" id="{932E9B03-EAC8-4095-9F37-C2AAB36758DD}"/>
              </a:ext>
            </a:extLst>
          </p:cNvPr>
          <p:cNvSpPr>
            <a:spLocks noChangeArrowheads="1"/>
          </p:cNvSpPr>
          <p:nvPr/>
        </p:nvSpPr>
        <p:spPr bwMode="auto">
          <a:xfrm>
            <a:off x="552450" y="3140224"/>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8378" name="Text Box 95">
            <a:extLst>
              <a:ext uri="{FF2B5EF4-FFF2-40B4-BE49-F238E27FC236}">
                <a16:creationId xmlns:a16="http://schemas.microsoft.com/office/drawing/2014/main" id="{C0E8B0EA-C3AB-4F1A-ACF4-5285B47F02DE}"/>
              </a:ext>
            </a:extLst>
          </p:cNvPr>
          <p:cNvSpPr>
            <a:spLocks noChangeArrowheads="1"/>
          </p:cNvSpPr>
          <p:nvPr/>
        </p:nvSpPr>
        <p:spPr bwMode="auto">
          <a:xfrm>
            <a:off x="1050925" y="4541987"/>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sz="2800" b="0" i="0" dirty="0" err="1">
                <a:solidFill>
                  <a:srgbClr val="000000"/>
                </a:solidFill>
                <a:latin typeface="+mn-ea"/>
                <a:ea typeface="+mn-ea"/>
                <a:sym typeface="Times New Roman" panose="02020603050405020304" pitchFamily="18" charset="0"/>
              </a:rPr>
              <a:t>i</a:t>
            </a:r>
            <a:r>
              <a:rPr lang="en-US" altLang="zh-CN" sz="2800" b="0" i="0" dirty="0">
                <a:solidFill>
                  <a:srgbClr val="000000"/>
                </a:solidFill>
                <a:latin typeface="+mn-ea"/>
                <a:ea typeface="+mn-ea"/>
                <a:sym typeface="Times New Roman" panose="02020603050405020304" pitchFamily="18" charset="0"/>
              </a:rPr>
              <a:t> = 2 </a:t>
            </a:r>
            <a:r>
              <a:rPr lang="zh-CN" altLang="en-US" sz="2800" b="0" i="0" dirty="0">
                <a:solidFill>
                  <a:srgbClr val="000000"/>
                </a:solidFill>
                <a:latin typeface="+mn-ea"/>
                <a:ea typeface="+mn-ea"/>
                <a:sym typeface="Times New Roman" panose="02020603050405020304" pitchFamily="18" charset="0"/>
              </a:rPr>
              <a:t>时的局部调整</a:t>
            </a:r>
            <a:endParaRPr lang="zh-CN" altLang="en-US" sz="2400" b="0" i="0" dirty="0">
              <a:solidFill>
                <a:schemeClr val="bg1"/>
              </a:solidFill>
              <a:latin typeface="+mn-ea"/>
              <a:ea typeface="+mn-ea"/>
              <a:sym typeface="Times New Roman" panose="02020603050405020304" pitchFamily="18" charset="0"/>
            </a:endParaRPr>
          </a:p>
        </p:txBody>
      </p:sp>
      <p:grpSp>
        <p:nvGrpSpPr>
          <p:cNvPr id="58379" name="Group 98">
            <a:extLst>
              <a:ext uri="{FF2B5EF4-FFF2-40B4-BE49-F238E27FC236}">
                <a16:creationId xmlns:a16="http://schemas.microsoft.com/office/drawing/2014/main" id="{3AABCB37-CC09-4054-9608-5EE22CF111DC}"/>
              </a:ext>
            </a:extLst>
          </p:cNvPr>
          <p:cNvGrpSpPr>
            <a:grpSpLocks/>
          </p:cNvGrpSpPr>
          <p:nvPr/>
        </p:nvGrpSpPr>
        <p:grpSpPr bwMode="auto">
          <a:xfrm>
            <a:off x="5353050" y="1844824"/>
            <a:ext cx="3181350" cy="2667000"/>
            <a:chOff x="0" y="0"/>
            <a:chExt cx="2004" cy="1680"/>
          </a:xfrm>
        </p:grpSpPr>
        <p:sp>
          <p:nvSpPr>
            <p:cNvPr id="58380" name="Line 46">
              <a:extLst>
                <a:ext uri="{FF2B5EF4-FFF2-40B4-BE49-F238E27FC236}">
                  <a16:creationId xmlns:a16="http://schemas.microsoft.com/office/drawing/2014/main" id="{B958523D-D58C-4022-B04A-1C186BC33BA2}"/>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1" name="Line 47">
              <a:extLst>
                <a:ext uri="{FF2B5EF4-FFF2-40B4-BE49-F238E27FC236}">
                  <a16:creationId xmlns:a16="http://schemas.microsoft.com/office/drawing/2014/main" id="{09E091AA-1484-4E1D-8292-C4CB4199BCD6}"/>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2" name="Line 48">
              <a:extLst>
                <a:ext uri="{FF2B5EF4-FFF2-40B4-BE49-F238E27FC236}">
                  <a16:creationId xmlns:a16="http://schemas.microsoft.com/office/drawing/2014/main" id="{0A7F8885-BBB1-49D2-8940-16900BC1F7D0}"/>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3" name="Line 49">
              <a:extLst>
                <a:ext uri="{FF2B5EF4-FFF2-40B4-BE49-F238E27FC236}">
                  <a16:creationId xmlns:a16="http://schemas.microsoft.com/office/drawing/2014/main" id="{EF090794-A7CE-4E12-8C96-B49C3A1F285E}"/>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4" name="Oval 69">
              <a:extLst>
                <a:ext uri="{FF2B5EF4-FFF2-40B4-BE49-F238E27FC236}">
                  <a16:creationId xmlns:a16="http://schemas.microsoft.com/office/drawing/2014/main" id="{EA544357-B8F8-426A-8D67-E60833662B1F}"/>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5" name="Oval 70">
              <a:extLst>
                <a:ext uri="{FF2B5EF4-FFF2-40B4-BE49-F238E27FC236}">
                  <a16:creationId xmlns:a16="http://schemas.microsoft.com/office/drawing/2014/main" id="{2DF905CB-044D-4F7A-B827-C045B168D336}"/>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6" name="Oval 71">
              <a:extLst>
                <a:ext uri="{FF2B5EF4-FFF2-40B4-BE49-F238E27FC236}">
                  <a16:creationId xmlns:a16="http://schemas.microsoft.com/office/drawing/2014/main" id="{AFCDFAFC-10BE-4456-9ECB-D59628E3C0EE}"/>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7" name="Oval 72">
              <a:extLst>
                <a:ext uri="{FF2B5EF4-FFF2-40B4-BE49-F238E27FC236}">
                  <a16:creationId xmlns:a16="http://schemas.microsoft.com/office/drawing/2014/main" id="{066616B6-1C43-466D-9F98-5AD46930B641}"/>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8" name="Oval 73">
              <a:extLst>
                <a:ext uri="{FF2B5EF4-FFF2-40B4-BE49-F238E27FC236}">
                  <a16:creationId xmlns:a16="http://schemas.microsoft.com/office/drawing/2014/main" id="{0391F34B-CD50-4BCC-AFF7-0EA247F96BBD}"/>
                </a:ext>
              </a:extLst>
            </p:cNvPr>
            <p:cNvSpPr>
              <a:spLocks noChangeArrowheads="1"/>
            </p:cNvSpPr>
            <p:nvPr/>
          </p:nvSpPr>
          <p:spPr bwMode="auto">
            <a:xfrm>
              <a:off x="1476"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9" name="Oval 74">
              <a:extLst>
                <a:ext uri="{FF2B5EF4-FFF2-40B4-BE49-F238E27FC236}">
                  <a16:creationId xmlns:a16="http://schemas.microsoft.com/office/drawing/2014/main" id="{A33FF5C6-ACCD-4ABB-B1C2-B0B630207E3B}"/>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90" name="Text Box 75">
              <a:extLst>
                <a:ext uri="{FF2B5EF4-FFF2-40B4-BE49-F238E27FC236}">
                  <a16:creationId xmlns:a16="http://schemas.microsoft.com/office/drawing/2014/main" id="{4EDB0F46-7DC0-4CD8-B894-5E96B272545B}"/>
                </a:ext>
              </a:extLst>
            </p:cNvPr>
            <p:cNvSpPr>
              <a:spLocks noChangeArrowheads="1"/>
            </p:cNvSpPr>
            <p:nvPr/>
          </p:nvSpPr>
          <p:spPr bwMode="auto">
            <a:xfrm>
              <a:off x="912"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1" name="Text Box 76">
              <a:extLst>
                <a:ext uri="{FF2B5EF4-FFF2-40B4-BE49-F238E27FC236}">
                  <a16:creationId xmlns:a16="http://schemas.microsoft.com/office/drawing/2014/main" id="{6DBA57DE-09D0-4FEF-A68C-D93AC0482E4F}"/>
                </a:ext>
              </a:extLst>
            </p:cNvPr>
            <p:cNvSpPr>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2" name="Text Box 77">
              <a:extLst>
                <a:ext uri="{FF2B5EF4-FFF2-40B4-BE49-F238E27FC236}">
                  <a16:creationId xmlns:a16="http://schemas.microsoft.com/office/drawing/2014/main" id="{4F334D1C-6897-4467-AF85-EAD60F74984A}"/>
                </a:ext>
              </a:extLst>
            </p:cNvPr>
            <p:cNvSpPr>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3" name="Text Box 78">
              <a:extLst>
                <a:ext uri="{FF2B5EF4-FFF2-40B4-BE49-F238E27FC236}">
                  <a16:creationId xmlns:a16="http://schemas.microsoft.com/office/drawing/2014/main" id="{F2D78E3C-DD0D-4FC5-B399-72C181A5F05F}"/>
                </a:ext>
              </a:extLst>
            </p:cNvPr>
            <p:cNvSpPr>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4" name="Text Box 79">
              <a:extLst>
                <a:ext uri="{FF2B5EF4-FFF2-40B4-BE49-F238E27FC236}">
                  <a16:creationId xmlns:a16="http://schemas.microsoft.com/office/drawing/2014/main" id="{B52FBE67-8603-405F-96FA-109572E0F90E}"/>
                </a:ext>
              </a:extLst>
            </p:cNvPr>
            <p:cNvSpPr>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5" name="Text Box 80">
              <a:extLst>
                <a:ext uri="{FF2B5EF4-FFF2-40B4-BE49-F238E27FC236}">
                  <a16:creationId xmlns:a16="http://schemas.microsoft.com/office/drawing/2014/main" id="{423094E7-73D0-4241-ABF4-2D60736C534A}"/>
                </a:ext>
              </a:extLst>
            </p:cNvPr>
            <p:cNvSpPr>
              <a:spLocks noChangeArrowheads="1"/>
            </p:cNvSpPr>
            <p:nvPr/>
          </p:nvSpPr>
          <p:spPr bwMode="auto">
            <a:xfrm>
              <a:off x="42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6" name="Line 96">
              <a:extLst>
                <a:ext uri="{FF2B5EF4-FFF2-40B4-BE49-F238E27FC236}">
                  <a16:creationId xmlns:a16="http://schemas.microsoft.com/office/drawing/2014/main" id="{7F79701A-B22D-416D-AFE1-E5AB7A546FE9}"/>
                </a:ext>
              </a:extLst>
            </p:cNvPr>
            <p:cNvSpPr>
              <a:spLocks noChangeShapeType="1"/>
            </p:cNvSpPr>
            <p:nvPr/>
          </p:nvSpPr>
          <p:spPr bwMode="auto">
            <a:xfrm flipH="1" flipV="1">
              <a:off x="1380" y="480"/>
              <a:ext cx="192" cy="240"/>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97" name="Line 97">
              <a:extLst>
                <a:ext uri="{FF2B5EF4-FFF2-40B4-BE49-F238E27FC236}">
                  <a16:creationId xmlns:a16="http://schemas.microsoft.com/office/drawing/2014/main" id="{85BF12D1-3FF1-4392-99D5-C44412B7E5D4}"/>
                </a:ext>
              </a:extLst>
            </p:cNvPr>
            <p:cNvSpPr>
              <a:spLocks noChangeShapeType="1"/>
            </p:cNvSpPr>
            <p:nvPr/>
          </p:nvSpPr>
          <p:spPr bwMode="auto">
            <a:xfrm>
              <a:off x="1428" y="432"/>
              <a:ext cx="240" cy="288"/>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grpSp>
      <p:sp>
        <p:nvSpPr>
          <p:cNvPr id="2" name="Text Box 4">
            <a:extLst>
              <a:ext uri="{FF2B5EF4-FFF2-40B4-BE49-F238E27FC236}">
                <a16:creationId xmlns:a16="http://schemas.microsoft.com/office/drawing/2014/main" id="{ACB4E129-6D48-4522-B335-C92A3490025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P spid="58376" grpId="0"/>
      <p:bldP spid="58377" grpId="0" animBg="1"/>
      <p:bldP spid="5837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a:extLst>
              <a:ext uri="{FF2B5EF4-FFF2-40B4-BE49-F238E27FC236}">
                <a16:creationId xmlns:a16="http://schemas.microsoft.com/office/drawing/2014/main" id="{989B6B33-B3EC-4392-8809-50EDE8D890B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1AA332F-833F-45CA-9053-155D9FC9F6A9}" type="slidenum">
              <a:rPr lang="zh-CN" altLang="en-US" sz="2400">
                <a:solidFill>
                  <a:srgbClr val="000000"/>
                </a:solidFill>
              </a:rPr>
              <a:pPr algn="r" eaLnBrk="1" hangingPunct="1">
                <a:spcBef>
                  <a:spcPct val="50000"/>
                </a:spcBef>
                <a:buClrTx/>
                <a:buSzTx/>
                <a:buFont typeface="Arial" panose="020B0604020202020204" pitchFamily="34" charset="0"/>
                <a:buNone/>
              </a:pPr>
              <a:t>73</a:t>
            </a:fld>
            <a:endParaRPr lang="en-US" altLang="zh-CN" sz="2400"/>
          </a:p>
        </p:txBody>
      </p:sp>
      <p:sp>
        <p:nvSpPr>
          <p:cNvPr id="59399" name="Line 48">
            <a:extLst>
              <a:ext uri="{FF2B5EF4-FFF2-40B4-BE49-F238E27FC236}">
                <a16:creationId xmlns:a16="http://schemas.microsoft.com/office/drawing/2014/main" id="{510A46DD-DA88-4C46-BFB5-51F6096A0FED}"/>
              </a:ext>
            </a:extLst>
          </p:cNvPr>
          <p:cNvSpPr>
            <a:spLocks noChangeShapeType="1"/>
          </p:cNvSpPr>
          <p:nvPr/>
        </p:nvSpPr>
        <p:spPr bwMode="auto">
          <a:xfrm flipH="1">
            <a:off x="6986965" y="2749682"/>
            <a:ext cx="201584" cy="438329"/>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0" name="Line 49">
            <a:extLst>
              <a:ext uri="{FF2B5EF4-FFF2-40B4-BE49-F238E27FC236}">
                <a16:creationId xmlns:a16="http://schemas.microsoft.com/office/drawing/2014/main" id="{8ABFBA21-37E9-4D4E-94C5-DADB29DD90B6}"/>
              </a:ext>
            </a:extLst>
          </p:cNvPr>
          <p:cNvSpPr>
            <a:spLocks noChangeShapeType="1"/>
          </p:cNvSpPr>
          <p:nvPr/>
        </p:nvSpPr>
        <p:spPr bwMode="auto">
          <a:xfrm>
            <a:off x="6650993" y="1998261"/>
            <a:ext cx="537556" cy="626184"/>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1" name="Line 50">
            <a:extLst>
              <a:ext uri="{FF2B5EF4-FFF2-40B4-BE49-F238E27FC236}">
                <a16:creationId xmlns:a16="http://schemas.microsoft.com/office/drawing/2014/main" id="{1E4E5B1E-FEA6-4534-82EB-8946C185D9C3}"/>
              </a:ext>
            </a:extLst>
          </p:cNvPr>
          <p:cNvSpPr>
            <a:spLocks noChangeShapeType="1"/>
          </p:cNvSpPr>
          <p:nvPr/>
        </p:nvSpPr>
        <p:spPr bwMode="auto">
          <a:xfrm>
            <a:off x="6046242" y="2749682"/>
            <a:ext cx="134389" cy="37571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2" name="Line 51">
            <a:extLst>
              <a:ext uri="{FF2B5EF4-FFF2-40B4-BE49-F238E27FC236}">
                <a16:creationId xmlns:a16="http://schemas.microsoft.com/office/drawing/2014/main" id="{4F40CA62-7701-428D-842C-7B37AEB70DE4}"/>
              </a:ext>
            </a:extLst>
          </p:cNvPr>
          <p:cNvSpPr>
            <a:spLocks noChangeShapeType="1"/>
          </p:cNvSpPr>
          <p:nvPr/>
        </p:nvSpPr>
        <p:spPr bwMode="auto">
          <a:xfrm flipH="1">
            <a:off x="5374296" y="1998261"/>
            <a:ext cx="1075113" cy="125236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3" name="Line 52">
            <a:extLst>
              <a:ext uri="{FF2B5EF4-FFF2-40B4-BE49-F238E27FC236}">
                <a16:creationId xmlns:a16="http://schemas.microsoft.com/office/drawing/2014/main" id="{945CF24D-09AF-4293-8113-7B891AA02209}"/>
              </a:ext>
            </a:extLst>
          </p:cNvPr>
          <p:cNvSpPr>
            <a:spLocks noChangeShapeType="1"/>
          </p:cNvSpPr>
          <p:nvPr/>
        </p:nvSpPr>
        <p:spPr bwMode="auto">
          <a:xfrm flipH="1">
            <a:off x="3224071" y="2749682"/>
            <a:ext cx="201584" cy="438329"/>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4" name="Line 53">
            <a:extLst>
              <a:ext uri="{FF2B5EF4-FFF2-40B4-BE49-F238E27FC236}">
                <a16:creationId xmlns:a16="http://schemas.microsoft.com/office/drawing/2014/main" id="{78C75472-0151-40ED-BCCF-B5A213BE9395}"/>
              </a:ext>
            </a:extLst>
          </p:cNvPr>
          <p:cNvSpPr>
            <a:spLocks noChangeShapeType="1"/>
          </p:cNvSpPr>
          <p:nvPr/>
        </p:nvSpPr>
        <p:spPr bwMode="auto">
          <a:xfrm>
            <a:off x="2283347" y="2749682"/>
            <a:ext cx="134389" cy="37571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5" name="Line 54">
            <a:extLst>
              <a:ext uri="{FF2B5EF4-FFF2-40B4-BE49-F238E27FC236}">
                <a16:creationId xmlns:a16="http://schemas.microsoft.com/office/drawing/2014/main" id="{E0992EC9-5533-4D24-A8B0-84884DEEC052}"/>
              </a:ext>
            </a:extLst>
          </p:cNvPr>
          <p:cNvSpPr>
            <a:spLocks noChangeShapeType="1"/>
          </p:cNvSpPr>
          <p:nvPr/>
        </p:nvSpPr>
        <p:spPr bwMode="auto">
          <a:xfrm>
            <a:off x="3022487" y="1998261"/>
            <a:ext cx="537556" cy="626184"/>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6" name="Line 55">
            <a:extLst>
              <a:ext uri="{FF2B5EF4-FFF2-40B4-BE49-F238E27FC236}">
                <a16:creationId xmlns:a16="http://schemas.microsoft.com/office/drawing/2014/main" id="{E573D8DD-BAB5-4106-B9DA-1BEF52C710D7}"/>
              </a:ext>
            </a:extLst>
          </p:cNvPr>
          <p:cNvSpPr>
            <a:spLocks noChangeShapeType="1"/>
          </p:cNvSpPr>
          <p:nvPr/>
        </p:nvSpPr>
        <p:spPr bwMode="auto">
          <a:xfrm flipH="1">
            <a:off x="1611402" y="1998261"/>
            <a:ext cx="1075113" cy="125236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7" name="Oval 56">
            <a:extLst>
              <a:ext uri="{FF2B5EF4-FFF2-40B4-BE49-F238E27FC236}">
                <a16:creationId xmlns:a16="http://schemas.microsoft.com/office/drawing/2014/main" id="{75514265-FAE1-40B6-B3D8-2827BFAB8839}"/>
              </a:ext>
            </a:extLst>
          </p:cNvPr>
          <p:cNvSpPr>
            <a:spLocks noChangeArrowheads="1"/>
          </p:cNvSpPr>
          <p:nvPr/>
        </p:nvSpPr>
        <p:spPr bwMode="auto">
          <a:xfrm>
            <a:off x="2619320" y="1685169"/>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08" name="Oval 57">
            <a:extLst>
              <a:ext uri="{FF2B5EF4-FFF2-40B4-BE49-F238E27FC236}">
                <a16:creationId xmlns:a16="http://schemas.microsoft.com/office/drawing/2014/main" id="{B3596945-4FA8-4CF6-A357-69CBDAC0E109}"/>
              </a:ext>
            </a:extLst>
          </p:cNvPr>
          <p:cNvSpPr>
            <a:spLocks noChangeArrowheads="1"/>
          </p:cNvSpPr>
          <p:nvPr/>
        </p:nvSpPr>
        <p:spPr bwMode="auto">
          <a:xfrm>
            <a:off x="1947375" y="2373971"/>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25</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9409" name="Oval 58">
            <a:extLst>
              <a:ext uri="{FF2B5EF4-FFF2-40B4-BE49-F238E27FC236}">
                <a16:creationId xmlns:a16="http://schemas.microsoft.com/office/drawing/2014/main" id="{1E70B0A3-1545-4B37-A278-868EEA9B27A2}"/>
              </a:ext>
            </a:extLst>
          </p:cNvPr>
          <p:cNvSpPr>
            <a:spLocks noChangeArrowheads="1"/>
          </p:cNvSpPr>
          <p:nvPr/>
        </p:nvSpPr>
        <p:spPr bwMode="auto">
          <a:xfrm>
            <a:off x="1275429"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0" name="Oval 59">
            <a:extLst>
              <a:ext uri="{FF2B5EF4-FFF2-40B4-BE49-F238E27FC236}">
                <a16:creationId xmlns:a16="http://schemas.microsoft.com/office/drawing/2014/main" id="{F21C8481-699F-4129-8DCA-C3C07FC5D335}"/>
              </a:ext>
            </a:extLst>
          </p:cNvPr>
          <p:cNvSpPr>
            <a:spLocks noChangeArrowheads="1"/>
          </p:cNvSpPr>
          <p:nvPr/>
        </p:nvSpPr>
        <p:spPr bwMode="auto">
          <a:xfrm>
            <a:off x="3289866"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1" name="Oval 60">
            <a:extLst>
              <a:ext uri="{FF2B5EF4-FFF2-40B4-BE49-F238E27FC236}">
                <a16:creationId xmlns:a16="http://schemas.microsoft.com/office/drawing/2014/main" id="{A1324F32-CD64-4AE4-AAAA-220F44309A36}"/>
              </a:ext>
            </a:extLst>
          </p:cNvPr>
          <p:cNvSpPr>
            <a:spLocks noChangeArrowheads="1"/>
          </p:cNvSpPr>
          <p:nvPr/>
        </p:nvSpPr>
        <p:spPr bwMode="auto">
          <a:xfrm>
            <a:off x="2216153" y="3125392"/>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2" name="Oval 61">
            <a:extLst>
              <a:ext uri="{FF2B5EF4-FFF2-40B4-BE49-F238E27FC236}">
                <a16:creationId xmlns:a16="http://schemas.microsoft.com/office/drawing/2014/main" id="{2B29B1C2-BE77-4012-8C6C-CC16654F7C0F}"/>
              </a:ext>
            </a:extLst>
          </p:cNvPr>
          <p:cNvSpPr>
            <a:spLocks noChangeArrowheads="1"/>
          </p:cNvSpPr>
          <p:nvPr/>
        </p:nvSpPr>
        <p:spPr bwMode="auto">
          <a:xfrm>
            <a:off x="2955293"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08</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9413" name="Text Box 62">
            <a:extLst>
              <a:ext uri="{FF2B5EF4-FFF2-40B4-BE49-F238E27FC236}">
                <a16:creationId xmlns:a16="http://schemas.microsoft.com/office/drawing/2014/main" id="{DF0A4412-86CC-4B1E-9071-171B72D1FE07}"/>
              </a:ext>
            </a:extLst>
          </p:cNvPr>
          <p:cNvSpPr>
            <a:spLocks noChangeArrowheads="1"/>
          </p:cNvSpPr>
          <p:nvPr/>
        </p:nvSpPr>
        <p:spPr bwMode="auto">
          <a:xfrm>
            <a:off x="2434535" y="1434696"/>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4" name="Text Box 63">
            <a:extLst>
              <a:ext uri="{FF2B5EF4-FFF2-40B4-BE49-F238E27FC236}">
                <a16:creationId xmlns:a16="http://schemas.microsoft.com/office/drawing/2014/main" id="{DB4607A0-5951-4D4C-8CC4-F619689B7CDB}"/>
              </a:ext>
            </a:extLst>
          </p:cNvPr>
          <p:cNvSpPr>
            <a:spLocks noChangeArrowheads="1"/>
          </p:cNvSpPr>
          <p:nvPr/>
        </p:nvSpPr>
        <p:spPr bwMode="auto">
          <a:xfrm>
            <a:off x="1829784" y="2049139"/>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5" name="Text Box 64">
            <a:extLst>
              <a:ext uri="{FF2B5EF4-FFF2-40B4-BE49-F238E27FC236}">
                <a16:creationId xmlns:a16="http://schemas.microsoft.com/office/drawing/2014/main" id="{7B58B02F-296F-41BB-80A4-12C01B54B471}"/>
              </a:ext>
            </a:extLst>
          </p:cNvPr>
          <p:cNvSpPr>
            <a:spLocks noChangeArrowheads="1"/>
          </p:cNvSpPr>
          <p:nvPr/>
        </p:nvSpPr>
        <p:spPr bwMode="auto">
          <a:xfrm>
            <a:off x="3711231" y="2174375"/>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6" name="Text Box 65">
            <a:extLst>
              <a:ext uri="{FF2B5EF4-FFF2-40B4-BE49-F238E27FC236}">
                <a16:creationId xmlns:a16="http://schemas.microsoft.com/office/drawing/2014/main" id="{CB395986-EBA0-452C-9DF1-3ADC04841DDC}"/>
              </a:ext>
            </a:extLst>
          </p:cNvPr>
          <p:cNvSpPr>
            <a:spLocks noChangeArrowheads="1"/>
          </p:cNvSpPr>
          <p:nvPr/>
        </p:nvSpPr>
        <p:spPr bwMode="auto">
          <a:xfrm>
            <a:off x="1208235"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7" name="Text Box 66">
            <a:extLst>
              <a:ext uri="{FF2B5EF4-FFF2-40B4-BE49-F238E27FC236}">
                <a16:creationId xmlns:a16="http://schemas.microsoft.com/office/drawing/2014/main" id="{35AD5FA3-58C2-4BE7-9869-2529CEFBABA2}"/>
              </a:ext>
            </a:extLst>
          </p:cNvPr>
          <p:cNvSpPr>
            <a:spLocks noChangeArrowheads="1"/>
          </p:cNvSpPr>
          <p:nvPr/>
        </p:nvSpPr>
        <p:spPr bwMode="auto">
          <a:xfrm>
            <a:off x="2417736"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8" name="Text Box 67">
            <a:extLst>
              <a:ext uri="{FF2B5EF4-FFF2-40B4-BE49-F238E27FC236}">
                <a16:creationId xmlns:a16="http://schemas.microsoft.com/office/drawing/2014/main" id="{C02A5632-8BB2-4AF3-A626-AAEFAF3125EB}"/>
              </a:ext>
            </a:extLst>
          </p:cNvPr>
          <p:cNvSpPr>
            <a:spLocks noChangeArrowheads="1"/>
          </p:cNvSpPr>
          <p:nvPr/>
        </p:nvSpPr>
        <p:spPr bwMode="auto">
          <a:xfrm>
            <a:off x="2904897"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9" name="AutoShape 68">
            <a:extLst>
              <a:ext uri="{FF2B5EF4-FFF2-40B4-BE49-F238E27FC236}">
                <a16:creationId xmlns:a16="http://schemas.microsoft.com/office/drawing/2014/main" id="{E406456A-3400-408C-86D7-8186BEF47B21}"/>
              </a:ext>
            </a:extLst>
          </p:cNvPr>
          <p:cNvSpPr>
            <a:spLocks noChangeArrowheads="1"/>
          </p:cNvSpPr>
          <p:nvPr/>
        </p:nvSpPr>
        <p:spPr bwMode="auto">
          <a:xfrm>
            <a:off x="4097600" y="2436590"/>
            <a:ext cx="806335" cy="37571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9420" name="Oval 69">
            <a:extLst>
              <a:ext uri="{FF2B5EF4-FFF2-40B4-BE49-F238E27FC236}">
                <a16:creationId xmlns:a16="http://schemas.microsoft.com/office/drawing/2014/main" id="{5092B265-29C5-4D9F-B4C9-661C8F8652FA}"/>
              </a:ext>
            </a:extLst>
          </p:cNvPr>
          <p:cNvSpPr>
            <a:spLocks noChangeArrowheads="1"/>
          </p:cNvSpPr>
          <p:nvPr/>
        </p:nvSpPr>
        <p:spPr bwMode="auto">
          <a:xfrm>
            <a:off x="6315020" y="1685169"/>
            <a:ext cx="470362" cy="438329"/>
          </a:xfrm>
          <a:prstGeom prst="ellipse">
            <a:avLst/>
          </a:prstGeom>
          <a:gradFill rotWithShape="0">
            <a:gsLst>
              <a:gs pos="0">
                <a:srgbClr val="CCECFF"/>
              </a:gs>
              <a:gs pos="100000">
                <a:srgbClr val="5D6C74"/>
              </a:gs>
            </a:gsLst>
            <a:lin ang="2700000" scaled="1"/>
          </a:gradFill>
          <a:ln w="6350">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59421" name="Oval 70">
            <a:extLst>
              <a:ext uri="{FF2B5EF4-FFF2-40B4-BE49-F238E27FC236}">
                <a16:creationId xmlns:a16="http://schemas.microsoft.com/office/drawing/2014/main" id="{5B0D275E-C7FF-43B1-9338-9AE0E25DD386}"/>
              </a:ext>
            </a:extLst>
          </p:cNvPr>
          <p:cNvSpPr>
            <a:spLocks noChangeArrowheads="1"/>
          </p:cNvSpPr>
          <p:nvPr/>
        </p:nvSpPr>
        <p:spPr bwMode="auto">
          <a:xfrm>
            <a:off x="5710269"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2" name="Oval 71">
            <a:extLst>
              <a:ext uri="{FF2B5EF4-FFF2-40B4-BE49-F238E27FC236}">
                <a16:creationId xmlns:a16="http://schemas.microsoft.com/office/drawing/2014/main" id="{8118D806-55B4-4074-BE89-A589ADA5CBD6}"/>
              </a:ext>
            </a:extLst>
          </p:cNvPr>
          <p:cNvSpPr>
            <a:spLocks noChangeArrowheads="1"/>
          </p:cNvSpPr>
          <p:nvPr/>
        </p:nvSpPr>
        <p:spPr bwMode="auto">
          <a:xfrm>
            <a:off x="5038324"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3" name="Oval 72">
            <a:extLst>
              <a:ext uri="{FF2B5EF4-FFF2-40B4-BE49-F238E27FC236}">
                <a16:creationId xmlns:a16="http://schemas.microsoft.com/office/drawing/2014/main" id="{2966095D-1312-49D4-800A-2402A8476A9B}"/>
              </a:ext>
            </a:extLst>
          </p:cNvPr>
          <p:cNvSpPr>
            <a:spLocks noChangeArrowheads="1"/>
          </p:cNvSpPr>
          <p:nvPr/>
        </p:nvSpPr>
        <p:spPr bwMode="auto">
          <a:xfrm>
            <a:off x="5979047"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4" name="Oval 73">
            <a:extLst>
              <a:ext uri="{FF2B5EF4-FFF2-40B4-BE49-F238E27FC236}">
                <a16:creationId xmlns:a16="http://schemas.microsoft.com/office/drawing/2014/main" id="{05DF3A93-42A6-4FDD-8F49-38574ABCD8AC}"/>
              </a:ext>
            </a:extLst>
          </p:cNvPr>
          <p:cNvSpPr>
            <a:spLocks noChangeArrowheads="1"/>
          </p:cNvSpPr>
          <p:nvPr/>
        </p:nvSpPr>
        <p:spPr bwMode="auto">
          <a:xfrm>
            <a:off x="6985566"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5" name="Oval 74">
            <a:extLst>
              <a:ext uri="{FF2B5EF4-FFF2-40B4-BE49-F238E27FC236}">
                <a16:creationId xmlns:a16="http://schemas.microsoft.com/office/drawing/2014/main" id="{608C5655-84D1-46A7-AF40-5AEDD85F0E01}"/>
              </a:ext>
            </a:extLst>
          </p:cNvPr>
          <p:cNvSpPr>
            <a:spLocks noChangeArrowheads="1"/>
          </p:cNvSpPr>
          <p:nvPr/>
        </p:nvSpPr>
        <p:spPr bwMode="auto">
          <a:xfrm>
            <a:off x="6718187" y="3125392"/>
            <a:ext cx="470362" cy="438329"/>
          </a:xfrm>
          <a:prstGeom prst="ellipse">
            <a:avLst/>
          </a:prstGeom>
          <a:gradFill rotWithShape="0">
            <a:gsLst>
              <a:gs pos="0">
                <a:srgbClr val="CCECFF"/>
              </a:gs>
              <a:gs pos="100000">
                <a:srgbClr val="5D6C74"/>
              </a:gs>
            </a:gsLst>
            <a:lin ang="2700000" scaled="1"/>
          </a:gradFill>
          <a:ln w="6350">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59426" name="Text Box 75">
            <a:extLst>
              <a:ext uri="{FF2B5EF4-FFF2-40B4-BE49-F238E27FC236}">
                <a16:creationId xmlns:a16="http://schemas.microsoft.com/office/drawing/2014/main" id="{18264619-1027-4376-85A0-94863AF6E0FA}"/>
              </a:ext>
            </a:extLst>
          </p:cNvPr>
          <p:cNvSpPr>
            <a:spLocks noChangeArrowheads="1"/>
          </p:cNvSpPr>
          <p:nvPr/>
        </p:nvSpPr>
        <p:spPr bwMode="auto">
          <a:xfrm>
            <a:off x="6182031" y="1422955"/>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59427" name="Text Box 76">
            <a:extLst>
              <a:ext uri="{FF2B5EF4-FFF2-40B4-BE49-F238E27FC236}">
                <a16:creationId xmlns:a16="http://schemas.microsoft.com/office/drawing/2014/main" id="{AA09AB20-9ECD-4EDF-9CCA-DE3D3B5E7409}"/>
              </a:ext>
            </a:extLst>
          </p:cNvPr>
          <p:cNvSpPr>
            <a:spLocks noChangeArrowheads="1"/>
          </p:cNvSpPr>
          <p:nvPr/>
        </p:nvSpPr>
        <p:spPr bwMode="auto">
          <a:xfrm>
            <a:off x="7390133" y="2235689"/>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28" name="Text Box 77">
            <a:extLst>
              <a:ext uri="{FF2B5EF4-FFF2-40B4-BE49-F238E27FC236}">
                <a16:creationId xmlns:a16="http://schemas.microsoft.com/office/drawing/2014/main" id="{A2B544DA-7814-400F-9327-A31E78B278E1}"/>
              </a:ext>
            </a:extLst>
          </p:cNvPr>
          <p:cNvSpPr>
            <a:spLocks noChangeArrowheads="1"/>
          </p:cNvSpPr>
          <p:nvPr/>
        </p:nvSpPr>
        <p:spPr bwMode="auto">
          <a:xfrm>
            <a:off x="6585198"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29" name="Text Box 78">
            <a:extLst>
              <a:ext uri="{FF2B5EF4-FFF2-40B4-BE49-F238E27FC236}">
                <a16:creationId xmlns:a16="http://schemas.microsoft.com/office/drawing/2014/main" id="{226C715A-30DD-49F2-BF7E-F13BC5B415A9}"/>
              </a:ext>
            </a:extLst>
          </p:cNvPr>
          <p:cNvSpPr>
            <a:spLocks noChangeArrowheads="1"/>
          </p:cNvSpPr>
          <p:nvPr/>
        </p:nvSpPr>
        <p:spPr bwMode="auto">
          <a:xfrm>
            <a:off x="6231027"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0" name="Text Box 79">
            <a:extLst>
              <a:ext uri="{FF2B5EF4-FFF2-40B4-BE49-F238E27FC236}">
                <a16:creationId xmlns:a16="http://schemas.microsoft.com/office/drawing/2014/main" id="{E62FE9C1-3EBB-4A56-994B-5C26BEC97F28}"/>
              </a:ext>
            </a:extLst>
          </p:cNvPr>
          <p:cNvSpPr>
            <a:spLocks noChangeArrowheads="1"/>
          </p:cNvSpPr>
          <p:nvPr/>
        </p:nvSpPr>
        <p:spPr bwMode="auto">
          <a:xfrm>
            <a:off x="4903935"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1" name="Text Box 80">
            <a:extLst>
              <a:ext uri="{FF2B5EF4-FFF2-40B4-BE49-F238E27FC236}">
                <a16:creationId xmlns:a16="http://schemas.microsoft.com/office/drawing/2014/main" id="{5483C934-9483-4B6D-A4C0-0A334BFACE55}"/>
              </a:ext>
            </a:extLst>
          </p:cNvPr>
          <p:cNvSpPr>
            <a:spLocks noChangeArrowheads="1"/>
          </p:cNvSpPr>
          <p:nvPr/>
        </p:nvSpPr>
        <p:spPr bwMode="auto">
          <a:xfrm>
            <a:off x="5491887" y="212349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2" name="Rectangle 81" descr="永恒">
            <a:extLst>
              <a:ext uri="{FF2B5EF4-FFF2-40B4-BE49-F238E27FC236}">
                <a16:creationId xmlns:a16="http://schemas.microsoft.com/office/drawing/2014/main" id="{B835CB12-3B8F-4711-B852-CD579EB4CD4E}"/>
              </a:ext>
            </a:extLst>
          </p:cNvPr>
          <p:cNvSpPr>
            <a:spLocks noChangeArrowheads="1"/>
          </p:cNvSpPr>
          <p:nvPr/>
        </p:nvSpPr>
        <p:spPr bwMode="auto">
          <a:xfrm>
            <a:off x="1141040" y="4064668"/>
            <a:ext cx="2889365" cy="438329"/>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49  25  21  25* 16  08</a:t>
            </a:r>
            <a:endParaRPr lang="zh-CN" altLang="en-US" sz="2400" i="0" dirty="0">
              <a:solidFill>
                <a:srgbClr val="FFFFCC"/>
              </a:solidFill>
              <a:latin typeface="Times New Roman" panose="02020603050405020304" pitchFamily="18" charset="0"/>
              <a:sym typeface="Times New Roman" panose="02020603050405020304" pitchFamily="18" charset="0"/>
            </a:endParaRPr>
          </a:p>
        </p:txBody>
      </p:sp>
      <p:sp>
        <p:nvSpPr>
          <p:cNvPr id="59433" name="Line 82">
            <a:extLst>
              <a:ext uri="{FF2B5EF4-FFF2-40B4-BE49-F238E27FC236}">
                <a16:creationId xmlns:a16="http://schemas.microsoft.com/office/drawing/2014/main" id="{57118B97-A817-4B14-973D-BF49E7B05C47}"/>
              </a:ext>
            </a:extLst>
          </p:cNvPr>
          <p:cNvSpPr>
            <a:spLocks noChangeShapeType="1"/>
          </p:cNvSpPr>
          <p:nvPr/>
        </p:nvSpPr>
        <p:spPr bwMode="auto">
          <a:xfrm>
            <a:off x="1611402"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4" name="Line 83">
            <a:extLst>
              <a:ext uri="{FF2B5EF4-FFF2-40B4-BE49-F238E27FC236}">
                <a16:creationId xmlns:a16="http://schemas.microsoft.com/office/drawing/2014/main" id="{DD4B6C1A-906D-4FE4-8D86-3F5B3A9886D8}"/>
              </a:ext>
            </a:extLst>
          </p:cNvPr>
          <p:cNvSpPr>
            <a:spLocks noChangeShapeType="1"/>
          </p:cNvSpPr>
          <p:nvPr/>
        </p:nvSpPr>
        <p:spPr bwMode="auto">
          <a:xfrm>
            <a:off x="2081764"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5" name="Line 84">
            <a:extLst>
              <a:ext uri="{FF2B5EF4-FFF2-40B4-BE49-F238E27FC236}">
                <a16:creationId xmlns:a16="http://schemas.microsoft.com/office/drawing/2014/main" id="{DED77140-0F2D-4E16-B904-F5217A588287}"/>
              </a:ext>
            </a:extLst>
          </p:cNvPr>
          <p:cNvSpPr>
            <a:spLocks noChangeShapeType="1"/>
          </p:cNvSpPr>
          <p:nvPr/>
        </p:nvSpPr>
        <p:spPr bwMode="auto">
          <a:xfrm>
            <a:off x="2552125"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6" name="Line 85">
            <a:extLst>
              <a:ext uri="{FF2B5EF4-FFF2-40B4-BE49-F238E27FC236}">
                <a16:creationId xmlns:a16="http://schemas.microsoft.com/office/drawing/2014/main" id="{E89F509F-B26C-4B81-99E7-AD3F7913CA99}"/>
              </a:ext>
            </a:extLst>
          </p:cNvPr>
          <p:cNvSpPr>
            <a:spLocks noChangeShapeType="1"/>
          </p:cNvSpPr>
          <p:nvPr/>
        </p:nvSpPr>
        <p:spPr bwMode="auto">
          <a:xfrm>
            <a:off x="3089682"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7" name="Line 86">
            <a:extLst>
              <a:ext uri="{FF2B5EF4-FFF2-40B4-BE49-F238E27FC236}">
                <a16:creationId xmlns:a16="http://schemas.microsoft.com/office/drawing/2014/main" id="{C33DADE9-1216-42AF-846B-502C8125C8B8}"/>
              </a:ext>
            </a:extLst>
          </p:cNvPr>
          <p:cNvSpPr>
            <a:spLocks noChangeShapeType="1"/>
          </p:cNvSpPr>
          <p:nvPr/>
        </p:nvSpPr>
        <p:spPr bwMode="auto">
          <a:xfrm>
            <a:off x="3560044"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8" name="Rectangle 87" descr="永恒">
            <a:extLst>
              <a:ext uri="{FF2B5EF4-FFF2-40B4-BE49-F238E27FC236}">
                <a16:creationId xmlns:a16="http://schemas.microsoft.com/office/drawing/2014/main" id="{347EE7DD-4AA7-4408-A1A3-FDECEB959997}"/>
              </a:ext>
            </a:extLst>
          </p:cNvPr>
          <p:cNvSpPr>
            <a:spLocks noChangeArrowheads="1"/>
          </p:cNvSpPr>
          <p:nvPr/>
        </p:nvSpPr>
        <p:spPr bwMode="auto">
          <a:xfrm>
            <a:off x="4903935" y="4064668"/>
            <a:ext cx="2889365" cy="438329"/>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25  21  25* 16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59439" name="Line 88">
            <a:extLst>
              <a:ext uri="{FF2B5EF4-FFF2-40B4-BE49-F238E27FC236}">
                <a16:creationId xmlns:a16="http://schemas.microsoft.com/office/drawing/2014/main" id="{AF24F545-3DC0-4425-85FE-C7A356744A84}"/>
              </a:ext>
            </a:extLst>
          </p:cNvPr>
          <p:cNvSpPr>
            <a:spLocks noChangeShapeType="1"/>
          </p:cNvSpPr>
          <p:nvPr/>
        </p:nvSpPr>
        <p:spPr bwMode="auto">
          <a:xfrm>
            <a:off x="5374296"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0" name="Line 89">
            <a:extLst>
              <a:ext uri="{FF2B5EF4-FFF2-40B4-BE49-F238E27FC236}">
                <a16:creationId xmlns:a16="http://schemas.microsoft.com/office/drawing/2014/main" id="{225B6820-ED57-4358-8448-27093B8E820A}"/>
              </a:ext>
            </a:extLst>
          </p:cNvPr>
          <p:cNvSpPr>
            <a:spLocks noChangeShapeType="1"/>
          </p:cNvSpPr>
          <p:nvPr/>
        </p:nvSpPr>
        <p:spPr bwMode="auto">
          <a:xfrm>
            <a:off x="5844658"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1" name="Line 90">
            <a:extLst>
              <a:ext uri="{FF2B5EF4-FFF2-40B4-BE49-F238E27FC236}">
                <a16:creationId xmlns:a16="http://schemas.microsoft.com/office/drawing/2014/main" id="{4261FC30-7B7B-41D0-957F-D525FA07B936}"/>
              </a:ext>
            </a:extLst>
          </p:cNvPr>
          <p:cNvSpPr>
            <a:spLocks noChangeShapeType="1"/>
          </p:cNvSpPr>
          <p:nvPr/>
        </p:nvSpPr>
        <p:spPr bwMode="auto">
          <a:xfrm>
            <a:off x="6315020"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2" name="Line 91">
            <a:extLst>
              <a:ext uri="{FF2B5EF4-FFF2-40B4-BE49-F238E27FC236}">
                <a16:creationId xmlns:a16="http://schemas.microsoft.com/office/drawing/2014/main" id="{1860F626-A69B-44F2-9B50-66B1457BCCCF}"/>
              </a:ext>
            </a:extLst>
          </p:cNvPr>
          <p:cNvSpPr>
            <a:spLocks noChangeShapeType="1"/>
          </p:cNvSpPr>
          <p:nvPr/>
        </p:nvSpPr>
        <p:spPr bwMode="auto">
          <a:xfrm>
            <a:off x="6852576"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3" name="Line 92">
            <a:extLst>
              <a:ext uri="{FF2B5EF4-FFF2-40B4-BE49-F238E27FC236}">
                <a16:creationId xmlns:a16="http://schemas.microsoft.com/office/drawing/2014/main" id="{AA8EE1DC-9816-46B9-824D-B2D6FE1EA215}"/>
              </a:ext>
            </a:extLst>
          </p:cNvPr>
          <p:cNvSpPr>
            <a:spLocks noChangeShapeType="1"/>
          </p:cNvSpPr>
          <p:nvPr/>
        </p:nvSpPr>
        <p:spPr bwMode="auto">
          <a:xfrm>
            <a:off x="7322938"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4" name="Text Box 93">
            <a:extLst>
              <a:ext uri="{FF2B5EF4-FFF2-40B4-BE49-F238E27FC236}">
                <a16:creationId xmlns:a16="http://schemas.microsoft.com/office/drawing/2014/main" id="{17D6E0B6-6085-478C-956A-62BD78660F42}"/>
              </a:ext>
            </a:extLst>
          </p:cNvPr>
          <p:cNvSpPr>
            <a:spLocks noChangeArrowheads="1"/>
          </p:cNvSpPr>
          <p:nvPr/>
        </p:nvSpPr>
        <p:spPr bwMode="auto">
          <a:xfrm>
            <a:off x="4836740" y="4690852"/>
            <a:ext cx="3415723"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5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5 号记录就位</a:t>
            </a:r>
            <a:endParaRPr lang="zh-CN" altLang="en-US" sz="2400" b="0" i="0" dirty="0">
              <a:solidFill>
                <a:schemeClr val="bg1"/>
              </a:solidFill>
              <a:latin typeface="+mn-ea"/>
              <a:ea typeface="+mn-ea"/>
              <a:sym typeface="Times New Roman" panose="02020603050405020304" pitchFamily="18" charset="0"/>
            </a:endParaRPr>
          </a:p>
        </p:txBody>
      </p:sp>
      <p:sp>
        <p:nvSpPr>
          <p:cNvPr id="59445" name="Text Box 94">
            <a:extLst>
              <a:ext uri="{FF2B5EF4-FFF2-40B4-BE49-F238E27FC236}">
                <a16:creationId xmlns:a16="http://schemas.microsoft.com/office/drawing/2014/main" id="{DB13FFBF-D0FF-42C1-8F31-6642038D6506}"/>
              </a:ext>
            </a:extLst>
          </p:cNvPr>
          <p:cNvSpPr>
            <a:spLocks noChangeArrowheads="1"/>
          </p:cNvSpPr>
          <p:nvPr/>
        </p:nvSpPr>
        <p:spPr bwMode="auto">
          <a:xfrm>
            <a:off x="1681396" y="4662152"/>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初始大顶堆</a:t>
            </a:r>
            <a:endParaRPr lang="zh-CN" altLang="en-US" sz="2400" b="0" i="0" dirty="0">
              <a:latin typeface="+mn-ea"/>
              <a:ea typeface="+mn-ea"/>
            </a:endParaRPr>
          </a:p>
        </p:txBody>
      </p:sp>
      <p:sp>
        <p:nvSpPr>
          <p:cNvPr id="59446" name="Freeform 95">
            <a:extLst>
              <a:ext uri="{FF2B5EF4-FFF2-40B4-BE49-F238E27FC236}">
                <a16:creationId xmlns:a16="http://schemas.microsoft.com/office/drawing/2014/main" id="{DBBE4125-71F2-4D65-ABC1-6677A7B36703}"/>
              </a:ext>
            </a:extLst>
          </p:cNvPr>
          <p:cNvSpPr>
            <a:spLocks noChangeArrowheads="1"/>
          </p:cNvSpPr>
          <p:nvPr/>
        </p:nvSpPr>
        <p:spPr bwMode="auto">
          <a:xfrm>
            <a:off x="4668754" y="1340768"/>
            <a:ext cx="3191741" cy="2494299"/>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59447" name="AutoShape 96">
            <a:extLst>
              <a:ext uri="{FF2B5EF4-FFF2-40B4-BE49-F238E27FC236}">
                <a16:creationId xmlns:a16="http://schemas.microsoft.com/office/drawing/2014/main" id="{EFE3ED91-6893-4BA0-B3CA-6B78DF8FAAFB}"/>
              </a:ext>
            </a:extLst>
          </p:cNvPr>
          <p:cNvSpPr>
            <a:spLocks noChangeArrowheads="1"/>
          </p:cNvSpPr>
          <p:nvPr/>
        </p:nvSpPr>
        <p:spPr bwMode="auto">
          <a:xfrm>
            <a:off x="7726105" y="2436590"/>
            <a:ext cx="806335" cy="37571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1C816ECB-1591-4D65-AA16-4ABDA18B012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建堆后，堆排序举例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4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3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4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4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4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4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4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4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4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4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4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4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4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4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4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4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P spid="59401" grpId="0" animBg="1"/>
      <p:bldP spid="59402" grpId="0" animBg="1"/>
      <p:bldP spid="59419" grpId="0" animBg="1"/>
      <p:bldP spid="59420" grpId="0" animBg="1"/>
      <p:bldP spid="59421" grpId="0" animBg="1"/>
      <p:bldP spid="59422" grpId="0" animBg="1"/>
      <p:bldP spid="59423" grpId="0" animBg="1"/>
      <p:bldP spid="59424" grpId="0" animBg="1"/>
      <p:bldP spid="59425" grpId="0" animBg="1"/>
      <p:bldP spid="59426" grpId="0"/>
      <p:bldP spid="59427" grpId="0"/>
      <p:bldP spid="59428" grpId="0"/>
      <p:bldP spid="59429" grpId="0"/>
      <p:bldP spid="59430" grpId="0"/>
      <p:bldP spid="59431" grpId="0"/>
      <p:bldP spid="59438" grpId="0" animBg="1"/>
      <p:bldP spid="59439" grpId="0" animBg="1"/>
      <p:bldP spid="59440" grpId="0" animBg="1"/>
      <p:bldP spid="59441" grpId="0" animBg="1"/>
      <p:bldP spid="59442" grpId="0" animBg="1"/>
      <p:bldP spid="59443" grpId="0" animBg="1"/>
      <p:bldP spid="59444" grpId="0"/>
      <p:bldP spid="59446" grpId="0" animBg="1"/>
      <p:bldP spid="5944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a:extLst>
              <a:ext uri="{FF2B5EF4-FFF2-40B4-BE49-F238E27FC236}">
                <a16:creationId xmlns:a16="http://schemas.microsoft.com/office/drawing/2014/main" id="{BD9140DB-2DBC-4C31-8528-A170E72B6D9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3D225E47-EEE0-4982-AFD5-DD7A88CC7987}" type="slidenum">
              <a:rPr lang="zh-CN" altLang="en-US" sz="2400">
                <a:solidFill>
                  <a:srgbClr val="000000"/>
                </a:solidFill>
              </a:rPr>
              <a:pPr algn="r" eaLnBrk="1" hangingPunct="1">
                <a:spcBef>
                  <a:spcPct val="50000"/>
                </a:spcBef>
                <a:buClrTx/>
                <a:buSzTx/>
                <a:buFont typeface="Arial" panose="020B0604020202020204" pitchFamily="34" charset="0"/>
                <a:buNone/>
              </a:pPr>
              <a:t>74</a:t>
            </a:fld>
            <a:endParaRPr lang="en-US" altLang="zh-CN" sz="2400"/>
          </a:p>
        </p:txBody>
      </p:sp>
      <p:sp>
        <p:nvSpPr>
          <p:cNvPr id="60423" name="Line 56">
            <a:extLst>
              <a:ext uri="{FF2B5EF4-FFF2-40B4-BE49-F238E27FC236}">
                <a16:creationId xmlns:a16="http://schemas.microsoft.com/office/drawing/2014/main" id="{3DA16B7D-618B-4A43-ADAC-5486011A6CC9}"/>
              </a:ext>
            </a:extLst>
          </p:cNvPr>
          <p:cNvSpPr>
            <a:spLocks noChangeShapeType="1"/>
          </p:cNvSpPr>
          <p:nvPr/>
        </p:nvSpPr>
        <p:spPr bwMode="auto">
          <a:xfrm flipH="1">
            <a:off x="7105737" y="2988363"/>
            <a:ext cx="20729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4" name="Line 57">
            <a:extLst>
              <a:ext uri="{FF2B5EF4-FFF2-40B4-BE49-F238E27FC236}">
                <a16:creationId xmlns:a16="http://schemas.microsoft.com/office/drawing/2014/main" id="{C45E7EC0-D808-4D0F-A989-1C689355EF8B}"/>
              </a:ext>
            </a:extLst>
          </p:cNvPr>
          <p:cNvSpPr>
            <a:spLocks noChangeShapeType="1"/>
          </p:cNvSpPr>
          <p:nvPr/>
        </p:nvSpPr>
        <p:spPr bwMode="auto">
          <a:xfrm>
            <a:off x="6760254" y="2235563"/>
            <a:ext cx="552773" cy="6273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5" name="Line 58">
            <a:extLst>
              <a:ext uri="{FF2B5EF4-FFF2-40B4-BE49-F238E27FC236}">
                <a16:creationId xmlns:a16="http://schemas.microsoft.com/office/drawing/2014/main" id="{AB261AF7-1619-4210-BFBB-FBB67C6EC717}"/>
              </a:ext>
            </a:extLst>
          </p:cNvPr>
          <p:cNvSpPr>
            <a:spLocks noChangeShapeType="1"/>
          </p:cNvSpPr>
          <p:nvPr/>
        </p:nvSpPr>
        <p:spPr bwMode="auto">
          <a:xfrm>
            <a:off x="6138384" y="2988363"/>
            <a:ext cx="138193" cy="376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6" name="Line 59">
            <a:extLst>
              <a:ext uri="{FF2B5EF4-FFF2-40B4-BE49-F238E27FC236}">
                <a16:creationId xmlns:a16="http://schemas.microsoft.com/office/drawing/2014/main" id="{8EB2FBAB-2CC5-4548-8B6B-FF632F473390}"/>
              </a:ext>
            </a:extLst>
          </p:cNvPr>
          <p:cNvSpPr>
            <a:spLocks noChangeShapeType="1"/>
          </p:cNvSpPr>
          <p:nvPr/>
        </p:nvSpPr>
        <p:spPr bwMode="auto">
          <a:xfrm flipH="1">
            <a:off x="5447418" y="2235563"/>
            <a:ext cx="1105546" cy="125466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7" name="Line 60">
            <a:extLst>
              <a:ext uri="{FF2B5EF4-FFF2-40B4-BE49-F238E27FC236}">
                <a16:creationId xmlns:a16="http://schemas.microsoft.com/office/drawing/2014/main" id="{B7905518-259B-447D-A6C7-FE5995B2D920}"/>
              </a:ext>
            </a:extLst>
          </p:cNvPr>
          <p:cNvSpPr>
            <a:spLocks noChangeShapeType="1"/>
          </p:cNvSpPr>
          <p:nvPr/>
        </p:nvSpPr>
        <p:spPr bwMode="auto">
          <a:xfrm flipH="1">
            <a:off x="3460890" y="2988363"/>
            <a:ext cx="207290" cy="43913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8" name="Line 61">
            <a:extLst>
              <a:ext uri="{FF2B5EF4-FFF2-40B4-BE49-F238E27FC236}">
                <a16:creationId xmlns:a16="http://schemas.microsoft.com/office/drawing/2014/main" id="{45EF9935-95CC-458E-8F39-8C4CCF42D950}"/>
              </a:ext>
            </a:extLst>
          </p:cNvPr>
          <p:cNvSpPr>
            <a:spLocks noChangeShapeType="1"/>
          </p:cNvSpPr>
          <p:nvPr/>
        </p:nvSpPr>
        <p:spPr bwMode="auto">
          <a:xfrm>
            <a:off x="2493538" y="2988363"/>
            <a:ext cx="138193" cy="376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9" name="Line 62">
            <a:extLst>
              <a:ext uri="{FF2B5EF4-FFF2-40B4-BE49-F238E27FC236}">
                <a16:creationId xmlns:a16="http://schemas.microsoft.com/office/drawing/2014/main" id="{C9AEECB5-F1F0-4F62-9FF8-96D9A077F52E}"/>
              </a:ext>
            </a:extLst>
          </p:cNvPr>
          <p:cNvSpPr>
            <a:spLocks noChangeShapeType="1"/>
          </p:cNvSpPr>
          <p:nvPr/>
        </p:nvSpPr>
        <p:spPr bwMode="auto">
          <a:xfrm>
            <a:off x="3253601" y="2235563"/>
            <a:ext cx="552773" cy="62733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30" name="Line 63">
            <a:extLst>
              <a:ext uri="{FF2B5EF4-FFF2-40B4-BE49-F238E27FC236}">
                <a16:creationId xmlns:a16="http://schemas.microsoft.com/office/drawing/2014/main" id="{159DBD97-F732-4CF2-AE15-54435D621F91}"/>
              </a:ext>
            </a:extLst>
          </p:cNvPr>
          <p:cNvSpPr>
            <a:spLocks noChangeShapeType="1"/>
          </p:cNvSpPr>
          <p:nvPr/>
        </p:nvSpPr>
        <p:spPr bwMode="auto">
          <a:xfrm flipH="1">
            <a:off x="1802572" y="2235563"/>
            <a:ext cx="1105546" cy="125466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31" name="Oval 64">
            <a:extLst>
              <a:ext uri="{FF2B5EF4-FFF2-40B4-BE49-F238E27FC236}">
                <a16:creationId xmlns:a16="http://schemas.microsoft.com/office/drawing/2014/main" id="{226EC136-00D1-4122-8CBA-4456BFD7E598}"/>
              </a:ext>
            </a:extLst>
          </p:cNvPr>
          <p:cNvSpPr>
            <a:spLocks noChangeArrowheads="1"/>
          </p:cNvSpPr>
          <p:nvPr/>
        </p:nvSpPr>
        <p:spPr bwMode="auto">
          <a:xfrm>
            <a:off x="2839021" y="1921896"/>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2" name="Oval 65">
            <a:extLst>
              <a:ext uri="{FF2B5EF4-FFF2-40B4-BE49-F238E27FC236}">
                <a16:creationId xmlns:a16="http://schemas.microsoft.com/office/drawing/2014/main" id="{7A269EDC-57F1-4C0C-8B4A-714A419B9A2F}"/>
              </a:ext>
            </a:extLst>
          </p:cNvPr>
          <p:cNvSpPr>
            <a:spLocks noChangeArrowheads="1"/>
          </p:cNvSpPr>
          <p:nvPr/>
        </p:nvSpPr>
        <p:spPr bwMode="auto">
          <a:xfrm>
            <a:off x="2148055"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p>
        </p:txBody>
      </p:sp>
      <p:sp>
        <p:nvSpPr>
          <p:cNvPr id="60433" name="Oval 66">
            <a:extLst>
              <a:ext uri="{FF2B5EF4-FFF2-40B4-BE49-F238E27FC236}">
                <a16:creationId xmlns:a16="http://schemas.microsoft.com/office/drawing/2014/main" id="{8B6CF758-C465-480A-92AD-0C5AB78E56C4}"/>
              </a:ext>
            </a:extLst>
          </p:cNvPr>
          <p:cNvSpPr>
            <a:spLocks noChangeArrowheads="1"/>
          </p:cNvSpPr>
          <p:nvPr/>
        </p:nvSpPr>
        <p:spPr bwMode="auto">
          <a:xfrm>
            <a:off x="1457089" y="33647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4" name="Oval 67">
            <a:extLst>
              <a:ext uri="{FF2B5EF4-FFF2-40B4-BE49-F238E27FC236}">
                <a16:creationId xmlns:a16="http://schemas.microsoft.com/office/drawing/2014/main" id="{464F962F-ECEE-4361-86A1-83071D29954B}"/>
              </a:ext>
            </a:extLst>
          </p:cNvPr>
          <p:cNvSpPr>
            <a:spLocks noChangeArrowheads="1"/>
          </p:cNvSpPr>
          <p:nvPr/>
        </p:nvSpPr>
        <p:spPr bwMode="auto">
          <a:xfrm>
            <a:off x="3531427" y="26119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5" name="Oval 68">
            <a:extLst>
              <a:ext uri="{FF2B5EF4-FFF2-40B4-BE49-F238E27FC236}">
                <a16:creationId xmlns:a16="http://schemas.microsoft.com/office/drawing/2014/main" id="{F6FCF553-7E8C-4B09-A114-BE3A5A19232F}"/>
              </a:ext>
            </a:extLst>
          </p:cNvPr>
          <p:cNvSpPr>
            <a:spLocks noChangeArrowheads="1"/>
          </p:cNvSpPr>
          <p:nvPr/>
        </p:nvSpPr>
        <p:spPr bwMode="auto">
          <a:xfrm>
            <a:off x="2424441" y="33647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6" name="Oval 69">
            <a:extLst>
              <a:ext uri="{FF2B5EF4-FFF2-40B4-BE49-F238E27FC236}">
                <a16:creationId xmlns:a16="http://schemas.microsoft.com/office/drawing/2014/main" id="{D3F4E70D-7662-48F6-9A90-53C830003234}"/>
              </a:ext>
            </a:extLst>
          </p:cNvPr>
          <p:cNvSpPr>
            <a:spLocks noChangeArrowheads="1"/>
          </p:cNvSpPr>
          <p:nvPr/>
        </p:nvSpPr>
        <p:spPr bwMode="auto">
          <a:xfrm>
            <a:off x="3184504" y="3364763"/>
            <a:ext cx="483676" cy="439133"/>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37" name="Text Box 70">
            <a:extLst>
              <a:ext uri="{FF2B5EF4-FFF2-40B4-BE49-F238E27FC236}">
                <a16:creationId xmlns:a16="http://schemas.microsoft.com/office/drawing/2014/main" id="{28F8CC9B-BD7B-4474-98B8-9491C33A4A9F}"/>
              </a:ext>
            </a:extLst>
          </p:cNvPr>
          <p:cNvSpPr>
            <a:spLocks noChangeArrowheads="1"/>
          </p:cNvSpPr>
          <p:nvPr/>
        </p:nvSpPr>
        <p:spPr bwMode="auto">
          <a:xfrm>
            <a:off x="2649005" y="1670963"/>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38" name="Text Box 71">
            <a:extLst>
              <a:ext uri="{FF2B5EF4-FFF2-40B4-BE49-F238E27FC236}">
                <a16:creationId xmlns:a16="http://schemas.microsoft.com/office/drawing/2014/main" id="{D5640A45-FD71-4017-A9AE-E232EFD0CA60}"/>
              </a:ext>
            </a:extLst>
          </p:cNvPr>
          <p:cNvSpPr>
            <a:spLocks noChangeArrowheads="1"/>
          </p:cNvSpPr>
          <p:nvPr/>
        </p:nvSpPr>
        <p:spPr bwMode="auto">
          <a:xfrm>
            <a:off x="2027136" y="2286534"/>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39" name="Text Box 72">
            <a:extLst>
              <a:ext uri="{FF2B5EF4-FFF2-40B4-BE49-F238E27FC236}">
                <a16:creationId xmlns:a16="http://schemas.microsoft.com/office/drawing/2014/main" id="{4D5F5911-018F-40D9-BFB0-C01CA0C4EB02}"/>
              </a:ext>
            </a:extLst>
          </p:cNvPr>
          <p:cNvSpPr>
            <a:spLocks noChangeArrowheads="1"/>
          </p:cNvSpPr>
          <p:nvPr/>
        </p:nvSpPr>
        <p:spPr bwMode="auto">
          <a:xfrm>
            <a:off x="3961841" y="2412000"/>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0" name="Text Box 73">
            <a:extLst>
              <a:ext uri="{FF2B5EF4-FFF2-40B4-BE49-F238E27FC236}">
                <a16:creationId xmlns:a16="http://schemas.microsoft.com/office/drawing/2014/main" id="{9A2DB7FF-2AB6-45AF-9023-E501C85456F5}"/>
              </a:ext>
            </a:extLst>
          </p:cNvPr>
          <p:cNvSpPr>
            <a:spLocks noChangeArrowheads="1"/>
          </p:cNvSpPr>
          <p:nvPr/>
        </p:nvSpPr>
        <p:spPr bwMode="auto">
          <a:xfrm>
            <a:off x="1387992"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1" name="Text Box 74">
            <a:extLst>
              <a:ext uri="{FF2B5EF4-FFF2-40B4-BE49-F238E27FC236}">
                <a16:creationId xmlns:a16="http://schemas.microsoft.com/office/drawing/2014/main" id="{978D4294-EA00-4C80-9BCA-A2120B871DF4}"/>
              </a:ext>
            </a:extLst>
          </p:cNvPr>
          <p:cNvSpPr>
            <a:spLocks noChangeArrowheads="1"/>
          </p:cNvSpPr>
          <p:nvPr/>
        </p:nvSpPr>
        <p:spPr bwMode="auto">
          <a:xfrm>
            <a:off x="2631731"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2" name="Text Box 75">
            <a:extLst>
              <a:ext uri="{FF2B5EF4-FFF2-40B4-BE49-F238E27FC236}">
                <a16:creationId xmlns:a16="http://schemas.microsoft.com/office/drawing/2014/main" id="{A94EF395-C210-44BC-BE5E-25CBCC9AC076}"/>
              </a:ext>
            </a:extLst>
          </p:cNvPr>
          <p:cNvSpPr>
            <a:spLocks noChangeArrowheads="1"/>
          </p:cNvSpPr>
          <p:nvPr/>
        </p:nvSpPr>
        <p:spPr bwMode="auto">
          <a:xfrm>
            <a:off x="3132682"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3" name="AutoShape 76">
            <a:extLst>
              <a:ext uri="{FF2B5EF4-FFF2-40B4-BE49-F238E27FC236}">
                <a16:creationId xmlns:a16="http://schemas.microsoft.com/office/drawing/2014/main" id="{D672E759-F8A8-41BA-9BB5-3955E6E4F6E2}"/>
              </a:ext>
            </a:extLst>
          </p:cNvPr>
          <p:cNvSpPr>
            <a:spLocks noChangeArrowheads="1"/>
          </p:cNvSpPr>
          <p:nvPr/>
        </p:nvSpPr>
        <p:spPr bwMode="auto">
          <a:xfrm>
            <a:off x="4497340" y="2674696"/>
            <a:ext cx="829159" cy="3764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0444" name="Oval 77">
            <a:extLst>
              <a:ext uri="{FF2B5EF4-FFF2-40B4-BE49-F238E27FC236}">
                <a16:creationId xmlns:a16="http://schemas.microsoft.com/office/drawing/2014/main" id="{202009FE-E7AB-4F02-82E5-83040D583C54}"/>
              </a:ext>
            </a:extLst>
          </p:cNvPr>
          <p:cNvSpPr>
            <a:spLocks noChangeArrowheads="1"/>
          </p:cNvSpPr>
          <p:nvPr/>
        </p:nvSpPr>
        <p:spPr bwMode="auto">
          <a:xfrm>
            <a:off x="6414770" y="1921896"/>
            <a:ext cx="482237" cy="439133"/>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0445" name="Oval 78">
            <a:extLst>
              <a:ext uri="{FF2B5EF4-FFF2-40B4-BE49-F238E27FC236}">
                <a16:creationId xmlns:a16="http://schemas.microsoft.com/office/drawing/2014/main" id="{586D06DD-CB03-44F1-A07C-DA8215669CEC}"/>
              </a:ext>
            </a:extLst>
          </p:cNvPr>
          <p:cNvSpPr>
            <a:spLocks noChangeArrowheads="1"/>
          </p:cNvSpPr>
          <p:nvPr/>
        </p:nvSpPr>
        <p:spPr bwMode="auto">
          <a:xfrm>
            <a:off x="5792901"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6" name="Oval 79">
            <a:extLst>
              <a:ext uri="{FF2B5EF4-FFF2-40B4-BE49-F238E27FC236}">
                <a16:creationId xmlns:a16="http://schemas.microsoft.com/office/drawing/2014/main" id="{23BB8A80-6738-4BE8-84F4-3DEA0D5DDF66}"/>
              </a:ext>
            </a:extLst>
          </p:cNvPr>
          <p:cNvSpPr>
            <a:spLocks noChangeArrowheads="1"/>
          </p:cNvSpPr>
          <p:nvPr/>
        </p:nvSpPr>
        <p:spPr bwMode="auto">
          <a:xfrm>
            <a:off x="5101935" y="33647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7" name="Oval 80">
            <a:extLst>
              <a:ext uri="{FF2B5EF4-FFF2-40B4-BE49-F238E27FC236}">
                <a16:creationId xmlns:a16="http://schemas.microsoft.com/office/drawing/2014/main" id="{EEEFBB40-0572-439B-B928-6EF64B489F14}"/>
              </a:ext>
            </a:extLst>
          </p:cNvPr>
          <p:cNvSpPr>
            <a:spLocks noChangeArrowheads="1"/>
          </p:cNvSpPr>
          <p:nvPr/>
        </p:nvSpPr>
        <p:spPr bwMode="auto">
          <a:xfrm>
            <a:off x="6069287" y="3364763"/>
            <a:ext cx="483676" cy="439133"/>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0448" name="Oval 81">
            <a:extLst>
              <a:ext uri="{FF2B5EF4-FFF2-40B4-BE49-F238E27FC236}">
                <a16:creationId xmlns:a16="http://schemas.microsoft.com/office/drawing/2014/main" id="{9014ACC7-DC2C-4100-99C3-C80C4DF9D986}"/>
              </a:ext>
            </a:extLst>
          </p:cNvPr>
          <p:cNvSpPr>
            <a:spLocks noChangeArrowheads="1"/>
          </p:cNvSpPr>
          <p:nvPr/>
        </p:nvSpPr>
        <p:spPr bwMode="auto">
          <a:xfrm>
            <a:off x="7105737"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9" name="Oval 82">
            <a:extLst>
              <a:ext uri="{FF2B5EF4-FFF2-40B4-BE49-F238E27FC236}">
                <a16:creationId xmlns:a16="http://schemas.microsoft.com/office/drawing/2014/main" id="{81BDD6F5-6329-430E-8AD5-B8ED31C077AB}"/>
              </a:ext>
            </a:extLst>
          </p:cNvPr>
          <p:cNvSpPr>
            <a:spLocks noChangeArrowheads="1"/>
          </p:cNvSpPr>
          <p:nvPr/>
        </p:nvSpPr>
        <p:spPr bwMode="auto">
          <a:xfrm>
            <a:off x="6829350" y="3364763"/>
            <a:ext cx="483676" cy="439133"/>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50" name="Text Box 83">
            <a:extLst>
              <a:ext uri="{FF2B5EF4-FFF2-40B4-BE49-F238E27FC236}">
                <a16:creationId xmlns:a16="http://schemas.microsoft.com/office/drawing/2014/main" id="{C1303254-5B87-4A1D-A859-DFB396C8DBF7}"/>
              </a:ext>
            </a:extLst>
          </p:cNvPr>
          <p:cNvSpPr>
            <a:spLocks noChangeArrowheads="1"/>
          </p:cNvSpPr>
          <p:nvPr/>
        </p:nvSpPr>
        <p:spPr bwMode="auto">
          <a:xfrm>
            <a:off x="6293851" y="1659200"/>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1" name="Text Box 84">
            <a:extLst>
              <a:ext uri="{FF2B5EF4-FFF2-40B4-BE49-F238E27FC236}">
                <a16:creationId xmlns:a16="http://schemas.microsoft.com/office/drawing/2014/main" id="{A53B60BE-FB55-44FC-B1AD-0284F84D9BE7}"/>
              </a:ext>
            </a:extLst>
          </p:cNvPr>
          <p:cNvSpPr>
            <a:spLocks noChangeArrowheads="1"/>
          </p:cNvSpPr>
          <p:nvPr/>
        </p:nvSpPr>
        <p:spPr bwMode="auto">
          <a:xfrm>
            <a:off x="7537590" y="247342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2" name="Text Box 85">
            <a:extLst>
              <a:ext uri="{FF2B5EF4-FFF2-40B4-BE49-F238E27FC236}">
                <a16:creationId xmlns:a16="http://schemas.microsoft.com/office/drawing/2014/main" id="{0DE93817-1FEC-4A74-B3BD-DF1AF4761499}"/>
              </a:ext>
            </a:extLst>
          </p:cNvPr>
          <p:cNvSpPr>
            <a:spLocks noChangeArrowheads="1"/>
          </p:cNvSpPr>
          <p:nvPr/>
        </p:nvSpPr>
        <p:spPr bwMode="auto">
          <a:xfrm>
            <a:off x="6708431"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3" name="Text Box 86">
            <a:extLst>
              <a:ext uri="{FF2B5EF4-FFF2-40B4-BE49-F238E27FC236}">
                <a16:creationId xmlns:a16="http://schemas.microsoft.com/office/drawing/2014/main" id="{0988BF88-9FD6-4AF1-9056-FE11205AEE19}"/>
              </a:ext>
            </a:extLst>
          </p:cNvPr>
          <p:cNvSpPr>
            <a:spLocks noChangeArrowheads="1"/>
          </p:cNvSpPr>
          <p:nvPr/>
        </p:nvSpPr>
        <p:spPr bwMode="auto">
          <a:xfrm>
            <a:off x="6345674"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4" name="Text Box 87">
            <a:extLst>
              <a:ext uri="{FF2B5EF4-FFF2-40B4-BE49-F238E27FC236}">
                <a16:creationId xmlns:a16="http://schemas.microsoft.com/office/drawing/2014/main" id="{66FB552F-ED6D-45CE-9421-BEC13E5BC18D}"/>
              </a:ext>
            </a:extLst>
          </p:cNvPr>
          <p:cNvSpPr>
            <a:spLocks noChangeArrowheads="1"/>
          </p:cNvSpPr>
          <p:nvPr/>
        </p:nvSpPr>
        <p:spPr bwMode="auto">
          <a:xfrm>
            <a:off x="4981016"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3</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0455" name="Text Box 88">
            <a:extLst>
              <a:ext uri="{FF2B5EF4-FFF2-40B4-BE49-F238E27FC236}">
                <a16:creationId xmlns:a16="http://schemas.microsoft.com/office/drawing/2014/main" id="{310632E7-CE7C-4F62-BC70-8263C6DAA923}"/>
              </a:ext>
            </a:extLst>
          </p:cNvPr>
          <p:cNvSpPr>
            <a:spLocks noChangeArrowheads="1"/>
          </p:cNvSpPr>
          <p:nvPr/>
        </p:nvSpPr>
        <p:spPr bwMode="auto">
          <a:xfrm>
            <a:off x="5585611" y="2361029"/>
            <a:ext cx="338285"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6" name="Rectangle 89" descr="永恒">
            <a:extLst>
              <a:ext uri="{FF2B5EF4-FFF2-40B4-BE49-F238E27FC236}">
                <a16:creationId xmlns:a16="http://schemas.microsoft.com/office/drawing/2014/main" id="{F92F972D-63F9-4DCC-B020-DF34A82404F5}"/>
              </a:ext>
            </a:extLst>
          </p:cNvPr>
          <p:cNvSpPr>
            <a:spLocks noChangeArrowheads="1"/>
          </p:cNvSpPr>
          <p:nvPr/>
        </p:nvSpPr>
        <p:spPr bwMode="auto">
          <a:xfrm>
            <a:off x="1249799" y="4305762"/>
            <a:ext cx="2971154" cy="439133"/>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  25* 21  08  16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57" name="Line 90">
            <a:extLst>
              <a:ext uri="{FF2B5EF4-FFF2-40B4-BE49-F238E27FC236}">
                <a16:creationId xmlns:a16="http://schemas.microsoft.com/office/drawing/2014/main" id="{35258BBA-812A-46E9-8A32-9E8B4076D5C0}"/>
              </a:ext>
            </a:extLst>
          </p:cNvPr>
          <p:cNvSpPr>
            <a:spLocks noChangeShapeType="1"/>
          </p:cNvSpPr>
          <p:nvPr/>
        </p:nvSpPr>
        <p:spPr bwMode="auto">
          <a:xfrm>
            <a:off x="1733475"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58" name="Line 91">
            <a:extLst>
              <a:ext uri="{FF2B5EF4-FFF2-40B4-BE49-F238E27FC236}">
                <a16:creationId xmlns:a16="http://schemas.microsoft.com/office/drawing/2014/main" id="{5DE946E6-1B4C-4819-834A-9CBD851480C8}"/>
              </a:ext>
            </a:extLst>
          </p:cNvPr>
          <p:cNvSpPr>
            <a:spLocks noChangeShapeType="1"/>
          </p:cNvSpPr>
          <p:nvPr/>
        </p:nvSpPr>
        <p:spPr bwMode="auto">
          <a:xfrm>
            <a:off x="2286248"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59" name="Line 92">
            <a:extLst>
              <a:ext uri="{FF2B5EF4-FFF2-40B4-BE49-F238E27FC236}">
                <a16:creationId xmlns:a16="http://schemas.microsoft.com/office/drawing/2014/main" id="{A557BE07-063E-41CA-BD3A-6997B0831FF0}"/>
              </a:ext>
            </a:extLst>
          </p:cNvPr>
          <p:cNvSpPr>
            <a:spLocks noChangeShapeType="1"/>
          </p:cNvSpPr>
          <p:nvPr/>
        </p:nvSpPr>
        <p:spPr bwMode="auto">
          <a:xfrm>
            <a:off x="2769924"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0" name="Line 93">
            <a:extLst>
              <a:ext uri="{FF2B5EF4-FFF2-40B4-BE49-F238E27FC236}">
                <a16:creationId xmlns:a16="http://schemas.microsoft.com/office/drawing/2014/main" id="{9D0AA4CD-ABFA-4D1D-A539-EF27F674B83E}"/>
              </a:ext>
            </a:extLst>
          </p:cNvPr>
          <p:cNvSpPr>
            <a:spLocks noChangeShapeType="1"/>
          </p:cNvSpPr>
          <p:nvPr/>
        </p:nvSpPr>
        <p:spPr bwMode="auto">
          <a:xfrm>
            <a:off x="3253601"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1" name="Line 94">
            <a:extLst>
              <a:ext uri="{FF2B5EF4-FFF2-40B4-BE49-F238E27FC236}">
                <a16:creationId xmlns:a16="http://schemas.microsoft.com/office/drawing/2014/main" id="{83F8B25B-9716-41F1-B962-572D0B46AA7A}"/>
              </a:ext>
            </a:extLst>
          </p:cNvPr>
          <p:cNvSpPr>
            <a:spLocks noChangeShapeType="1"/>
          </p:cNvSpPr>
          <p:nvPr/>
        </p:nvSpPr>
        <p:spPr bwMode="auto">
          <a:xfrm>
            <a:off x="3737277"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2" name="Rectangle 95" descr="永恒">
            <a:extLst>
              <a:ext uri="{FF2B5EF4-FFF2-40B4-BE49-F238E27FC236}">
                <a16:creationId xmlns:a16="http://schemas.microsoft.com/office/drawing/2014/main" id="{835090B8-9463-4BE1-A58B-B8216888367C}"/>
              </a:ext>
            </a:extLst>
          </p:cNvPr>
          <p:cNvSpPr>
            <a:spLocks noChangeArrowheads="1"/>
          </p:cNvSpPr>
          <p:nvPr/>
        </p:nvSpPr>
        <p:spPr bwMode="auto">
          <a:xfrm>
            <a:off x="5257402" y="4305762"/>
            <a:ext cx="2968275" cy="439133"/>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  25* 21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63" name="Line 96">
            <a:extLst>
              <a:ext uri="{FF2B5EF4-FFF2-40B4-BE49-F238E27FC236}">
                <a16:creationId xmlns:a16="http://schemas.microsoft.com/office/drawing/2014/main" id="{91DDF220-E800-42E1-9E58-D0BB2EB233FC}"/>
              </a:ext>
            </a:extLst>
          </p:cNvPr>
          <p:cNvSpPr>
            <a:spLocks noChangeShapeType="1"/>
          </p:cNvSpPr>
          <p:nvPr/>
        </p:nvSpPr>
        <p:spPr bwMode="auto">
          <a:xfrm>
            <a:off x="5741079"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4" name="Line 97">
            <a:extLst>
              <a:ext uri="{FF2B5EF4-FFF2-40B4-BE49-F238E27FC236}">
                <a16:creationId xmlns:a16="http://schemas.microsoft.com/office/drawing/2014/main" id="{42C826C5-3029-4E98-9EE2-F132070E8479}"/>
              </a:ext>
            </a:extLst>
          </p:cNvPr>
          <p:cNvSpPr>
            <a:spLocks noChangeShapeType="1"/>
          </p:cNvSpPr>
          <p:nvPr/>
        </p:nvSpPr>
        <p:spPr bwMode="auto">
          <a:xfrm>
            <a:off x="6293851"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5" name="Line 98">
            <a:extLst>
              <a:ext uri="{FF2B5EF4-FFF2-40B4-BE49-F238E27FC236}">
                <a16:creationId xmlns:a16="http://schemas.microsoft.com/office/drawing/2014/main" id="{B9B0C5D8-B025-4C4B-B395-876BEE4D4E67}"/>
              </a:ext>
            </a:extLst>
          </p:cNvPr>
          <p:cNvSpPr>
            <a:spLocks noChangeShapeType="1"/>
          </p:cNvSpPr>
          <p:nvPr/>
        </p:nvSpPr>
        <p:spPr bwMode="auto">
          <a:xfrm>
            <a:off x="6777528"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6" name="Line 99">
            <a:extLst>
              <a:ext uri="{FF2B5EF4-FFF2-40B4-BE49-F238E27FC236}">
                <a16:creationId xmlns:a16="http://schemas.microsoft.com/office/drawing/2014/main" id="{DC785560-FA45-4769-B5C6-D2CFDB53BA73}"/>
              </a:ext>
            </a:extLst>
          </p:cNvPr>
          <p:cNvSpPr>
            <a:spLocks noChangeShapeType="1"/>
          </p:cNvSpPr>
          <p:nvPr/>
        </p:nvSpPr>
        <p:spPr bwMode="auto">
          <a:xfrm>
            <a:off x="7261204"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7" name="Line 100">
            <a:extLst>
              <a:ext uri="{FF2B5EF4-FFF2-40B4-BE49-F238E27FC236}">
                <a16:creationId xmlns:a16="http://schemas.microsoft.com/office/drawing/2014/main" id="{BB09C0BF-17EF-4CD9-BB73-96CA13DBE952}"/>
              </a:ext>
            </a:extLst>
          </p:cNvPr>
          <p:cNvSpPr>
            <a:spLocks noChangeShapeType="1"/>
          </p:cNvSpPr>
          <p:nvPr/>
        </p:nvSpPr>
        <p:spPr bwMode="auto">
          <a:xfrm>
            <a:off x="7744880"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8" name="Text Box 101">
            <a:extLst>
              <a:ext uri="{FF2B5EF4-FFF2-40B4-BE49-F238E27FC236}">
                <a16:creationId xmlns:a16="http://schemas.microsoft.com/office/drawing/2014/main" id="{7D6CE268-1A03-449A-8A9B-4A1CFD1A7649}"/>
              </a:ext>
            </a:extLst>
          </p:cNvPr>
          <p:cNvSpPr>
            <a:spLocks noChangeArrowheads="1"/>
          </p:cNvSpPr>
          <p:nvPr/>
        </p:nvSpPr>
        <p:spPr bwMode="auto">
          <a:xfrm>
            <a:off x="5188306" y="4933096"/>
            <a:ext cx="3415964" cy="8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4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4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0469" name="Text Box 102">
            <a:extLst>
              <a:ext uri="{FF2B5EF4-FFF2-40B4-BE49-F238E27FC236}">
                <a16:creationId xmlns:a16="http://schemas.microsoft.com/office/drawing/2014/main" id="{276675FF-9609-4DC7-A127-6BCE33B908B6}"/>
              </a:ext>
            </a:extLst>
          </p:cNvPr>
          <p:cNvSpPr>
            <a:spLocks noChangeArrowheads="1"/>
          </p:cNvSpPr>
          <p:nvPr/>
        </p:nvSpPr>
        <p:spPr bwMode="auto">
          <a:xfrm>
            <a:off x="1387992" y="4921333"/>
            <a:ext cx="3107908" cy="8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4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0470" name="Freeform 103">
            <a:extLst>
              <a:ext uri="{FF2B5EF4-FFF2-40B4-BE49-F238E27FC236}">
                <a16:creationId xmlns:a16="http://schemas.microsoft.com/office/drawing/2014/main" id="{5859B436-5026-452C-85BC-610A09C62DE5}"/>
              </a:ext>
            </a:extLst>
          </p:cNvPr>
          <p:cNvSpPr>
            <a:spLocks noChangeArrowheads="1"/>
          </p:cNvSpPr>
          <p:nvPr/>
        </p:nvSpPr>
        <p:spPr bwMode="auto">
          <a:xfrm>
            <a:off x="1077057" y="1576863"/>
            <a:ext cx="3282089" cy="2498877"/>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0471" name="AutoShape 104">
            <a:extLst>
              <a:ext uri="{FF2B5EF4-FFF2-40B4-BE49-F238E27FC236}">
                <a16:creationId xmlns:a16="http://schemas.microsoft.com/office/drawing/2014/main" id="{D8BDBFF3-F2FB-491B-81EF-3670BB613CFB}"/>
              </a:ext>
            </a:extLst>
          </p:cNvPr>
          <p:cNvSpPr>
            <a:spLocks noChangeArrowheads="1"/>
          </p:cNvSpPr>
          <p:nvPr/>
        </p:nvSpPr>
        <p:spPr bwMode="auto">
          <a:xfrm>
            <a:off x="697026" y="2674696"/>
            <a:ext cx="829159" cy="3764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0472" name="Line 105">
            <a:extLst>
              <a:ext uri="{FF2B5EF4-FFF2-40B4-BE49-F238E27FC236}">
                <a16:creationId xmlns:a16="http://schemas.microsoft.com/office/drawing/2014/main" id="{24FD125A-075E-42A5-A0F5-C97A7BFBB2F2}"/>
              </a:ext>
            </a:extLst>
          </p:cNvPr>
          <p:cNvSpPr>
            <a:spLocks noChangeShapeType="1"/>
          </p:cNvSpPr>
          <p:nvPr/>
        </p:nvSpPr>
        <p:spPr bwMode="auto">
          <a:xfrm flipV="1">
            <a:off x="1802572" y="2988363"/>
            <a:ext cx="276386" cy="313667"/>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3" name="Line 106">
            <a:extLst>
              <a:ext uri="{FF2B5EF4-FFF2-40B4-BE49-F238E27FC236}">
                <a16:creationId xmlns:a16="http://schemas.microsoft.com/office/drawing/2014/main" id="{C9815801-30CB-41AA-966C-3E667293955A}"/>
              </a:ext>
            </a:extLst>
          </p:cNvPr>
          <p:cNvSpPr>
            <a:spLocks noChangeShapeType="1"/>
          </p:cNvSpPr>
          <p:nvPr/>
        </p:nvSpPr>
        <p:spPr bwMode="auto">
          <a:xfrm flipV="1">
            <a:off x="2493538" y="2235563"/>
            <a:ext cx="276386" cy="313667"/>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4" name="Line 107">
            <a:extLst>
              <a:ext uri="{FF2B5EF4-FFF2-40B4-BE49-F238E27FC236}">
                <a16:creationId xmlns:a16="http://schemas.microsoft.com/office/drawing/2014/main" id="{CB133A29-2E18-49D2-8C67-116CFD17CC43}"/>
              </a:ext>
            </a:extLst>
          </p:cNvPr>
          <p:cNvSpPr>
            <a:spLocks noChangeShapeType="1"/>
          </p:cNvSpPr>
          <p:nvPr/>
        </p:nvSpPr>
        <p:spPr bwMode="auto">
          <a:xfrm flipH="1">
            <a:off x="2355345" y="2172830"/>
            <a:ext cx="276386" cy="313667"/>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5" name="Line 108">
            <a:extLst>
              <a:ext uri="{FF2B5EF4-FFF2-40B4-BE49-F238E27FC236}">
                <a16:creationId xmlns:a16="http://schemas.microsoft.com/office/drawing/2014/main" id="{C5E51FC1-5C8E-4395-B822-450640EE1B54}"/>
              </a:ext>
            </a:extLst>
          </p:cNvPr>
          <p:cNvSpPr>
            <a:spLocks noChangeShapeType="1"/>
          </p:cNvSpPr>
          <p:nvPr/>
        </p:nvSpPr>
        <p:spPr bwMode="auto">
          <a:xfrm flipH="1">
            <a:off x="1733475" y="2925629"/>
            <a:ext cx="276386" cy="313667"/>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6" name="Freeform 109">
            <a:extLst>
              <a:ext uri="{FF2B5EF4-FFF2-40B4-BE49-F238E27FC236}">
                <a16:creationId xmlns:a16="http://schemas.microsoft.com/office/drawing/2014/main" id="{04A84C9C-C0B9-4323-B3CC-622DA8143A80}"/>
              </a:ext>
            </a:extLst>
          </p:cNvPr>
          <p:cNvSpPr>
            <a:spLocks noChangeArrowheads="1"/>
          </p:cNvSpPr>
          <p:nvPr/>
        </p:nvSpPr>
        <p:spPr bwMode="auto">
          <a:xfrm>
            <a:off x="5004048" y="1608230"/>
            <a:ext cx="3086315" cy="2415233"/>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0477" name="AutoShape 110">
            <a:extLst>
              <a:ext uri="{FF2B5EF4-FFF2-40B4-BE49-F238E27FC236}">
                <a16:creationId xmlns:a16="http://schemas.microsoft.com/office/drawing/2014/main" id="{77EF2BC1-2CE9-42DB-BD62-635986C05466}"/>
              </a:ext>
            </a:extLst>
          </p:cNvPr>
          <p:cNvSpPr>
            <a:spLocks noChangeArrowheads="1"/>
          </p:cNvSpPr>
          <p:nvPr/>
        </p:nvSpPr>
        <p:spPr bwMode="auto">
          <a:xfrm>
            <a:off x="8021267" y="2676003"/>
            <a:ext cx="829159" cy="376400"/>
          </a:xfrm>
          <a:prstGeom prst="rightArrow">
            <a:avLst>
              <a:gd name="adj1" fmla="val 50000"/>
              <a:gd name="adj2" fmla="val 50000"/>
            </a:avLst>
          </a:prstGeom>
          <a:gradFill rotWithShape="0">
            <a:gsLst>
              <a:gs pos="100000">
                <a:srgbClr val="0033CC"/>
              </a:gs>
              <a:gs pos="100000">
                <a:srgbClr val="740000"/>
              </a:gs>
            </a:gsLst>
            <a:lin ang="2700000" scaled="1"/>
          </a:gradFill>
          <a:ln w="9525">
            <a:solidFill>
              <a:schemeClr va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9AD3DF86-4923-4611-9B24-113F472B7D1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4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4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4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4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4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4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4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047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04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04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4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4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4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4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4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4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04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042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4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4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44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04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04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04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04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4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4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4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4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4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4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045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047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0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p:bldP spid="60438" grpId="0"/>
      <p:bldP spid="60439" grpId="0"/>
      <p:bldP spid="60440" grpId="0"/>
      <p:bldP spid="60441" grpId="0"/>
      <p:bldP spid="60442" grpId="0"/>
      <p:bldP spid="60443" grpId="0" animBg="1"/>
      <p:bldP spid="60444" grpId="0" animBg="1"/>
      <p:bldP spid="60445" grpId="0" animBg="1"/>
      <p:bldP spid="60446" grpId="0" animBg="1"/>
      <p:bldP spid="60447" grpId="0" animBg="1"/>
      <p:bldP spid="60448" grpId="0" animBg="1"/>
      <p:bldP spid="60449" grpId="0" animBg="1"/>
      <p:bldP spid="60450" grpId="0"/>
      <p:bldP spid="60451" grpId="0"/>
      <p:bldP spid="60452" grpId="0"/>
      <p:bldP spid="60453" grpId="0"/>
      <p:bldP spid="60454" grpId="0"/>
      <p:bldP spid="60455" grpId="0"/>
      <p:bldP spid="60456" grpId="0" animBg="1"/>
      <p:bldP spid="60457" grpId="0" animBg="1"/>
      <p:bldP spid="60458" grpId="0" animBg="1"/>
      <p:bldP spid="60459" grpId="0" animBg="1"/>
      <p:bldP spid="60460" grpId="0" animBg="1"/>
      <p:bldP spid="60461" grpId="0" animBg="1"/>
      <p:bldP spid="60462" grpId="0" animBg="1"/>
      <p:bldP spid="60463" grpId="0" animBg="1"/>
      <p:bldP spid="60464" grpId="0" animBg="1"/>
      <p:bldP spid="60465" grpId="0" animBg="1"/>
      <p:bldP spid="60466" grpId="0" animBg="1"/>
      <p:bldP spid="60467" grpId="0" animBg="1"/>
      <p:bldP spid="60468" grpId="0"/>
      <p:bldP spid="60469" grpId="0"/>
      <p:bldP spid="60470" grpId="0" animBg="1"/>
      <p:bldP spid="60471" grpId="0" animBg="1"/>
      <p:bldP spid="60472" grpId="0" animBg="1"/>
      <p:bldP spid="60473" grpId="0" animBg="1"/>
      <p:bldP spid="60474" grpId="0" animBg="1"/>
      <p:bldP spid="60475" grpId="0" animBg="1"/>
      <p:bldP spid="60476" grpId="0" animBg="1"/>
      <p:bldP spid="604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a:extLst>
              <a:ext uri="{FF2B5EF4-FFF2-40B4-BE49-F238E27FC236}">
                <a16:creationId xmlns:a16="http://schemas.microsoft.com/office/drawing/2014/main" id="{5935F539-6445-47AE-B754-8824D8DDFB4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873A73B-93C7-4040-864F-1FEA19576567}" type="slidenum">
              <a:rPr lang="zh-CN" altLang="en-US" sz="2400">
                <a:solidFill>
                  <a:srgbClr val="000000"/>
                </a:solidFill>
              </a:rPr>
              <a:pPr algn="r" eaLnBrk="1" hangingPunct="1">
                <a:spcBef>
                  <a:spcPct val="50000"/>
                </a:spcBef>
                <a:buClrTx/>
                <a:buSzTx/>
                <a:buFont typeface="Arial" panose="020B0604020202020204" pitchFamily="34" charset="0"/>
                <a:buNone/>
              </a:pPr>
              <a:t>75</a:t>
            </a:fld>
            <a:endParaRPr lang="en-US" altLang="zh-CN" sz="2400"/>
          </a:p>
        </p:txBody>
      </p:sp>
      <p:sp>
        <p:nvSpPr>
          <p:cNvPr id="61447" name="Line 62">
            <a:extLst>
              <a:ext uri="{FF2B5EF4-FFF2-40B4-BE49-F238E27FC236}">
                <a16:creationId xmlns:a16="http://schemas.microsoft.com/office/drawing/2014/main" id="{C13D8235-1B97-4B84-9DA2-7EEDDBAFCFD1}"/>
              </a:ext>
            </a:extLst>
          </p:cNvPr>
          <p:cNvSpPr>
            <a:spLocks noChangeShapeType="1"/>
          </p:cNvSpPr>
          <p:nvPr/>
        </p:nvSpPr>
        <p:spPr bwMode="auto">
          <a:xfrm flipH="1">
            <a:off x="6897742" y="2846819"/>
            <a:ext cx="195098" cy="446147"/>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48" name="Line 63">
            <a:extLst>
              <a:ext uri="{FF2B5EF4-FFF2-40B4-BE49-F238E27FC236}">
                <a16:creationId xmlns:a16="http://schemas.microsoft.com/office/drawing/2014/main" id="{45707E49-F9BF-4EFA-9E3D-66DBFCF79C58}"/>
              </a:ext>
            </a:extLst>
          </p:cNvPr>
          <p:cNvSpPr>
            <a:spLocks noChangeShapeType="1"/>
          </p:cNvSpPr>
          <p:nvPr/>
        </p:nvSpPr>
        <p:spPr bwMode="auto">
          <a:xfrm>
            <a:off x="6572578" y="2081996"/>
            <a:ext cx="520262" cy="63735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49" name="Line 64">
            <a:extLst>
              <a:ext uri="{FF2B5EF4-FFF2-40B4-BE49-F238E27FC236}">
                <a16:creationId xmlns:a16="http://schemas.microsoft.com/office/drawing/2014/main" id="{A34331F1-1B85-4072-98E2-06DCAD7D9763}"/>
              </a:ext>
            </a:extLst>
          </p:cNvPr>
          <p:cNvSpPr>
            <a:spLocks noChangeShapeType="1"/>
          </p:cNvSpPr>
          <p:nvPr/>
        </p:nvSpPr>
        <p:spPr bwMode="auto">
          <a:xfrm>
            <a:off x="5987284" y="2846819"/>
            <a:ext cx="130066" cy="382412"/>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0" name="Line 65">
            <a:extLst>
              <a:ext uri="{FF2B5EF4-FFF2-40B4-BE49-F238E27FC236}">
                <a16:creationId xmlns:a16="http://schemas.microsoft.com/office/drawing/2014/main" id="{7947A3CC-9855-4DFD-8BB1-7AC956660E1B}"/>
              </a:ext>
            </a:extLst>
          </p:cNvPr>
          <p:cNvSpPr>
            <a:spLocks noChangeShapeType="1"/>
          </p:cNvSpPr>
          <p:nvPr/>
        </p:nvSpPr>
        <p:spPr bwMode="auto">
          <a:xfrm flipH="1">
            <a:off x="5336956" y="2081996"/>
            <a:ext cx="1040524" cy="127470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1" name="Line 66">
            <a:extLst>
              <a:ext uri="{FF2B5EF4-FFF2-40B4-BE49-F238E27FC236}">
                <a16:creationId xmlns:a16="http://schemas.microsoft.com/office/drawing/2014/main" id="{D3E9688B-0028-4874-9707-F6FE75A0E1B3}"/>
              </a:ext>
            </a:extLst>
          </p:cNvPr>
          <p:cNvSpPr>
            <a:spLocks noChangeShapeType="1"/>
          </p:cNvSpPr>
          <p:nvPr/>
        </p:nvSpPr>
        <p:spPr bwMode="auto">
          <a:xfrm flipH="1">
            <a:off x="3526878" y="2846819"/>
            <a:ext cx="195098"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2" name="Line 67">
            <a:extLst>
              <a:ext uri="{FF2B5EF4-FFF2-40B4-BE49-F238E27FC236}">
                <a16:creationId xmlns:a16="http://schemas.microsoft.com/office/drawing/2014/main" id="{8F20602F-B823-4B80-9F1B-43EF40CB9EF7}"/>
              </a:ext>
            </a:extLst>
          </p:cNvPr>
          <p:cNvSpPr>
            <a:spLocks noChangeShapeType="1"/>
          </p:cNvSpPr>
          <p:nvPr/>
        </p:nvSpPr>
        <p:spPr bwMode="auto">
          <a:xfrm>
            <a:off x="2616419" y="2846819"/>
            <a:ext cx="130066" cy="382412"/>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3" name="Line 68">
            <a:extLst>
              <a:ext uri="{FF2B5EF4-FFF2-40B4-BE49-F238E27FC236}">
                <a16:creationId xmlns:a16="http://schemas.microsoft.com/office/drawing/2014/main" id="{2972EDE2-D373-4DF0-B794-538D75006050}"/>
              </a:ext>
            </a:extLst>
          </p:cNvPr>
          <p:cNvSpPr>
            <a:spLocks noChangeShapeType="1"/>
          </p:cNvSpPr>
          <p:nvPr/>
        </p:nvSpPr>
        <p:spPr bwMode="auto">
          <a:xfrm>
            <a:off x="3331779" y="2081996"/>
            <a:ext cx="520262" cy="63735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4" name="Line 69">
            <a:extLst>
              <a:ext uri="{FF2B5EF4-FFF2-40B4-BE49-F238E27FC236}">
                <a16:creationId xmlns:a16="http://schemas.microsoft.com/office/drawing/2014/main" id="{131E4BFC-0134-47B6-80A5-79990A0530E1}"/>
              </a:ext>
            </a:extLst>
          </p:cNvPr>
          <p:cNvSpPr>
            <a:spLocks noChangeShapeType="1"/>
          </p:cNvSpPr>
          <p:nvPr/>
        </p:nvSpPr>
        <p:spPr bwMode="auto">
          <a:xfrm flipH="1">
            <a:off x="1966091" y="2081996"/>
            <a:ext cx="1040524" cy="1274705"/>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5" name="Oval 70">
            <a:extLst>
              <a:ext uri="{FF2B5EF4-FFF2-40B4-BE49-F238E27FC236}">
                <a16:creationId xmlns:a16="http://schemas.microsoft.com/office/drawing/2014/main" id="{D23933F2-9BDF-41D0-AB21-B1B896E035AB}"/>
              </a:ext>
            </a:extLst>
          </p:cNvPr>
          <p:cNvSpPr>
            <a:spLocks noChangeArrowheads="1"/>
          </p:cNvSpPr>
          <p:nvPr/>
        </p:nvSpPr>
        <p:spPr bwMode="auto">
          <a:xfrm>
            <a:off x="2941583" y="176332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6" name="Oval 71">
            <a:extLst>
              <a:ext uri="{FF2B5EF4-FFF2-40B4-BE49-F238E27FC236}">
                <a16:creationId xmlns:a16="http://schemas.microsoft.com/office/drawing/2014/main" id="{6EA9A9C2-AC56-4855-806C-F4FBE5412382}"/>
              </a:ext>
            </a:extLst>
          </p:cNvPr>
          <p:cNvSpPr>
            <a:spLocks noChangeArrowheads="1"/>
          </p:cNvSpPr>
          <p:nvPr/>
        </p:nvSpPr>
        <p:spPr bwMode="auto">
          <a:xfrm>
            <a:off x="2291255" y="246308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p>
        </p:txBody>
      </p:sp>
      <p:sp>
        <p:nvSpPr>
          <p:cNvPr id="61457" name="Oval 72">
            <a:extLst>
              <a:ext uri="{FF2B5EF4-FFF2-40B4-BE49-F238E27FC236}">
                <a16:creationId xmlns:a16="http://schemas.microsoft.com/office/drawing/2014/main" id="{B387FF46-BEA8-4DA0-881A-70C84FE9AD36}"/>
              </a:ext>
            </a:extLst>
          </p:cNvPr>
          <p:cNvSpPr>
            <a:spLocks noChangeArrowheads="1"/>
          </p:cNvSpPr>
          <p:nvPr/>
        </p:nvSpPr>
        <p:spPr bwMode="auto">
          <a:xfrm>
            <a:off x="1640928" y="3229231"/>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8" name="Oval 73">
            <a:extLst>
              <a:ext uri="{FF2B5EF4-FFF2-40B4-BE49-F238E27FC236}">
                <a16:creationId xmlns:a16="http://schemas.microsoft.com/office/drawing/2014/main" id="{AEB23066-F5EC-48DB-A86E-0B73B0E593B3}"/>
              </a:ext>
            </a:extLst>
          </p:cNvPr>
          <p:cNvSpPr>
            <a:spLocks noChangeArrowheads="1"/>
          </p:cNvSpPr>
          <p:nvPr/>
        </p:nvSpPr>
        <p:spPr bwMode="auto">
          <a:xfrm>
            <a:off x="3591910" y="2463080"/>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9" name="Oval 74">
            <a:extLst>
              <a:ext uri="{FF2B5EF4-FFF2-40B4-BE49-F238E27FC236}">
                <a16:creationId xmlns:a16="http://schemas.microsoft.com/office/drawing/2014/main" id="{F1A418A9-3965-45B4-8A58-3BAC7A2DC062}"/>
              </a:ext>
            </a:extLst>
          </p:cNvPr>
          <p:cNvSpPr>
            <a:spLocks noChangeArrowheads="1"/>
          </p:cNvSpPr>
          <p:nvPr/>
        </p:nvSpPr>
        <p:spPr bwMode="auto">
          <a:xfrm>
            <a:off x="2551386"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60" name="Oval 75">
            <a:extLst>
              <a:ext uri="{FF2B5EF4-FFF2-40B4-BE49-F238E27FC236}">
                <a16:creationId xmlns:a16="http://schemas.microsoft.com/office/drawing/2014/main" id="{FB70759A-BDD2-4BA3-83AE-917B2CEBDC2D}"/>
              </a:ext>
            </a:extLst>
          </p:cNvPr>
          <p:cNvSpPr>
            <a:spLocks noChangeArrowheads="1"/>
          </p:cNvSpPr>
          <p:nvPr/>
        </p:nvSpPr>
        <p:spPr bwMode="auto">
          <a:xfrm>
            <a:off x="3266747"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61" name="Text Box 76">
            <a:extLst>
              <a:ext uri="{FF2B5EF4-FFF2-40B4-BE49-F238E27FC236}">
                <a16:creationId xmlns:a16="http://schemas.microsoft.com/office/drawing/2014/main" id="{46A14F61-DB4D-43E1-8387-927E27A40362}"/>
              </a:ext>
            </a:extLst>
          </p:cNvPr>
          <p:cNvSpPr>
            <a:spLocks noChangeArrowheads="1"/>
          </p:cNvSpPr>
          <p:nvPr/>
        </p:nvSpPr>
        <p:spPr bwMode="auto">
          <a:xfrm>
            <a:off x="2762743" y="150837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62" name="Text Box 77">
            <a:extLst>
              <a:ext uri="{FF2B5EF4-FFF2-40B4-BE49-F238E27FC236}">
                <a16:creationId xmlns:a16="http://schemas.microsoft.com/office/drawing/2014/main" id="{05FD92D6-EB5A-4877-8BA5-26D4F1278321}"/>
              </a:ext>
            </a:extLst>
          </p:cNvPr>
          <p:cNvSpPr>
            <a:spLocks noChangeArrowheads="1"/>
          </p:cNvSpPr>
          <p:nvPr/>
        </p:nvSpPr>
        <p:spPr bwMode="auto">
          <a:xfrm>
            <a:off x="2177448" y="2133781"/>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3" name="Text Box 78">
            <a:extLst>
              <a:ext uri="{FF2B5EF4-FFF2-40B4-BE49-F238E27FC236}">
                <a16:creationId xmlns:a16="http://schemas.microsoft.com/office/drawing/2014/main" id="{8986AB6E-B855-4D50-8C50-7957C6F6BCFB}"/>
              </a:ext>
            </a:extLst>
          </p:cNvPr>
          <p:cNvSpPr>
            <a:spLocks noChangeArrowheads="1"/>
          </p:cNvSpPr>
          <p:nvPr/>
        </p:nvSpPr>
        <p:spPr bwMode="auto">
          <a:xfrm>
            <a:off x="3998365" y="2259924"/>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2</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64" name="Text Box 79">
            <a:extLst>
              <a:ext uri="{FF2B5EF4-FFF2-40B4-BE49-F238E27FC236}">
                <a16:creationId xmlns:a16="http://schemas.microsoft.com/office/drawing/2014/main" id="{A7D9B1B3-A7A5-4018-BB83-3579E53F6140}"/>
              </a:ext>
            </a:extLst>
          </p:cNvPr>
          <p:cNvSpPr>
            <a:spLocks noChangeArrowheads="1"/>
          </p:cNvSpPr>
          <p:nvPr/>
        </p:nvSpPr>
        <p:spPr bwMode="auto">
          <a:xfrm>
            <a:off x="1575895"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5" name="Text Box 80">
            <a:extLst>
              <a:ext uri="{FF2B5EF4-FFF2-40B4-BE49-F238E27FC236}">
                <a16:creationId xmlns:a16="http://schemas.microsoft.com/office/drawing/2014/main" id="{3BBAF829-29AC-4B52-9095-A55EAA9EDC68}"/>
              </a:ext>
            </a:extLst>
          </p:cNvPr>
          <p:cNvSpPr>
            <a:spLocks noChangeArrowheads="1"/>
          </p:cNvSpPr>
          <p:nvPr/>
        </p:nvSpPr>
        <p:spPr bwMode="auto">
          <a:xfrm>
            <a:off x="2746484"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6" name="Text Box 81">
            <a:extLst>
              <a:ext uri="{FF2B5EF4-FFF2-40B4-BE49-F238E27FC236}">
                <a16:creationId xmlns:a16="http://schemas.microsoft.com/office/drawing/2014/main" id="{231739AC-C371-4EB0-81E7-64C5DB241F61}"/>
              </a:ext>
            </a:extLst>
          </p:cNvPr>
          <p:cNvSpPr>
            <a:spLocks noChangeArrowheads="1"/>
          </p:cNvSpPr>
          <p:nvPr/>
        </p:nvSpPr>
        <p:spPr bwMode="auto">
          <a:xfrm>
            <a:off x="3217972"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7" name="AutoShape 82">
            <a:extLst>
              <a:ext uri="{FF2B5EF4-FFF2-40B4-BE49-F238E27FC236}">
                <a16:creationId xmlns:a16="http://schemas.microsoft.com/office/drawing/2014/main" id="{ED8F9A7E-8C40-4823-B399-4E2D55C72C99}"/>
              </a:ext>
            </a:extLst>
          </p:cNvPr>
          <p:cNvSpPr>
            <a:spLocks noChangeArrowheads="1"/>
          </p:cNvSpPr>
          <p:nvPr/>
        </p:nvSpPr>
        <p:spPr bwMode="auto">
          <a:xfrm>
            <a:off x="4372303"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68" name="Oval 83">
            <a:extLst>
              <a:ext uri="{FF2B5EF4-FFF2-40B4-BE49-F238E27FC236}">
                <a16:creationId xmlns:a16="http://schemas.microsoft.com/office/drawing/2014/main" id="{2A03B1A0-19C6-4546-8BE5-9749EE8EF219}"/>
              </a:ext>
            </a:extLst>
          </p:cNvPr>
          <p:cNvSpPr>
            <a:spLocks noChangeArrowheads="1"/>
          </p:cNvSpPr>
          <p:nvPr/>
        </p:nvSpPr>
        <p:spPr bwMode="auto">
          <a:xfrm>
            <a:off x="6247415" y="1763320"/>
            <a:ext cx="455229" cy="446147"/>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1469" name="Oval 84">
            <a:extLst>
              <a:ext uri="{FF2B5EF4-FFF2-40B4-BE49-F238E27FC236}">
                <a16:creationId xmlns:a16="http://schemas.microsoft.com/office/drawing/2014/main" id="{912D1A2E-AB9D-44CD-8008-88820CF6B3A4}"/>
              </a:ext>
            </a:extLst>
          </p:cNvPr>
          <p:cNvSpPr>
            <a:spLocks noChangeArrowheads="1"/>
          </p:cNvSpPr>
          <p:nvPr/>
        </p:nvSpPr>
        <p:spPr bwMode="auto">
          <a:xfrm>
            <a:off x="5662120" y="2463080"/>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70" name="Oval 85">
            <a:extLst>
              <a:ext uri="{FF2B5EF4-FFF2-40B4-BE49-F238E27FC236}">
                <a16:creationId xmlns:a16="http://schemas.microsoft.com/office/drawing/2014/main" id="{8FE157C3-266F-4E0D-9F1B-3A5C7042B2AA}"/>
              </a:ext>
            </a:extLst>
          </p:cNvPr>
          <p:cNvSpPr>
            <a:spLocks noChangeArrowheads="1"/>
          </p:cNvSpPr>
          <p:nvPr/>
        </p:nvSpPr>
        <p:spPr bwMode="auto">
          <a:xfrm>
            <a:off x="5011792" y="3221264"/>
            <a:ext cx="455229" cy="454114"/>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1471" name="Oval 86">
            <a:extLst>
              <a:ext uri="{FF2B5EF4-FFF2-40B4-BE49-F238E27FC236}">
                <a16:creationId xmlns:a16="http://schemas.microsoft.com/office/drawing/2014/main" id="{54B1F28C-4FC7-4FB6-9CA3-73B28549161F}"/>
              </a:ext>
            </a:extLst>
          </p:cNvPr>
          <p:cNvSpPr>
            <a:spLocks noChangeArrowheads="1"/>
          </p:cNvSpPr>
          <p:nvPr/>
        </p:nvSpPr>
        <p:spPr bwMode="auto">
          <a:xfrm>
            <a:off x="5923606" y="3229231"/>
            <a:ext cx="453874"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72" name="Oval 87">
            <a:extLst>
              <a:ext uri="{FF2B5EF4-FFF2-40B4-BE49-F238E27FC236}">
                <a16:creationId xmlns:a16="http://schemas.microsoft.com/office/drawing/2014/main" id="{60F561A4-9CD7-4AEA-85CD-8943C4992920}"/>
              </a:ext>
            </a:extLst>
          </p:cNvPr>
          <p:cNvSpPr>
            <a:spLocks noChangeArrowheads="1"/>
          </p:cNvSpPr>
          <p:nvPr/>
        </p:nvSpPr>
        <p:spPr bwMode="auto">
          <a:xfrm>
            <a:off x="6897742" y="246308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73" name="Oval 88">
            <a:extLst>
              <a:ext uri="{FF2B5EF4-FFF2-40B4-BE49-F238E27FC236}">
                <a16:creationId xmlns:a16="http://schemas.microsoft.com/office/drawing/2014/main" id="{D26AC5C0-A2F1-4A33-AAAB-9B623EC708E0}"/>
              </a:ext>
            </a:extLst>
          </p:cNvPr>
          <p:cNvSpPr>
            <a:spLocks noChangeArrowheads="1"/>
          </p:cNvSpPr>
          <p:nvPr/>
        </p:nvSpPr>
        <p:spPr bwMode="auto">
          <a:xfrm>
            <a:off x="6637611"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74" name="Text Box 89">
            <a:extLst>
              <a:ext uri="{FF2B5EF4-FFF2-40B4-BE49-F238E27FC236}">
                <a16:creationId xmlns:a16="http://schemas.microsoft.com/office/drawing/2014/main" id="{84E17D4F-BFF2-49C9-9A18-F2E438909E2E}"/>
              </a:ext>
            </a:extLst>
          </p:cNvPr>
          <p:cNvSpPr>
            <a:spLocks noChangeArrowheads="1"/>
          </p:cNvSpPr>
          <p:nvPr/>
        </p:nvSpPr>
        <p:spPr bwMode="auto">
          <a:xfrm>
            <a:off x="6133607" y="1495101"/>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75" name="Text Box 90">
            <a:extLst>
              <a:ext uri="{FF2B5EF4-FFF2-40B4-BE49-F238E27FC236}">
                <a16:creationId xmlns:a16="http://schemas.microsoft.com/office/drawing/2014/main" id="{86B3E158-76D3-4096-A54D-64FEEE64B662}"/>
              </a:ext>
            </a:extLst>
          </p:cNvPr>
          <p:cNvSpPr>
            <a:spLocks noChangeArrowheads="1"/>
          </p:cNvSpPr>
          <p:nvPr/>
        </p:nvSpPr>
        <p:spPr bwMode="auto">
          <a:xfrm>
            <a:off x="7304197" y="232365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6" name="Text Box 91">
            <a:extLst>
              <a:ext uri="{FF2B5EF4-FFF2-40B4-BE49-F238E27FC236}">
                <a16:creationId xmlns:a16="http://schemas.microsoft.com/office/drawing/2014/main" id="{DB883862-EE1F-4BAE-8F48-4B287D69DB99}"/>
              </a:ext>
            </a:extLst>
          </p:cNvPr>
          <p:cNvSpPr>
            <a:spLocks noChangeArrowheads="1"/>
          </p:cNvSpPr>
          <p:nvPr/>
        </p:nvSpPr>
        <p:spPr bwMode="auto">
          <a:xfrm>
            <a:off x="6522449"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7" name="Text Box 92">
            <a:extLst>
              <a:ext uri="{FF2B5EF4-FFF2-40B4-BE49-F238E27FC236}">
                <a16:creationId xmlns:a16="http://schemas.microsoft.com/office/drawing/2014/main" id="{FD9B16E2-C7D1-4C96-8687-B52D27B65C1D}"/>
              </a:ext>
            </a:extLst>
          </p:cNvPr>
          <p:cNvSpPr>
            <a:spLocks noChangeArrowheads="1"/>
          </p:cNvSpPr>
          <p:nvPr/>
        </p:nvSpPr>
        <p:spPr bwMode="auto">
          <a:xfrm>
            <a:off x="6182382"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8" name="Text Box 93">
            <a:extLst>
              <a:ext uri="{FF2B5EF4-FFF2-40B4-BE49-F238E27FC236}">
                <a16:creationId xmlns:a16="http://schemas.microsoft.com/office/drawing/2014/main" id="{DDDD81A1-2A5C-4A41-AA84-907688BF09F0}"/>
              </a:ext>
            </a:extLst>
          </p:cNvPr>
          <p:cNvSpPr>
            <a:spLocks noChangeArrowheads="1"/>
          </p:cNvSpPr>
          <p:nvPr/>
        </p:nvSpPr>
        <p:spPr bwMode="auto">
          <a:xfrm>
            <a:off x="4897985"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9" name="Text Box 94">
            <a:extLst>
              <a:ext uri="{FF2B5EF4-FFF2-40B4-BE49-F238E27FC236}">
                <a16:creationId xmlns:a16="http://schemas.microsoft.com/office/drawing/2014/main" id="{12A4F65A-7296-4C2E-B91E-4B4192162230}"/>
              </a:ext>
            </a:extLst>
          </p:cNvPr>
          <p:cNvSpPr>
            <a:spLocks noChangeArrowheads="1"/>
          </p:cNvSpPr>
          <p:nvPr/>
        </p:nvSpPr>
        <p:spPr bwMode="auto">
          <a:xfrm>
            <a:off x="5467022" y="220813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80" name="Rectangle 95" descr="永恒">
            <a:extLst>
              <a:ext uri="{FF2B5EF4-FFF2-40B4-BE49-F238E27FC236}">
                <a16:creationId xmlns:a16="http://schemas.microsoft.com/office/drawing/2014/main" id="{6524793D-7F78-4B96-8526-CDE93EE7E3F0}"/>
              </a:ext>
            </a:extLst>
          </p:cNvPr>
          <p:cNvSpPr>
            <a:spLocks noChangeArrowheads="1"/>
          </p:cNvSpPr>
          <p:nvPr/>
        </p:nvSpPr>
        <p:spPr bwMode="auto">
          <a:xfrm>
            <a:off x="1445829" y="4183932"/>
            <a:ext cx="2793699" cy="446147"/>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 16  21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81" name="Line 96">
            <a:extLst>
              <a:ext uri="{FF2B5EF4-FFF2-40B4-BE49-F238E27FC236}">
                <a16:creationId xmlns:a16="http://schemas.microsoft.com/office/drawing/2014/main" id="{6F5FC3DE-D974-4A49-8D29-E247A0AE758C}"/>
              </a:ext>
            </a:extLst>
          </p:cNvPr>
          <p:cNvSpPr>
            <a:spLocks noChangeShapeType="1"/>
          </p:cNvSpPr>
          <p:nvPr/>
        </p:nvSpPr>
        <p:spPr bwMode="auto">
          <a:xfrm>
            <a:off x="1966091"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2" name="Line 97">
            <a:extLst>
              <a:ext uri="{FF2B5EF4-FFF2-40B4-BE49-F238E27FC236}">
                <a16:creationId xmlns:a16="http://schemas.microsoft.com/office/drawing/2014/main" id="{F9DF859B-DF82-4266-945E-751019B9DEB7}"/>
              </a:ext>
            </a:extLst>
          </p:cNvPr>
          <p:cNvSpPr>
            <a:spLocks noChangeShapeType="1"/>
          </p:cNvSpPr>
          <p:nvPr/>
        </p:nvSpPr>
        <p:spPr bwMode="auto">
          <a:xfrm>
            <a:off x="2421321"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3" name="Line 98">
            <a:extLst>
              <a:ext uri="{FF2B5EF4-FFF2-40B4-BE49-F238E27FC236}">
                <a16:creationId xmlns:a16="http://schemas.microsoft.com/office/drawing/2014/main" id="{E8E7B3DD-67A3-4631-BB96-290158048BDE}"/>
              </a:ext>
            </a:extLst>
          </p:cNvPr>
          <p:cNvSpPr>
            <a:spLocks noChangeShapeType="1"/>
          </p:cNvSpPr>
          <p:nvPr/>
        </p:nvSpPr>
        <p:spPr bwMode="auto">
          <a:xfrm>
            <a:off x="2876550"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4" name="Line 99">
            <a:extLst>
              <a:ext uri="{FF2B5EF4-FFF2-40B4-BE49-F238E27FC236}">
                <a16:creationId xmlns:a16="http://schemas.microsoft.com/office/drawing/2014/main" id="{671D91FF-5390-480C-9C60-83A5D5762F1A}"/>
              </a:ext>
            </a:extLst>
          </p:cNvPr>
          <p:cNvSpPr>
            <a:spLocks noChangeShapeType="1"/>
          </p:cNvSpPr>
          <p:nvPr/>
        </p:nvSpPr>
        <p:spPr bwMode="auto">
          <a:xfrm>
            <a:off x="3331779"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5" name="Line 100">
            <a:extLst>
              <a:ext uri="{FF2B5EF4-FFF2-40B4-BE49-F238E27FC236}">
                <a16:creationId xmlns:a16="http://schemas.microsoft.com/office/drawing/2014/main" id="{7F978E50-A9CE-40B1-B135-2B5E59793C53}"/>
              </a:ext>
            </a:extLst>
          </p:cNvPr>
          <p:cNvSpPr>
            <a:spLocks noChangeShapeType="1"/>
          </p:cNvSpPr>
          <p:nvPr/>
        </p:nvSpPr>
        <p:spPr bwMode="auto">
          <a:xfrm>
            <a:off x="3787009"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6" name="Rectangle 101" descr="永恒">
            <a:extLst>
              <a:ext uri="{FF2B5EF4-FFF2-40B4-BE49-F238E27FC236}">
                <a16:creationId xmlns:a16="http://schemas.microsoft.com/office/drawing/2014/main" id="{31E49A67-E501-4748-9C98-3947B2A03375}"/>
              </a:ext>
            </a:extLst>
          </p:cNvPr>
          <p:cNvSpPr>
            <a:spLocks noChangeArrowheads="1"/>
          </p:cNvSpPr>
          <p:nvPr/>
        </p:nvSpPr>
        <p:spPr bwMode="auto">
          <a:xfrm>
            <a:off x="5011792" y="4183931"/>
            <a:ext cx="2797763" cy="446147"/>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08  16  21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87" name="Line 102">
            <a:extLst>
              <a:ext uri="{FF2B5EF4-FFF2-40B4-BE49-F238E27FC236}">
                <a16:creationId xmlns:a16="http://schemas.microsoft.com/office/drawing/2014/main" id="{F65C8868-E80F-4EF6-BE45-4334EC730A25}"/>
              </a:ext>
            </a:extLst>
          </p:cNvPr>
          <p:cNvSpPr>
            <a:spLocks noChangeShapeType="1"/>
          </p:cNvSpPr>
          <p:nvPr/>
        </p:nvSpPr>
        <p:spPr bwMode="auto">
          <a:xfrm>
            <a:off x="542095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8" name="Line 103">
            <a:extLst>
              <a:ext uri="{FF2B5EF4-FFF2-40B4-BE49-F238E27FC236}">
                <a16:creationId xmlns:a16="http://schemas.microsoft.com/office/drawing/2014/main" id="{39AF38D4-184E-44D3-B93F-84C182B76CB3}"/>
              </a:ext>
            </a:extLst>
          </p:cNvPr>
          <p:cNvSpPr>
            <a:spLocks noChangeShapeType="1"/>
          </p:cNvSpPr>
          <p:nvPr/>
        </p:nvSpPr>
        <p:spPr bwMode="auto">
          <a:xfrm>
            <a:off x="5876186"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9" name="Line 104">
            <a:extLst>
              <a:ext uri="{FF2B5EF4-FFF2-40B4-BE49-F238E27FC236}">
                <a16:creationId xmlns:a16="http://schemas.microsoft.com/office/drawing/2014/main" id="{9C8FA278-01A2-4519-BACF-AD1F8733BDA2}"/>
              </a:ext>
            </a:extLst>
          </p:cNvPr>
          <p:cNvSpPr>
            <a:spLocks noChangeShapeType="1"/>
          </p:cNvSpPr>
          <p:nvPr/>
        </p:nvSpPr>
        <p:spPr bwMode="auto">
          <a:xfrm>
            <a:off x="6331415"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0" name="Line 105">
            <a:extLst>
              <a:ext uri="{FF2B5EF4-FFF2-40B4-BE49-F238E27FC236}">
                <a16:creationId xmlns:a16="http://schemas.microsoft.com/office/drawing/2014/main" id="{B5AD1AA0-C43F-4A91-9573-FB271F46DF1D}"/>
              </a:ext>
            </a:extLst>
          </p:cNvPr>
          <p:cNvSpPr>
            <a:spLocks noChangeShapeType="1"/>
          </p:cNvSpPr>
          <p:nvPr/>
        </p:nvSpPr>
        <p:spPr bwMode="auto">
          <a:xfrm>
            <a:off x="685167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1" name="Line 106">
            <a:extLst>
              <a:ext uri="{FF2B5EF4-FFF2-40B4-BE49-F238E27FC236}">
                <a16:creationId xmlns:a16="http://schemas.microsoft.com/office/drawing/2014/main" id="{C20E04D3-30C3-4D34-ACDE-46EF53F43D77}"/>
              </a:ext>
            </a:extLst>
          </p:cNvPr>
          <p:cNvSpPr>
            <a:spLocks noChangeShapeType="1"/>
          </p:cNvSpPr>
          <p:nvPr/>
        </p:nvSpPr>
        <p:spPr bwMode="auto">
          <a:xfrm>
            <a:off x="730690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2" name="Text Box 107">
            <a:extLst>
              <a:ext uri="{FF2B5EF4-FFF2-40B4-BE49-F238E27FC236}">
                <a16:creationId xmlns:a16="http://schemas.microsoft.com/office/drawing/2014/main" id="{53E05903-FAEE-4EEB-920D-88F297672DDC}"/>
              </a:ext>
            </a:extLst>
          </p:cNvPr>
          <p:cNvSpPr>
            <a:spLocks noChangeArrowheads="1"/>
          </p:cNvSpPr>
          <p:nvPr/>
        </p:nvSpPr>
        <p:spPr bwMode="auto">
          <a:xfrm>
            <a:off x="4972501" y="4819957"/>
            <a:ext cx="3438607" cy="83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3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3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1493" name="Text Box 108">
            <a:extLst>
              <a:ext uri="{FF2B5EF4-FFF2-40B4-BE49-F238E27FC236}">
                <a16:creationId xmlns:a16="http://schemas.microsoft.com/office/drawing/2014/main" id="{AB9F368A-AE30-4BCC-A982-C8E3E79C57AE}"/>
              </a:ext>
            </a:extLst>
          </p:cNvPr>
          <p:cNvSpPr>
            <a:spLocks noChangeArrowheads="1"/>
          </p:cNvSpPr>
          <p:nvPr/>
        </p:nvSpPr>
        <p:spPr bwMode="auto">
          <a:xfrm>
            <a:off x="1328000" y="4819957"/>
            <a:ext cx="3108024" cy="83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3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1494" name="AutoShape 109">
            <a:extLst>
              <a:ext uri="{FF2B5EF4-FFF2-40B4-BE49-F238E27FC236}">
                <a16:creationId xmlns:a16="http://schemas.microsoft.com/office/drawing/2014/main" id="{C0357AAD-B052-4121-808F-0C2A6CD73E4D}"/>
              </a:ext>
            </a:extLst>
          </p:cNvPr>
          <p:cNvSpPr>
            <a:spLocks noChangeArrowheads="1"/>
          </p:cNvSpPr>
          <p:nvPr/>
        </p:nvSpPr>
        <p:spPr bwMode="auto">
          <a:xfrm>
            <a:off x="990600"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95" name="Line 110">
            <a:extLst>
              <a:ext uri="{FF2B5EF4-FFF2-40B4-BE49-F238E27FC236}">
                <a16:creationId xmlns:a16="http://schemas.microsoft.com/office/drawing/2014/main" id="{DAB649CA-5CEA-4976-9F96-93F388EA7410}"/>
              </a:ext>
            </a:extLst>
          </p:cNvPr>
          <p:cNvSpPr>
            <a:spLocks noChangeShapeType="1"/>
          </p:cNvSpPr>
          <p:nvPr/>
        </p:nvSpPr>
        <p:spPr bwMode="auto">
          <a:xfrm flipV="1">
            <a:off x="2616419" y="2081996"/>
            <a:ext cx="260131" cy="318676"/>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6" name="Line 111">
            <a:extLst>
              <a:ext uri="{FF2B5EF4-FFF2-40B4-BE49-F238E27FC236}">
                <a16:creationId xmlns:a16="http://schemas.microsoft.com/office/drawing/2014/main" id="{038D49B4-384D-47D5-86D4-81808F690517}"/>
              </a:ext>
            </a:extLst>
          </p:cNvPr>
          <p:cNvSpPr>
            <a:spLocks noChangeShapeType="1"/>
          </p:cNvSpPr>
          <p:nvPr/>
        </p:nvSpPr>
        <p:spPr bwMode="auto">
          <a:xfrm flipH="1">
            <a:off x="2486353" y="2018261"/>
            <a:ext cx="260131" cy="318676"/>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7" name="Freeform 112">
            <a:extLst>
              <a:ext uri="{FF2B5EF4-FFF2-40B4-BE49-F238E27FC236}">
                <a16:creationId xmlns:a16="http://schemas.microsoft.com/office/drawing/2014/main" id="{BA10F0A4-B2B9-44C7-9697-95A942C48119}"/>
              </a:ext>
            </a:extLst>
          </p:cNvPr>
          <p:cNvSpPr>
            <a:spLocks noChangeArrowheads="1"/>
          </p:cNvSpPr>
          <p:nvPr/>
        </p:nvSpPr>
        <p:spPr bwMode="auto">
          <a:xfrm>
            <a:off x="1380797" y="1444644"/>
            <a:ext cx="2904797" cy="245380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1498" name="AutoShape 113">
            <a:extLst>
              <a:ext uri="{FF2B5EF4-FFF2-40B4-BE49-F238E27FC236}">
                <a16:creationId xmlns:a16="http://schemas.microsoft.com/office/drawing/2014/main" id="{F2EBF8B4-6CE2-4CD6-B5D9-DCD8E8BE0BC6}"/>
              </a:ext>
            </a:extLst>
          </p:cNvPr>
          <p:cNvSpPr>
            <a:spLocks noChangeArrowheads="1"/>
          </p:cNvSpPr>
          <p:nvPr/>
        </p:nvSpPr>
        <p:spPr bwMode="auto">
          <a:xfrm>
            <a:off x="7754007"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99" name="Freeform 114">
            <a:extLst>
              <a:ext uri="{FF2B5EF4-FFF2-40B4-BE49-F238E27FC236}">
                <a16:creationId xmlns:a16="http://schemas.microsoft.com/office/drawing/2014/main" id="{F68D01B2-FDF7-49DF-ACD6-5AB340E42261}"/>
              </a:ext>
            </a:extLst>
          </p:cNvPr>
          <p:cNvSpPr>
            <a:spLocks noChangeArrowheads="1"/>
          </p:cNvSpPr>
          <p:nvPr/>
        </p:nvSpPr>
        <p:spPr bwMode="auto">
          <a:xfrm>
            <a:off x="5315278" y="1412776"/>
            <a:ext cx="2373696" cy="171023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A3BD4923-87C5-44FE-825D-15D9484D4FF5}"/>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4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4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4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4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4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4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4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4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4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4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4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4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4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146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14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4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14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4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4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4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4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14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4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4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4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4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46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4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47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147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4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147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147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47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47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47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47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149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1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nimBg="1"/>
      <p:bldP spid="61448" grpId="0" animBg="1"/>
      <p:bldP spid="61449" grpId="0" animBg="1"/>
      <p:bldP spid="61450" grpId="0" animBg="1"/>
      <p:bldP spid="61451" grpId="0" animBg="1"/>
      <p:bldP spid="61452" grpId="0" animBg="1"/>
      <p:bldP spid="61453" grpId="0" animBg="1"/>
      <p:bldP spid="61454" grpId="0" animBg="1"/>
      <p:bldP spid="61455" grpId="0" animBg="1"/>
      <p:bldP spid="61456" grpId="0" animBg="1"/>
      <p:bldP spid="61457" grpId="0" animBg="1"/>
      <p:bldP spid="61458" grpId="0" animBg="1"/>
      <p:bldP spid="61459" grpId="0" animBg="1"/>
      <p:bldP spid="61460" grpId="0" animBg="1"/>
      <p:bldP spid="61461" grpId="0"/>
      <p:bldP spid="61462" grpId="0"/>
      <p:bldP spid="61463" grpId="0"/>
      <p:bldP spid="61464" grpId="0"/>
      <p:bldP spid="61465" grpId="0"/>
      <p:bldP spid="61466" grpId="0"/>
      <p:bldP spid="61467" grpId="0" animBg="1"/>
      <p:bldP spid="61468" grpId="0" animBg="1"/>
      <p:bldP spid="61469" grpId="0" animBg="1"/>
      <p:bldP spid="61470" grpId="0" animBg="1"/>
      <p:bldP spid="61471" grpId="0" animBg="1"/>
      <p:bldP spid="61472" grpId="0" animBg="1"/>
      <p:bldP spid="61473" grpId="0" animBg="1"/>
      <p:bldP spid="61474" grpId="0"/>
      <p:bldP spid="61475" grpId="0"/>
      <p:bldP spid="61476" grpId="0"/>
      <p:bldP spid="61477" grpId="0"/>
      <p:bldP spid="61478" grpId="0"/>
      <p:bldP spid="61479" grpId="0"/>
      <p:bldP spid="61480" grpId="0" animBg="1"/>
      <p:bldP spid="61481" grpId="0" animBg="1"/>
      <p:bldP spid="61482" grpId="0" animBg="1"/>
      <p:bldP spid="61483" grpId="0" animBg="1"/>
      <p:bldP spid="61484" grpId="0" animBg="1"/>
      <p:bldP spid="61485" grpId="0" animBg="1"/>
      <p:bldP spid="61486" grpId="0" animBg="1"/>
      <p:bldP spid="61487" grpId="0" animBg="1"/>
      <p:bldP spid="61488" grpId="0" animBg="1"/>
      <p:bldP spid="61489" grpId="0" animBg="1"/>
      <p:bldP spid="61490" grpId="0" animBg="1"/>
      <p:bldP spid="61491" grpId="0" animBg="1"/>
      <p:bldP spid="61492" grpId="0"/>
      <p:bldP spid="61493" grpId="0"/>
      <p:bldP spid="61494" grpId="0" animBg="1"/>
      <p:bldP spid="61495" grpId="0" animBg="1"/>
      <p:bldP spid="61496" grpId="0" animBg="1"/>
      <p:bldP spid="61497" grpId="0" animBg="1"/>
      <p:bldP spid="61498" grpId="0" animBg="1"/>
      <p:bldP spid="6149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a:extLst>
              <a:ext uri="{FF2B5EF4-FFF2-40B4-BE49-F238E27FC236}">
                <a16:creationId xmlns:a16="http://schemas.microsoft.com/office/drawing/2014/main" id="{6CCE7ADD-8706-4E38-8324-87320D1DDB4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0ED81DA-3637-4A86-8C04-7DDFEB5AF83B}" type="slidenum">
              <a:rPr lang="zh-CN" altLang="en-US" sz="2400">
                <a:solidFill>
                  <a:srgbClr val="000000"/>
                </a:solidFill>
              </a:rPr>
              <a:pPr algn="r" eaLnBrk="1" hangingPunct="1">
                <a:spcBef>
                  <a:spcPct val="50000"/>
                </a:spcBef>
                <a:buClrTx/>
                <a:buSzTx/>
                <a:buFont typeface="Arial" panose="020B0604020202020204" pitchFamily="34" charset="0"/>
                <a:buNone/>
              </a:pPr>
              <a:t>76</a:t>
            </a:fld>
            <a:endParaRPr lang="en-US" altLang="zh-CN" sz="2400"/>
          </a:p>
        </p:txBody>
      </p:sp>
      <p:sp>
        <p:nvSpPr>
          <p:cNvPr id="62471" name="Line 7">
            <a:extLst>
              <a:ext uri="{FF2B5EF4-FFF2-40B4-BE49-F238E27FC236}">
                <a16:creationId xmlns:a16="http://schemas.microsoft.com/office/drawing/2014/main" id="{921A6C7D-463B-4215-AE8E-557EDDE87665}"/>
              </a:ext>
            </a:extLst>
          </p:cNvPr>
          <p:cNvSpPr>
            <a:spLocks noChangeShapeType="1"/>
          </p:cNvSpPr>
          <p:nvPr/>
        </p:nvSpPr>
        <p:spPr bwMode="auto">
          <a:xfrm flipH="1">
            <a:off x="6867695" y="2755054"/>
            <a:ext cx="206347" cy="438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2" name="Line 8">
            <a:extLst>
              <a:ext uri="{FF2B5EF4-FFF2-40B4-BE49-F238E27FC236}">
                <a16:creationId xmlns:a16="http://schemas.microsoft.com/office/drawing/2014/main" id="{3B002166-F44D-47FB-9C6C-C50D983A2435}"/>
              </a:ext>
            </a:extLst>
          </p:cNvPr>
          <p:cNvSpPr>
            <a:spLocks noChangeShapeType="1"/>
          </p:cNvSpPr>
          <p:nvPr/>
        </p:nvSpPr>
        <p:spPr bwMode="auto">
          <a:xfrm>
            <a:off x="6523783" y="2003512"/>
            <a:ext cx="550258" cy="62628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3" name="Line 9">
            <a:extLst>
              <a:ext uri="{FF2B5EF4-FFF2-40B4-BE49-F238E27FC236}">
                <a16:creationId xmlns:a16="http://schemas.microsoft.com/office/drawing/2014/main" id="{D61335CD-C3E4-41BB-9110-4763ECCFA1A4}"/>
              </a:ext>
            </a:extLst>
          </p:cNvPr>
          <p:cNvSpPr>
            <a:spLocks noChangeShapeType="1"/>
          </p:cNvSpPr>
          <p:nvPr/>
        </p:nvSpPr>
        <p:spPr bwMode="auto">
          <a:xfrm>
            <a:off x="5904743" y="2755054"/>
            <a:ext cx="137565" cy="37577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4" name="Line 10">
            <a:extLst>
              <a:ext uri="{FF2B5EF4-FFF2-40B4-BE49-F238E27FC236}">
                <a16:creationId xmlns:a16="http://schemas.microsoft.com/office/drawing/2014/main" id="{A764B538-D645-4DD2-B070-66C587389BA9}"/>
              </a:ext>
            </a:extLst>
          </p:cNvPr>
          <p:cNvSpPr>
            <a:spLocks noChangeShapeType="1"/>
          </p:cNvSpPr>
          <p:nvPr/>
        </p:nvSpPr>
        <p:spPr bwMode="auto">
          <a:xfrm flipH="1">
            <a:off x="5216920" y="2003512"/>
            <a:ext cx="1100517" cy="125257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5" name="Line 11">
            <a:extLst>
              <a:ext uri="{FF2B5EF4-FFF2-40B4-BE49-F238E27FC236}">
                <a16:creationId xmlns:a16="http://schemas.microsoft.com/office/drawing/2014/main" id="{C70EAF96-4C8E-4005-9D37-FE4D751017D1}"/>
              </a:ext>
            </a:extLst>
          </p:cNvPr>
          <p:cNvSpPr>
            <a:spLocks noChangeShapeType="1"/>
          </p:cNvSpPr>
          <p:nvPr/>
        </p:nvSpPr>
        <p:spPr bwMode="auto">
          <a:xfrm flipH="1">
            <a:off x="3445775" y="2755054"/>
            <a:ext cx="206347" cy="438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6" name="Line 12">
            <a:extLst>
              <a:ext uri="{FF2B5EF4-FFF2-40B4-BE49-F238E27FC236}">
                <a16:creationId xmlns:a16="http://schemas.microsoft.com/office/drawing/2014/main" id="{6222797F-E811-472E-9AA4-E79940DFBC9D}"/>
              </a:ext>
            </a:extLst>
          </p:cNvPr>
          <p:cNvSpPr>
            <a:spLocks noChangeShapeType="1"/>
          </p:cNvSpPr>
          <p:nvPr/>
        </p:nvSpPr>
        <p:spPr bwMode="auto">
          <a:xfrm>
            <a:off x="2482823" y="2755054"/>
            <a:ext cx="137565" cy="37577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7" name="Line 13">
            <a:extLst>
              <a:ext uri="{FF2B5EF4-FFF2-40B4-BE49-F238E27FC236}">
                <a16:creationId xmlns:a16="http://schemas.microsoft.com/office/drawing/2014/main" id="{8A82B950-2D5A-47EC-8391-3DBD29EE7B68}"/>
              </a:ext>
            </a:extLst>
          </p:cNvPr>
          <p:cNvSpPr>
            <a:spLocks noChangeShapeType="1"/>
          </p:cNvSpPr>
          <p:nvPr/>
        </p:nvSpPr>
        <p:spPr bwMode="auto">
          <a:xfrm>
            <a:off x="3239429" y="2003512"/>
            <a:ext cx="550258" cy="62628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8" name="Line 14">
            <a:extLst>
              <a:ext uri="{FF2B5EF4-FFF2-40B4-BE49-F238E27FC236}">
                <a16:creationId xmlns:a16="http://schemas.microsoft.com/office/drawing/2014/main" id="{F1B141ED-5545-4CBE-8E82-49E08892CDCE}"/>
              </a:ext>
            </a:extLst>
          </p:cNvPr>
          <p:cNvSpPr>
            <a:spLocks noChangeShapeType="1"/>
          </p:cNvSpPr>
          <p:nvPr/>
        </p:nvSpPr>
        <p:spPr bwMode="auto">
          <a:xfrm flipH="1">
            <a:off x="1795000" y="2003512"/>
            <a:ext cx="1100517" cy="125257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9" name="Oval 15">
            <a:extLst>
              <a:ext uri="{FF2B5EF4-FFF2-40B4-BE49-F238E27FC236}">
                <a16:creationId xmlns:a16="http://schemas.microsoft.com/office/drawing/2014/main" id="{49809BB0-4948-4975-B795-B0CFB91B32BF}"/>
              </a:ext>
            </a:extLst>
          </p:cNvPr>
          <p:cNvSpPr>
            <a:spLocks noChangeArrowheads="1"/>
          </p:cNvSpPr>
          <p:nvPr/>
        </p:nvSpPr>
        <p:spPr bwMode="auto">
          <a:xfrm>
            <a:off x="2825302" y="1690369"/>
            <a:ext cx="482909"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2480" name="Oval 16">
            <a:extLst>
              <a:ext uri="{FF2B5EF4-FFF2-40B4-BE49-F238E27FC236}">
                <a16:creationId xmlns:a16="http://schemas.microsoft.com/office/drawing/2014/main" id="{4B146588-0D74-4856-860B-F4517203481C}"/>
              </a:ext>
            </a:extLst>
          </p:cNvPr>
          <p:cNvSpPr>
            <a:spLocks noChangeArrowheads="1"/>
          </p:cNvSpPr>
          <p:nvPr/>
        </p:nvSpPr>
        <p:spPr bwMode="auto">
          <a:xfrm>
            <a:off x="2138912" y="2379283"/>
            <a:ext cx="482909"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p>
        </p:txBody>
      </p:sp>
      <p:sp>
        <p:nvSpPr>
          <p:cNvPr id="62481" name="Oval 17">
            <a:extLst>
              <a:ext uri="{FF2B5EF4-FFF2-40B4-BE49-F238E27FC236}">
                <a16:creationId xmlns:a16="http://schemas.microsoft.com/office/drawing/2014/main" id="{33FF03E6-B73E-46F7-9D60-C5CE1EE66E45}"/>
              </a:ext>
            </a:extLst>
          </p:cNvPr>
          <p:cNvSpPr>
            <a:spLocks noChangeArrowheads="1"/>
          </p:cNvSpPr>
          <p:nvPr/>
        </p:nvSpPr>
        <p:spPr bwMode="auto">
          <a:xfrm>
            <a:off x="1451089"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2" name="Oval 18">
            <a:extLst>
              <a:ext uri="{FF2B5EF4-FFF2-40B4-BE49-F238E27FC236}">
                <a16:creationId xmlns:a16="http://schemas.microsoft.com/office/drawing/2014/main" id="{D3D229CB-9685-4BAC-8219-50C9A05CAAD6}"/>
              </a:ext>
            </a:extLst>
          </p:cNvPr>
          <p:cNvSpPr>
            <a:spLocks noChangeArrowheads="1"/>
          </p:cNvSpPr>
          <p:nvPr/>
        </p:nvSpPr>
        <p:spPr bwMode="auto">
          <a:xfrm>
            <a:off x="3514558" y="2379283"/>
            <a:ext cx="481476"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2483" name="Oval 19">
            <a:extLst>
              <a:ext uri="{FF2B5EF4-FFF2-40B4-BE49-F238E27FC236}">
                <a16:creationId xmlns:a16="http://schemas.microsoft.com/office/drawing/2014/main" id="{C3330641-7294-40CE-B628-2BF850958644}"/>
              </a:ext>
            </a:extLst>
          </p:cNvPr>
          <p:cNvSpPr>
            <a:spLocks noChangeArrowheads="1"/>
          </p:cNvSpPr>
          <p:nvPr/>
        </p:nvSpPr>
        <p:spPr bwMode="auto">
          <a:xfrm>
            <a:off x="2415474" y="3132130"/>
            <a:ext cx="482909"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4" name="Oval 20">
            <a:extLst>
              <a:ext uri="{FF2B5EF4-FFF2-40B4-BE49-F238E27FC236}">
                <a16:creationId xmlns:a16="http://schemas.microsoft.com/office/drawing/2014/main" id="{3A34DE18-3E14-45AC-8BD5-EBE873C72AA9}"/>
              </a:ext>
            </a:extLst>
          </p:cNvPr>
          <p:cNvSpPr>
            <a:spLocks noChangeArrowheads="1"/>
          </p:cNvSpPr>
          <p:nvPr/>
        </p:nvSpPr>
        <p:spPr bwMode="auto">
          <a:xfrm>
            <a:off x="3170646"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5" name="Text Box 21">
            <a:extLst>
              <a:ext uri="{FF2B5EF4-FFF2-40B4-BE49-F238E27FC236}">
                <a16:creationId xmlns:a16="http://schemas.microsoft.com/office/drawing/2014/main" id="{F02E0295-F178-46E1-9682-1C16C370D328}"/>
              </a:ext>
            </a:extLst>
          </p:cNvPr>
          <p:cNvSpPr>
            <a:spLocks noChangeArrowheads="1"/>
          </p:cNvSpPr>
          <p:nvPr/>
        </p:nvSpPr>
        <p:spPr bwMode="auto">
          <a:xfrm>
            <a:off x="2637583" y="1432026"/>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2486" name="Text Box 22">
            <a:extLst>
              <a:ext uri="{FF2B5EF4-FFF2-40B4-BE49-F238E27FC236}">
                <a16:creationId xmlns:a16="http://schemas.microsoft.com/office/drawing/2014/main" id="{05B8A287-B18C-4575-B026-63910C64C040}"/>
              </a:ext>
            </a:extLst>
          </p:cNvPr>
          <p:cNvSpPr>
            <a:spLocks noChangeArrowheads="1"/>
          </p:cNvSpPr>
          <p:nvPr/>
        </p:nvSpPr>
        <p:spPr bwMode="auto">
          <a:xfrm>
            <a:off x="2018543" y="204526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7" name="Text Box 23">
            <a:extLst>
              <a:ext uri="{FF2B5EF4-FFF2-40B4-BE49-F238E27FC236}">
                <a16:creationId xmlns:a16="http://schemas.microsoft.com/office/drawing/2014/main" id="{F7457F99-FA2D-43C2-B8EB-8A7F33DAA320}"/>
              </a:ext>
            </a:extLst>
          </p:cNvPr>
          <p:cNvSpPr>
            <a:spLocks noChangeArrowheads="1"/>
          </p:cNvSpPr>
          <p:nvPr/>
        </p:nvSpPr>
        <p:spPr bwMode="auto">
          <a:xfrm>
            <a:off x="3944447" y="2171826"/>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8" name="Text Box 24">
            <a:extLst>
              <a:ext uri="{FF2B5EF4-FFF2-40B4-BE49-F238E27FC236}">
                <a16:creationId xmlns:a16="http://schemas.microsoft.com/office/drawing/2014/main" id="{3385275B-C076-44B1-B15E-23BB24994FEF}"/>
              </a:ext>
            </a:extLst>
          </p:cNvPr>
          <p:cNvSpPr>
            <a:spLocks noChangeArrowheads="1"/>
          </p:cNvSpPr>
          <p:nvPr/>
        </p:nvSpPr>
        <p:spPr bwMode="auto">
          <a:xfrm>
            <a:off x="1382306"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9" name="Text Box 25">
            <a:extLst>
              <a:ext uri="{FF2B5EF4-FFF2-40B4-BE49-F238E27FC236}">
                <a16:creationId xmlns:a16="http://schemas.microsoft.com/office/drawing/2014/main" id="{0AD47738-CBEA-4BA2-8EB8-0D5AA0BB5591}"/>
              </a:ext>
            </a:extLst>
          </p:cNvPr>
          <p:cNvSpPr>
            <a:spLocks noChangeArrowheads="1"/>
          </p:cNvSpPr>
          <p:nvPr/>
        </p:nvSpPr>
        <p:spPr bwMode="auto">
          <a:xfrm>
            <a:off x="2621821"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90" name="Text Box 26">
            <a:extLst>
              <a:ext uri="{FF2B5EF4-FFF2-40B4-BE49-F238E27FC236}">
                <a16:creationId xmlns:a16="http://schemas.microsoft.com/office/drawing/2014/main" id="{E471FDCF-3AE3-4B8B-A827-C9C6822E67DB}"/>
              </a:ext>
            </a:extLst>
          </p:cNvPr>
          <p:cNvSpPr>
            <a:spLocks noChangeArrowheads="1"/>
          </p:cNvSpPr>
          <p:nvPr/>
        </p:nvSpPr>
        <p:spPr bwMode="auto">
          <a:xfrm>
            <a:off x="3119060"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91" name="AutoShape 27">
            <a:extLst>
              <a:ext uri="{FF2B5EF4-FFF2-40B4-BE49-F238E27FC236}">
                <a16:creationId xmlns:a16="http://schemas.microsoft.com/office/drawing/2014/main" id="{0A1E8C7F-5972-403F-9F70-D00B2366B7AA}"/>
              </a:ext>
            </a:extLst>
          </p:cNvPr>
          <p:cNvSpPr>
            <a:spLocks noChangeArrowheads="1"/>
          </p:cNvSpPr>
          <p:nvPr/>
        </p:nvSpPr>
        <p:spPr bwMode="auto">
          <a:xfrm>
            <a:off x="4271163"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492" name="Oval 28">
            <a:extLst>
              <a:ext uri="{FF2B5EF4-FFF2-40B4-BE49-F238E27FC236}">
                <a16:creationId xmlns:a16="http://schemas.microsoft.com/office/drawing/2014/main" id="{08B8DB72-2569-49E1-8C3A-907399878DE0}"/>
              </a:ext>
            </a:extLst>
          </p:cNvPr>
          <p:cNvSpPr>
            <a:spLocks noChangeArrowheads="1"/>
          </p:cNvSpPr>
          <p:nvPr/>
        </p:nvSpPr>
        <p:spPr bwMode="auto">
          <a:xfrm>
            <a:off x="6179872" y="1690369"/>
            <a:ext cx="481476" cy="438400"/>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2493" name="Oval 29">
            <a:extLst>
              <a:ext uri="{FF2B5EF4-FFF2-40B4-BE49-F238E27FC236}">
                <a16:creationId xmlns:a16="http://schemas.microsoft.com/office/drawing/2014/main" id="{CA57C529-1BBB-46AB-AD0C-75153BC051FF}"/>
              </a:ext>
            </a:extLst>
          </p:cNvPr>
          <p:cNvSpPr>
            <a:spLocks noChangeArrowheads="1"/>
          </p:cNvSpPr>
          <p:nvPr/>
        </p:nvSpPr>
        <p:spPr bwMode="auto">
          <a:xfrm>
            <a:off x="5560831" y="2379283"/>
            <a:ext cx="481476"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16</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62494" name="Oval 30">
            <a:extLst>
              <a:ext uri="{FF2B5EF4-FFF2-40B4-BE49-F238E27FC236}">
                <a16:creationId xmlns:a16="http://schemas.microsoft.com/office/drawing/2014/main" id="{F33E71E2-6F11-4E0B-81E1-06A0105815DC}"/>
              </a:ext>
            </a:extLst>
          </p:cNvPr>
          <p:cNvSpPr>
            <a:spLocks noChangeArrowheads="1"/>
          </p:cNvSpPr>
          <p:nvPr/>
        </p:nvSpPr>
        <p:spPr bwMode="auto">
          <a:xfrm>
            <a:off x="4871575" y="3132130"/>
            <a:ext cx="482909"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5" name="Oval 31">
            <a:extLst>
              <a:ext uri="{FF2B5EF4-FFF2-40B4-BE49-F238E27FC236}">
                <a16:creationId xmlns:a16="http://schemas.microsoft.com/office/drawing/2014/main" id="{1100BEEC-D19D-4F29-BD43-92DB3D789A38}"/>
              </a:ext>
            </a:extLst>
          </p:cNvPr>
          <p:cNvSpPr>
            <a:spLocks noChangeArrowheads="1"/>
          </p:cNvSpPr>
          <p:nvPr/>
        </p:nvSpPr>
        <p:spPr bwMode="auto">
          <a:xfrm>
            <a:off x="5835960"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6" name="Oval 32">
            <a:extLst>
              <a:ext uri="{FF2B5EF4-FFF2-40B4-BE49-F238E27FC236}">
                <a16:creationId xmlns:a16="http://schemas.microsoft.com/office/drawing/2014/main" id="{A8F801F3-AA54-437E-968C-031C7BB73D0A}"/>
              </a:ext>
            </a:extLst>
          </p:cNvPr>
          <p:cNvSpPr>
            <a:spLocks noChangeArrowheads="1"/>
          </p:cNvSpPr>
          <p:nvPr/>
        </p:nvSpPr>
        <p:spPr bwMode="auto">
          <a:xfrm>
            <a:off x="6867695" y="2379283"/>
            <a:ext cx="481476" cy="438400"/>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2497" name="Oval 33">
            <a:extLst>
              <a:ext uri="{FF2B5EF4-FFF2-40B4-BE49-F238E27FC236}">
                <a16:creationId xmlns:a16="http://schemas.microsoft.com/office/drawing/2014/main" id="{D57B1E30-BB51-4A50-B6A6-63D9F08FFD78}"/>
              </a:ext>
            </a:extLst>
          </p:cNvPr>
          <p:cNvSpPr>
            <a:spLocks noChangeArrowheads="1"/>
          </p:cNvSpPr>
          <p:nvPr/>
        </p:nvSpPr>
        <p:spPr bwMode="auto">
          <a:xfrm>
            <a:off x="6592566"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8" name="Text Box 34">
            <a:extLst>
              <a:ext uri="{FF2B5EF4-FFF2-40B4-BE49-F238E27FC236}">
                <a16:creationId xmlns:a16="http://schemas.microsoft.com/office/drawing/2014/main" id="{33844DD4-7929-4DB1-9298-79513294C194}"/>
              </a:ext>
            </a:extLst>
          </p:cNvPr>
          <p:cNvSpPr>
            <a:spLocks noChangeArrowheads="1"/>
          </p:cNvSpPr>
          <p:nvPr/>
        </p:nvSpPr>
        <p:spPr bwMode="auto">
          <a:xfrm>
            <a:off x="6059503" y="141897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2499" name="Text Box 35">
            <a:extLst>
              <a:ext uri="{FF2B5EF4-FFF2-40B4-BE49-F238E27FC236}">
                <a16:creationId xmlns:a16="http://schemas.microsoft.com/office/drawing/2014/main" id="{6CB74DED-775A-45C0-8166-50A6A7A8C8B7}"/>
              </a:ext>
            </a:extLst>
          </p:cNvPr>
          <p:cNvSpPr>
            <a:spLocks noChangeArrowheads="1"/>
          </p:cNvSpPr>
          <p:nvPr/>
        </p:nvSpPr>
        <p:spPr bwMode="auto">
          <a:xfrm>
            <a:off x="7297584" y="223314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0" name="Text Box 36">
            <a:extLst>
              <a:ext uri="{FF2B5EF4-FFF2-40B4-BE49-F238E27FC236}">
                <a16:creationId xmlns:a16="http://schemas.microsoft.com/office/drawing/2014/main" id="{C040D900-BAAB-489B-A415-E0093C5E69BC}"/>
              </a:ext>
            </a:extLst>
          </p:cNvPr>
          <p:cNvSpPr>
            <a:spLocks noChangeArrowheads="1"/>
          </p:cNvSpPr>
          <p:nvPr/>
        </p:nvSpPr>
        <p:spPr bwMode="auto">
          <a:xfrm>
            <a:off x="6472197"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1" name="Text Box 37">
            <a:extLst>
              <a:ext uri="{FF2B5EF4-FFF2-40B4-BE49-F238E27FC236}">
                <a16:creationId xmlns:a16="http://schemas.microsoft.com/office/drawing/2014/main" id="{54CBF62E-0D77-45D3-A9A4-2A7F9AA78174}"/>
              </a:ext>
            </a:extLst>
          </p:cNvPr>
          <p:cNvSpPr>
            <a:spLocks noChangeArrowheads="1"/>
          </p:cNvSpPr>
          <p:nvPr/>
        </p:nvSpPr>
        <p:spPr bwMode="auto">
          <a:xfrm>
            <a:off x="6111090"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2" name="Text Box 38">
            <a:extLst>
              <a:ext uri="{FF2B5EF4-FFF2-40B4-BE49-F238E27FC236}">
                <a16:creationId xmlns:a16="http://schemas.microsoft.com/office/drawing/2014/main" id="{CABDF8E1-29ED-4D3B-8E73-B6789F11DA64}"/>
              </a:ext>
            </a:extLst>
          </p:cNvPr>
          <p:cNvSpPr>
            <a:spLocks noChangeArrowheads="1"/>
          </p:cNvSpPr>
          <p:nvPr/>
        </p:nvSpPr>
        <p:spPr bwMode="auto">
          <a:xfrm>
            <a:off x="4752639"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3" name="Text Box 39">
            <a:extLst>
              <a:ext uri="{FF2B5EF4-FFF2-40B4-BE49-F238E27FC236}">
                <a16:creationId xmlns:a16="http://schemas.microsoft.com/office/drawing/2014/main" id="{D4D2141A-16AB-43C6-B544-09FC7D9F0A4E}"/>
              </a:ext>
            </a:extLst>
          </p:cNvPr>
          <p:cNvSpPr>
            <a:spLocks noChangeArrowheads="1"/>
          </p:cNvSpPr>
          <p:nvPr/>
        </p:nvSpPr>
        <p:spPr bwMode="auto">
          <a:xfrm>
            <a:off x="5354484" y="2120940"/>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4" name="Rectangle 40" descr="永恒">
            <a:extLst>
              <a:ext uri="{FF2B5EF4-FFF2-40B4-BE49-F238E27FC236}">
                <a16:creationId xmlns:a16="http://schemas.microsoft.com/office/drawing/2014/main" id="{B2002DB9-823C-4B86-8EBB-22D07981A314}"/>
              </a:ext>
            </a:extLst>
          </p:cNvPr>
          <p:cNvSpPr>
            <a:spLocks noChangeArrowheads="1"/>
          </p:cNvSpPr>
          <p:nvPr/>
        </p:nvSpPr>
        <p:spPr bwMode="auto">
          <a:xfrm>
            <a:off x="1244742" y="4070252"/>
            <a:ext cx="2957639" cy="438400"/>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21  16  08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505" name="Line 41">
            <a:extLst>
              <a:ext uri="{FF2B5EF4-FFF2-40B4-BE49-F238E27FC236}">
                <a16:creationId xmlns:a16="http://schemas.microsoft.com/office/drawing/2014/main" id="{056CF2BE-C9EB-4BAE-93FF-6536BC8D694B}"/>
              </a:ext>
            </a:extLst>
          </p:cNvPr>
          <p:cNvSpPr>
            <a:spLocks noChangeShapeType="1"/>
          </p:cNvSpPr>
          <p:nvPr/>
        </p:nvSpPr>
        <p:spPr bwMode="auto">
          <a:xfrm>
            <a:off x="1726218"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6" name="Line 42">
            <a:extLst>
              <a:ext uri="{FF2B5EF4-FFF2-40B4-BE49-F238E27FC236}">
                <a16:creationId xmlns:a16="http://schemas.microsoft.com/office/drawing/2014/main" id="{27E509CC-A1D6-4F80-B8D9-7543A1F3D3B6}"/>
              </a:ext>
            </a:extLst>
          </p:cNvPr>
          <p:cNvSpPr>
            <a:spLocks noChangeShapeType="1"/>
          </p:cNvSpPr>
          <p:nvPr/>
        </p:nvSpPr>
        <p:spPr bwMode="auto">
          <a:xfrm>
            <a:off x="2207694"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7" name="Line 43">
            <a:extLst>
              <a:ext uri="{FF2B5EF4-FFF2-40B4-BE49-F238E27FC236}">
                <a16:creationId xmlns:a16="http://schemas.microsoft.com/office/drawing/2014/main" id="{83F79280-E6EA-4179-A00A-817C87CCC717}"/>
              </a:ext>
            </a:extLst>
          </p:cNvPr>
          <p:cNvSpPr>
            <a:spLocks noChangeShapeType="1"/>
          </p:cNvSpPr>
          <p:nvPr/>
        </p:nvSpPr>
        <p:spPr bwMode="auto">
          <a:xfrm>
            <a:off x="2689170"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8" name="Line 44">
            <a:extLst>
              <a:ext uri="{FF2B5EF4-FFF2-40B4-BE49-F238E27FC236}">
                <a16:creationId xmlns:a16="http://schemas.microsoft.com/office/drawing/2014/main" id="{EE73991E-691B-4D22-BFCF-50C343B25B52}"/>
              </a:ext>
            </a:extLst>
          </p:cNvPr>
          <p:cNvSpPr>
            <a:spLocks noChangeShapeType="1"/>
          </p:cNvSpPr>
          <p:nvPr/>
        </p:nvSpPr>
        <p:spPr bwMode="auto">
          <a:xfrm>
            <a:off x="3239429"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9" name="Line 45">
            <a:extLst>
              <a:ext uri="{FF2B5EF4-FFF2-40B4-BE49-F238E27FC236}">
                <a16:creationId xmlns:a16="http://schemas.microsoft.com/office/drawing/2014/main" id="{26BD3671-8DF7-4D23-8C43-5AA2AB1163D1}"/>
              </a:ext>
            </a:extLst>
          </p:cNvPr>
          <p:cNvSpPr>
            <a:spLocks noChangeShapeType="1"/>
          </p:cNvSpPr>
          <p:nvPr/>
        </p:nvSpPr>
        <p:spPr bwMode="auto">
          <a:xfrm>
            <a:off x="3720905"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0" name="Rectangle 46" descr="永恒">
            <a:extLst>
              <a:ext uri="{FF2B5EF4-FFF2-40B4-BE49-F238E27FC236}">
                <a16:creationId xmlns:a16="http://schemas.microsoft.com/office/drawing/2014/main" id="{61CD65EC-8B09-446D-B797-0FE0132E0815}"/>
              </a:ext>
            </a:extLst>
          </p:cNvPr>
          <p:cNvSpPr>
            <a:spLocks noChangeArrowheads="1"/>
          </p:cNvSpPr>
          <p:nvPr/>
        </p:nvSpPr>
        <p:spPr bwMode="auto">
          <a:xfrm>
            <a:off x="5234115" y="4070252"/>
            <a:ext cx="2957639" cy="438400"/>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08  16  </a:t>
            </a:r>
            <a:r>
              <a:rPr lang="zh-CN" altLang="en-US" sz="2400" b="1" i="0">
                <a:solidFill>
                  <a:schemeClr val="bg2"/>
                </a:solidFill>
                <a:latin typeface="Times New Roman" panose="02020603050405020304" pitchFamily="18" charset="0"/>
                <a:sym typeface="Times New Roman" panose="02020603050405020304" pitchFamily="18" charset="0"/>
              </a:rPr>
              <a:t>21</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511" name="Line 47">
            <a:extLst>
              <a:ext uri="{FF2B5EF4-FFF2-40B4-BE49-F238E27FC236}">
                <a16:creationId xmlns:a16="http://schemas.microsoft.com/office/drawing/2014/main" id="{59CA34A4-905C-4752-8959-BC9545ED0AF8}"/>
              </a:ext>
            </a:extLst>
          </p:cNvPr>
          <p:cNvSpPr>
            <a:spLocks noChangeShapeType="1"/>
          </p:cNvSpPr>
          <p:nvPr/>
        </p:nvSpPr>
        <p:spPr bwMode="auto">
          <a:xfrm>
            <a:off x="5715591"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2" name="Line 48">
            <a:extLst>
              <a:ext uri="{FF2B5EF4-FFF2-40B4-BE49-F238E27FC236}">
                <a16:creationId xmlns:a16="http://schemas.microsoft.com/office/drawing/2014/main" id="{D491277B-4035-46B5-BC73-C44C8049A4B7}"/>
              </a:ext>
            </a:extLst>
          </p:cNvPr>
          <p:cNvSpPr>
            <a:spLocks noChangeShapeType="1"/>
          </p:cNvSpPr>
          <p:nvPr/>
        </p:nvSpPr>
        <p:spPr bwMode="auto">
          <a:xfrm>
            <a:off x="6197067"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3" name="Line 49">
            <a:extLst>
              <a:ext uri="{FF2B5EF4-FFF2-40B4-BE49-F238E27FC236}">
                <a16:creationId xmlns:a16="http://schemas.microsoft.com/office/drawing/2014/main" id="{541951DA-048B-483D-9FBF-B120A963CFB0}"/>
              </a:ext>
            </a:extLst>
          </p:cNvPr>
          <p:cNvSpPr>
            <a:spLocks noChangeShapeType="1"/>
          </p:cNvSpPr>
          <p:nvPr/>
        </p:nvSpPr>
        <p:spPr bwMode="auto">
          <a:xfrm>
            <a:off x="6678544"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4" name="Line 50">
            <a:extLst>
              <a:ext uri="{FF2B5EF4-FFF2-40B4-BE49-F238E27FC236}">
                <a16:creationId xmlns:a16="http://schemas.microsoft.com/office/drawing/2014/main" id="{3698BE40-04FC-4652-9371-B6B51C037F3E}"/>
              </a:ext>
            </a:extLst>
          </p:cNvPr>
          <p:cNvSpPr>
            <a:spLocks noChangeShapeType="1"/>
          </p:cNvSpPr>
          <p:nvPr/>
        </p:nvSpPr>
        <p:spPr bwMode="auto">
          <a:xfrm>
            <a:off x="7228802"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5" name="Line 51">
            <a:extLst>
              <a:ext uri="{FF2B5EF4-FFF2-40B4-BE49-F238E27FC236}">
                <a16:creationId xmlns:a16="http://schemas.microsoft.com/office/drawing/2014/main" id="{5EE2F27A-2F9A-46DE-BE44-55C2FACB5326}"/>
              </a:ext>
            </a:extLst>
          </p:cNvPr>
          <p:cNvSpPr>
            <a:spLocks noChangeShapeType="1"/>
          </p:cNvSpPr>
          <p:nvPr/>
        </p:nvSpPr>
        <p:spPr bwMode="auto">
          <a:xfrm>
            <a:off x="7710278"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6" name="Text Box 52">
            <a:extLst>
              <a:ext uri="{FF2B5EF4-FFF2-40B4-BE49-F238E27FC236}">
                <a16:creationId xmlns:a16="http://schemas.microsoft.com/office/drawing/2014/main" id="{C434678B-17A8-46A4-9D46-6B5FA9817BCA}"/>
              </a:ext>
            </a:extLst>
          </p:cNvPr>
          <p:cNvSpPr>
            <a:spLocks noChangeArrowheads="1"/>
          </p:cNvSpPr>
          <p:nvPr/>
        </p:nvSpPr>
        <p:spPr bwMode="auto">
          <a:xfrm>
            <a:off x="5165333" y="4686099"/>
            <a:ext cx="3416188" cy="8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2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2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2517" name="Text Box 53">
            <a:extLst>
              <a:ext uri="{FF2B5EF4-FFF2-40B4-BE49-F238E27FC236}">
                <a16:creationId xmlns:a16="http://schemas.microsoft.com/office/drawing/2014/main" id="{B2FDDD71-11A0-4F0D-B5A0-91D88DBA19FE}"/>
              </a:ext>
            </a:extLst>
          </p:cNvPr>
          <p:cNvSpPr>
            <a:spLocks noChangeArrowheads="1"/>
          </p:cNvSpPr>
          <p:nvPr/>
        </p:nvSpPr>
        <p:spPr bwMode="auto">
          <a:xfrm>
            <a:off x="1102878" y="4671585"/>
            <a:ext cx="3108100" cy="8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2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2518" name="AutoShape 54">
            <a:extLst>
              <a:ext uri="{FF2B5EF4-FFF2-40B4-BE49-F238E27FC236}">
                <a16:creationId xmlns:a16="http://schemas.microsoft.com/office/drawing/2014/main" id="{925110FB-2739-4154-B491-EDA6A2E4DA91}"/>
              </a:ext>
            </a:extLst>
          </p:cNvPr>
          <p:cNvSpPr>
            <a:spLocks noChangeArrowheads="1"/>
          </p:cNvSpPr>
          <p:nvPr/>
        </p:nvSpPr>
        <p:spPr bwMode="auto">
          <a:xfrm>
            <a:off x="832048"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519" name="Line 55">
            <a:extLst>
              <a:ext uri="{FF2B5EF4-FFF2-40B4-BE49-F238E27FC236}">
                <a16:creationId xmlns:a16="http://schemas.microsoft.com/office/drawing/2014/main" id="{DCE2FBD6-6CCF-41B2-8DE7-C0DB96974C19}"/>
              </a:ext>
            </a:extLst>
          </p:cNvPr>
          <p:cNvSpPr>
            <a:spLocks noChangeShapeType="1"/>
          </p:cNvSpPr>
          <p:nvPr/>
        </p:nvSpPr>
        <p:spPr bwMode="auto">
          <a:xfrm flipH="1" flipV="1">
            <a:off x="3445775" y="2003512"/>
            <a:ext cx="206347" cy="250514"/>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20" name="Line 56">
            <a:extLst>
              <a:ext uri="{FF2B5EF4-FFF2-40B4-BE49-F238E27FC236}">
                <a16:creationId xmlns:a16="http://schemas.microsoft.com/office/drawing/2014/main" id="{A9D364BB-E9D8-4384-B67F-F2246FC30EC6}"/>
              </a:ext>
            </a:extLst>
          </p:cNvPr>
          <p:cNvSpPr>
            <a:spLocks noChangeShapeType="1"/>
          </p:cNvSpPr>
          <p:nvPr/>
        </p:nvSpPr>
        <p:spPr bwMode="auto">
          <a:xfrm>
            <a:off x="3583340" y="1940883"/>
            <a:ext cx="206347" cy="250514"/>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21" name="AutoShape 57">
            <a:extLst>
              <a:ext uri="{FF2B5EF4-FFF2-40B4-BE49-F238E27FC236}">
                <a16:creationId xmlns:a16="http://schemas.microsoft.com/office/drawing/2014/main" id="{885FCA06-7C12-4338-87FA-E537D1D56F7A}"/>
              </a:ext>
            </a:extLst>
          </p:cNvPr>
          <p:cNvSpPr>
            <a:spLocks noChangeArrowheads="1"/>
          </p:cNvSpPr>
          <p:nvPr/>
        </p:nvSpPr>
        <p:spPr bwMode="auto">
          <a:xfrm>
            <a:off x="7779060"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522" name="Freeform 58">
            <a:extLst>
              <a:ext uri="{FF2B5EF4-FFF2-40B4-BE49-F238E27FC236}">
                <a16:creationId xmlns:a16="http://schemas.microsoft.com/office/drawing/2014/main" id="{090E5B12-9B74-4E80-8EB1-1588611F38E9}"/>
              </a:ext>
            </a:extLst>
          </p:cNvPr>
          <p:cNvSpPr>
            <a:spLocks noChangeArrowheads="1"/>
          </p:cNvSpPr>
          <p:nvPr/>
        </p:nvSpPr>
        <p:spPr bwMode="auto">
          <a:xfrm>
            <a:off x="1829391" y="1345912"/>
            <a:ext cx="2510554" cy="1680532"/>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2523" name="Freeform 59">
            <a:extLst>
              <a:ext uri="{FF2B5EF4-FFF2-40B4-BE49-F238E27FC236}">
                <a16:creationId xmlns:a16="http://schemas.microsoft.com/office/drawing/2014/main" id="{F34E456F-F349-4DF7-A894-27C6FE0249F2}"/>
              </a:ext>
            </a:extLst>
          </p:cNvPr>
          <p:cNvSpPr>
            <a:spLocks noChangeArrowheads="1"/>
          </p:cNvSpPr>
          <p:nvPr/>
        </p:nvSpPr>
        <p:spPr bwMode="auto">
          <a:xfrm>
            <a:off x="5125210" y="1325036"/>
            <a:ext cx="1788340" cy="1826665"/>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58CB9652-717C-4DDD-8E50-B6F29606D91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5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5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5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5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5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4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4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4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4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4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4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4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4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4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4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4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5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5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4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5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4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5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5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5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5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5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5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5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24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4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4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4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49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49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4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4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4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4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4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25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5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5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50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49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25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p:bldP spid="62472" grpId="0" animBg="1"/>
      <p:bldP spid="62473" grpId="0" animBg="1"/>
      <p:bldP spid="62474" grpId="0" animBg="1"/>
      <p:bldP spid="62475" grpId="0" animBg="1"/>
      <p:bldP spid="62476" grpId="0" animBg="1"/>
      <p:bldP spid="62477" grpId="0" animBg="1"/>
      <p:bldP spid="62478" grpId="0" animBg="1"/>
      <p:bldP spid="62479" grpId="0" animBg="1"/>
      <p:bldP spid="62480" grpId="0" animBg="1"/>
      <p:bldP spid="62481" grpId="0" animBg="1"/>
      <p:bldP spid="62482" grpId="0" animBg="1"/>
      <p:bldP spid="62483" grpId="0" animBg="1"/>
      <p:bldP spid="62484" grpId="0" animBg="1"/>
      <p:bldP spid="62485" grpId="0"/>
      <p:bldP spid="62486" grpId="0"/>
      <p:bldP spid="62487" grpId="0"/>
      <p:bldP spid="62488" grpId="0"/>
      <p:bldP spid="62489" grpId="0"/>
      <p:bldP spid="62490" grpId="0"/>
      <p:bldP spid="62491" grpId="0" animBg="1"/>
      <p:bldP spid="62492" grpId="0" animBg="1"/>
      <p:bldP spid="62493" grpId="0" animBg="1"/>
      <p:bldP spid="62494" grpId="0" animBg="1"/>
      <p:bldP spid="62495" grpId="0" animBg="1"/>
      <p:bldP spid="62496" grpId="0" animBg="1"/>
      <p:bldP spid="62497" grpId="0" animBg="1"/>
      <p:bldP spid="62498" grpId="0"/>
      <p:bldP spid="62499" grpId="0"/>
      <p:bldP spid="62500" grpId="0"/>
      <p:bldP spid="62501" grpId="0"/>
      <p:bldP spid="62502" grpId="0"/>
      <p:bldP spid="62503" grpId="0"/>
      <p:bldP spid="62504" grpId="0" animBg="1"/>
      <p:bldP spid="62505" grpId="0" animBg="1"/>
      <p:bldP spid="62506" grpId="0" animBg="1"/>
      <p:bldP spid="62507" grpId="0" animBg="1"/>
      <p:bldP spid="62508" grpId="0" animBg="1"/>
      <p:bldP spid="62509" grpId="0" animBg="1"/>
      <p:bldP spid="62510" grpId="0" animBg="1"/>
      <p:bldP spid="62511" grpId="0" animBg="1"/>
      <p:bldP spid="62512" grpId="0" animBg="1"/>
      <p:bldP spid="62513" grpId="0" animBg="1"/>
      <p:bldP spid="62514" grpId="0" animBg="1"/>
      <p:bldP spid="62515" grpId="0" animBg="1"/>
      <p:bldP spid="62516" grpId="0"/>
      <p:bldP spid="62517" grpId="0"/>
      <p:bldP spid="62518" grpId="0" animBg="1"/>
      <p:bldP spid="62519" grpId="0" animBg="1"/>
      <p:bldP spid="62520" grpId="0" animBg="1"/>
      <p:bldP spid="62521" grpId="0" animBg="1"/>
      <p:bldP spid="62522" grpId="0" animBg="1"/>
      <p:bldP spid="6252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77FB1857-4D9D-492D-9B65-AA1AA56201E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A665F04-2A2C-49B7-9C8B-EAA088C9D865}" type="slidenum">
              <a:rPr lang="zh-CN" altLang="en-US" sz="2400">
                <a:solidFill>
                  <a:srgbClr val="000000"/>
                </a:solidFill>
              </a:rPr>
              <a:pPr algn="r" eaLnBrk="1" hangingPunct="1">
                <a:spcBef>
                  <a:spcPct val="50000"/>
                </a:spcBef>
                <a:buClrTx/>
                <a:buSzTx/>
                <a:buFont typeface="Arial" panose="020B0604020202020204" pitchFamily="34" charset="0"/>
                <a:buNone/>
              </a:pPr>
              <a:t>77</a:t>
            </a:fld>
            <a:endParaRPr lang="en-US" altLang="zh-CN" sz="2400"/>
          </a:p>
        </p:txBody>
      </p:sp>
      <p:sp>
        <p:nvSpPr>
          <p:cNvPr id="63495" name="Line 6">
            <a:extLst>
              <a:ext uri="{FF2B5EF4-FFF2-40B4-BE49-F238E27FC236}">
                <a16:creationId xmlns:a16="http://schemas.microsoft.com/office/drawing/2014/main" id="{2C93D301-E15D-401D-AE42-94D55BA21677}"/>
              </a:ext>
            </a:extLst>
          </p:cNvPr>
          <p:cNvSpPr>
            <a:spLocks noChangeShapeType="1"/>
          </p:cNvSpPr>
          <p:nvPr/>
        </p:nvSpPr>
        <p:spPr bwMode="auto">
          <a:xfrm flipH="1">
            <a:off x="7439443" y="3019679"/>
            <a:ext cx="203382" cy="44847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6" name="Line 7">
            <a:extLst>
              <a:ext uri="{FF2B5EF4-FFF2-40B4-BE49-F238E27FC236}">
                <a16:creationId xmlns:a16="http://schemas.microsoft.com/office/drawing/2014/main" id="{E4349418-6909-48F4-864F-9C11D4BA5AF4}"/>
              </a:ext>
            </a:extLst>
          </p:cNvPr>
          <p:cNvSpPr>
            <a:spLocks noChangeShapeType="1"/>
          </p:cNvSpPr>
          <p:nvPr/>
        </p:nvSpPr>
        <p:spPr bwMode="auto">
          <a:xfrm>
            <a:off x="7100473" y="2250863"/>
            <a:ext cx="542353" cy="64068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7" name="Line 8">
            <a:extLst>
              <a:ext uri="{FF2B5EF4-FFF2-40B4-BE49-F238E27FC236}">
                <a16:creationId xmlns:a16="http://schemas.microsoft.com/office/drawing/2014/main" id="{E596C53A-5FF5-4A9F-A4A2-E0A6D548DE1F}"/>
              </a:ext>
            </a:extLst>
          </p:cNvPr>
          <p:cNvSpPr>
            <a:spLocks noChangeShapeType="1"/>
          </p:cNvSpPr>
          <p:nvPr/>
        </p:nvSpPr>
        <p:spPr bwMode="auto">
          <a:xfrm>
            <a:off x="6490326" y="3019679"/>
            <a:ext cx="135588" cy="38440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8" name="Line 9">
            <a:extLst>
              <a:ext uri="{FF2B5EF4-FFF2-40B4-BE49-F238E27FC236}">
                <a16:creationId xmlns:a16="http://schemas.microsoft.com/office/drawing/2014/main" id="{089B0F0F-8013-4699-AF7A-3A3CEE12487C}"/>
              </a:ext>
            </a:extLst>
          </p:cNvPr>
          <p:cNvSpPr>
            <a:spLocks noChangeShapeType="1"/>
          </p:cNvSpPr>
          <p:nvPr/>
        </p:nvSpPr>
        <p:spPr bwMode="auto">
          <a:xfrm flipH="1">
            <a:off x="5812385" y="2250863"/>
            <a:ext cx="1084705" cy="128136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9" name="Line 10">
            <a:extLst>
              <a:ext uri="{FF2B5EF4-FFF2-40B4-BE49-F238E27FC236}">
                <a16:creationId xmlns:a16="http://schemas.microsoft.com/office/drawing/2014/main" id="{BA69BBC4-1706-42B7-A75F-CBCA9CC7B00F}"/>
              </a:ext>
            </a:extLst>
          </p:cNvPr>
          <p:cNvSpPr>
            <a:spLocks noChangeShapeType="1"/>
          </p:cNvSpPr>
          <p:nvPr/>
        </p:nvSpPr>
        <p:spPr bwMode="auto">
          <a:xfrm flipH="1">
            <a:off x="3710769" y="3019679"/>
            <a:ext cx="203382" cy="44847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0" name="Line 11">
            <a:extLst>
              <a:ext uri="{FF2B5EF4-FFF2-40B4-BE49-F238E27FC236}">
                <a16:creationId xmlns:a16="http://schemas.microsoft.com/office/drawing/2014/main" id="{BA500820-090F-4468-8BB9-1EFE402384FB}"/>
              </a:ext>
            </a:extLst>
          </p:cNvPr>
          <p:cNvSpPr>
            <a:spLocks noChangeShapeType="1"/>
          </p:cNvSpPr>
          <p:nvPr/>
        </p:nvSpPr>
        <p:spPr bwMode="auto">
          <a:xfrm>
            <a:off x="2761652" y="3019679"/>
            <a:ext cx="135588" cy="38440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1" name="Line 12">
            <a:extLst>
              <a:ext uri="{FF2B5EF4-FFF2-40B4-BE49-F238E27FC236}">
                <a16:creationId xmlns:a16="http://schemas.microsoft.com/office/drawing/2014/main" id="{678333A3-F682-4C7D-A5A3-5AF17F43B529}"/>
              </a:ext>
            </a:extLst>
          </p:cNvPr>
          <p:cNvSpPr>
            <a:spLocks noChangeShapeType="1"/>
          </p:cNvSpPr>
          <p:nvPr/>
        </p:nvSpPr>
        <p:spPr bwMode="auto">
          <a:xfrm>
            <a:off x="3507387" y="2250863"/>
            <a:ext cx="542353" cy="64068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2" name="Line 13">
            <a:extLst>
              <a:ext uri="{FF2B5EF4-FFF2-40B4-BE49-F238E27FC236}">
                <a16:creationId xmlns:a16="http://schemas.microsoft.com/office/drawing/2014/main" id="{52E84BD6-C9CE-491C-B0D9-64F7A808028D}"/>
              </a:ext>
            </a:extLst>
          </p:cNvPr>
          <p:cNvSpPr>
            <a:spLocks noChangeShapeType="1"/>
          </p:cNvSpPr>
          <p:nvPr/>
        </p:nvSpPr>
        <p:spPr bwMode="auto">
          <a:xfrm flipH="1">
            <a:off x="2083711" y="2250863"/>
            <a:ext cx="1084705" cy="128136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3" name="Oval 14">
            <a:extLst>
              <a:ext uri="{FF2B5EF4-FFF2-40B4-BE49-F238E27FC236}">
                <a16:creationId xmlns:a16="http://schemas.microsoft.com/office/drawing/2014/main" id="{26377828-526A-4E08-90BF-06147D084252}"/>
              </a:ext>
            </a:extLst>
          </p:cNvPr>
          <p:cNvSpPr>
            <a:spLocks noChangeArrowheads="1"/>
          </p:cNvSpPr>
          <p:nvPr/>
        </p:nvSpPr>
        <p:spPr bwMode="auto">
          <a:xfrm>
            <a:off x="3100622" y="1930522"/>
            <a:ext cx="474559" cy="45114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3504" name="Oval 15">
            <a:extLst>
              <a:ext uri="{FF2B5EF4-FFF2-40B4-BE49-F238E27FC236}">
                <a16:creationId xmlns:a16="http://schemas.microsoft.com/office/drawing/2014/main" id="{A1309681-F8FD-414C-BFF0-86D1962659F8}"/>
              </a:ext>
            </a:extLst>
          </p:cNvPr>
          <p:cNvSpPr>
            <a:spLocks noChangeArrowheads="1"/>
          </p:cNvSpPr>
          <p:nvPr/>
        </p:nvSpPr>
        <p:spPr bwMode="auto">
          <a:xfrm>
            <a:off x="2422682" y="2635271"/>
            <a:ext cx="474559" cy="45114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p>
        </p:txBody>
      </p:sp>
      <p:sp>
        <p:nvSpPr>
          <p:cNvPr id="63505" name="Oval 16">
            <a:extLst>
              <a:ext uri="{FF2B5EF4-FFF2-40B4-BE49-F238E27FC236}">
                <a16:creationId xmlns:a16="http://schemas.microsoft.com/office/drawing/2014/main" id="{249A595F-CE98-4AF9-84A7-45FB7C7ACF25}"/>
              </a:ext>
            </a:extLst>
          </p:cNvPr>
          <p:cNvSpPr>
            <a:spLocks noChangeArrowheads="1"/>
          </p:cNvSpPr>
          <p:nvPr/>
        </p:nvSpPr>
        <p:spPr bwMode="auto">
          <a:xfrm>
            <a:off x="1744741"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6" name="Oval 17">
            <a:extLst>
              <a:ext uri="{FF2B5EF4-FFF2-40B4-BE49-F238E27FC236}">
                <a16:creationId xmlns:a16="http://schemas.microsoft.com/office/drawing/2014/main" id="{A357E13A-8FF9-40E5-BF5D-8F0C615712A5}"/>
              </a:ext>
            </a:extLst>
          </p:cNvPr>
          <p:cNvSpPr>
            <a:spLocks noChangeArrowheads="1"/>
          </p:cNvSpPr>
          <p:nvPr/>
        </p:nvSpPr>
        <p:spPr bwMode="auto">
          <a:xfrm>
            <a:off x="3778563" y="2635271"/>
            <a:ext cx="474559" cy="451146"/>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7" name="Oval 18">
            <a:extLst>
              <a:ext uri="{FF2B5EF4-FFF2-40B4-BE49-F238E27FC236}">
                <a16:creationId xmlns:a16="http://schemas.microsoft.com/office/drawing/2014/main" id="{394D5169-8E5C-4457-8349-D93E58E933EA}"/>
              </a:ext>
            </a:extLst>
          </p:cNvPr>
          <p:cNvSpPr>
            <a:spLocks noChangeArrowheads="1"/>
          </p:cNvSpPr>
          <p:nvPr/>
        </p:nvSpPr>
        <p:spPr bwMode="auto">
          <a:xfrm>
            <a:off x="2693858"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8" name="Oval 19">
            <a:extLst>
              <a:ext uri="{FF2B5EF4-FFF2-40B4-BE49-F238E27FC236}">
                <a16:creationId xmlns:a16="http://schemas.microsoft.com/office/drawing/2014/main" id="{8C9405C7-53FB-4135-9F63-E8A25294EB15}"/>
              </a:ext>
            </a:extLst>
          </p:cNvPr>
          <p:cNvSpPr>
            <a:spLocks noChangeArrowheads="1"/>
          </p:cNvSpPr>
          <p:nvPr/>
        </p:nvSpPr>
        <p:spPr bwMode="auto">
          <a:xfrm>
            <a:off x="3439593"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9" name="Text Box 20">
            <a:extLst>
              <a:ext uri="{FF2B5EF4-FFF2-40B4-BE49-F238E27FC236}">
                <a16:creationId xmlns:a16="http://schemas.microsoft.com/office/drawing/2014/main" id="{5055D07C-6E77-48ED-8EFE-43C389C5D644}"/>
              </a:ext>
            </a:extLst>
          </p:cNvPr>
          <p:cNvSpPr>
            <a:spLocks noChangeArrowheads="1"/>
          </p:cNvSpPr>
          <p:nvPr/>
        </p:nvSpPr>
        <p:spPr bwMode="auto">
          <a:xfrm>
            <a:off x="2914189" y="1667576"/>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3510" name="Text Box 21">
            <a:extLst>
              <a:ext uri="{FF2B5EF4-FFF2-40B4-BE49-F238E27FC236}">
                <a16:creationId xmlns:a16="http://schemas.microsoft.com/office/drawing/2014/main" id="{C3998663-06B1-42B9-9EC5-DD3E9371E0E9}"/>
              </a:ext>
            </a:extLst>
          </p:cNvPr>
          <p:cNvSpPr>
            <a:spLocks noChangeArrowheads="1"/>
          </p:cNvSpPr>
          <p:nvPr/>
        </p:nvSpPr>
        <p:spPr bwMode="auto">
          <a:xfrm>
            <a:off x="2304042" y="2297579"/>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1" name="Text Box 22">
            <a:extLst>
              <a:ext uri="{FF2B5EF4-FFF2-40B4-BE49-F238E27FC236}">
                <a16:creationId xmlns:a16="http://schemas.microsoft.com/office/drawing/2014/main" id="{50F77CEA-07E5-4A88-B36E-25AA750E8194}"/>
              </a:ext>
            </a:extLst>
          </p:cNvPr>
          <p:cNvSpPr>
            <a:spLocks noChangeArrowheads="1"/>
          </p:cNvSpPr>
          <p:nvPr/>
        </p:nvSpPr>
        <p:spPr bwMode="auto">
          <a:xfrm>
            <a:off x="4202276" y="2425715"/>
            <a:ext cx="336146"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2" name="Text Box 23">
            <a:extLst>
              <a:ext uri="{FF2B5EF4-FFF2-40B4-BE49-F238E27FC236}">
                <a16:creationId xmlns:a16="http://schemas.microsoft.com/office/drawing/2014/main" id="{722E3A16-3FEF-46C0-A45D-240E2AAC7461}"/>
              </a:ext>
            </a:extLst>
          </p:cNvPr>
          <p:cNvSpPr>
            <a:spLocks noChangeArrowheads="1"/>
          </p:cNvSpPr>
          <p:nvPr/>
        </p:nvSpPr>
        <p:spPr bwMode="auto">
          <a:xfrm>
            <a:off x="1676947" y="307707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3" name="Text Box 24">
            <a:extLst>
              <a:ext uri="{FF2B5EF4-FFF2-40B4-BE49-F238E27FC236}">
                <a16:creationId xmlns:a16="http://schemas.microsoft.com/office/drawing/2014/main" id="{CADAC6CF-7CF7-4BDA-9BD9-768E82E70EA8}"/>
              </a:ext>
            </a:extLst>
          </p:cNvPr>
          <p:cNvSpPr>
            <a:spLocks noChangeArrowheads="1"/>
          </p:cNvSpPr>
          <p:nvPr/>
        </p:nvSpPr>
        <p:spPr bwMode="auto">
          <a:xfrm>
            <a:off x="2897240" y="307707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4" name="Text Box 25">
            <a:extLst>
              <a:ext uri="{FF2B5EF4-FFF2-40B4-BE49-F238E27FC236}">
                <a16:creationId xmlns:a16="http://schemas.microsoft.com/office/drawing/2014/main" id="{6D55403C-A638-4EB4-86B5-35D56D09350F}"/>
              </a:ext>
            </a:extLst>
          </p:cNvPr>
          <p:cNvSpPr>
            <a:spLocks noChangeArrowheads="1"/>
          </p:cNvSpPr>
          <p:nvPr/>
        </p:nvSpPr>
        <p:spPr bwMode="auto">
          <a:xfrm>
            <a:off x="3388747" y="3077074"/>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5" name="AutoShape 26">
            <a:extLst>
              <a:ext uri="{FF2B5EF4-FFF2-40B4-BE49-F238E27FC236}">
                <a16:creationId xmlns:a16="http://schemas.microsoft.com/office/drawing/2014/main" id="{D0C677AA-404B-40D8-B49D-C30A7BD8EA08}"/>
              </a:ext>
            </a:extLst>
          </p:cNvPr>
          <p:cNvSpPr>
            <a:spLocks noChangeArrowheads="1"/>
          </p:cNvSpPr>
          <p:nvPr/>
        </p:nvSpPr>
        <p:spPr bwMode="auto">
          <a:xfrm>
            <a:off x="4659886" y="2699339"/>
            <a:ext cx="813529" cy="38440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3516" name="Oval 27">
            <a:extLst>
              <a:ext uri="{FF2B5EF4-FFF2-40B4-BE49-F238E27FC236}">
                <a16:creationId xmlns:a16="http://schemas.microsoft.com/office/drawing/2014/main" id="{6FC9DAA7-62E6-4559-898B-279F69D94B99}"/>
              </a:ext>
            </a:extLst>
          </p:cNvPr>
          <p:cNvSpPr>
            <a:spLocks noChangeArrowheads="1"/>
          </p:cNvSpPr>
          <p:nvPr/>
        </p:nvSpPr>
        <p:spPr bwMode="auto">
          <a:xfrm>
            <a:off x="6761503" y="1930522"/>
            <a:ext cx="474559" cy="451146"/>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3517" name="Oval 28">
            <a:extLst>
              <a:ext uri="{FF2B5EF4-FFF2-40B4-BE49-F238E27FC236}">
                <a16:creationId xmlns:a16="http://schemas.microsoft.com/office/drawing/2014/main" id="{68AA2A72-303D-484E-BDE4-386CEFB3B136}"/>
              </a:ext>
            </a:extLst>
          </p:cNvPr>
          <p:cNvSpPr>
            <a:spLocks noChangeArrowheads="1"/>
          </p:cNvSpPr>
          <p:nvPr/>
        </p:nvSpPr>
        <p:spPr bwMode="auto">
          <a:xfrm>
            <a:off x="6151356" y="2635271"/>
            <a:ext cx="474559" cy="451146"/>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16</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3518" name="Oval 29">
            <a:extLst>
              <a:ext uri="{FF2B5EF4-FFF2-40B4-BE49-F238E27FC236}">
                <a16:creationId xmlns:a16="http://schemas.microsoft.com/office/drawing/2014/main" id="{D1FAC4AF-B3AF-4132-A5A8-1EB574B213AF}"/>
              </a:ext>
            </a:extLst>
          </p:cNvPr>
          <p:cNvSpPr>
            <a:spLocks noChangeArrowheads="1"/>
          </p:cNvSpPr>
          <p:nvPr/>
        </p:nvSpPr>
        <p:spPr bwMode="auto">
          <a:xfrm>
            <a:off x="5473415"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19" name="Oval 30">
            <a:extLst>
              <a:ext uri="{FF2B5EF4-FFF2-40B4-BE49-F238E27FC236}">
                <a16:creationId xmlns:a16="http://schemas.microsoft.com/office/drawing/2014/main" id="{3CFE4321-6E4F-4F93-AF43-3E94915869C4}"/>
              </a:ext>
            </a:extLst>
          </p:cNvPr>
          <p:cNvSpPr>
            <a:spLocks noChangeArrowheads="1"/>
          </p:cNvSpPr>
          <p:nvPr/>
        </p:nvSpPr>
        <p:spPr bwMode="auto">
          <a:xfrm>
            <a:off x="6422532"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0" name="Oval 31">
            <a:extLst>
              <a:ext uri="{FF2B5EF4-FFF2-40B4-BE49-F238E27FC236}">
                <a16:creationId xmlns:a16="http://schemas.microsoft.com/office/drawing/2014/main" id="{1757CDE4-70AA-4A19-8A77-BE62D61FF0E0}"/>
              </a:ext>
            </a:extLst>
          </p:cNvPr>
          <p:cNvSpPr>
            <a:spLocks noChangeArrowheads="1"/>
          </p:cNvSpPr>
          <p:nvPr/>
        </p:nvSpPr>
        <p:spPr bwMode="auto">
          <a:xfrm>
            <a:off x="7439443" y="2635271"/>
            <a:ext cx="474559" cy="451146"/>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1" name="Oval 32">
            <a:extLst>
              <a:ext uri="{FF2B5EF4-FFF2-40B4-BE49-F238E27FC236}">
                <a16:creationId xmlns:a16="http://schemas.microsoft.com/office/drawing/2014/main" id="{6A416230-30AC-4883-89C6-269EC591987A}"/>
              </a:ext>
            </a:extLst>
          </p:cNvPr>
          <p:cNvSpPr>
            <a:spLocks noChangeArrowheads="1"/>
          </p:cNvSpPr>
          <p:nvPr/>
        </p:nvSpPr>
        <p:spPr bwMode="auto">
          <a:xfrm>
            <a:off x="7168267"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2" name="Text Box 33">
            <a:extLst>
              <a:ext uri="{FF2B5EF4-FFF2-40B4-BE49-F238E27FC236}">
                <a16:creationId xmlns:a16="http://schemas.microsoft.com/office/drawing/2014/main" id="{1EB91060-147F-4F54-BB1A-2666BDF1B129}"/>
              </a:ext>
            </a:extLst>
          </p:cNvPr>
          <p:cNvSpPr>
            <a:spLocks noChangeArrowheads="1"/>
          </p:cNvSpPr>
          <p:nvPr/>
        </p:nvSpPr>
        <p:spPr bwMode="auto">
          <a:xfrm>
            <a:off x="6641451" y="1656898"/>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3523" name="Text Box 34">
            <a:extLst>
              <a:ext uri="{FF2B5EF4-FFF2-40B4-BE49-F238E27FC236}">
                <a16:creationId xmlns:a16="http://schemas.microsoft.com/office/drawing/2014/main" id="{03BE4CB9-77B2-48A0-80DC-9CA8DDC4559A}"/>
              </a:ext>
            </a:extLst>
          </p:cNvPr>
          <p:cNvSpPr>
            <a:spLocks noChangeArrowheads="1"/>
          </p:cNvSpPr>
          <p:nvPr/>
        </p:nvSpPr>
        <p:spPr bwMode="auto">
          <a:xfrm>
            <a:off x="7863156" y="2489783"/>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4" name="Text Box 35">
            <a:extLst>
              <a:ext uri="{FF2B5EF4-FFF2-40B4-BE49-F238E27FC236}">
                <a16:creationId xmlns:a16="http://schemas.microsoft.com/office/drawing/2014/main" id="{9D65C9F5-4DBE-461F-8388-94B23C5E5A88}"/>
              </a:ext>
            </a:extLst>
          </p:cNvPr>
          <p:cNvSpPr>
            <a:spLocks noChangeArrowheads="1"/>
          </p:cNvSpPr>
          <p:nvPr/>
        </p:nvSpPr>
        <p:spPr bwMode="auto">
          <a:xfrm>
            <a:off x="7051040" y="3127794"/>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5" name="Text Box 36">
            <a:extLst>
              <a:ext uri="{FF2B5EF4-FFF2-40B4-BE49-F238E27FC236}">
                <a16:creationId xmlns:a16="http://schemas.microsoft.com/office/drawing/2014/main" id="{09F2680A-A6D0-4240-B996-922AD5ED661A}"/>
              </a:ext>
            </a:extLst>
          </p:cNvPr>
          <p:cNvSpPr>
            <a:spLocks noChangeArrowheads="1"/>
          </p:cNvSpPr>
          <p:nvPr/>
        </p:nvSpPr>
        <p:spPr bwMode="auto">
          <a:xfrm>
            <a:off x="6695121" y="312779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6" name="Text Box 37">
            <a:extLst>
              <a:ext uri="{FF2B5EF4-FFF2-40B4-BE49-F238E27FC236}">
                <a16:creationId xmlns:a16="http://schemas.microsoft.com/office/drawing/2014/main" id="{423846A9-7CA5-4EC0-9B19-8B89B3D64D46}"/>
              </a:ext>
            </a:extLst>
          </p:cNvPr>
          <p:cNvSpPr>
            <a:spLocks noChangeArrowheads="1"/>
          </p:cNvSpPr>
          <p:nvPr/>
        </p:nvSpPr>
        <p:spPr bwMode="auto">
          <a:xfrm>
            <a:off x="5354775" y="312779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7" name="Text Box 38">
            <a:extLst>
              <a:ext uri="{FF2B5EF4-FFF2-40B4-BE49-F238E27FC236}">
                <a16:creationId xmlns:a16="http://schemas.microsoft.com/office/drawing/2014/main" id="{651BA48D-9EF0-4411-9191-9385D9F58039}"/>
              </a:ext>
            </a:extLst>
          </p:cNvPr>
          <p:cNvSpPr>
            <a:spLocks noChangeArrowheads="1"/>
          </p:cNvSpPr>
          <p:nvPr/>
        </p:nvSpPr>
        <p:spPr bwMode="auto">
          <a:xfrm>
            <a:off x="5947974" y="2372325"/>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8" name="Rectangle 39" descr="永恒">
            <a:extLst>
              <a:ext uri="{FF2B5EF4-FFF2-40B4-BE49-F238E27FC236}">
                <a16:creationId xmlns:a16="http://schemas.microsoft.com/office/drawing/2014/main" id="{C2C9DC12-EF9B-4852-987E-9CC5ECB62522}"/>
              </a:ext>
            </a:extLst>
          </p:cNvPr>
          <p:cNvSpPr>
            <a:spLocks noChangeArrowheads="1"/>
          </p:cNvSpPr>
          <p:nvPr/>
        </p:nvSpPr>
        <p:spPr bwMode="auto">
          <a:xfrm>
            <a:off x="1473564" y="4365109"/>
            <a:ext cx="2916558" cy="449811"/>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16  08  21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9" name="Line 40">
            <a:extLst>
              <a:ext uri="{FF2B5EF4-FFF2-40B4-BE49-F238E27FC236}">
                <a16:creationId xmlns:a16="http://schemas.microsoft.com/office/drawing/2014/main" id="{9A684D8F-13A0-4596-AF6D-505189886D60}"/>
              </a:ext>
            </a:extLst>
          </p:cNvPr>
          <p:cNvSpPr>
            <a:spLocks noChangeShapeType="1"/>
          </p:cNvSpPr>
          <p:nvPr/>
        </p:nvSpPr>
        <p:spPr bwMode="auto">
          <a:xfrm>
            <a:off x="1948123"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0" name="Line 41">
            <a:extLst>
              <a:ext uri="{FF2B5EF4-FFF2-40B4-BE49-F238E27FC236}">
                <a16:creationId xmlns:a16="http://schemas.microsoft.com/office/drawing/2014/main" id="{4DDA9D23-BA8A-4DC9-9224-B5010797CA76}"/>
              </a:ext>
            </a:extLst>
          </p:cNvPr>
          <p:cNvSpPr>
            <a:spLocks noChangeShapeType="1"/>
          </p:cNvSpPr>
          <p:nvPr/>
        </p:nvSpPr>
        <p:spPr bwMode="auto">
          <a:xfrm>
            <a:off x="2422682"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1" name="Line 42">
            <a:extLst>
              <a:ext uri="{FF2B5EF4-FFF2-40B4-BE49-F238E27FC236}">
                <a16:creationId xmlns:a16="http://schemas.microsoft.com/office/drawing/2014/main" id="{24D37E1D-79D8-4BD0-A4DF-C8C3436E783F}"/>
              </a:ext>
            </a:extLst>
          </p:cNvPr>
          <p:cNvSpPr>
            <a:spLocks noChangeShapeType="1"/>
          </p:cNvSpPr>
          <p:nvPr/>
        </p:nvSpPr>
        <p:spPr bwMode="auto">
          <a:xfrm>
            <a:off x="2897240"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2" name="Line 43">
            <a:extLst>
              <a:ext uri="{FF2B5EF4-FFF2-40B4-BE49-F238E27FC236}">
                <a16:creationId xmlns:a16="http://schemas.microsoft.com/office/drawing/2014/main" id="{F9652594-67C3-43D2-B09D-7815C6B9C2E8}"/>
              </a:ext>
            </a:extLst>
          </p:cNvPr>
          <p:cNvSpPr>
            <a:spLocks noChangeShapeType="1"/>
          </p:cNvSpPr>
          <p:nvPr/>
        </p:nvSpPr>
        <p:spPr bwMode="auto">
          <a:xfrm>
            <a:off x="3439593"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3" name="Line 44">
            <a:extLst>
              <a:ext uri="{FF2B5EF4-FFF2-40B4-BE49-F238E27FC236}">
                <a16:creationId xmlns:a16="http://schemas.microsoft.com/office/drawing/2014/main" id="{A226E8B5-AF53-4D0E-B1F5-DD5D4EADAAE6}"/>
              </a:ext>
            </a:extLst>
          </p:cNvPr>
          <p:cNvSpPr>
            <a:spLocks noChangeShapeType="1"/>
          </p:cNvSpPr>
          <p:nvPr/>
        </p:nvSpPr>
        <p:spPr bwMode="auto">
          <a:xfrm>
            <a:off x="3914151"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4" name="Rectangle 45" descr="永恒">
            <a:extLst>
              <a:ext uri="{FF2B5EF4-FFF2-40B4-BE49-F238E27FC236}">
                <a16:creationId xmlns:a16="http://schemas.microsoft.com/office/drawing/2014/main" id="{C53034A3-57F1-40D8-9D5F-B690CF85E24D}"/>
              </a:ext>
            </a:extLst>
          </p:cNvPr>
          <p:cNvSpPr>
            <a:spLocks noChangeArrowheads="1"/>
          </p:cNvSpPr>
          <p:nvPr/>
        </p:nvSpPr>
        <p:spPr bwMode="auto">
          <a:xfrm>
            <a:off x="5405621" y="4365109"/>
            <a:ext cx="2915145" cy="449811"/>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a:t>
            </a:r>
            <a:r>
              <a:rPr lang="zh-CN" altLang="en-US" sz="2400" b="1" i="0">
                <a:solidFill>
                  <a:schemeClr val="bg2"/>
                </a:solidFill>
                <a:latin typeface="Times New Roman" panose="02020603050405020304" pitchFamily="18" charset="0"/>
                <a:sym typeface="Times New Roman" panose="02020603050405020304" pitchFamily="18" charset="0"/>
              </a:rPr>
              <a:t>16 </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21</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35" name="Line 46">
            <a:extLst>
              <a:ext uri="{FF2B5EF4-FFF2-40B4-BE49-F238E27FC236}">
                <a16:creationId xmlns:a16="http://schemas.microsoft.com/office/drawing/2014/main" id="{FF60929D-E3BA-484F-813E-505E13280579}"/>
              </a:ext>
            </a:extLst>
          </p:cNvPr>
          <p:cNvSpPr>
            <a:spLocks noChangeShapeType="1"/>
          </p:cNvSpPr>
          <p:nvPr/>
        </p:nvSpPr>
        <p:spPr bwMode="auto">
          <a:xfrm>
            <a:off x="5880180"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6" name="Line 47">
            <a:extLst>
              <a:ext uri="{FF2B5EF4-FFF2-40B4-BE49-F238E27FC236}">
                <a16:creationId xmlns:a16="http://schemas.microsoft.com/office/drawing/2014/main" id="{9A41C0CD-A831-484B-8A20-52D566F15AF4}"/>
              </a:ext>
            </a:extLst>
          </p:cNvPr>
          <p:cNvSpPr>
            <a:spLocks noChangeShapeType="1"/>
          </p:cNvSpPr>
          <p:nvPr/>
        </p:nvSpPr>
        <p:spPr bwMode="auto">
          <a:xfrm>
            <a:off x="6354738"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7" name="Line 48">
            <a:extLst>
              <a:ext uri="{FF2B5EF4-FFF2-40B4-BE49-F238E27FC236}">
                <a16:creationId xmlns:a16="http://schemas.microsoft.com/office/drawing/2014/main" id="{7A8F6BBD-9AC8-4373-979C-7999F616B2CD}"/>
              </a:ext>
            </a:extLst>
          </p:cNvPr>
          <p:cNvSpPr>
            <a:spLocks noChangeShapeType="1"/>
          </p:cNvSpPr>
          <p:nvPr/>
        </p:nvSpPr>
        <p:spPr bwMode="auto">
          <a:xfrm>
            <a:off x="6829297"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8" name="Line 49">
            <a:extLst>
              <a:ext uri="{FF2B5EF4-FFF2-40B4-BE49-F238E27FC236}">
                <a16:creationId xmlns:a16="http://schemas.microsoft.com/office/drawing/2014/main" id="{6C95C4BD-A93E-4FDE-B99C-B5F2CB2C0430}"/>
              </a:ext>
            </a:extLst>
          </p:cNvPr>
          <p:cNvSpPr>
            <a:spLocks noChangeShapeType="1"/>
          </p:cNvSpPr>
          <p:nvPr/>
        </p:nvSpPr>
        <p:spPr bwMode="auto">
          <a:xfrm>
            <a:off x="7371649"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9" name="Line 50">
            <a:extLst>
              <a:ext uri="{FF2B5EF4-FFF2-40B4-BE49-F238E27FC236}">
                <a16:creationId xmlns:a16="http://schemas.microsoft.com/office/drawing/2014/main" id="{34348F4A-77CF-48D7-8061-C62422524847}"/>
              </a:ext>
            </a:extLst>
          </p:cNvPr>
          <p:cNvSpPr>
            <a:spLocks noChangeShapeType="1"/>
          </p:cNvSpPr>
          <p:nvPr/>
        </p:nvSpPr>
        <p:spPr bwMode="auto">
          <a:xfrm>
            <a:off x="7846208"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0" name="Text Box 51">
            <a:extLst>
              <a:ext uri="{FF2B5EF4-FFF2-40B4-BE49-F238E27FC236}">
                <a16:creationId xmlns:a16="http://schemas.microsoft.com/office/drawing/2014/main" id="{8E870D7D-4629-4DDB-BA25-89DD8236CBDE}"/>
              </a:ext>
            </a:extLst>
          </p:cNvPr>
          <p:cNvSpPr>
            <a:spLocks noChangeArrowheads="1"/>
          </p:cNvSpPr>
          <p:nvPr/>
        </p:nvSpPr>
        <p:spPr bwMode="auto">
          <a:xfrm>
            <a:off x="5337827" y="5001785"/>
            <a:ext cx="3416539" cy="83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1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1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3541" name="Text Box 52">
            <a:extLst>
              <a:ext uri="{FF2B5EF4-FFF2-40B4-BE49-F238E27FC236}">
                <a16:creationId xmlns:a16="http://schemas.microsoft.com/office/drawing/2014/main" id="{33607FBB-00D4-43B7-9B7D-2A18977151D3}"/>
              </a:ext>
            </a:extLst>
          </p:cNvPr>
          <p:cNvSpPr>
            <a:spLocks noChangeArrowheads="1"/>
          </p:cNvSpPr>
          <p:nvPr/>
        </p:nvSpPr>
        <p:spPr bwMode="auto">
          <a:xfrm>
            <a:off x="1609153" y="4988437"/>
            <a:ext cx="3108641" cy="83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1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3542" name="AutoShape 53">
            <a:extLst>
              <a:ext uri="{FF2B5EF4-FFF2-40B4-BE49-F238E27FC236}">
                <a16:creationId xmlns:a16="http://schemas.microsoft.com/office/drawing/2014/main" id="{FC7DC278-9C6C-4295-AD79-5D38D41CD49E}"/>
              </a:ext>
            </a:extLst>
          </p:cNvPr>
          <p:cNvSpPr>
            <a:spLocks noChangeArrowheads="1"/>
          </p:cNvSpPr>
          <p:nvPr/>
        </p:nvSpPr>
        <p:spPr bwMode="auto">
          <a:xfrm>
            <a:off x="1066800" y="2699339"/>
            <a:ext cx="813529" cy="38440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3543" name="Line 54">
            <a:extLst>
              <a:ext uri="{FF2B5EF4-FFF2-40B4-BE49-F238E27FC236}">
                <a16:creationId xmlns:a16="http://schemas.microsoft.com/office/drawing/2014/main" id="{EEDF3E09-201C-4A52-AE8B-3AA6ADEC065D}"/>
              </a:ext>
            </a:extLst>
          </p:cNvPr>
          <p:cNvSpPr>
            <a:spLocks noChangeShapeType="1"/>
          </p:cNvSpPr>
          <p:nvPr/>
        </p:nvSpPr>
        <p:spPr bwMode="auto">
          <a:xfrm flipV="1">
            <a:off x="2761652" y="2250863"/>
            <a:ext cx="271176" cy="320340"/>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4" name="Line 55">
            <a:extLst>
              <a:ext uri="{FF2B5EF4-FFF2-40B4-BE49-F238E27FC236}">
                <a16:creationId xmlns:a16="http://schemas.microsoft.com/office/drawing/2014/main" id="{DBABC4D5-3C27-499E-8AAA-C8F30E9EEF22}"/>
              </a:ext>
            </a:extLst>
          </p:cNvPr>
          <p:cNvSpPr>
            <a:spLocks noChangeShapeType="1"/>
          </p:cNvSpPr>
          <p:nvPr/>
        </p:nvSpPr>
        <p:spPr bwMode="auto">
          <a:xfrm flipH="1">
            <a:off x="2693858" y="2186795"/>
            <a:ext cx="271176" cy="320340"/>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5" name="Freeform 56">
            <a:extLst>
              <a:ext uri="{FF2B5EF4-FFF2-40B4-BE49-F238E27FC236}">
                <a16:creationId xmlns:a16="http://schemas.microsoft.com/office/drawing/2014/main" id="{30084BD3-3757-4A1F-A8A9-2C21FCCB2091}"/>
              </a:ext>
            </a:extLst>
          </p:cNvPr>
          <p:cNvSpPr>
            <a:spLocks noChangeArrowheads="1"/>
          </p:cNvSpPr>
          <p:nvPr/>
        </p:nvSpPr>
        <p:spPr bwMode="auto">
          <a:xfrm>
            <a:off x="2015917" y="1556792"/>
            <a:ext cx="1762646" cy="1868652"/>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3546" name="Freeform 57">
            <a:extLst>
              <a:ext uri="{FF2B5EF4-FFF2-40B4-BE49-F238E27FC236}">
                <a16:creationId xmlns:a16="http://schemas.microsoft.com/office/drawing/2014/main" id="{C8B5CE0A-D145-4373-A86C-DE0CFD83AAC5}"/>
              </a:ext>
            </a:extLst>
          </p:cNvPr>
          <p:cNvSpPr>
            <a:spLocks noChangeArrowheads="1"/>
          </p:cNvSpPr>
          <p:nvPr/>
        </p:nvSpPr>
        <p:spPr bwMode="auto">
          <a:xfrm>
            <a:off x="6479027" y="1610182"/>
            <a:ext cx="1039509" cy="982377"/>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35A06C55-79FC-467D-BD04-50FF8F6C7D9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5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5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5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5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5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5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5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5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5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5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5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5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5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5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5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5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5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5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5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5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35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5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5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5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5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5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5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34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49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4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49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35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5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51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51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35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5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5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52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35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5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52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52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3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p:bldP spid="63496" grpId="0" animBg="1"/>
      <p:bldP spid="63497" grpId="0" animBg="1"/>
      <p:bldP spid="63498" grpId="0" animBg="1"/>
      <p:bldP spid="63499" grpId="0" animBg="1"/>
      <p:bldP spid="63500" grpId="0" animBg="1"/>
      <p:bldP spid="63501" grpId="0" animBg="1"/>
      <p:bldP spid="63502" grpId="0" animBg="1"/>
      <p:bldP spid="63503" grpId="0" animBg="1"/>
      <p:bldP spid="63504" grpId="0" animBg="1"/>
      <p:bldP spid="63505" grpId="0" animBg="1"/>
      <p:bldP spid="63506" grpId="0" animBg="1"/>
      <p:bldP spid="63507" grpId="0" animBg="1"/>
      <p:bldP spid="63508" grpId="0" animBg="1"/>
      <p:bldP spid="63509" grpId="0"/>
      <p:bldP spid="63510" grpId="0"/>
      <p:bldP spid="63511" grpId="0"/>
      <p:bldP spid="63512" grpId="0"/>
      <p:bldP spid="63513" grpId="0"/>
      <p:bldP spid="63514" grpId="0"/>
      <p:bldP spid="63515" grpId="0" animBg="1"/>
      <p:bldP spid="63516" grpId="0" animBg="1"/>
      <p:bldP spid="63517" grpId="0" animBg="1"/>
      <p:bldP spid="63518" grpId="0" animBg="1"/>
      <p:bldP spid="63519" grpId="0" animBg="1"/>
      <p:bldP spid="63520" grpId="0" animBg="1"/>
      <p:bldP spid="63521" grpId="0" animBg="1"/>
      <p:bldP spid="63522" grpId="0"/>
      <p:bldP spid="63523" grpId="0"/>
      <p:bldP spid="63524" grpId="0"/>
      <p:bldP spid="63525" grpId="0"/>
      <p:bldP spid="63526" grpId="0"/>
      <p:bldP spid="63527" grpId="0"/>
      <p:bldP spid="63528" grpId="0" animBg="1"/>
      <p:bldP spid="63529" grpId="0" animBg="1"/>
      <p:bldP spid="63530" grpId="0" animBg="1"/>
      <p:bldP spid="63531" grpId="0" animBg="1"/>
      <p:bldP spid="63532" grpId="0" animBg="1"/>
      <p:bldP spid="63533" grpId="0" animBg="1"/>
      <p:bldP spid="63534" grpId="0" animBg="1"/>
      <p:bldP spid="63535" grpId="0" animBg="1"/>
      <p:bldP spid="63536" grpId="0" animBg="1"/>
      <p:bldP spid="63537" grpId="0" animBg="1"/>
      <p:bldP spid="63538" grpId="0" animBg="1"/>
      <p:bldP spid="63539" grpId="0" animBg="1"/>
      <p:bldP spid="63540" grpId="0"/>
      <p:bldP spid="63541" grpId="0"/>
      <p:bldP spid="63542" grpId="0" animBg="1"/>
      <p:bldP spid="63543" grpId="0" animBg="1"/>
      <p:bldP spid="63544" grpId="0" animBg="1"/>
      <p:bldP spid="63545" grpId="0" animBg="1"/>
      <p:bldP spid="6354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77FB1857-4D9D-492D-9B65-AA1AA56201E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A665F04-2A2C-49B7-9C8B-EAA088C9D865}" type="slidenum">
              <a:rPr lang="zh-CN" altLang="en-US" sz="2400">
                <a:solidFill>
                  <a:srgbClr val="000000"/>
                </a:solidFill>
              </a:rPr>
              <a:pPr algn="r" eaLnBrk="1" hangingPunct="1">
                <a:spcBef>
                  <a:spcPct val="50000"/>
                </a:spcBef>
                <a:buClrTx/>
                <a:buSzTx/>
                <a:buFont typeface="Arial" panose="020B0604020202020204" pitchFamily="34" charset="0"/>
                <a:buNone/>
              </a:pPr>
              <a:t>78</a:t>
            </a:fld>
            <a:endParaRPr lang="en-US" altLang="zh-CN" sz="2400"/>
          </a:p>
        </p:txBody>
      </p:sp>
      <p:sp>
        <p:nvSpPr>
          <p:cNvPr id="2" name="Text Box 4">
            <a:extLst>
              <a:ext uri="{FF2B5EF4-FFF2-40B4-BE49-F238E27FC236}">
                <a16:creationId xmlns:a16="http://schemas.microsoft.com/office/drawing/2014/main" id="{35A06C55-79FC-467D-BD04-50FF8F6C7D9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p>
        </p:txBody>
      </p:sp>
      <p:sp>
        <p:nvSpPr>
          <p:cNvPr id="3" name="文本框 2">
            <a:extLst>
              <a:ext uri="{FF2B5EF4-FFF2-40B4-BE49-F238E27FC236}">
                <a16:creationId xmlns:a16="http://schemas.microsoft.com/office/drawing/2014/main" id="{F9D40804-6D51-4716-819D-DAA2211DF2DB}"/>
              </a:ext>
            </a:extLst>
          </p:cNvPr>
          <p:cNvSpPr txBox="1"/>
          <p:nvPr/>
        </p:nvSpPr>
        <p:spPr>
          <a:xfrm>
            <a:off x="485408" y="1268760"/>
            <a:ext cx="7776864" cy="3108543"/>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b="0" i="0" dirty="0">
                <a:latin typeface="+mn-ea"/>
                <a:ea typeface="+mn-ea"/>
              </a:rPr>
              <a:t>升序，建立大顶堆</a:t>
            </a:r>
            <a:endParaRPr lang="en-US" altLang="zh-CN" sz="2800" b="0" i="0" dirty="0">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降序，建立小顶堆</a:t>
            </a:r>
            <a:endParaRPr lang="en-US" altLang="zh-CN" sz="2800" b="0" i="0" dirty="0">
              <a:latin typeface="+mn-ea"/>
              <a:ea typeface="+mn-ea"/>
            </a:endParaRPr>
          </a:p>
          <a:p>
            <a:pPr marL="457200" indent="-457200">
              <a:buClr>
                <a:srgbClr val="FF0000"/>
              </a:buClr>
              <a:buFont typeface="Wingdings" panose="05000000000000000000" pitchFamily="2" charset="2"/>
              <a:buChar char="p"/>
            </a:pPr>
            <a:endParaRPr lang="en-US" altLang="zh-CN" sz="2800" b="0" i="0" dirty="0">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堆排序过程：</a:t>
            </a:r>
            <a:endParaRPr lang="en-US" altLang="zh-CN" sz="2800" b="0" i="0" dirty="0">
              <a:latin typeface="+mn-ea"/>
              <a:ea typeface="+mn-ea"/>
            </a:endParaRPr>
          </a:p>
          <a:p>
            <a:pPr>
              <a:buClr>
                <a:srgbClr val="FF0000"/>
              </a:buClr>
            </a:pPr>
            <a:r>
              <a:rPr lang="en-US" altLang="zh-CN" sz="2800" b="0" i="0" dirty="0">
                <a:latin typeface="+mn-ea"/>
                <a:ea typeface="+mn-ea"/>
              </a:rPr>
              <a:t>   0) </a:t>
            </a:r>
            <a:r>
              <a:rPr lang="zh-CN" altLang="en-US" sz="2800" b="0" i="0" dirty="0">
                <a:latin typeface="+mn-ea"/>
                <a:ea typeface="+mn-ea"/>
              </a:rPr>
              <a:t>建堆结果，数组</a:t>
            </a:r>
            <a:endParaRPr lang="en-US" altLang="zh-CN" sz="2800" b="0" i="0" dirty="0">
              <a:latin typeface="+mn-ea"/>
              <a:ea typeface="+mn-ea"/>
            </a:endParaRPr>
          </a:p>
          <a:p>
            <a:pPr>
              <a:buClr>
                <a:srgbClr val="FF0000"/>
              </a:buClr>
            </a:pPr>
            <a:r>
              <a:rPr lang="zh-CN" altLang="en-US" sz="2800" b="0" i="0" dirty="0">
                <a:latin typeface="+mn-ea"/>
                <a:ea typeface="+mn-ea"/>
              </a:rPr>
              <a:t>   </a:t>
            </a:r>
            <a:r>
              <a:rPr lang="en-US" altLang="zh-CN" sz="2800" b="0" i="0" dirty="0">
                <a:latin typeface="+mn-ea"/>
                <a:ea typeface="+mn-ea"/>
              </a:rPr>
              <a:t>1) </a:t>
            </a:r>
            <a:r>
              <a:rPr lang="zh-CN" altLang="en-US" sz="2800" b="0" i="0" dirty="0">
                <a:latin typeface="+mn-ea"/>
                <a:ea typeface="+mn-ea"/>
              </a:rPr>
              <a:t>交换：数组</a:t>
            </a:r>
            <a:endParaRPr lang="en-US" altLang="zh-CN" sz="2800" b="0" i="0" dirty="0">
              <a:latin typeface="+mn-ea"/>
              <a:ea typeface="+mn-ea"/>
            </a:endParaRPr>
          </a:p>
          <a:p>
            <a:pPr>
              <a:buClr>
                <a:srgbClr val="FF0000"/>
              </a:buClr>
            </a:pPr>
            <a:r>
              <a:rPr lang="zh-CN" altLang="en-US" sz="2800" b="0" i="0" dirty="0">
                <a:latin typeface="+mn-ea"/>
                <a:ea typeface="+mn-ea"/>
              </a:rPr>
              <a:t>      筛选：数组</a:t>
            </a:r>
          </a:p>
        </p:txBody>
      </p:sp>
    </p:spTree>
    <p:extLst>
      <p:ext uri="{BB962C8B-B14F-4D97-AF65-F5344CB8AC3E}">
        <p14:creationId xmlns:p14="http://schemas.microsoft.com/office/powerpoint/2010/main" val="34145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4F95D-493F-853A-A473-508AFE336D9F}"/>
            </a:ext>
          </a:extLst>
        </p:cNvPr>
        <p:cNvGrpSpPr/>
        <p:nvPr/>
      </p:nvGrpSpPr>
      <p:grpSpPr>
        <a:xfrm>
          <a:off x="0" y="0"/>
          <a:ext cx="0" cy="0"/>
          <a:chOff x="0" y="0"/>
          <a:chExt cx="0" cy="0"/>
        </a:xfrm>
      </p:grpSpPr>
      <p:sp>
        <p:nvSpPr>
          <p:cNvPr id="56323" name="Text Box 3">
            <a:extLst>
              <a:ext uri="{FF2B5EF4-FFF2-40B4-BE49-F238E27FC236}">
                <a16:creationId xmlns:a16="http://schemas.microsoft.com/office/drawing/2014/main" id="{322CA21D-FDEF-4A14-728A-BED4C4A0604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A196DD2-D8BA-47E6-A3D3-55D97F58A8B7}" type="slidenum">
              <a:rPr lang="zh-CN" altLang="en-US" sz="2400">
                <a:solidFill>
                  <a:srgbClr val="000000"/>
                </a:solidFill>
              </a:rPr>
              <a:pPr algn="r" eaLnBrk="1" hangingPunct="1">
                <a:spcBef>
                  <a:spcPct val="50000"/>
                </a:spcBef>
                <a:buClrTx/>
                <a:buSzTx/>
                <a:buFont typeface="Arial" panose="020B0604020202020204" pitchFamily="34" charset="0"/>
                <a:buNone/>
              </a:pPr>
              <a:t>79</a:t>
            </a:fld>
            <a:endParaRPr lang="en-US" altLang="zh-CN" sz="2400"/>
          </a:p>
        </p:txBody>
      </p:sp>
      <p:sp>
        <p:nvSpPr>
          <p:cNvPr id="56325" name="Rectangle 5">
            <a:extLst>
              <a:ext uri="{FF2B5EF4-FFF2-40B4-BE49-F238E27FC236}">
                <a16:creationId xmlns:a16="http://schemas.microsoft.com/office/drawing/2014/main" id="{FC9271A7-5265-8E2E-25C4-241E90B6658E}"/>
              </a:ext>
            </a:extLst>
          </p:cNvPr>
          <p:cNvSpPr>
            <a:spLocks noGrp="1" noChangeArrowheads="1"/>
          </p:cNvSpPr>
          <p:nvPr>
            <p:ph type="body" idx="4294967295"/>
          </p:nvPr>
        </p:nvSpPr>
        <p:spPr>
          <a:xfrm>
            <a:off x="472238" y="1275090"/>
            <a:ext cx="8763000" cy="99425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None/>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已知待序的一组记录的初始排列为：21,25,49,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,16,8</a:t>
            </a:r>
          </a:p>
        </p:txBody>
      </p:sp>
      <p:sp>
        <p:nvSpPr>
          <p:cNvPr id="56328" name="Text Box 75">
            <a:extLst>
              <a:ext uri="{FF2B5EF4-FFF2-40B4-BE49-F238E27FC236}">
                <a16:creationId xmlns:a16="http://schemas.microsoft.com/office/drawing/2014/main" id="{A3B4E952-1963-DD28-6C28-B2584D9E9798}"/>
              </a:ext>
            </a:extLst>
          </p:cNvPr>
          <p:cNvSpPr>
            <a:spLocks noChangeArrowheads="1"/>
          </p:cNvSpPr>
          <p:nvPr/>
        </p:nvSpPr>
        <p:spPr bwMode="auto">
          <a:xfrm>
            <a:off x="485742" y="2253933"/>
            <a:ext cx="6491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建堆：</a:t>
            </a:r>
            <a:r>
              <a:rPr lang="zh-CN" altLang="en-US" sz="2800" b="1" i="0" dirty="0">
                <a:solidFill>
                  <a:schemeClr val="tx2"/>
                </a:solidFill>
                <a:latin typeface="+mn-ea"/>
                <a:ea typeface="+mn-ea"/>
                <a:sym typeface="Times New Roman" panose="02020603050405020304" pitchFamily="18" charset="0"/>
              </a:rPr>
              <a:t>49  25  21  25* 16  8</a:t>
            </a:r>
            <a:endParaRPr lang="zh-CN" altLang="en-US" sz="2800" b="0" i="0" dirty="0">
              <a:solidFill>
                <a:schemeClr val="bg1"/>
              </a:solidFill>
              <a:latin typeface="+mn-ea"/>
              <a:ea typeface="+mn-ea"/>
              <a:sym typeface="Times New Roman" panose="02020603050405020304" pitchFamily="18" charset="0"/>
            </a:endParaRPr>
          </a:p>
        </p:txBody>
      </p:sp>
      <p:sp>
        <p:nvSpPr>
          <p:cNvPr id="2" name="Text Box 4">
            <a:extLst>
              <a:ext uri="{FF2B5EF4-FFF2-40B4-BE49-F238E27FC236}">
                <a16:creationId xmlns:a16="http://schemas.microsoft.com/office/drawing/2014/main" id="{14DA81C6-B545-ED94-7ED1-BD2D521F737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堆排序计算过程</a:t>
            </a:r>
          </a:p>
        </p:txBody>
      </p:sp>
      <p:sp>
        <p:nvSpPr>
          <p:cNvPr id="3" name="Text Box 75">
            <a:extLst>
              <a:ext uri="{FF2B5EF4-FFF2-40B4-BE49-F238E27FC236}">
                <a16:creationId xmlns:a16="http://schemas.microsoft.com/office/drawing/2014/main" id="{7CAE40C9-CCE1-2791-E227-A41981E340A8}"/>
              </a:ext>
            </a:extLst>
          </p:cNvPr>
          <p:cNvSpPr>
            <a:spLocks noChangeArrowheads="1"/>
          </p:cNvSpPr>
          <p:nvPr/>
        </p:nvSpPr>
        <p:spPr bwMode="auto">
          <a:xfrm>
            <a:off x="485742" y="2925551"/>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第一趟：交换：</a:t>
            </a:r>
            <a:r>
              <a:rPr lang="en-US" altLang="zh-CN" sz="2800" i="0" dirty="0">
                <a:solidFill>
                  <a:schemeClr val="tx2"/>
                </a:solidFill>
                <a:latin typeface="+mn-ea"/>
                <a:ea typeface="+mn-ea"/>
                <a:sym typeface="Times New Roman" panose="02020603050405020304" pitchFamily="18" charset="0"/>
              </a:rPr>
              <a:t>08</a:t>
            </a:r>
            <a:r>
              <a:rPr lang="zh-CN" altLang="en-US" sz="2800" b="1" i="0" dirty="0">
                <a:solidFill>
                  <a:schemeClr val="tx2"/>
                </a:solidFill>
                <a:latin typeface="+mn-ea"/>
                <a:ea typeface="+mn-ea"/>
                <a:sym typeface="Times New Roman" panose="02020603050405020304" pitchFamily="18" charset="0"/>
              </a:rPr>
              <a:t>  25  21  25*  16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4" name="Text Box 75">
            <a:extLst>
              <a:ext uri="{FF2B5EF4-FFF2-40B4-BE49-F238E27FC236}">
                <a16:creationId xmlns:a16="http://schemas.microsoft.com/office/drawing/2014/main" id="{14FEC992-720C-1FC4-15C6-89DEAA930A0E}"/>
              </a:ext>
            </a:extLst>
          </p:cNvPr>
          <p:cNvSpPr>
            <a:spLocks noChangeArrowheads="1"/>
          </p:cNvSpPr>
          <p:nvPr/>
        </p:nvSpPr>
        <p:spPr bwMode="auto">
          <a:xfrm>
            <a:off x="485742" y="3597169"/>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en-US" altLang="zh-CN" sz="2800" b="0" i="0" dirty="0">
                <a:solidFill>
                  <a:srgbClr val="000000"/>
                </a:solidFill>
                <a:latin typeface="+mn-ea"/>
                <a:ea typeface="+mn-ea"/>
                <a:sym typeface="Times New Roman" panose="02020603050405020304" pitchFamily="18" charset="0"/>
              </a:rPr>
              <a:t>25</a:t>
            </a:r>
            <a:r>
              <a:rPr lang="zh-CN" altLang="en-US" sz="2800" b="1" i="0" dirty="0">
                <a:solidFill>
                  <a:schemeClr val="tx2"/>
                </a:solidFill>
                <a:latin typeface="+mn-ea"/>
                <a:ea typeface="+mn-ea"/>
                <a:sym typeface="Times New Roman" panose="02020603050405020304" pitchFamily="18" charset="0"/>
              </a:rPr>
              <a:t>  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21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16  </a:t>
            </a:r>
            <a:r>
              <a:rPr lang="en-US" altLang="zh-CN" sz="2800" b="1" i="0" dirty="0">
                <a:solidFill>
                  <a:schemeClr val="tx2"/>
                </a:solidFill>
                <a:latin typeface="+mn-ea"/>
                <a:ea typeface="+mn-ea"/>
                <a:sym typeface="Times New Roman" panose="02020603050405020304" pitchFamily="18" charset="0"/>
              </a:rPr>
              <a:t>49</a:t>
            </a:r>
            <a:endParaRPr lang="zh-CN" altLang="en-US" sz="2800" b="0" i="0" dirty="0">
              <a:solidFill>
                <a:schemeClr val="bg1"/>
              </a:solidFill>
              <a:latin typeface="+mn-ea"/>
              <a:ea typeface="+mn-ea"/>
              <a:sym typeface="Times New Roman" panose="02020603050405020304" pitchFamily="18" charset="0"/>
            </a:endParaRPr>
          </a:p>
        </p:txBody>
      </p:sp>
      <p:sp>
        <p:nvSpPr>
          <p:cNvPr id="5" name="Text Box 75">
            <a:extLst>
              <a:ext uri="{FF2B5EF4-FFF2-40B4-BE49-F238E27FC236}">
                <a16:creationId xmlns:a16="http://schemas.microsoft.com/office/drawing/2014/main" id="{62ABB8DB-6A95-F9FD-6665-0521252A4170}"/>
              </a:ext>
            </a:extLst>
          </p:cNvPr>
          <p:cNvSpPr>
            <a:spLocks noChangeArrowheads="1"/>
          </p:cNvSpPr>
          <p:nvPr/>
        </p:nvSpPr>
        <p:spPr bwMode="auto">
          <a:xfrm>
            <a:off x="485742" y="4227447"/>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第二趟：交换：</a:t>
            </a:r>
            <a:r>
              <a:rPr lang="en-US" altLang="zh-CN" sz="2800" b="0"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21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25</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6" name="Text Box 75">
            <a:extLst>
              <a:ext uri="{FF2B5EF4-FFF2-40B4-BE49-F238E27FC236}">
                <a16:creationId xmlns:a16="http://schemas.microsoft.com/office/drawing/2014/main" id="{8DD5FE61-3E2F-D158-B570-4956EC113532}"/>
              </a:ext>
            </a:extLst>
          </p:cNvPr>
          <p:cNvSpPr>
            <a:spLocks noChangeArrowheads="1"/>
          </p:cNvSpPr>
          <p:nvPr/>
        </p:nvSpPr>
        <p:spPr bwMode="auto">
          <a:xfrm>
            <a:off x="485742" y="4899065"/>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zh-CN" altLang="en-US" sz="2800" b="1" i="0" dirty="0">
                <a:solidFill>
                  <a:schemeClr val="tx2"/>
                </a:solidFill>
                <a:latin typeface="+mn-ea"/>
                <a:ea typeface="+mn-ea"/>
                <a:sym typeface="Times New Roman" panose="02020603050405020304" pitchFamily="18" charset="0"/>
              </a:rPr>
              <a:t>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21  25</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49</a:t>
            </a:r>
            <a:endParaRPr lang="zh-CN" altLang="en-US" sz="2800" b="0" i="0" dirty="0">
              <a:solidFill>
                <a:schemeClr val="bg1"/>
              </a:solidFill>
              <a:latin typeface="+mn-ea"/>
              <a:ea typeface="+mn-ea"/>
              <a:sym typeface="Times New Roman" panose="02020603050405020304" pitchFamily="18" charset="0"/>
            </a:endParaRPr>
          </a:p>
        </p:txBody>
      </p:sp>
      <p:sp>
        <p:nvSpPr>
          <p:cNvPr id="7" name="Text Box 75">
            <a:extLst>
              <a:ext uri="{FF2B5EF4-FFF2-40B4-BE49-F238E27FC236}">
                <a16:creationId xmlns:a16="http://schemas.microsoft.com/office/drawing/2014/main" id="{081F6F70-2682-CFA7-C62C-DBDEDFE07505}"/>
              </a:ext>
            </a:extLst>
          </p:cNvPr>
          <p:cNvSpPr>
            <a:spLocks noChangeArrowheads="1"/>
          </p:cNvSpPr>
          <p:nvPr/>
        </p:nvSpPr>
        <p:spPr bwMode="auto">
          <a:xfrm>
            <a:off x="485742" y="5546530"/>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第三趟：交换：</a:t>
            </a:r>
            <a:r>
              <a:rPr lang="en-US" altLang="zh-CN" sz="2800" b="0" i="0" dirty="0">
                <a:solidFill>
                  <a:srgbClr val="000000"/>
                </a:solidFill>
                <a:latin typeface="+mn-ea"/>
                <a:ea typeface="+mn-ea"/>
                <a:sym typeface="Times New Roman" panose="02020603050405020304" pitchFamily="18" charset="0"/>
              </a:rPr>
              <a:t>21  16   8</a:t>
            </a:r>
            <a:r>
              <a:rPr lang="zh-CN" altLang="en-US" sz="2800" b="1" i="0" dirty="0">
                <a:solidFill>
                  <a:schemeClr val="tx2"/>
                </a:solidFill>
                <a:latin typeface="+mn-ea"/>
                <a:ea typeface="+mn-ea"/>
                <a:sym typeface="Times New Roman" panose="02020603050405020304" pitchFamily="18" charset="0"/>
              </a:rPr>
              <a:t>  </a:t>
            </a:r>
            <a:r>
              <a:rPr lang="zh-CN" altLang="en-US" sz="2800" b="1" i="0" u="sng" dirty="0">
                <a:solidFill>
                  <a:srgbClr val="FF0000"/>
                </a:solidFill>
                <a:latin typeface="+mn-ea"/>
                <a:ea typeface="+mn-ea"/>
                <a:sym typeface="Times New Roman" panose="02020603050405020304" pitchFamily="18" charset="0"/>
              </a:rPr>
              <a:t>25</a:t>
            </a:r>
            <a:r>
              <a:rPr lang="en-US" altLang="zh-CN" sz="2800" b="1" i="0" u="sng" dirty="0">
                <a:solidFill>
                  <a:srgbClr val="FF0000"/>
                </a:solidFill>
                <a:latin typeface="+mn-ea"/>
                <a:ea typeface="+mn-ea"/>
                <a:sym typeface="Times New Roman" panose="02020603050405020304" pitchFamily="18" charset="0"/>
              </a:rPr>
              <a:t>*</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25</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8" name="Text Box 75">
            <a:extLst>
              <a:ext uri="{FF2B5EF4-FFF2-40B4-BE49-F238E27FC236}">
                <a16:creationId xmlns:a16="http://schemas.microsoft.com/office/drawing/2014/main" id="{A3481724-941C-8A3B-93CA-1706B7B3DA22}"/>
              </a:ext>
            </a:extLst>
          </p:cNvPr>
          <p:cNvSpPr>
            <a:spLocks noChangeArrowheads="1"/>
          </p:cNvSpPr>
          <p:nvPr/>
        </p:nvSpPr>
        <p:spPr bwMode="auto">
          <a:xfrm>
            <a:off x="485742" y="6218148"/>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zh-CN" altLang="en-US" sz="2800" b="1" i="0" dirty="0">
                <a:solidFill>
                  <a:schemeClr val="tx2"/>
                </a:solidFill>
                <a:latin typeface="+mn-ea"/>
                <a:ea typeface="+mn-ea"/>
                <a:sym typeface="Times New Roman" panose="02020603050405020304" pitchFamily="18" charset="0"/>
              </a:rPr>
              <a:t>2</a:t>
            </a:r>
            <a:r>
              <a:rPr lang="en-US" altLang="zh-CN" sz="2800" b="1" i="0" dirty="0">
                <a:solidFill>
                  <a:schemeClr val="tx2"/>
                </a:solidFill>
                <a:latin typeface="+mn-ea"/>
                <a:ea typeface="+mn-ea"/>
                <a:sym typeface="Times New Roman" panose="02020603050405020304" pitchFamily="18" charset="0"/>
              </a:rPr>
              <a:t>1</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zh-CN" altLang="en-US" sz="2800" b="1" i="0" dirty="0">
                <a:latin typeface="+mn-ea"/>
                <a:ea typeface="+mn-ea"/>
                <a:sym typeface="Times New Roman" panose="02020603050405020304" pitchFamily="18" charset="0"/>
              </a:rPr>
              <a:t>25</a:t>
            </a:r>
            <a:r>
              <a:rPr lang="en-US" altLang="zh-CN" sz="2800" b="1" i="0" dirty="0">
                <a:latin typeface="+mn-ea"/>
                <a:ea typeface="+mn-ea"/>
                <a:sym typeface="Times New Roman" panose="02020603050405020304" pitchFamily="18" charset="0"/>
              </a:rPr>
              <a:t>*</a:t>
            </a:r>
            <a:r>
              <a:rPr lang="zh-CN" altLang="en-US" sz="2800" b="1" i="0" dirty="0">
                <a:latin typeface="+mn-ea"/>
                <a:ea typeface="+mn-ea"/>
                <a:sym typeface="Times New Roman" panose="02020603050405020304" pitchFamily="18" charset="0"/>
              </a:rPr>
              <a:t> </a:t>
            </a:r>
            <a:r>
              <a:rPr lang="en-US" altLang="zh-CN" sz="2800" b="1" i="0" dirty="0">
                <a:latin typeface="+mn-ea"/>
                <a:ea typeface="+mn-ea"/>
                <a:sym typeface="Times New Roman" panose="02020603050405020304" pitchFamily="18" charset="0"/>
              </a:rPr>
              <a:t>25</a:t>
            </a:r>
            <a:r>
              <a:rPr lang="zh-CN" altLang="en-US" sz="2800" b="1" i="0" dirty="0">
                <a:latin typeface="+mn-ea"/>
                <a:ea typeface="+mn-ea"/>
                <a:sym typeface="Times New Roman" panose="02020603050405020304" pitchFamily="18" charset="0"/>
              </a:rPr>
              <a:t>  </a:t>
            </a:r>
            <a:r>
              <a:rPr lang="en-US" altLang="zh-CN" sz="2800" b="1" i="0" dirty="0">
                <a:latin typeface="+mn-ea"/>
                <a:ea typeface="+mn-ea"/>
                <a:sym typeface="Times New Roman" panose="02020603050405020304" pitchFamily="18" charset="0"/>
              </a:rPr>
              <a:t>49 </a:t>
            </a:r>
            <a:endParaRPr lang="zh-CN" altLang="en-US" sz="2800" b="0" i="0" dirty="0">
              <a:latin typeface="+mn-ea"/>
              <a:ea typeface="+mn-ea"/>
              <a:sym typeface="Times New Roman" panose="02020603050405020304" pitchFamily="18" charset="0"/>
            </a:endParaRPr>
          </a:p>
        </p:txBody>
      </p:sp>
    </p:spTree>
    <p:extLst>
      <p:ext uri="{BB962C8B-B14F-4D97-AF65-F5344CB8AC3E}">
        <p14:creationId xmlns:p14="http://schemas.microsoft.com/office/powerpoint/2010/main" val="208661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8</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8" name="文本框 7">
            <a:extLst>
              <a:ext uri="{FF2B5EF4-FFF2-40B4-BE49-F238E27FC236}">
                <a16:creationId xmlns:a16="http://schemas.microsoft.com/office/drawing/2014/main" id="{FC9F2F5A-F994-4638-9FDF-0A66196F59FC}"/>
              </a:ext>
            </a:extLst>
          </p:cNvPr>
          <p:cNvSpPr txBox="1"/>
          <p:nvPr/>
        </p:nvSpPr>
        <p:spPr>
          <a:xfrm>
            <a:off x="539098" y="4523359"/>
            <a:ext cx="8326760" cy="523220"/>
          </a:xfrm>
          <a:prstGeom prst="rect">
            <a:avLst/>
          </a:prstGeom>
          <a:noFill/>
        </p:spPr>
        <p:txBody>
          <a:bodyPr wrap="square">
            <a:spAutoFit/>
          </a:bodyPr>
          <a:lstStyle/>
          <a:p>
            <a:r>
              <a:rPr lang="en-US" altLang="zh-CN" sz="2800" b="0" i="0" dirty="0">
                <a:latin typeface="+mn-ea"/>
                <a:ea typeface="+mn-ea"/>
                <a:hlinkClick r:id="rId2"/>
              </a:rPr>
              <a:t>C++ STL</a:t>
            </a:r>
            <a:r>
              <a:rPr lang="zh-CN" altLang="en-US" sz="2800" b="0" i="0" dirty="0">
                <a:latin typeface="+mn-ea"/>
                <a:ea typeface="+mn-ea"/>
                <a:hlinkClick r:id="rId2"/>
              </a:rPr>
              <a:t>常用算法（排序、合并、搜索和分区）</a:t>
            </a:r>
            <a:endParaRPr lang="zh-CN" altLang="en-US" sz="2800" b="0" i="0" dirty="0">
              <a:latin typeface="+mn-ea"/>
              <a:ea typeface="+mn-ea"/>
            </a:endParaRPr>
          </a:p>
        </p:txBody>
      </p:sp>
      <p:sp>
        <p:nvSpPr>
          <p:cNvPr id="5" name="Rectangle 1">
            <a:extLst>
              <a:ext uri="{FF2B5EF4-FFF2-40B4-BE49-F238E27FC236}">
                <a16:creationId xmlns:a16="http://schemas.microsoft.com/office/drawing/2014/main" id="{199DABB9-EB17-433E-B17B-90209489B7E7}"/>
              </a:ext>
            </a:extLst>
          </p:cNvPr>
          <p:cNvSpPr>
            <a:spLocks noChangeArrowheads="1"/>
          </p:cNvSpPr>
          <p:nvPr/>
        </p:nvSpPr>
        <p:spPr bwMode="auto">
          <a:xfrm>
            <a:off x="670030" y="1392964"/>
            <a:ext cx="80648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altLang="zh-CN" sz="2800" b="0" i="0" dirty="0">
                <a:latin typeface="+mn-ea"/>
                <a:ea typeface="+mn-ea"/>
              </a:rPr>
              <a:t>void </a:t>
            </a:r>
            <a:r>
              <a:rPr lang="en-US" altLang="zh-CN" sz="2800" b="0" i="0" dirty="0" err="1">
                <a:solidFill>
                  <a:srgbClr val="FF0000"/>
                </a:solidFill>
                <a:latin typeface="+mn-ea"/>
                <a:ea typeface="+mn-ea"/>
              </a:rPr>
              <a:t>qsort</a:t>
            </a:r>
            <a:r>
              <a:rPr lang="en-US" altLang="zh-CN" sz="2800" b="0" i="0" dirty="0">
                <a:latin typeface="+mn-ea"/>
                <a:ea typeface="+mn-ea"/>
              </a:rPr>
              <a:t> (void* base, </a:t>
            </a:r>
            <a:r>
              <a:rPr lang="en-US" altLang="zh-CN" sz="2800" b="0" i="0" dirty="0" err="1">
                <a:latin typeface="+mn-ea"/>
                <a:ea typeface="+mn-ea"/>
              </a:rPr>
              <a:t>size_t</a:t>
            </a:r>
            <a:r>
              <a:rPr lang="en-US" altLang="zh-CN" sz="2800" b="0" i="0" dirty="0">
                <a:latin typeface="+mn-ea"/>
                <a:ea typeface="+mn-ea"/>
              </a:rPr>
              <a:t> num, </a:t>
            </a:r>
            <a:r>
              <a:rPr lang="en-US" altLang="zh-CN" sz="2800" b="0" i="0" dirty="0" err="1">
                <a:latin typeface="+mn-ea"/>
                <a:ea typeface="+mn-ea"/>
              </a:rPr>
              <a:t>size_t</a:t>
            </a:r>
            <a:r>
              <a:rPr lang="en-US" altLang="zh-CN" sz="2800" b="0" i="0" dirty="0">
                <a:latin typeface="+mn-ea"/>
                <a:ea typeface="+mn-ea"/>
              </a:rPr>
              <a:t> </a:t>
            </a:r>
          </a:p>
          <a:p>
            <a:pPr lvl="0"/>
            <a:r>
              <a:rPr lang="en-US" altLang="zh-CN" sz="2800" b="0" i="0" dirty="0">
                <a:latin typeface="+mn-ea"/>
                <a:ea typeface="+mn-ea"/>
              </a:rPr>
              <a:t>            size, int (*</a:t>
            </a:r>
            <a:r>
              <a:rPr lang="en-US" altLang="zh-CN" sz="2800" b="0" i="0" dirty="0" err="1">
                <a:latin typeface="+mn-ea"/>
                <a:ea typeface="+mn-ea"/>
              </a:rPr>
              <a:t>compar</a:t>
            </a:r>
            <a:r>
              <a:rPr lang="en-US" altLang="zh-CN" sz="2800" b="0" i="0" dirty="0">
                <a:latin typeface="+mn-ea"/>
                <a:ea typeface="+mn-ea"/>
              </a:rPr>
              <a:t>)(const</a:t>
            </a:r>
          </a:p>
          <a:p>
            <a:pPr lvl="0"/>
            <a:r>
              <a:rPr lang="en-US" altLang="zh-CN" sz="2800" b="0" i="0" dirty="0">
                <a:latin typeface="+mn-ea"/>
                <a:ea typeface="+mn-ea"/>
              </a:rPr>
              <a:t>             void*,const void*));</a:t>
            </a:r>
            <a:endParaRPr lang="zh-CN" altLang="zh-CN" sz="2800" b="0" i="0" dirty="0">
              <a:latin typeface="+mn-ea"/>
              <a:ea typeface="+mn-ea"/>
            </a:endParaRPr>
          </a:p>
        </p:txBody>
      </p:sp>
      <p:sp>
        <p:nvSpPr>
          <p:cNvPr id="11" name="文本框 10">
            <a:extLst>
              <a:ext uri="{FF2B5EF4-FFF2-40B4-BE49-F238E27FC236}">
                <a16:creationId xmlns:a16="http://schemas.microsoft.com/office/drawing/2014/main" id="{B2D89FBD-E2DC-4DE9-BA2C-46174EFD08FA}"/>
              </a:ext>
            </a:extLst>
          </p:cNvPr>
          <p:cNvSpPr txBox="1"/>
          <p:nvPr/>
        </p:nvSpPr>
        <p:spPr>
          <a:xfrm>
            <a:off x="515608" y="2780928"/>
            <a:ext cx="8458200" cy="523220"/>
          </a:xfrm>
          <a:prstGeom prst="rect">
            <a:avLst/>
          </a:prstGeom>
          <a:noFill/>
        </p:spPr>
        <p:txBody>
          <a:bodyPr wrap="square">
            <a:spAutoFit/>
          </a:bodyPr>
          <a:lstStyle/>
          <a:p>
            <a:r>
              <a:rPr lang="en-US" altLang="zh-CN" sz="2800" b="0" i="0" dirty="0" err="1">
                <a:latin typeface="+mn-ea"/>
                <a:ea typeface="+mn-ea"/>
              </a:rPr>
              <a:t>stdlib.h</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04CEE89C-4C39-4B7A-8131-294CC726CE84}"/>
              </a:ext>
            </a:extLst>
          </p:cNvPr>
          <p:cNvSpPr txBox="1"/>
          <p:nvPr/>
        </p:nvSpPr>
        <p:spPr>
          <a:xfrm>
            <a:off x="539552" y="3351614"/>
            <a:ext cx="8458200" cy="523220"/>
          </a:xfrm>
          <a:prstGeom prst="rect">
            <a:avLst/>
          </a:prstGeom>
          <a:noFill/>
        </p:spPr>
        <p:txBody>
          <a:bodyPr wrap="square">
            <a:spAutoFit/>
          </a:bodyPr>
          <a:lstStyle/>
          <a:p>
            <a:r>
              <a:rPr lang="zh-CN" altLang="en-US" sz="2800" b="0" i="0" dirty="0">
                <a:latin typeface="+mn-ea"/>
                <a:ea typeface="+mn-ea"/>
              </a:rPr>
              <a:t>快速排序</a:t>
            </a:r>
          </a:p>
        </p:txBody>
      </p:sp>
    </p:spTree>
    <p:extLst>
      <p:ext uri="{BB962C8B-B14F-4D97-AF65-F5344CB8AC3E}">
        <p14:creationId xmlns:p14="http://schemas.microsoft.com/office/powerpoint/2010/main" val="2348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A9FCD74F-F0E9-49AD-80C1-E3A885C0530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80</a:t>
            </a:fld>
            <a:endParaRPr lang="en-US" altLang="zh-CN" sz="2400"/>
          </a:p>
        </p:txBody>
      </p:sp>
      <p:sp>
        <p:nvSpPr>
          <p:cNvPr id="64517" name="Rectangle 5">
            <a:extLst>
              <a:ext uri="{FF2B5EF4-FFF2-40B4-BE49-F238E27FC236}">
                <a16:creationId xmlns:a16="http://schemas.microsoft.com/office/drawing/2014/main" id="{E9315AA5-E394-4C7E-BF94-B3BBC7B094FF}"/>
              </a:ext>
            </a:extLst>
          </p:cNvPr>
          <p:cNvSpPr>
            <a:spLocks noGrp="1" noChangeArrowheads="1"/>
          </p:cNvSpPr>
          <p:nvPr>
            <p:ph type="body" idx="4294967295"/>
          </p:nvPr>
        </p:nvSpPr>
        <p:spPr>
          <a:xfrm>
            <a:off x="457200" y="140970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对于长度为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的序列，其对应的完全二叉树的深度为</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zh-CN" altLang="en-US" dirty="0">
                <a:latin typeface="黑体" panose="02010609060101010101" pitchFamily="49" charset="-122"/>
                <a:ea typeface="黑体" panose="02010609060101010101" pitchFamily="49" charset="-122"/>
                <a:sym typeface="黑体" panose="02010609060101010101" pitchFamily="49" charset="-122"/>
              </a:rPr>
              <a:t>2</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k-1</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Arial" panose="020B0604020202020204" pitchFamily="34" charset="0"/>
              </a:rPr>
              <a:t>≤</a:t>
            </a:r>
            <a:r>
              <a:rPr lang="en-US" altLang="zh-CN" dirty="0">
                <a:latin typeface="黑体" panose="02010609060101010101" pitchFamily="49" charset="-122"/>
                <a:ea typeface="黑体" panose="02010609060101010101" pitchFamily="49" charset="-122"/>
                <a:sym typeface="黑体" panose="02010609060101010101" pitchFamily="49" charset="-122"/>
              </a:rPr>
              <a:t> n </a:t>
            </a:r>
            <a:r>
              <a:rPr lang="en-US" altLang="zh-CN" dirty="0">
                <a:latin typeface="黑体" panose="02010609060101010101" pitchFamily="49" charset="-122"/>
                <a:ea typeface="黑体" panose="02010609060101010101" pitchFamily="49" charset="-122"/>
                <a:sym typeface="Arial" panose="020B0604020202020204" pitchFamily="34" charset="0"/>
              </a:rPr>
              <a:t>&lt;</a:t>
            </a:r>
            <a:r>
              <a:rPr lang="en-US" altLang="zh-CN" dirty="0">
                <a:latin typeface="黑体" panose="02010609060101010101" pitchFamily="49" charset="-122"/>
                <a:ea typeface="黑体" panose="02010609060101010101" pitchFamily="49" charset="-122"/>
                <a:sym typeface="黑体" panose="02010609060101010101" pitchFamily="49" charset="-122"/>
              </a:rPr>
              <a:t> 2</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k</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对深度为</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zh-CN" altLang="en-US" dirty="0">
                <a:latin typeface="黑体" panose="02010609060101010101" pitchFamily="49" charset="-122"/>
                <a:ea typeface="黑体" panose="02010609060101010101" pitchFamily="49" charset="-122"/>
                <a:sym typeface="黑体" panose="02010609060101010101" pitchFamily="49" charset="-122"/>
              </a:rPr>
              <a:t>的堆，筛选算法中进行的关键字比较次数至多为2(</a:t>
            </a:r>
            <a:r>
              <a:rPr lang="en-US" altLang="zh-CN" dirty="0">
                <a:latin typeface="黑体" panose="02010609060101010101" pitchFamily="49" charset="-122"/>
                <a:ea typeface="黑体" panose="02010609060101010101" pitchFamily="49" charset="-122"/>
                <a:sym typeface="黑体" panose="02010609060101010101" pitchFamily="49" charset="-122"/>
              </a:rPr>
              <a:t>k-1)</a:t>
            </a:r>
            <a:r>
              <a:rPr lang="zh-CN" altLang="en-US" dirty="0">
                <a:latin typeface="黑体" panose="02010609060101010101" pitchFamily="49" charset="-122"/>
                <a:ea typeface="黑体" panose="02010609060101010101" pitchFamily="49" charset="-122"/>
                <a:sym typeface="黑体" panose="02010609060101010101" pitchFamily="49" charset="-122"/>
              </a:rPr>
              <a:t>次</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堆排序时间主要耗费在建初始堆和调整建新堆(筛选)上</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建初始堆最多做</a:t>
            </a:r>
            <a:r>
              <a:rPr lang="en-US" altLang="zh-CN" dirty="0">
                <a:latin typeface="黑体" panose="02010609060101010101" pitchFamily="49" charset="-122"/>
                <a:ea typeface="黑体" panose="02010609060101010101" pitchFamily="49" charset="-122"/>
                <a:sym typeface="黑体" panose="02010609060101010101" pitchFamily="49" charset="-122"/>
              </a:rPr>
              <a:t>n/2</a:t>
            </a:r>
            <a:r>
              <a:rPr lang="zh-CN" altLang="en-US" dirty="0">
                <a:latin typeface="黑体" panose="02010609060101010101" pitchFamily="49" charset="-122"/>
                <a:ea typeface="黑体" panose="02010609060101010101" pitchFamily="49" charset="-122"/>
                <a:sym typeface="黑体" panose="02010609060101010101" pitchFamily="49" charset="-122"/>
              </a:rPr>
              <a:t>次筛选</a:t>
            </a:r>
            <a:endParaRPr lang="zh-CN" altLang="en-US" dirty="0"/>
          </a:p>
        </p:txBody>
      </p:sp>
      <p:sp>
        <p:nvSpPr>
          <p:cNvPr id="2" name="Text Box 4">
            <a:extLst>
              <a:ext uri="{FF2B5EF4-FFF2-40B4-BE49-F238E27FC236}">
                <a16:creationId xmlns:a16="http://schemas.microsoft.com/office/drawing/2014/main" id="{0CC4D746-AF9A-4436-AF66-E80EEA9B994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a:extLst>
              <a:ext uri="{FF2B5EF4-FFF2-40B4-BE49-F238E27FC236}">
                <a16:creationId xmlns:a16="http://schemas.microsoft.com/office/drawing/2014/main" id="{F5E644C3-A75E-4324-9B3D-AF911AA7726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1EDB0FF-4C9F-43D5-9576-8038BD5F65CD}" type="slidenum">
              <a:rPr lang="zh-CN" altLang="en-US" sz="2400">
                <a:solidFill>
                  <a:srgbClr val="000000"/>
                </a:solidFill>
              </a:rPr>
              <a:pPr algn="r" eaLnBrk="1" hangingPunct="1">
                <a:spcBef>
                  <a:spcPct val="50000"/>
                </a:spcBef>
                <a:buClrTx/>
                <a:buSzTx/>
                <a:buFont typeface="Arial" panose="020B0604020202020204" pitchFamily="34" charset="0"/>
                <a:buNone/>
              </a:pPr>
              <a:t>81</a:t>
            </a:fld>
            <a:endParaRPr lang="en-US" altLang="zh-CN" sz="2400"/>
          </a:p>
        </p:txBody>
      </p:sp>
      <p:sp>
        <p:nvSpPr>
          <p:cNvPr id="65541" name="Rectangle 5">
            <a:extLst>
              <a:ext uri="{FF2B5EF4-FFF2-40B4-BE49-F238E27FC236}">
                <a16:creationId xmlns:a16="http://schemas.microsoft.com/office/drawing/2014/main" id="{95B5D5C2-5D70-4B76-A90B-5D68F66FDE16}"/>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对长度为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的序列，排序最多需要做</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次调整建新堆(筛选)</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因此共需要</a:t>
            </a:r>
            <a:r>
              <a:rPr lang="en-US" altLang="zh-CN" dirty="0">
                <a:latin typeface="黑体" panose="02010609060101010101" pitchFamily="49" charset="-122"/>
                <a:ea typeface="黑体" panose="02010609060101010101" pitchFamily="49" charset="-122"/>
                <a:sym typeface="黑体" panose="02010609060101010101" pitchFamily="49" charset="-122"/>
              </a:rPr>
              <a:t>O(</a:t>
            </a:r>
            <a:r>
              <a:rPr lang="en-US" altLang="zh-CN" dirty="0" err="1">
                <a:latin typeface="黑体" panose="02010609060101010101" pitchFamily="49" charset="-122"/>
                <a:ea typeface="黑体" panose="02010609060101010101" pitchFamily="49" charset="-122"/>
                <a:sym typeface="黑体" panose="02010609060101010101" pitchFamily="49" charset="-122"/>
              </a:rPr>
              <a:t>nxk</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量级的时间</a:t>
            </a:r>
          </a:p>
          <a:p>
            <a:pPr eaLnBrk="1" hangingPunct="1">
              <a:lnSpc>
                <a:spcPct val="90000"/>
              </a:lnSpc>
              <a:spcBef>
                <a:spcPct val="3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k = log</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堆排序时间复杂度为</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O(nlog</a:t>
            </a:r>
            <a:r>
              <a:rPr lang="en-US" altLang="zh-CN" baseline="-25000" dirty="0">
                <a:solidFill>
                  <a:srgbClr val="FF0000"/>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n)</a:t>
            </a:r>
            <a:endPar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堆排序是一个</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记录数较多时，推荐堆排序</a:t>
            </a:r>
            <a:endParaRPr lang="zh-CN" altLang="en-US" dirty="0"/>
          </a:p>
        </p:txBody>
      </p:sp>
      <p:sp>
        <p:nvSpPr>
          <p:cNvPr id="2" name="Text Box 4">
            <a:extLst>
              <a:ext uri="{FF2B5EF4-FFF2-40B4-BE49-F238E27FC236}">
                <a16:creationId xmlns:a16="http://schemas.microsoft.com/office/drawing/2014/main" id="{9748CEDC-AAAF-43D5-9995-DF3FF0E2EE6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82</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327393159"/>
              </p:ext>
            </p:extLst>
          </p:nvPr>
        </p:nvGraphicFramePr>
        <p:xfrm>
          <a:off x="1043608"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7025568" y="5642084"/>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204240" y="346954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O(1)</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156176"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O(klog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0" name="矩形 19">
            <a:extLst>
              <a:ext uri="{FF2B5EF4-FFF2-40B4-BE49-F238E27FC236}">
                <a16:creationId xmlns:a16="http://schemas.microsoft.com/office/drawing/2014/main" id="{B81F93BD-9C8C-4112-BE3B-67D4090258B8}"/>
              </a:ext>
            </a:extLst>
          </p:cNvPr>
          <p:cNvSpPr/>
          <p:nvPr/>
        </p:nvSpPr>
        <p:spPr>
          <a:xfrm>
            <a:off x="6990178" y="4251187"/>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6064696" y="1412776"/>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4" name="文本框 13">
            <a:extLst>
              <a:ext uri="{FF2B5EF4-FFF2-40B4-BE49-F238E27FC236}">
                <a16:creationId xmlns:a16="http://schemas.microsoft.com/office/drawing/2014/main" id="{869C564E-A02C-4FA2-93C3-DEE5FB104628}"/>
              </a:ext>
            </a:extLst>
          </p:cNvPr>
          <p:cNvSpPr txBox="1"/>
          <p:nvPr/>
        </p:nvSpPr>
        <p:spPr>
          <a:xfrm>
            <a:off x="6136704" y="211369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1" name="文本框 20">
            <a:extLst>
              <a:ext uri="{FF2B5EF4-FFF2-40B4-BE49-F238E27FC236}">
                <a16:creationId xmlns:a16="http://schemas.microsoft.com/office/drawing/2014/main" id="{224D89A2-AB63-4E5C-B5B1-FEE61FF7F4BA}"/>
              </a:ext>
            </a:extLst>
          </p:cNvPr>
          <p:cNvSpPr txBox="1"/>
          <p:nvPr/>
        </p:nvSpPr>
        <p:spPr>
          <a:xfrm>
            <a:off x="6175310" y="2845307"/>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92A69662-2759-7636-86CE-214166F6FE1B}"/>
              </a:ext>
            </a:extLst>
          </p:cNvPr>
          <p:cNvSpPr/>
          <p:nvPr/>
        </p:nvSpPr>
        <p:spPr>
          <a:xfrm>
            <a:off x="6752897" y="4244823"/>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4" name="矩形 3">
            <a:extLst>
              <a:ext uri="{FF2B5EF4-FFF2-40B4-BE49-F238E27FC236}">
                <a16:creationId xmlns:a16="http://schemas.microsoft.com/office/drawing/2014/main" id="{59BEAE65-B160-6051-7CD5-595EB8CC308C}"/>
              </a:ext>
            </a:extLst>
          </p:cNvPr>
          <p:cNvSpPr/>
          <p:nvPr/>
        </p:nvSpPr>
        <p:spPr>
          <a:xfrm>
            <a:off x="6870206" y="5642114"/>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424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3" grpId="0"/>
      <p:bldP spid="14" grpId="0"/>
      <p:bldP spid="21" grpId="0"/>
      <p:bldP spid="3"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52098-3436-1921-D3DF-225FBCBB8F7D}"/>
            </a:ext>
          </a:extLst>
        </p:cNvPr>
        <p:cNvGrpSpPr/>
        <p:nvPr/>
      </p:nvGrpSpPr>
      <p:grpSpPr>
        <a:xfrm>
          <a:off x="0" y="0"/>
          <a:ext cx="0" cy="0"/>
          <a:chOff x="0" y="0"/>
          <a:chExt cx="0" cy="0"/>
        </a:xfrm>
      </p:grpSpPr>
      <p:sp>
        <p:nvSpPr>
          <p:cNvPr id="64515" name="Text Box 3">
            <a:extLst>
              <a:ext uri="{FF2B5EF4-FFF2-40B4-BE49-F238E27FC236}">
                <a16:creationId xmlns:a16="http://schemas.microsoft.com/office/drawing/2014/main" id="{604DC741-8C33-5422-FED2-EDBEA8C9068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83</a:t>
            </a:fld>
            <a:endParaRPr lang="en-US" altLang="zh-CN" sz="2400"/>
          </a:p>
        </p:txBody>
      </p:sp>
      <p:sp>
        <p:nvSpPr>
          <p:cNvPr id="2" name="Text Box 4">
            <a:extLst>
              <a:ext uri="{FF2B5EF4-FFF2-40B4-BE49-F238E27FC236}">
                <a16:creationId xmlns:a16="http://schemas.microsoft.com/office/drawing/2014/main" id="{18C1ED7C-E0BB-97BA-8E3D-22CACB7C6BBB}"/>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堆排序实现</a:t>
            </a:r>
          </a:p>
        </p:txBody>
      </p:sp>
      <p:sp>
        <p:nvSpPr>
          <p:cNvPr id="3" name="文本框 2">
            <a:extLst>
              <a:ext uri="{FF2B5EF4-FFF2-40B4-BE49-F238E27FC236}">
                <a16:creationId xmlns:a16="http://schemas.microsoft.com/office/drawing/2014/main" id="{6E7055CA-8C66-64D3-8570-595CC35DC36A}"/>
              </a:ext>
            </a:extLst>
          </p:cNvPr>
          <p:cNvSpPr txBox="1"/>
          <p:nvPr/>
        </p:nvSpPr>
        <p:spPr>
          <a:xfrm>
            <a:off x="683568" y="1340768"/>
            <a:ext cx="7850832" cy="3108543"/>
          </a:xfrm>
          <a:prstGeom prst="rect">
            <a:avLst/>
          </a:prstGeom>
          <a:noFill/>
        </p:spPr>
        <p:txBody>
          <a:bodyPr wrap="square" rtlCol="0">
            <a:spAutoFit/>
          </a:bodyPr>
          <a:lstStyle/>
          <a:p>
            <a:pPr marL="285750" indent="-285750">
              <a:buFont typeface="Wingdings" panose="05000000000000000000" pitchFamily="2" charset="2"/>
              <a:buChar char="p"/>
            </a:pPr>
            <a:r>
              <a:rPr lang="zh-CN" altLang="en-US" sz="2800" b="0" i="0" dirty="0">
                <a:solidFill>
                  <a:srgbClr val="FF0000"/>
                </a:solidFill>
                <a:latin typeface="+mn-ea"/>
                <a:ea typeface="+mn-ea"/>
              </a:rPr>
              <a:t> </a:t>
            </a:r>
            <a:r>
              <a:rPr lang="zh-CN" altLang="en-US" sz="2800" b="0" i="0" dirty="0">
                <a:latin typeface="+mn-ea"/>
                <a:ea typeface="+mn-ea"/>
              </a:rPr>
              <a:t>筛选</a:t>
            </a:r>
            <a:endParaRPr lang="en-US" altLang="zh-CN" sz="2800" b="0" i="0" dirty="0">
              <a:latin typeface="+mn-ea"/>
              <a:ea typeface="+mn-ea"/>
            </a:endParaRPr>
          </a:p>
          <a:p>
            <a:pPr marL="285750" indent="-285750">
              <a:buFont typeface="Wingdings" panose="05000000000000000000" pitchFamily="2" charset="2"/>
              <a:buChar char="p"/>
            </a:pPr>
            <a:r>
              <a:rPr lang="zh-CN" altLang="en-US" sz="2800" b="0" i="0" dirty="0">
                <a:solidFill>
                  <a:srgbClr val="FF0000"/>
                </a:solidFill>
                <a:latin typeface="+mn-ea"/>
                <a:ea typeface="+mn-ea"/>
              </a:rPr>
              <a:t> </a:t>
            </a:r>
            <a:r>
              <a:rPr lang="zh-CN" altLang="en-US" sz="2800" b="0" i="0" dirty="0">
                <a:latin typeface="+mn-ea"/>
                <a:ea typeface="+mn-ea"/>
              </a:rPr>
              <a:t>堆排序</a:t>
            </a:r>
            <a:endParaRPr lang="en-US" altLang="zh-CN" sz="2800" b="0" i="0" dirty="0">
              <a:latin typeface="+mn-ea"/>
              <a:ea typeface="+mn-ea"/>
            </a:endParaRPr>
          </a:p>
          <a:p>
            <a:r>
              <a:rPr lang="en-US" altLang="zh-CN" sz="2800" b="0" i="0" dirty="0">
                <a:latin typeface="+mn-ea"/>
                <a:ea typeface="+mn-ea"/>
              </a:rPr>
              <a:t>   </a:t>
            </a:r>
            <a:r>
              <a:rPr lang="zh-CN" altLang="en-US" sz="2800" b="0" i="0" dirty="0">
                <a:latin typeface="+mn-ea"/>
                <a:ea typeface="+mn-ea"/>
              </a:rPr>
              <a:t>循环</a:t>
            </a:r>
            <a:r>
              <a:rPr lang="en-US" altLang="zh-CN" sz="2800" b="0" i="0" dirty="0" err="1">
                <a:latin typeface="+mn-ea"/>
                <a:ea typeface="+mn-ea"/>
              </a:rPr>
              <a:t>i</a:t>
            </a:r>
            <a:r>
              <a:rPr lang="en-US" altLang="zh-CN" sz="2800" b="0" i="0" dirty="0">
                <a:latin typeface="+mn-ea"/>
                <a:ea typeface="+mn-ea"/>
              </a:rPr>
              <a:t>=n/2-1</a:t>
            </a:r>
            <a:r>
              <a:rPr lang="zh-CN" altLang="en-US" sz="2800" b="0" i="0" dirty="0">
                <a:latin typeface="+mn-ea"/>
                <a:ea typeface="+mn-ea"/>
              </a:rPr>
              <a:t>到</a:t>
            </a:r>
            <a:r>
              <a:rPr lang="en-US" altLang="zh-CN" sz="2800" b="0" i="0" dirty="0">
                <a:latin typeface="+mn-ea"/>
                <a:ea typeface="+mn-ea"/>
              </a:rPr>
              <a:t>0</a:t>
            </a:r>
            <a:r>
              <a:rPr lang="zh-CN" altLang="en-US" sz="2800" b="0" i="0" dirty="0">
                <a:latin typeface="+mn-ea"/>
                <a:ea typeface="+mn-ea"/>
              </a:rPr>
              <a:t>结点</a:t>
            </a:r>
            <a:endParaRPr lang="en-US" altLang="zh-CN" sz="2800" b="0" i="0" dirty="0">
              <a:latin typeface="+mn-ea"/>
              <a:ea typeface="+mn-ea"/>
            </a:endParaRPr>
          </a:p>
          <a:p>
            <a:r>
              <a:rPr lang="en-US" altLang="zh-CN" sz="2800" b="0" i="0" dirty="0">
                <a:latin typeface="+mn-ea"/>
                <a:ea typeface="+mn-ea"/>
              </a:rPr>
              <a:t>         </a:t>
            </a:r>
            <a:r>
              <a:rPr lang="zh-CN" altLang="en-US" sz="2800" b="0" i="0" dirty="0">
                <a:latin typeface="+mn-ea"/>
                <a:ea typeface="+mn-ea"/>
              </a:rPr>
              <a:t>从</a:t>
            </a:r>
            <a:r>
              <a:rPr lang="en-US" altLang="zh-CN" sz="2800" b="0" i="0" dirty="0" err="1">
                <a:latin typeface="+mn-ea"/>
                <a:ea typeface="+mn-ea"/>
              </a:rPr>
              <a:t>i</a:t>
            </a:r>
            <a:r>
              <a:rPr lang="zh-CN" altLang="en-US" sz="2800" b="0" i="0" dirty="0">
                <a:latin typeface="+mn-ea"/>
                <a:ea typeface="+mn-ea"/>
              </a:rPr>
              <a:t>结点到</a:t>
            </a:r>
            <a:r>
              <a:rPr lang="en-US" altLang="zh-CN" sz="2800" b="0" i="0" dirty="0">
                <a:latin typeface="+mn-ea"/>
                <a:ea typeface="+mn-ea"/>
              </a:rPr>
              <a:t>n-1</a:t>
            </a:r>
            <a:r>
              <a:rPr lang="zh-CN" altLang="en-US" sz="2800" b="0" i="0" dirty="0">
                <a:latin typeface="+mn-ea"/>
                <a:ea typeface="+mn-ea"/>
              </a:rPr>
              <a:t>结点筛选</a:t>
            </a:r>
            <a:endParaRPr lang="en-US" altLang="zh-CN" sz="2800" b="0" i="0" dirty="0">
              <a:latin typeface="+mn-ea"/>
              <a:ea typeface="+mn-ea"/>
            </a:endParaRPr>
          </a:p>
          <a:p>
            <a:r>
              <a:rPr lang="en-US" altLang="zh-CN" sz="2800" b="0" i="0" dirty="0">
                <a:latin typeface="+mn-ea"/>
                <a:ea typeface="+mn-ea"/>
              </a:rPr>
              <a:t>   </a:t>
            </a:r>
            <a:r>
              <a:rPr lang="zh-CN" altLang="en-US" sz="2800" b="0" i="0" dirty="0">
                <a:latin typeface="+mn-ea"/>
                <a:ea typeface="+mn-ea"/>
              </a:rPr>
              <a:t>循环</a:t>
            </a:r>
            <a:r>
              <a:rPr lang="en-US" altLang="zh-CN" sz="2800" b="0" i="0" dirty="0" err="1">
                <a:latin typeface="+mn-ea"/>
                <a:ea typeface="+mn-ea"/>
              </a:rPr>
              <a:t>i</a:t>
            </a:r>
            <a:r>
              <a:rPr lang="en-US" altLang="zh-CN" sz="2800" b="0" i="0" dirty="0">
                <a:latin typeface="+mn-ea"/>
                <a:ea typeface="+mn-ea"/>
              </a:rPr>
              <a:t>=0,…,n-1</a:t>
            </a:r>
          </a:p>
          <a:p>
            <a:r>
              <a:rPr lang="en-US" altLang="zh-CN" sz="2800" b="0" i="0" dirty="0">
                <a:latin typeface="+mn-ea"/>
                <a:ea typeface="+mn-ea"/>
              </a:rPr>
              <a:t>         </a:t>
            </a:r>
            <a:r>
              <a:rPr lang="zh-CN" altLang="en-US" sz="2800" b="0" i="0" dirty="0">
                <a:latin typeface="+mn-ea"/>
                <a:ea typeface="+mn-ea"/>
              </a:rPr>
              <a:t>交换</a:t>
            </a:r>
            <a:r>
              <a:rPr lang="en-US" altLang="zh-CN" sz="2800" b="0" i="0" dirty="0">
                <a:latin typeface="+mn-ea"/>
                <a:ea typeface="+mn-ea"/>
              </a:rPr>
              <a:t>i</a:t>
            </a:r>
            <a:r>
              <a:rPr lang="zh-CN" altLang="en-US" sz="2800" b="0" i="0" dirty="0">
                <a:latin typeface="+mn-ea"/>
                <a:ea typeface="+mn-ea"/>
              </a:rPr>
              <a:t>和</a:t>
            </a:r>
            <a:r>
              <a:rPr lang="en-US" altLang="zh-CN" sz="2800" b="0" i="0" dirty="0">
                <a:latin typeface="+mn-ea"/>
                <a:ea typeface="+mn-ea"/>
              </a:rPr>
              <a:t>n-1-i</a:t>
            </a:r>
          </a:p>
          <a:p>
            <a:r>
              <a:rPr lang="en-US" altLang="zh-CN" sz="2800" b="0" i="0" dirty="0">
                <a:latin typeface="+mn-ea"/>
                <a:ea typeface="+mn-ea"/>
              </a:rPr>
              <a:t>         </a:t>
            </a:r>
            <a:r>
              <a:rPr lang="zh-CN" altLang="en-US" sz="2800" b="0" i="0" dirty="0">
                <a:latin typeface="+mn-ea"/>
                <a:ea typeface="+mn-ea"/>
              </a:rPr>
              <a:t>从</a:t>
            </a:r>
            <a:r>
              <a:rPr lang="en-US" altLang="zh-CN" sz="2800" b="0" i="0" dirty="0">
                <a:latin typeface="+mn-ea"/>
                <a:ea typeface="+mn-ea"/>
              </a:rPr>
              <a:t>0</a:t>
            </a:r>
            <a:r>
              <a:rPr lang="zh-CN" altLang="en-US" sz="2800" b="0" i="0" dirty="0">
                <a:latin typeface="+mn-ea"/>
                <a:ea typeface="+mn-ea"/>
              </a:rPr>
              <a:t>结点到</a:t>
            </a:r>
            <a:r>
              <a:rPr lang="en-US" altLang="zh-CN" sz="2800" b="0" i="0" dirty="0">
                <a:latin typeface="+mn-ea"/>
                <a:ea typeface="+mn-ea"/>
              </a:rPr>
              <a:t>n-1-i</a:t>
            </a:r>
            <a:r>
              <a:rPr lang="zh-CN" altLang="en-US" sz="2800" b="0" i="0" dirty="0">
                <a:latin typeface="+mn-ea"/>
                <a:ea typeface="+mn-ea"/>
              </a:rPr>
              <a:t>结点筛选</a:t>
            </a:r>
          </a:p>
        </p:txBody>
      </p:sp>
    </p:spTree>
    <p:extLst>
      <p:ext uri="{BB962C8B-B14F-4D97-AF65-F5344CB8AC3E}">
        <p14:creationId xmlns:p14="http://schemas.microsoft.com/office/powerpoint/2010/main" val="3100009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23053-9E23-1641-B660-E7AF1BA7B669}"/>
            </a:ext>
          </a:extLst>
        </p:cNvPr>
        <p:cNvGrpSpPr/>
        <p:nvPr/>
      </p:nvGrpSpPr>
      <p:grpSpPr>
        <a:xfrm>
          <a:off x="0" y="0"/>
          <a:ext cx="0" cy="0"/>
          <a:chOff x="0" y="0"/>
          <a:chExt cx="0" cy="0"/>
        </a:xfrm>
      </p:grpSpPr>
      <p:sp>
        <p:nvSpPr>
          <p:cNvPr id="64515" name="Text Box 3">
            <a:extLst>
              <a:ext uri="{FF2B5EF4-FFF2-40B4-BE49-F238E27FC236}">
                <a16:creationId xmlns:a16="http://schemas.microsoft.com/office/drawing/2014/main" id="{F2AEF67A-32FB-738A-C873-E48A10967F6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84</a:t>
            </a:fld>
            <a:endParaRPr lang="en-US" altLang="zh-CN" sz="2400"/>
          </a:p>
        </p:txBody>
      </p:sp>
      <p:sp>
        <p:nvSpPr>
          <p:cNvPr id="2" name="Text Box 4">
            <a:extLst>
              <a:ext uri="{FF2B5EF4-FFF2-40B4-BE49-F238E27FC236}">
                <a16:creationId xmlns:a16="http://schemas.microsoft.com/office/drawing/2014/main" id="{AD695FF6-2BB7-6476-FCD9-F6F8B0FA36B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堆排序实现</a:t>
            </a:r>
          </a:p>
        </p:txBody>
      </p:sp>
      <p:sp>
        <p:nvSpPr>
          <p:cNvPr id="3" name="文本框 2">
            <a:extLst>
              <a:ext uri="{FF2B5EF4-FFF2-40B4-BE49-F238E27FC236}">
                <a16:creationId xmlns:a16="http://schemas.microsoft.com/office/drawing/2014/main" id="{A436FAF7-CA52-E1ED-6967-49893B42BF10}"/>
              </a:ext>
            </a:extLst>
          </p:cNvPr>
          <p:cNvSpPr txBox="1"/>
          <p:nvPr/>
        </p:nvSpPr>
        <p:spPr>
          <a:xfrm>
            <a:off x="683568" y="1340768"/>
            <a:ext cx="7850832" cy="5755422"/>
          </a:xfrm>
          <a:prstGeom prst="rect">
            <a:avLst/>
          </a:prstGeom>
          <a:noFill/>
        </p:spPr>
        <p:txBody>
          <a:bodyPr wrap="square" rtlCol="0">
            <a:spAutoFit/>
          </a:bodyPr>
          <a:lstStyle/>
          <a:p>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从</a:t>
            </a:r>
            <a:r>
              <a:rPr lang="en-US" altLang="zh-CN" sz="2000" b="0" i="0" dirty="0" err="1">
                <a:solidFill>
                  <a:srgbClr val="008000"/>
                </a:solidFill>
                <a:effectLst/>
                <a:latin typeface="+mn-ea"/>
                <a:ea typeface="+mn-ea"/>
              </a:rPr>
              <a:t>i</a:t>
            </a:r>
            <a:r>
              <a:rPr lang="zh-CN" altLang="en-US" sz="2000" b="0" i="0" dirty="0">
                <a:solidFill>
                  <a:srgbClr val="008000"/>
                </a:solidFill>
                <a:effectLst/>
                <a:latin typeface="+mn-ea"/>
                <a:ea typeface="+mn-ea"/>
              </a:rPr>
              <a:t>开始筛选到</a:t>
            </a:r>
            <a:r>
              <a:rPr lang="en-US" altLang="zh-CN" sz="2000" b="0" i="0" dirty="0">
                <a:solidFill>
                  <a:srgbClr val="008000"/>
                </a:solidFill>
                <a:effectLst/>
                <a:latin typeface="+mn-ea"/>
                <a:ea typeface="+mn-ea"/>
              </a:rPr>
              <a:t>num[n-1]</a:t>
            </a:r>
            <a:r>
              <a:rPr lang="zh-CN" altLang="en-US" sz="2000" b="0" i="0" dirty="0">
                <a:solidFill>
                  <a:srgbClr val="008000"/>
                </a:solidFill>
                <a:effectLst/>
                <a:latin typeface="+mn-ea"/>
                <a:ea typeface="+mn-ea"/>
              </a:rPr>
              <a:t>，小顶堆</a:t>
            </a:r>
            <a:endParaRPr lang="en-US" altLang="zh-CN" sz="2000" b="0" i="0" dirty="0">
              <a:solidFill>
                <a:srgbClr val="000000"/>
              </a:solidFill>
              <a:effectLst/>
              <a:latin typeface="+mn-ea"/>
              <a:ea typeface="+mn-ea"/>
            </a:endParaRPr>
          </a:p>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adjust</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//j</a:t>
            </a:r>
            <a:r>
              <a:rPr lang="zh-CN" altLang="en-US" sz="2000" b="0" i="0" dirty="0">
                <a:solidFill>
                  <a:srgbClr val="008000"/>
                </a:solidFill>
                <a:effectLst/>
                <a:latin typeface="+mn-ea"/>
                <a:ea typeface="+mn-ea"/>
              </a:rPr>
              <a:t>指向左孩子</a:t>
            </a:r>
            <a:endParaRPr lang="zh-CN" altLang="en-US" sz="2000" b="0" i="0" dirty="0">
              <a:solidFill>
                <a:srgbClr val="000000"/>
              </a:solidFill>
              <a:effectLst/>
              <a:latin typeface="+mn-ea"/>
              <a:ea typeface="+mn-ea"/>
            </a:endParaRPr>
          </a:p>
          <a:p>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若右孩子比左孩子小，</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指向右孩子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比较</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和</a:t>
            </a:r>
            <a:r>
              <a:rPr lang="en-US" altLang="zh-CN" sz="2000" b="0" i="0" dirty="0" err="1">
                <a:solidFill>
                  <a:srgbClr val="008000"/>
                </a:solidFill>
                <a:effectLst/>
                <a:latin typeface="+mn-ea"/>
                <a:ea typeface="+mn-ea"/>
              </a:rPr>
              <a:t>i</a:t>
            </a:r>
            <a:r>
              <a:rPr lang="zh-CN" altLang="en-US" sz="2000" b="0" i="0" dirty="0">
                <a:solidFill>
                  <a:srgbClr val="008000"/>
                </a:solidFill>
                <a:effectLst/>
                <a:latin typeface="+mn-ea"/>
                <a:ea typeface="+mn-ea"/>
              </a:rPr>
              <a:t>结点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break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swap</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a:p>
            <a:endParaRPr lang="zh-CN" altLang="en-US" sz="2800" b="0" i="0" dirty="0">
              <a:latin typeface="+mn-ea"/>
              <a:ea typeface="+mn-ea"/>
            </a:endParaRPr>
          </a:p>
        </p:txBody>
      </p:sp>
    </p:spTree>
    <p:extLst>
      <p:ext uri="{BB962C8B-B14F-4D97-AF65-F5344CB8AC3E}">
        <p14:creationId xmlns:p14="http://schemas.microsoft.com/office/powerpoint/2010/main" val="16633509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611560" y="2254225"/>
            <a:ext cx="8458200" cy="4392488"/>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void </a:t>
            </a:r>
            <a:r>
              <a:rPr lang="en-US" altLang="zh-CN" sz="3200" kern="1200" dirty="0" err="1">
                <a:solidFill>
                  <a:srgbClr val="FF0000"/>
                </a:solidFill>
                <a:latin typeface="+mn-lt"/>
                <a:ea typeface="+mn-ea"/>
                <a:cs typeface="+mn-cs"/>
              </a:rPr>
              <a:t>make_heap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重排</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first,last</a:t>
            </a: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中的元素，使其构成堆。（默认大顶堆）</a:t>
            </a:r>
            <a:br>
              <a:rPr lang="en-US" altLang="zh-CN" sz="3200" kern="1200" dirty="0">
                <a:solidFill>
                  <a:schemeClr val="dk1"/>
                </a:solidFill>
                <a:latin typeface="+mn-lt"/>
                <a:ea typeface="+mn-ea"/>
                <a:cs typeface="+mn-cs"/>
              </a:rPr>
            </a:br>
            <a:br>
              <a:rPr lang="en-US" altLang="zh-CN" sz="3200" dirty="0">
                <a:latin typeface="黑体" panose="02010609060101010101" pitchFamily="49" charset="-122"/>
                <a:ea typeface="黑体" panose="02010609060101010101" pitchFamily="49" charset="-122"/>
                <a:sym typeface="黑体" panose="02010609060101010101" pitchFamily="49" charset="-122"/>
              </a:rPr>
            </a:br>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void </a:t>
            </a:r>
            <a:r>
              <a:rPr lang="en-US" altLang="zh-CN" sz="3200" kern="1200" dirty="0" err="1">
                <a:solidFill>
                  <a:srgbClr val="FF0000"/>
                </a:solidFill>
                <a:latin typeface="+mn-lt"/>
                <a:ea typeface="+mn-ea"/>
                <a:cs typeface="+mn-cs"/>
              </a:rPr>
              <a:t>push_heap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zh-CN" altLang="en-US" sz="3200" kern="1200" dirty="0">
                <a:solidFill>
                  <a:schemeClr val="dk1"/>
                </a:solidFill>
                <a:latin typeface="+mn-lt"/>
                <a:ea typeface="+mn-ea"/>
                <a:cs typeface="+mn-cs"/>
              </a:rPr>
              <a:t>在</a:t>
            </a:r>
            <a:r>
              <a:rPr lang="en-US" altLang="zh-CN" sz="3200" kern="1200" dirty="0">
                <a:solidFill>
                  <a:schemeClr val="dk1"/>
                </a:solidFill>
                <a:latin typeface="+mn-lt"/>
                <a:ea typeface="+mn-ea"/>
                <a:cs typeface="+mn-cs"/>
              </a:rPr>
              <a:t>last-1</a:t>
            </a:r>
            <a:r>
              <a:rPr lang="zh-CN" altLang="en-US" sz="3200" kern="1200" dirty="0">
                <a:solidFill>
                  <a:schemeClr val="dk1"/>
                </a:solidFill>
                <a:latin typeface="+mn-lt"/>
                <a:ea typeface="+mn-ea"/>
                <a:cs typeface="+mn-cs"/>
              </a:rPr>
              <a:t>位置插入元素后，上溯调整为堆。</a:t>
            </a:r>
            <a:br>
              <a:rPr lang="en-US" altLang="zh-CN" sz="3200" kern="1200" dirty="0">
                <a:solidFill>
                  <a:schemeClr val="dk1"/>
                </a:solidFill>
                <a:latin typeface="+mn-lt"/>
                <a:ea typeface="+mn-ea"/>
                <a:cs typeface="+mn-cs"/>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85</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中的堆排序</a:t>
            </a:r>
          </a:p>
        </p:txBody>
      </p:sp>
    </p:spTree>
    <p:extLst>
      <p:ext uri="{BB962C8B-B14F-4D97-AF65-F5344CB8AC3E}">
        <p14:creationId xmlns:p14="http://schemas.microsoft.com/office/powerpoint/2010/main" val="2268284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39552" y="1196752"/>
            <a:ext cx="8458200" cy="5882009"/>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void </a:t>
            </a:r>
            <a:r>
              <a:rPr lang="en-US" altLang="zh-CN" sz="3200" kern="1200" dirty="0" err="1">
                <a:solidFill>
                  <a:srgbClr val="FF0000"/>
                </a:solidFill>
                <a:latin typeface="+mn-lt"/>
                <a:ea typeface="+mn-ea"/>
                <a:cs typeface="+mn-cs"/>
              </a:rPr>
              <a:t>pop_heap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最大值移动</a:t>
            </a:r>
            <a:r>
              <a:rPr lang="en-US" altLang="zh-CN" sz="3200" kern="1200" dirty="0">
                <a:solidFill>
                  <a:schemeClr val="dk1"/>
                </a:solidFill>
                <a:latin typeface="+mn-lt"/>
                <a:ea typeface="+mn-ea"/>
                <a:cs typeface="+mn-cs"/>
              </a:rPr>
              <a:t>last-1</a:t>
            </a:r>
            <a:r>
              <a:rPr lang="zh-CN" altLang="en-US" sz="3200" kern="1200" dirty="0">
                <a:solidFill>
                  <a:schemeClr val="dk1"/>
                </a:solidFill>
                <a:latin typeface="+mn-lt"/>
                <a:ea typeface="+mn-ea"/>
                <a:cs typeface="+mn-cs"/>
              </a:rPr>
              <a:t>，下溯调整为堆。</a:t>
            </a:r>
            <a:br>
              <a:rPr lang="en-US" altLang="zh-CN" sz="3200" kern="1200" dirty="0">
                <a:solidFill>
                  <a:schemeClr val="dk1"/>
                </a:solidFill>
                <a:latin typeface="+mn-lt"/>
                <a:ea typeface="+mn-ea"/>
                <a:cs typeface="+mn-cs"/>
              </a:rPr>
            </a:b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void </a:t>
            </a:r>
            <a:r>
              <a:rPr lang="en-US" altLang="zh-CN" sz="3200" kern="1200" dirty="0" err="1">
                <a:solidFill>
                  <a:srgbClr val="FF0000"/>
                </a:solidFill>
                <a:latin typeface="+mn-lt"/>
                <a:ea typeface="+mn-ea"/>
                <a:cs typeface="+mn-cs"/>
              </a:rPr>
              <a:t>sort_heap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堆排序。默认</a:t>
            </a:r>
            <a:r>
              <a:rPr lang="en-US" altLang="zh-CN" sz="3200" kern="1200" dirty="0">
                <a:solidFill>
                  <a:schemeClr val="dk1"/>
                </a:solidFill>
                <a:latin typeface="+mn-lt"/>
                <a:ea typeface="+mn-ea"/>
                <a:cs typeface="+mn-cs"/>
              </a:rPr>
              <a:t>&lt;</a:t>
            </a:r>
            <a:br>
              <a:rPr lang="en-US" altLang="zh-CN" sz="3200" kern="1200" dirty="0">
                <a:solidFill>
                  <a:schemeClr val="dk1"/>
                </a:solidFill>
                <a:latin typeface="+mn-lt"/>
                <a:ea typeface="+mn-ea"/>
                <a:cs typeface="+mn-cs"/>
              </a:rPr>
            </a:br>
            <a:br>
              <a:rPr lang="en-US" altLang="zh-CN" sz="3200" kern="1200" dirty="0">
                <a:solidFill>
                  <a:schemeClr val="dk1"/>
                </a:solidFill>
                <a:latin typeface="+mn-lt"/>
                <a:ea typeface="+mn-ea"/>
                <a:cs typeface="+mn-cs"/>
              </a:rPr>
            </a:br>
            <a:r>
              <a:rPr lang="en-US" altLang="zh-CN" sz="3200" kern="1200" dirty="0" err="1">
                <a:solidFill>
                  <a:srgbClr val="FF0000"/>
                </a:solidFill>
                <a:latin typeface="+mn-lt"/>
                <a:ea typeface="+mn-ea"/>
                <a:cs typeface="+mn-cs"/>
              </a:rPr>
              <a:t>is_heap</a:t>
            </a:r>
            <a:r>
              <a:rPr lang="en-US" altLang="zh-CN" sz="3200" kern="1200" dirty="0">
                <a:solidFill>
                  <a:schemeClr val="dk1"/>
                </a:solidFill>
                <a:latin typeface="+mn-lt"/>
                <a:ea typeface="+mn-ea"/>
                <a:cs typeface="+mn-cs"/>
              </a:rPr>
              <a:t>: </a:t>
            </a:r>
            <a:r>
              <a:rPr lang="zh-CN" altLang="en-US" sz="3200" kern="1200" dirty="0">
                <a:solidFill>
                  <a:schemeClr val="dk1"/>
                </a:solidFill>
                <a:latin typeface="+mn-lt"/>
                <a:ea typeface="+mn-ea"/>
                <a:cs typeface="+mn-cs"/>
              </a:rPr>
              <a:t>检查是否构成堆。</a:t>
            </a:r>
            <a:r>
              <a:rPr lang="en-US" altLang="zh-CN" sz="3200" kern="1200" dirty="0" err="1">
                <a:solidFill>
                  <a:srgbClr val="FF0000"/>
                </a:solidFill>
                <a:latin typeface="+mn-lt"/>
                <a:ea typeface="+mn-ea"/>
                <a:cs typeface="+mn-cs"/>
              </a:rPr>
              <a:t>is_heap_until</a:t>
            </a:r>
            <a:br>
              <a:rPr lang="en-US" altLang="zh-CN" sz="3200" kern="1200" dirty="0">
                <a:solidFill>
                  <a:schemeClr val="dk1"/>
                </a:solidFill>
                <a:latin typeface="+mn-lt"/>
                <a:ea typeface="+mn-ea"/>
                <a:cs typeface="+mn-cs"/>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86</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中的堆排序</a:t>
            </a:r>
          </a:p>
        </p:txBody>
      </p:sp>
    </p:spTree>
    <p:extLst>
      <p:ext uri="{BB962C8B-B14F-4D97-AF65-F5344CB8AC3E}">
        <p14:creationId xmlns:p14="http://schemas.microsoft.com/office/powerpoint/2010/main" val="499866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65432" y="1268760"/>
            <a:ext cx="8458200" cy="1584177"/>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dirty="0">
                <a:latin typeface="黑体" panose="02010609060101010101" pitchFamily="49" charset="-122"/>
                <a:ea typeface="黑体" panose="02010609060101010101" pitchFamily="49" charset="-122"/>
                <a:sym typeface="黑体" panose="02010609060101010101" pitchFamily="49" charset="-122"/>
              </a:rPr>
              <a:t>底层实现：堆排序，数组存储的完全二叉树。</a:t>
            </a:r>
            <a:br>
              <a:rPr lang="en-US" altLang="zh-CN" sz="3200" dirty="0">
                <a:latin typeface="黑体" panose="02010609060101010101" pitchFamily="49" charset="-122"/>
                <a:ea typeface="黑体" panose="02010609060101010101" pitchFamily="49" charset="-122"/>
                <a:sym typeface="黑体" panose="02010609060101010101" pitchFamily="49" charset="-122"/>
              </a:rPr>
            </a:br>
            <a:r>
              <a:rPr lang="zh-CN" altLang="en-US" sz="3200" dirty="0">
                <a:latin typeface="黑体" panose="02010609060101010101" pitchFamily="49" charset="-122"/>
                <a:ea typeface="黑体" panose="02010609060101010101" pitchFamily="49" charset="-122"/>
                <a:sym typeface="黑体" panose="02010609060101010101" pitchFamily="49" charset="-122"/>
              </a:rPr>
              <a:t>以</a:t>
            </a:r>
            <a:r>
              <a:rPr lang="en-US" altLang="zh-CN" sz="3200" dirty="0">
                <a:latin typeface="黑体" panose="02010609060101010101" pitchFamily="49" charset="-122"/>
                <a:ea typeface="黑体" panose="02010609060101010101" pitchFamily="49" charset="-122"/>
                <a:sym typeface="黑体" panose="02010609060101010101" pitchFamily="49" charset="-122"/>
              </a:rPr>
              <a:t>vector</a:t>
            </a:r>
            <a:r>
              <a:rPr lang="zh-CN" altLang="en-US" sz="3200" dirty="0">
                <a:latin typeface="黑体" panose="02010609060101010101" pitchFamily="49" charset="-122"/>
                <a:ea typeface="黑体" panose="02010609060101010101" pitchFamily="49" charset="-122"/>
                <a:sym typeface="黑体" panose="02010609060101010101" pitchFamily="49" charset="-122"/>
              </a:rPr>
              <a:t>为默认容器。</a:t>
            </a:r>
            <a:br>
              <a:rPr lang="en-US" altLang="zh-CN" sz="3200" dirty="0">
                <a:latin typeface="黑体" panose="02010609060101010101" pitchFamily="49" charset="-122"/>
                <a:ea typeface="黑体" panose="02010609060101010101" pitchFamily="49" charset="-122"/>
                <a:sym typeface="黑体" panose="02010609060101010101" pitchFamily="49" charset="-122"/>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87</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中的优先队列</a:t>
            </a:r>
          </a:p>
        </p:txBody>
      </p:sp>
      <p:sp>
        <p:nvSpPr>
          <p:cNvPr id="4" name="文本框 3">
            <a:extLst>
              <a:ext uri="{FF2B5EF4-FFF2-40B4-BE49-F238E27FC236}">
                <a16:creationId xmlns:a16="http://schemas.microsoft.com/office/drawing/2014/main" id="{C2AFFD60-FF2B-D7C7-BC59-9FCF62F85165}"/>
              </a:ext>
            </a:extLst>
          </p:cNvPr>
          <p:cNvSpPr txBox="1"/>
          <p:nvPr/>
        </p:nvSpPr>
        <p:spPr>
          <a:xfrm>
            <a:off x="683568" y="2832969"/>
            <a:ext cx="6336704" cy="523220"/>
          </a:xfrm>
          <a:prstGeom prst="rect">
            <a:avLst/>
          </a:prstGeom>
          <a:noFill/>
        </p:spPr>
        <p:txBody>
          <a:bodyPr wrap="square">
            <a:spAutoFit/>
          </a:bodyPr>
          <a:lstStyle/>
          <a:p>
            <a:r>
              <a:rPr lang="en-US" altLang="zh-CN" sz="2800" b="0" i="0" dirty="0" err="1">
                <a:latin typeface="+mn-ea"/>
                <a:ea typeface="+mn-ea"/>
              </a:rPr>
              <a:t>priority_queue</a:t>
            </a:r>
            <a:r>
              <a:rPr lang="en-US" altLang="zh-CN" sz="2800" b="0" i="0" dirty="0">
                <a:latin typeface="+mn-ea"/>
                <a:ea typeface="+mn-ea"/>
              </a:rPr>
              <a:t>&lt;string&gt;   q;  </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48108BDE-EB82-04FD-01C9-82DCEE058B08}"/>
              </a:ext>
            </a:extLst>
          </p:cNvPr>
          <p:cNvSpPr txBox="1"/>
          <p:nvPr/>
        </p:nvSpPr>
        <p:spPr>
          <a:xfrm>
            <a:off x="686626" y="3979218"/>
            <a:ext cx="7826877" cy="954107"/>
          </a:xfrm>
          <a:prstGeom prst="rect">
            <a:avLst/>
          </a:prstGeom>
          <a:noFill/>
        </p:spPr>
        <p:txBody>
          <a:bodyPr wrap="square">
            <a:spAutoFit/>
          </a:bodyPr>
          <a:lstStyle/>
          <a:p>
            <a:r>
              <a:rPr lang="zh-CN" altLang="en-US" sz="2800" b="0" i="0" kern="0" dirty="0">
                <a:latin typeface="+mn-ea"/>
                <a:ea typeface="+mn-ea"/>
              </a:rPr>
              <a:t>大顶堆</a:t>
            </a:r>
            <a:r>
              <a:rPr lang="en-US" altLang="zh-CN" sz="2800" b="0" i="0" kern="0" dirty="0">
                <a:latin typeface="+mn-ea"/>
                <a:ea typeface="+mn-ea"/>
              </a:rPr>
              <a:t>(</a:t>
            </a:r>
            <a:r>
              <a:rPr lang="zh-CN" altLang="en-US" sz="2800" b="0" i="0" kern="0" dirty="0">
                <a:latin typeface="+mn-ea"/>
                <a:ea typeface="+mn-ea"/>
              </a:rPr>
              <a:t>升序，出队列从大到小</a:t>
            </a:r>
            <a:r>
              <a:rPr lang="en-US" altLang="zh-CN" sz="2800" b="0" i="0" kern="0" dirty="0">
                <a:latin typeface="+mn-ea"/>
                <a:ea typeface="+mn-ea"/>
              </a:rPr>
              <a:t>)</a:t>
            </a:r>
            <a:r>
              <a:rPr lang="zh-CN" altLang="en-US" sz="2800" b="0" i="0" kern="0" dirty="0">
                <a:latin typeface="+mn-ea"/>
                <a:ea typeface="+mn-ea"/>
              </a:rPr>
              <a:t>或小顶堆</a:t>
            </a:r>
            <a:r>
              <a:rPr lang="en-US" altLang="zh-CN" sz="2800" b="0" i="0" kern="0" dirty="0">
                <a:latin typeface="+mn-ea"/>
                <a:ea typeface="+mn-ea"/>
              </a:rPr>
              <a:t>(</a:t>
            </a:r>
            <a:r>
              <a:rPr lang="zh-CN" altLang="en-US" sz="2800" b="0" i="0" kern="0" dirty="0">
                <a:latin typeface="+mn-ea"/>
                <a:ea typeface="+mn-ea"/>
              </a:rPr>
              <a:t>降序，出队列从小到大）</a:t>
            </a:r>
            <a:endParaRPr lang="zh-CN" altLang="en-US" sz="2800" dirty="0">
              <a:latin typeface="+mn-ea"/>
              <a:ea typeface="+mn-ea"/>
            </a:endParaRPr>
          </a:p>
        </p:txBody>
      </p:sp>
    </p:spTree>
    <p:extLst>
      <p:ext uri="{BB962C8B-B14F-4D97-AF65-F5344CB8AC3E}">
        <p14:creationId xmlns:p14="http://schemas.microsoft.com/office/powerpoint/2010/main" val="21792713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611560" y="1340768"/>
            <a:ext cx="8458200" cy="1465312"/>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dirty="0">
                <a:latin typeface="黑体" panose="02010609060101010101" pitchFamily="49" charset="-122"/>
                <a:ea typeface="黑体" panose="02010609060101010101" pitchFamily="49" charset="-122"/>
                <a:sym typeface="黑体" panose="02010609060101010101" pitchFamily="49" charset="-122"/>
              </a:rPr>
              <a:t>用堆排序对数据</a:t>
            </a:r>
            <a:r>
              <a:rPr lang="en-US" altLang="zh-CN" sz="3200" dirty="0">
                <a:latin typeface="黑体" panose="02010609060101010101" pitchFamily="49" charset="-122"/>
                <a:ea typeface="黑体" panose="02010609060101010101" pitchFamily="49" charset="-122"/>
                <a:sym typeface="黑体" panose="02010609060101010101" pitchFamily="49" charset="-122"/>
              </a:rPr>
              <a:t>{34</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23</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677</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2</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1</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453 3</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7}</a:t>
            </a:r>
            <a:r>
              <a:rPr lang="zh-CN" altLang="en-US" sz="3200" dirty="0">
                <a:latin typeface="黑体" panose="02010609060101010101" pitchFamily="49" charset="-122"/>
                <a:ea typeface="黑体" panose="02010609060101010101" pitchFamily="49" charset="-122"/>
                <a:sym typeface="黑体" panose="02010609060101010101" pitchFamily="49" charset="-122"/>
              </a:rPr>
              <a:t>进行降序排序，写出每一趟排序结果。</a:t>
            </a:r>
            <a:br>
              <a:rPr lang="en-US" altLang="zh-CN" sz="3200" dirty="0">
                <a:latin typeface="黑体" panose="02010609060101010101" pitchFamily="49" charset="-122"/>
                <a:ea typeface="黑体" panose="02010609060101010101" pitchFamily="49" charset="-122"/>
                <a:sym typeface="黑体" panose="02010609060101010101" pitchFamily="49" charset="-122"/>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88</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5" name="Rectangle 2">
            <a:extLst>
              <a:ext uri="{FF2B5EF4-FFF2-40B4-BE49-F238E27FC236}">
                <a16:creationId xmlns:a16="http://schemas.microsoft.com/office/drawing/2014/main" id="{E75AE402-74C6-4F7F-8D31-1960C0EDEF11}"/>
              </a:ext>
            </a:extLst>
          </p:cNvPr>
          <p:cNvSpPr txBox="1">
            <a:spLocks noChangeArrowheads="1"/>
          </p:cNvSpPr>
          <p:nvPr/>
        </p:nvSpPr>
        <p:spPr bwMode="auto">
          <a:xfrm>
            <a:off x="685800" y="5392688"/>
            <a:ext cx="8458200" cy="11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r>
              <a:rPr lang="zh-CN" altLang="en-US"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rPr>
              <a:t>解：</a:t>
            </a:r>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0</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）建堆结果：</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1,2,3,7,23,453,677,34</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1</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34,2,3,7,23,453,677,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2,7,3,34,23,453,677,1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677,7,3,34,23,453,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2,1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3,7,453,34,23,677,2,1</a:t>
            </a:r>
          </a:p>
          <a:p>
            <a:endParaRPr lang="en-US" altLang="zh-CN" sz="3200" b="0" i="0" kern="0" dirty="0">
              <a:latin typeface="黑体" panose="02010609060101010101" pitchFamily="49" charset="-122"/>
              <a:ea typeface="黑体" panose="02010609060101010101" pitchFamily="49" charset="-122"/>
              <a:sym typeface="黑体" panose="02010609060101010101" pitchFamily="49" charset="-122"/>
            </a:endParaRPr>
          </a:p>
          <a:p>
            <a:endParaRPr lang="en-US" altLang="zh-CN" sz="3200" b="0" i="0" kern="0" dirty="0">
              <a:latin typeface="黑体" panose="02010609060101010101" pitchFamily="49" charset="-122"/>
              <a:ea typeface="黑体" panose="02010609060101010101" pitchFamily="49" charset="-122"/>
              <a:sym typeface="黑体" panose="02010609060101010101" pitchFamily="49" charset="-122"/>
            </a:endParaRPr>
          </a:p>
        </p:txBody>
      </p:sp>
    </p:spTree>
    <p:extLst>
      <p:ext uri="{BB962C8B-B14F-4D97-AF65-F5344CB8AC3E}">
        <p14:creationId xmlns:p14="http://schemas.microsoft.com/office/powerpoint/2010/main" val="25609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EF49E-BFCC-F2B0-2481-6BF08A0F3C5D}"/>
            </a:ext>
          </a:extLst>
        </p:cNvPr>
        <p:cNvGrpSpPr/>
        <p:nvPr/>
      </p:nvGrpSpPr>
      <p:grpSpPr>
        <a:xfrm>
          <a:off x="0" y="0"/>
          <a:ext cx="0" cy="0"/>
          <a:chOff x="0" y="0"/>
          <a:chExt cx="0" cy="0"/>
        </a:xfrm>
      </p:grpSpPr>
      <p:sp>
        <p:nvSpPr>
          <p:cNvPr id="66563" name="Text Box 3">
            <a:extLst>
              <a:ext uri="{FF2B5EF4-FFF2-40B4-BE49-F238E27FC236}">
                <a16:creationId xmlns:a16="http://schemas.microsoft.com/office/drawing/2014/main" id="{0A096B4A-DBD6-D054-C8D4-EA1DBF03D85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89</a:t>
            </a:fld>
            <a:endParaRPr lang="en-US" altLang="zh-CN" sz="2400"/>
          </a:p>
        </p:txBody>
      </p:sp>
      <p:sp>
        <p:nvSpPr>
          <p:cNvPr id="2" name="Text Box 4">
            <a:extLst>
              <a:ext uri="{FF2B5EF4-FFF2-40B4-BE49-F238E27FC236}">
                <a16:creationId xmlns:a16="http://schemas.microsoft.com/office/drawing/2014/main" id="{4E970C91-D49F-3013-5875-53F128E734D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5" name="Rectangle 2">
            <a:extLst>
              <a:ext uri="{FF2B5EF4-FFF2-40B4-BE49-F238E27FC236}">
                <a16:creationId xmlns:a16="http://schemas.microsoft.com/office/drawing/2014/main" id="{506652E9-48DA-0C0B-E69F-E3D08A417157}"/>
              </a:ext>
            </a:extLst>
          </p:cNvPr>
          <p:cNvSpPr txBox="1">
            <a:spLocks noChangeArrowheads="1"/>
          </p:cNvSpPr>
          <p:nvPr/>
        </p:nvSpPr>
        <p:spPr bwMode="auto">
          <a:xfrm>
            <a:off x="611560" y="1340768"/>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677,7,453,34,23,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7,23,453,34,677,3,2,1</a:t>
            </a:r>
          </a:p>
        </p:txBody>
      </p:sp>
      <p:sp>
        <p:nvSpPr>
          <p:cNvPr id="3" name="Rectangle 2">
            <a:extLst>
              <a:ext uri="{FF2B5EF4-FFF2-40B4-BE49-F238E27FC236}">
                <a16:creationId xmlns:a16="http://schemas.microsoft.com/office/drawing/2014/main" id="{7A451149-4713-4821-E367-47C79158E70B}"/>
              </a:ext>
            </a:extLst>
          </p:cNvPr>
          <p:cNvSpPr txBox="1">
            <a:spLocks noChangeArrowheads="1"/>
          </p:cNvSpPr>
          <p:nvPr/>
        </p:nvSpPr>
        <p:spPr bwMode="auto">
          <a:xfrm>
            <a:off x="611560" y="2420888"/>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677,23,453,34,</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23,34,453,677,7,3,2,1</a:t>
            </a:r>
          </a:p>
        </p:txBody>
      </p:sp>
      <p:sp>
        <p:nvSpPr>
          <p:cNvPr id="4" name="Rectangle 2">
            <a:extLst>
              <a:ext uri="{FF2B5EF4-FFF2-40B4-BE49-F238E27FC236}">
                <a16:creationId xmlns:a16="http://schemas.microsoft.com/office/drawing/2014/main" id="{824506DE-6682-B677-CB13-18A3EC774015}"/>
              </a:ext>
            </a:extLst>
          </p:cNvPr>
          <p:cNvSpPr txBox="1">
            <a:spLocks noChangeArrowheads="1"/>
          </p:cNvSpPr>
          <p:nvPr/>
        </p:nvSpPr>
        <p:spPr bwMode="auto">
          <a:xfrm>
            <a:off x="576640" y="3518025"/>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5)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677,34,453,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34,677,453,23,7,3,2,1</a:t>
            </a:r>
          </a:p>
        </p:txBody>
      </p:sp>
      <p:sp>
        <p:nvSpPr>
          <p:cNvPr id="6" name="Rectangle 2">
            <a:extLst>
              <a:ext uri="{FF2B5EF4-FFF2-40B4-BE49-F238E27FC236}">
                <a16:creationId xmlns:a16="http://schemas.microsoft.com/office/drawing/2014/main" id="{54DF9515-00A2-ABEC-7C9C-62A730F7B527}"/>
              </a:ext>
            </a:extLst>
          </p:cNvPr>
          <p:cNvSpPr txBox="1">
            <a:spLocks noChangeArrowheads="1"/>
          </p:cNvSpPr>
          <p:nvPr/>
        </p:nvSpPr>
        <p:spPr bwMode="auto">
          <a:xfrm>
            <a:off x="595576" y="4598145"/>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453,677,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34,23,7,3,2,1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453,677,34,23,7,3,2,1</a:t>
            </a:r>
          </a:p>
        </p:txBody>
      </p:sp>
      <p:sp>
        <p:nvSpPr>
          <p:cNvPr id="7" name="Rectangle 2">
            <a:extLst>
              <a:ext uri="{FF2B5EF4-FFF2-40B4-BE49-F238E27FC236}">
                <a16:creationId xmlns:a16="http://schemas.microsoft.com/office/drawing/2014/main" id="{5FA64B23-7C65-058B-2A1F-1E1D1AD4962A}"/>
              </a:ext>
            </a:extLst>
          </p:cNvPr>
          <p:cNvSpPr txBox="1">
            <a:spLocks noChangeArrowheads="1"/>
          </p:cNvSpPr>
          <p:nvPr/>
        </p:nvSpPr>
        <p:spPr bwMode="auto">
          <a:xfrm>
            <a:off x="611560" y="5699186"/>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7)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453,34,23,7,3,2,1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677,453,34,23,7,3,2,1</a:t>
            </a:r>
          </a:p>
        </p:txBody>
      </p:sp>
    </p:spTree>
    <p:extLst>
      <p:ext uri="{BB962C8B-B14F-4D97-AF65-F5344CB8AC3E}">
        <p14:creationId xmlns:p14="http://schemas.microsoft.com/office/powerpoint/2010/main" val="71798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9</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9" name="文本框 8">
            <a:extLst>
              <a:ext uri="{FF2B5EF4-FFF2-40B4-BE49-F238E27FC236}">
                <a16:creationId xmlns:a16="http://schemas.microsoft.com/office/drawing/2014/main" id="{A3DB2832-7361-4F9C-A7F3-FA4E68D32BC9}"/>
              </a:ext>
            </a:extLst>
          </p:cNvPr>
          <p:cNvSpPr txBox="1"/>
          <p:nvPr/>
        </p:nvSpPr>
        <p:spPr>
          <a:xfrm>
            <a:off x="546725" y="1220104"/>
            <a:ext cx="8089294" cy="3539430"/>
          </a:xfrm>
          <a:prstGeom prst="rect">
            <a:avLst/>
          </a:prstGeom>
          <a:noFill/>
        </p:spPr>
        <p:txBody>
          <a:bodyPr wrap="square">
            <a:spAutoFit/>
          </a:bodyPr>
          <a:lstStyle/>
          <a:p>
            <a:r>
              <a:rPr lang="en-US" altLang="zh-CN" sz="2800" i="0" dirty="0">
                <a:effectLst/>
                <a:latin typeface="+mn-ea"/>
                <a:ea typeface="+mn-ea"/>
              </a:rPr>
              <a:t>template &lt;class InputIterator1, class InputIterator2, class </a:t>
            </a:r>
            <a:r>
              <a:rPr lang="en-US" altLang="zh-CN" sz="2800" i="0" dirty="0" err="1">
                <a:effectLst/>
                <a:latin typeface="+mn-ea"/>
                <a:ea typeface="+mn-ea"/>
              </a:rPr>
              <a:t>OutputIterator</a:t>
            </a:r>
            <a:r>
              <a:rPr lang="en-US" altLang="zh-CN" sz="2800" i="0" dirty="0">
                <a:effectLst/>
                <a:latin typeface="+mn-ea"/>
                <a:ea typeface="+mn-ea"/>
              </a:rPr>
              <a:t>&gt; </a:t>
            </a:r>
            <a:r>
              <a:rPr lang="en-US" altLang="zh-CN" sz="2800" i="0" dirty="0" err="1">
                <a:effectLst/>
                <a:latin typeface="+mn-ea"/>
                <a:ea typeface="+mn-ea"/>
              </a:rPr>
              <a:t>OutputIterator</a:t>
            </a:r>
            <a:r>
              <a:rPr lang="en-US" altLang="zh-CN" sz="2800" i="0" dirty="0">
                <a:effectLst/>
                <a:latin typeface="+mn-ea"/>
                <a:ea typeface="+mn-ea"/>
              </a:rPr>
              <a:t> </a:t>
            </a:r>
            <a:r>
              <a:rPr lang="en-US" altLang="zh-CN" sz="2800" i="0" dirty="0">
                <a:solidFill>
                  <a:srgbClr val="FF0000"/>
                </a:solidFill>
                <a:effectLst/>
                <a:latin typeface="+mn-ea"/>
                <a:ea typeface="+mn-ea"/>
              </a:rPr>
              <a:t>merge</a:t>
            </a:r>
            <a:r>
              <a:rPr lang="en-US" altLang="zh-CN" sz="2800" i="0" dirty="0">
                <a:effectLst/>
                <a:latin typeface="+mn-ea"/>
                <a:ea typeface="+mn-ea"/>
              </a:rPr>
              <a:t> (InputIterator1 first1, InputIterator1 last1, InputIterator2 first2, InputIterator2 last2, </a:t>
            </a:r>
            <a:r>
              <a:rPr lang="en-US" altLang="zh-CN" sz="2800" i="0" dirty="0" err="1">
                <a:effectLst/>
                <a:latin typeface="+mn-ea"/>
                <a:ea typeface="+mn-ea"/>
              </a:rPr>
              <a:t>OutputIterator</a:t>
            </a:r>
            <a:r>
              <a:rPr lang="en-US" altLang="zh-CN" sz="2800" i="0" dirty="0">
                <a:effectLst/>
                <a:latin typeface="+mn-ea"/>
                <a:ea typeface="+mn-ea"/>
              </a:rPr>
              <a:t> result);</a:t>
            </a:r>
          </a:p>
          <a:p>
            <a:endParaRPr lang="en-US" altLang="zh-CN" sz="2800" i="0" dirty="0"/>
          </a:p>
          <a:p>
            <a:r>
              <a:rPr lang="en-US" altLang="zh-CN" sz="2800" i="0" dirty="0">
                <a:effectLst/>
              </a:rPr>
              <a:t> </a:t>
            </a:r>
          </a:p>
        </p:txBody>
      </p:sp>
      <p:sp>
        <p:nvSpPr>
          <p:cNvPr id="7" name="文本框 6">
            <a:extLst>
              <a:ext uri="{FF2B5EF4-FFF2-40B4-BE49-F238E27FC236}">
                <a16:creationId xmlns:a16="http://schemas.microsoft.com/office/drawing/2014/main" id="{9EDB1274-F079-4C36-9D7E-178D5B19DD32}"/>
              </a:ext>
            </a:extLst>
          </p:cNvPr>
          <p:cNvSpPr txBox="1"/>
          <p:nvPr/>
        </p:nvSpPr>
        <p:spPr>
          <a:xfrm>
            <a:off x="611560" y="4365104"/>
            <a:ext cx="7488832" cy="523220"/>
          </a:xfrm>
          <a:prstGeom prst="rect">
            <a:avLst/>
          </a:prstGeom>
          <a:noFill/>
        </p:spPr>
        <p:txBody>
          <a:bodyPr wrap="square" rtlCol="0">
            <a:spAutoFit/>
          </a:bodyPr>
          <a:lstStyle/>
          <a:p>
            <a:r>
              <a:rPr lang="zh-CN" altLang="en-US" sz="2800" b="0" i="0" dirty="0">
                <a:latin typeface="+mn-ea"/>
                <a:ea typeface="+mn-ea"/>
              </a:rPr>
              <a:t>有序表合并。</a:t>
            </a:r>
            <a:r>
              <a:rPr lang="en-US" altLang="zh-CN" sz="2800" b="0" i="0" dirty="0">
                <a:latin typeface="+mn-ea"/>
                <a:ea typeface="+mn-ea"/>
              </a:rPr>
              <a:t>#include &lt;algorithm&gt;</a:t>
            </a:r>
            <a:endParaRPr lang="zh-CN" altLang="en-US" b="0" dirty="0">
              <a:latin typeface="+mn-ea"/>
              <a:ea typeface="+mn-ea"/>
            </a:endParaRPr>
          </a:p>
        </p:txBody>
      </p:sp>
      <p:sp>
        <p:nvSpPr>
          <p:cNvPr id="12" name="文本框 11">
            <a:extLst>
              <a:ext uri="{FF2B5EF4-FFF2-40B4-BE49-F238E27FC236}">
                <a16:creationId xmlns:a16="http://schemas.microsoft.com/office/drawing/2014/main" id="{71B7EAC4-2039-44A4-921E-BD7F26EDE88B}"/>
              </a:ext>
            </a:extLst>
          </p:cNvPr>
          <p:cNvSpPr txBox="1"/>
          <p:nvPr/>
        </p:nvSpPr>
        <p:spPr>
          <a:xfrm>
            <a:off x="683568" y="4994012"/>
            <a:ext cx="8458200" cy="523220"/>
          </a:xfrm>
          <a:prstGeom prst="rect">
            <a:avLst/>
          </a:prstGeom>
          <a:noFill/>
        </p:spPr>
        <p:txBody>
          <a:bodyPr wrap="square">
            <a:spAutoFit/>
          </a:bodyPr>
          <a:lstStyle/>
          <a:p>
            <a:r>
              <a:rPr lang="zh-CN" altLang="en-US" sz="2800" b="0" i="0" dirty="0">
                <a:latin typeface="黑体" panose="02010609060101010101" pitchFamily="49" charset="-122"/>
                <a:ea typeface="黑体" panose="02010609060101010101" pitchFamily="49" charset="-122"/>
              </a:rPr>
              <a:t>归并排序</a:t>
            </a:r>
          </a:p>
        </p:txBody>
      </p:sp>
    </p:spTree>
    <p:extLst>
      <p:ext uri="{BB962C8B-B14F-4D97-AF65-F5344CB8AC3E}">
        <p14:creationId xmlns:p14="http://schemas.microsoft.com/office/powerpoint/2010/main" val="3025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65720" y="1268760"/>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一、归并</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90</a:t>
            </a:fld>
            <a:endParaRPr lang="en-US" altLang="zh-CN" sz="2400"/>
          </a:p>
        </p:txBody>
      </p:sp>
      <p:sp>
        <p:nvSpPr>
          <p:cNvPr id="66565" name="Rectangle 5">
            <a:extLst>
              <a:ext uri="{FF2B5EF4-FFF2-40B4-BE49-F238E27FC236}">
                <a16:creationId xmlns:a16="http://schemas.microsoft.com/office/drawing/2014/main" id="{13FA8BCD-2FA9-4EFA-8E71-D6BA8D17D50F}"/>
              </a:ext>
            </a:extLst>
          </p:cNvPr>
          <p:cNvSpPr>
            <a:spLocks noGrp="1" noChangeArrowheads="1"/>
          </p:cNvSpPr>
          <p:nvPr>
            <p:ph type="body" idx="4294967295"/>
          </p:nvPr>
        </p:nvSpPr>
        <p:spPr>
          <a:xfrm>
            <a:off x="489520" y="2106960"/>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Clr>
                <a:schemeClr val="tx2"/>
              </a:buClr>
              <a:buSzPct val="50000"/>
              <a:buNone/>
            </a:pPr>
            <a:r>
              <a:rPr lang="zh-CN" altLang="zh-CN" dirty="0">
                <a:latin typeface="黑体" panose="02010609060101010101" pitchFamily="49" charset="-122"/>
                <a:ea typeface="黑体" panose="02010609060101010101" pitchFamily="49" charset="-122"/>
                <a:sym typeface="黑体" panose="02010609060101010101" pitchFamily="49" charset="-122"/>
              </a:rPr>
              <a:t>归并是将</a:t>
            </a:r>
            <a:r>
              <a:rPr lang="zh-CN" altLang="zh-CN" b="1" dirty="0">
                <a:solidFill>
                  <a:srgbClr val="FF0000"/>
                </a:solidFill>
                <a:latin typeface="黑体" panose="02010609060101010101" pitchFamily="49" charset="-122"/>
                <a:ea typeface="黑体" panose="02010609060101010101" pitchFamily="49" charset="-122"/>
                <a:sym typeface="黑体" panose="02010609060101010101" pitchFamily="49" charset="-122"/>
              </a:rPr>
              <a:t>两个或两个以上的有序表合并</a:t>
            </a:r>
            <a:r>
              <a:rPr lang="zh-CN" altLang="zh-CN" dirty="0">
                <a:latin typeface="黑体" panose="02010609060101010101" pitchFamily="49" charset="-122"/>
                <a:ea typeface="黑体" panose="02010609060101010101" pitchFamily="49" charset="-122"/>
                <a:sym typeface="黑体" panose="02010609060101010101" pitchFamily="49" charset="-122"/>
              </a:rPr>
              <a:t>成一个新的有序表。</a:t>
            </a:r>
            <a:endParaRPr lang="zh-CN" altLang="zh-CN" dirty="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第五节　归并排序</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620B2AA4-C7F7-4F28-AA87-EC5557727A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D299CA6-5EDB-4F64-A82F-A1D720A2D36B}" type="slidenum">
              <a:rPr lang="zh-CN" altLang="en-US" sz="2400">
                <a:solidFill>
                  <a:srgbClr val="000000"/>
                </a:solidFill>
              </a:rPr>
              <a:pPr algn="r" eaLnBrk="1" hangingPunct="1">
                <a:spcBef>
                  <a:spcPct val="50000"/>
                </a:spcBef>
                <a:buClrTx/>
                <a:buSzTx/>
                <a:buFont typeface="Arial" panose="020B0604020202020204" pitchFamily="34" charset="0"/>
                <a:buNone/>
              </a:pPr>
              <a:t>91</a:t>
            </a:fld>
            <a:endParaRPr lang="en-US" altLang="zh-CN" sz="2400" dirty="0"/>
          </a:p>
        </p:txBody>
      </p:sp>
      <p:grpSp>
        <p:nvGrpSpPr>
          <p:cNvPr id="67591" name="Group 13">
            <a:extLst>
              <a:ext uri="{FF2B5EF4-FFF2-40B4-BE49-F238E27FC236}">
                <a16:creationId xmlns:a16="http://schemas.microsoft.com/office/drawing/2014/main" id="{484D479C-BCC6-424D-B22D-2E1A267FF433}"/>
              </a:ext>
            </a:extLst>
          </p:cNvPr>
          <p:cNvGrpSpPr>
            <a:grpSpLocks/>
          </p:cNvGrpSpPr>
          <p:nvPr/>
        </p:nvGrpSpPr>
        <p:grpSpPr bwMode="auto">
          <a:xfrm>
            <a:off x="3446528" y="1218145"/>
            <a:ext cx="5486400" cy="1382713"/>
            <a:chOff x="0" y="0"/>
            <a:chExt cx="3456" cy="871"/>
          </a:xfrm>
        </p:grpSpPr>
        <p:sp>
          <p:nvSpPr>
            <p:cNvPr id="67592" name="Rectangle 8">
              <a:extLst>
                <a:ext uri="{FF2B5EF4-FFF2-40B4-BE49-F238E27FC236}">
                  <a16:creationId xmlns:a16="http://schemas.microsoft.com/office/drawing/2014/main" id="{31466C68-D21D-47A5-BC74-3062A156B961}"/>
                </a:ext>
              </a:extLst>
            </p:cNvPr>
            <p:cNvSpPr>
              <a:spLocks noChangeArrowheads="1"/>
            </p:cNvSpPr>
            <p:nvPr/>
          </p:nvSpPr>
          <p:spPr bwMode="auto">
            <a:xfrm>
              <a:off x="864" y="192"/>
              <a:ext cx="1056"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3" name="Rectangle 9">
              <a:extLst>
                <a:ext uri="{FF2B5EF4-FFF2-40B4-BE49-F238E27FC236}">
                  <a16:creationId xmlns:a16="http://schemas.microsoft.com/office/drawing/2014/main" id="{AAD96022-92E5-4086-8CC2-42AF1014799B}"/>
                </a:ext>
              </a:extLst>
            </p:cNvPr>
            <p:cNvSpPr>
              <a:spLocks noChangeArrowheads="1"/>
            </p:cNvSpPr>
            <p:nvPr/>
          </p:nvSpPr>
          <p:spPr bwMode="auto">
            <a:xfrm>
              <a:off x="1920" y="192"/>
              <a:ext cx="1488"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4" name="Rectangle 10">
              <a:extLst>
                <a:ext uri="{FF2B5EF4-FFF2-40B4-BE49-F238E27FC236}">
                  <a16:creationId xmlns:a16="http://schemas.microsoft.com/office/drawing/2014/main" id="{826A0D5D-B856-4509-B8F1-94D0B42E9784}"/>
                </a:ext>
              </a:extLst>
            </p:cNvPr>
            <p:cNvSpPr>
              <a:spLocks noChangeArrowheads="1"/>
            </p:cNvSpPr>
            <p:nvPr/>
          </p:nvSpPr>
          <p:spPr bwMode="auto">
            <a:xfrm>
              <a:off x="864" y="528"/>
              <a:ext cx="2544"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5" name="Text Box 11">
              <a:extLst>
                <a:ext uri="{FF2B5EF4-FFF2-40B4-BE49-F238E27FC236}">
                  <a16:creationId xmlns:a16="http://schemas.microsoft.com/office/drawing/2014/main" id="{E37EA1EB-1D1F-4484-8A08-9FCC27D3894F}"/>
                </a:ext>
              </a:extLst>
            </p:cNvPr>
            <p:cNvSpPr>
              <a:spLocks noChangeArrowheads="1"/>
            </p:cNvSpPr>
            <p:nvPr/>
          </p:nvSpPr>
          <p:spPr bwMode="auto">
            <a:xfrm>
              <a:off x="768" y="0"/>
              <a:ext cx="26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50000"/>
                </a:spcBef>
                <a:buClrTx/>
                <a:buSzTx/>
                <a:buFont typeface="Arial" panose="020B0604020202020204" pitchFamily="34" charset="0"/>
                <a:buNone/>
              </a:pPr>
              <a:r>
                <a:rPr lang="en-US" altLang="zh-CN" sz="1600" i="0">
                  <a:solidFill>
                    <a:srgbClr val="AC549B"/>
                  </a:solidFill>
                </a:rPr>
                <a:t>Left	          mid		right</a:t>
              </a:r>
              <a:endParaRPr lang="zh-CN" altLang="en-US" sz="2400" i="0"/>
            </a:p>
          </p:txBody>
        </p:sp>
        <p:sp>
          <p:nvSpPr>
            <p:cNvPr id="67596" name="Text Box 12">
              <a:extLst>
                <a:ext uri="{FF2B5EF4-FFF2-40B4-BE49-F238E27FC236}">
                  <a16:creationId xmlns:a16="http://schemas.microsoft.com/office/drawing/2014/main" id="{031AC884-E998-4141-A3E3-B7565A911190}"/>
                </a:ext>
              </a:extLst>
            </p:cNvPr>
            <p:cNvSpPr>
              <a:spLocks noChangeArrowheads="1"/>
            </p:cNvSpPr>
            <p:nvPr/>
          </p:nvSpPr>
          <p:spPr bwMode="auto">
            <a:xfrm>
              <a:off x="0" y="192"/>
              <a:ext cx="81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0"/>
                </a:spcBef>
                <a:buClrTx/>
                <a:buSzTx/>
                <a:buFont typeface="Arial" panose="020B0604020202020204" pitchFamily="34" charset="0"/>
                <a:buNone/>
              </a:pPr>
              <a:r>
                <a:rPr lang="en-US" altLang="zh-CN" sz="1600" i="0">
                  <a:solidFill>
                    <a:srgbClr val="CC0066"/>
                  </a:solidFill>
                </a:rPr>
                <a:t>InitList</a:t>
              </a:r>
              <a:endParaRPr lang="zh-CN" altLang="en-US" sz="1600" i="0">
                <a:solidFill>
                  <a:srgbClr val="CC0066"/>
                </a:solidFill>
              </a:endParaRPr>
            </a:p>
            <a:p>
              <a:pPr algn="r" eaLnBrk="1" hangingPunct="1">
                <a:spcBef>
                  <a:spcPct val="0"/>
                </a:spcBef>
                <a:buClrTx/>
                <a:buSzTx/>
                <a:buFont typeface="Arial" panose="020B0604020202020204" pitchFamily="34" charset="0"/>
                <a:buNone/>
              </a:pPr>
              <a:endParaRPr lang="zh-CN" altLang="en-US" sz="1600" i="0">
                <a:solidFill>
                  <a:srgbClr val="CC0066"/>
                </a:solidFill>
              </a:endParaRPr>
            </a:p>
            <a:p>
              <a:pPr algn="r" eaLnBrk="1" hangingPunct="1">
                <a:spcBef>
                  <a:spcPct val="0"/>
                </a:spcBef>
                <a:buClrTx/>
                <a:buSzTx/>
                <a:buFont typeface="Arial" panose="020B0604020202020204" pitchFamily="34" charset="0"/>
                <a:buNone/>
              </a:pPr>
              <a:r>
                <a:rPr lang="en-US" altLang="zh-CN" sz="1600" i="0">
                  <a:solidFill>
                    <a:srgbClr val="CC0066"/>
                  </a:solidFill>
                </a:rPr>
                <a:t>mergedList</a:t>
              </a:r>
              <a:endParaRPr lang="zh-CN" altLang="en-US" sz="2400" i="0"/>
            </a:p>
          </p:txBody>
        </p:sp>
      </p:grpSp>
      <p:sp>
        <p:nvSpPr>
          <p:cNvPr id="2" name="Text Box 4">
            <a:extLst>
              <a:ext uri="{FF2B5EF4-FFF2-40B4-BE49-F238E27FC236}">
                <a16:creationId xmlns:a16="http://schemas.microsoft.com/office/drawing/2014/main" id="{F28E43B7-FA42-41FA-94B4-7C72B160150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二、两路归并</a:t>
            </a:r>
          </a:p>
        </p:txBody>
      </p:sp>
      <p:sp>
        <p:nvSpPr>
          <p:cNvPr id="4" name="文本框 3">
            <a:extLst>
              <a:ext uri="{FF2B5EF4-FFF2-40B4-BE49-F238E27FC236}">
                <a16:creationId xmlns:a16="http://schemas.microsoft.com/office/drawing/2014/main" id="{6ADD740F-EE14-C60B-C895-BAF4396E92E3}"/>
              </a:ext>
            </a:extLst>
          </p:cNvPr>
          <p:cNvSpPr txBox="1"/>
          <p:nvPr/>
        </p:nvSpPr>
        <p:spPr>
          <a:xfrm>
            <a:off x="611560" y="2648138"/>
            <a:ext cx="8245168" cy="5016758"/>
          </a:xfrm>
          <a:prstGeom prst="rect">
            <a:avLst/>
          </a:prstGeom>
          <a:noFill/>
        </p:spPr>
        <p:txBody>
          <a:bodyPr wrap="square">
            <a:spAutoFit/>
          </a:bodyPr>
          <a:lstStyle/>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merge</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两两比较将较小的并入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j</a:t>
            </a:r>
            <a:r>
              <a:rPr lang="en-US" altLang="zh-CN" sz="2000" b="0" i="0" dirty="0" err="1">
                <a:solidFill>
                  <a:srgbClr val="000000"/>
                </a:solidFill>
                <a:effectLst/>
                <a:latin typeface="+mn-ea"/>
                <a:ea typeface="+mn-ea"/>
              </a:rPr>
              <a: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将</a:t>
            </a:r>
            <a:r>
              <a:rPr lang="en-US" altLang="zh-CN" sz="2000" b="0" i="0" dirty="0">
                <a:solidFill>
                  <a:srgbClr val="008000"/>
                </a:solidFill>
                <a:effectLst/>
                <a:latin typeface="+mn-ea"/>
                <a:ea typeface="+mn-ea"/>
              </a:rPr>
              <a:t>mid</a:t>
            </a:r>
            <a:r>
              <a:rPr lang="zh-CN" altLang="en-US" sz="2000" b="0" i="0" dirty="0">
                <a:solidFill>
                  <a:srgbClr val="008000"/>
                </a:solidFill>
                <a:effectLst/>
                <a:latin typeface="+mn-ea"/>
                <a:ea typeface="+mn-ea"/>
              </a:rPr>
              <a:t>前剩余的并入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将</a:t>
            </a:r>
            <a:r>
              <a:rPr lang="en-US" altLang="zh-CN" sz="2000" b="0" i="0" dirty="0">
                <a:solidFill>
                  <a:srgbClr val="008000"/>
                </a:solidFill>
                <a:effectLst/>
                <a:latin typeface="+mn-ea"/>
                <a:ea typeface="+mn-ea"/>
              </a:rPr>
              <a:t>mid</a:t>
            </a:r>
            <a:r>
              <a:rPr lang="zh-CN" altLang="en-US" sz="2000" b="0" i="0" dirty="0">
                <a:solidFill>
                  <a:srgbClr val="008000"/>
                </a:solidFill>
                <a:effectLst/>
                <a:latin typeface="+mn-ea"/>
                <a:ea typeface="+mn-ea"/>
              </a:rPr>
              <a:t>后剩余的并入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j</a:t>
            </a:r>
            <a:r>
              <a:rPr lang="en-US" altLang="zh-CN" sz="2000" b="0" i="0" dirty="0" err="1">
                <a:solidFill>
                  <a:srgbClr val="000000"/>
                </a:solidFill>
                <a:effectLst/>
                <a:latin typeface="+mn-ea"/>
                <a:ea typeface="+mn-ea"/>
              </a:rPr>
              <a: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endParaRPr lang="en-US" altLang="zh-CN" sz="2000" b="0" i="0" dirty="0">
              <a:solidFill>
                <a:srgbClr val="000000"/>
              </a:solidFill>
              <a:effectLst/>
              <a:latin typeface="+mn-ea"/>
              <a:ea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a16="http://schemas.microsoft.com/office/drawing/2014/main" id="{3B1BF257-988E-4C88-A18C-75695C517B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2FFC2EE-7FAB-4859-8B30-AA4D8BDA8C7D}" type="slidenum">
              <a:rPr lang="zh-CN" altLang="en-US" sz="2400">
                <a:solidFill>
                  <a:srgbClr val="000000"/>
                </a:solidFill>
              </a:rPr>
              <a:pPr algn="r" eaLnBrk="1" hangingPunct="1">
                <a:spcBef>
                  <a:spcPct val="50000"/>
                </a:spcBef>
                <a:buClrTx/>
                <a:buSzTx/>
                <a:buFont typeface="Arial" panose="020B0604020202020204" pitchFamily="34" charset="0"/>
                <a:buNone/>
              </a:pPr>
              <a:t>92</a:t>
            </a:fld>
            <a:endParaRPr lang="en-US" altLang="zh-CN" sz="2400"/>
          </a:p>
        </p:txBody>
      </p:sp>
      <p:sp>
        <p:nvSpPr>
          <p:cNvPr id="68613" name="Rectangle 5">
            <a:extLst>
              <a:ext uri="{FF2B5EF4-FFF2-40B4-BE49-F238E27FC236}">
                <a16:creationId xmlns:a16="http://schemas.microsoft.com/office/drawing/2014/main" id="{A63EDB18-D29A-49D8-A8DF-FC5FD92B2D94}"/>
              </a:ext>
            </a:extLst>
          </p:cNvPr>
          <p:cNvSpPr>
            <a:spLocks noGrp="1" noChangeArrowheads="1"/>
          </p:cNvSpPr>
          <p:nvPr>
            <p:ph type="body" idx="4294967295"/>
          </p:nvPr>
        </p:nvSpPr>
        <p:spPr>
          <a:xfrm>
            <a:off x="539552" y="1268760"/>
            <a:ext cx="8763000" cy="237626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假设待归两个有序表长度分别为</a:t>
            </a:r>
            <a:r>
              <a:rPr lang="en-US" altLang="zh-CN" dirty="0">
                <a:latin typeface="黑体" panose="02010609060101010101" pitchFamily="49" charset="-122"/>
                <a:ea typeface="黑体" panose="02010609060101010101" pitchFamily="49" charset="-122"/>
                <a:sym typeface="黑体" panose="02010609060101010101" pitchFamily="49" charset="-122"/>
              </a:rPr>
              <a:t>m</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则两路归并后，新的有序表长度为</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两路归并操作至多只需要</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r>
              <a:rPr lang="zh-CN" altLang="en-US" dirty="0">
                <a:latin typeface="黑体" panose="02010609060101010101" pitchFamily="49" charset="-122"/>
                <a:ea typeface="黑体" panose="02010609060101010101" pitchFamily="49" charset="-122"/>
                <a:sym typeface="黑体" panose="02010609060101010101" pitchFamily="49" charset="-122"/>
              </a:rPr>
              <a:t>次移位和</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r>
              <a:rPr lang="zh-CN" altLang="en-US" dirty="0">
                <a:latin typeface="黑体" panose="02010609060101010101" pitchFamily="49" charset="-122"/>
                <a:ea typeface="黑体" panose="02010609060101010101" pitchFamily="49" charset="-122"/>
                <a:sym typeface="黑体" panose="02010609060101010101" pitchFamily="49" charset="-122"/>
              </a:rPr>
              <a:t>次比较</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a:t>
            </a:r>
            <a:r>
              <a:rPr lang="zh-CN" altLang="en-US" b="1" dirty="0">
                <a:latin typeface="黑体" panose="02010609060101010101" pitchFamily="49" charset="-122"/>
                <a:ea typeface="黑体" panose="02010609060101010101" pitchFamily="49" charset="-122"/>
                <a:sym typeface="黑体" panose="02010609060101010101" pitchFamily="49" charset="-122"/>
              </a:rPr>
              <a:t>两路归并的时间复杂度为</a:t>
            </a:r>
            <a:r>
              <a:rPr lang="en-US" altLang="zh-CN" b="1" dirty="0">
                <a:latin typeface="黑体" panose="02010609060101010101" pitchFamily="49" charset="-122"/>
                <a:ea typeface="黑体" panose="02010609060101010101" pitchFamily="49" charset="-122"/>
                <a:sym typeface="黑体" panose="02010609060101010101" pitchFamily="49" charset="-122"/>
              </a:rPr>
              <a:t>O(</a:t>
            </a:r>
            <a:r>
              <a:rPr lang="en-US" altLang="zh-CN" b="1" dirty="0" err="1">
                <a:latin typeface="黑体" panose="02010609060101010101" pitchFamily="49" charset="-122"/>
                <a:ea typeface="黑体" panose="02010609060101010101" pitchFamily="49" charset="-122"/>
                <a:sym typeface="黑体" panose="02010609060101010101" pitchFamily="49" charset="-122"/>
              </a:rPr>
              <a:t>m+n</a:t>
            </a:r>
            <a:r>
              <a:rPr lang="en-US" altLang="zh-CN" b="1" dirty="0">
                <a:latin typeface="黑体" panose="02010609060101010101" pitchFamily="49" charset="-122"/>
                <a:ea typeface="黑体" panose="02010609060101010101" pitchFamily="49" charset="-122"/>
                <a:sym typeface="黑体" panose="02010609060101010101" pitchFamily="49" charset="-122"/>
              </a:rPr>
              <a:t>)</a:t>
            </a:r>
            <a:endParaRPr lang="zh-CN" altLang="en-US" b="1" dirty="0"/>
          </a:p>
        </p:txBody>
      </p:sp>
      <p:sp>
        <p:nvSpPr>
          <p:cNvPr id="2" name="Text Box 4">
            <a:extLst>
              <a:ext uri="{FF2B5EF4-FFF2-40B4-BE49-F238E27FC236}">
                <a16:creationId xmlns:a16="http://schemas.microsoft.com/office/drawing/2014/main" id="{DB38A388-E2DA-437F-9C5D-90E610FC267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两路归并算法分析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a:extLst>
              <a:ext uri="{FF2B5EF4-FFF2-40B4-BE49-F238E27FC236}">
                <a16:creationId xmlns:a16="http://schemas.microsoft.com/office/drawing/2014/main" id="{06AFA304-79FC-405B-A09D-05AF93073B9D}"/>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3BB6720-0DC6-4B9C-A319-2F2CBE299AA5}" type="slidenum">
              <a:rPr lang="zh-CN" altLang="en-US" sz="2400">
                <a:solidFill>
                  <a:srgbClr val="000000"/>
                </a:solidFill>
              </a:rPr>
              <a:pPr algn="r" eaLnBrk="1" hangingPunct="1">
                <a:spcBef>
                  <a:spcPct val="50000"/>
                </a:spcBef>
                <a:buClrTx/>
                <a:buSzTx/>
                <a:buFont typeface="Arial" panose="020B0604020202020204" pitchFamily="34" charset="0"/>
                <a:buNone/>
              </a:pPr>
              <a:t>93</a:t>
            </a:fld>
            <a:endParaRPr lang="en-US" altLang="zh-CN" sz="2400"/>
          </a:p>
        </p:txBody>
      </p:sp>
      <p:sp>
        <p:nvSpPr>
          <p:cNvPr id="69637" name="Rectangle 5">
            <a:extLst>
              <a:ext uri="{FF2B5EF4-FFF2-40B4-BE49-F238E27FC236}">
                <a16:creationId xmlns:a16="http://schemas.microsoft.com/office/drawing/2014/main" id="{15951944-C890-485A-BF07-25948ED49D5B}"/>
              </a:ext>
            </a:extLst>
          </p:cNvPr>
          <p:cNvSpPr>
            <a:spLocks noGrp="1" noChangeArrowheads="1"/>
          </p:cNvSpPr>
          <p:nvPr>
            <p:ph type="body" idx="4294967295"/>
          </p:nvPr>
        </p:nvSpPr>
        <p:spPr>
          <a:xfrm>
            <a:off x="539552" y="1208976"/>
            <a:ext cx="8763000" cy="218613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将</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个记录看成是</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个有序序列</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将前后相邻的两个有序序列归并为一个有序序列(两路归并)</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重复做两路归并操作，直到只有一个有序序列为止</a:t>
            </a:r>
            <a:endParaRPr lang="zh-CN" altLang="en-US" dirty="0"/>
          </a:p>
        </p:txBody>
      </p:sp>
      <p:sp>
        <p:nvSpPr>
          <p:cNvPr id="2" name="Text Box 4">
            <a:extLst>
              <a:ext uri="{FF2B5EF4-FFF2-40B4-BE49-F238E27FC236}">
                <a16:creationId xmlns:a16="http://schemas.microsoft.com/office/drawing/2014/main" id="{484E4CC5-F38E-4533-9BB2-776FB6E289BF}"/>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三、</a:t>
            </a: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a:extLst>
              <a:ext uri="{FF2B5EF4-FFF2-40B4-BE49-F238E27FC236}">
                <a16:creationId xmlns:a16="http://schemas.microsoft.com/office/drawing/2014/main" id="{252C659D-9EA1-4E32-9179-474CC7FD687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70D65D3-6347-4AA7-B38B-2514D80234CF}" type="slidenum">
              <a:rPr lang="zh-CN" altLang="en-US" sz="2400">
                <a:solidFill>
                  <a:srgbClr val="000000"/>
                </a:solidFill>
              </a:rPr>
              <a:pPr algn="r" eaLnBrk="1" hangingPunct="1">
                <a:spcBef>
                  <a:spcPct val="50000"/>
                </a:spcBef>
                <a:buClrTx/>
                <a:buSzTx/>
                <a:buFont typeface="Arial" panose="020B0604020202020204" pitchFamily="34" charset="0"/>
                <a:buNone/>
              </a:pPr>
              <a:t>94</a:t>
            </a:fld>
            <a:endParaRPr lang="en-US" altLang="zh-CN" sz="2400"/>
          </a:p>
        </p:txBody>
      </p:sp>
      <p:grpSp>
        <p:nvGrpSpPr>
          <p:cNvPr id="70662" name="Group 8">
            <a:extLst>
              <a:ext uri="{FF2B5EF4-FFF2-40B4-BE49-F238E27FC236}">
                <a16:creationId xmlns:a16="http://schemas.microsoft.com/office/drawing/2014/main" id="{3132B14E-0A46-48EA-A86E-56CC2EF6094B}"/>
              </a:ext>
            </a:extLst>
          </p:cNvPr>
          <p:cNvGrpSpPr>
            <a:grpSpLocks/>
          </p:cNvGrpSpPr>
          <p:nvPr/>
        </p:nvGrpSpPr>
        <p:grpSpPr bwMode="auto">
          <a:xfrm>
            <a:off x="2920578" y="1340768"/>
            <a:ext cx="4603750" cy="914400"/>
            <a:chOff x="0" y="0"/>
            <a:chExt cx="2900" cy="576"/>
          </a:xfrm>
        </p:grpSpPr>
        <p:sp>
          <p:nvSpPr>
            <p:cNvPr id="70685" name="Text Box 9">
              <a:extLst>
                <a:ext uri="{FF2B5EF4-FFF2-40B4-BE49-F238E27FC236}">
                  <a16:creationId xmlns:a16="http://schemas.microsoft.com/office/drawing/2014/main" id="{D7EE6306-A3B7-4312-BBB9-9B651B98D9E4}"/>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70686" name="Oval 10">
              <a:extLst>
                <a:ext uri="{FF2B5EF4-FFF2-40B4-BE49-F238E27FC236}">
                  <a16:creationId xmlns:a16="http://schemas.microsoft.com/office/drawing/2014/main" id="{58C1B263-699F-4309-A2C0-5335D371BCE3}"/>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0687" name="Oval 11">
              <a:extLst>
                <a:ext uri="{FF2B5EF4-FFF2-40B4-BE49-F238E27FC236}">
                  <a16:creationId xmlns:a16="http://schemas.microsoft.com/office/drawing/2014/main" id="{202A95D0-0058-44F0-B724-0507D6A750E4}"/>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0688" name="Oval 12">
              <a:extLst>
                <a:ext uri="{FF2B5EF4-FFF2-40B4-BE49-F238E27FC236}">
                  <a16:creationId xmlns:a16="http://schemas.microsoft.com/office/drawing/2014/main" id="{44C78900-4767-4941-896A-78AFA43C55B9}"/>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89" name="Oval 13">
              <a:extLst>
                <a:ext uri="{FF2B5EF4-FFF2-40B4-BE49-F238E27FC236}">
                  <a16:creationId xmlns:a16="http://schemas.microsoft.com/office/drawing/2014/main" id="{730DA369-61DA-41D0-9976-54B9C346411C}"/>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90" name="Oval 14">
              <a:extLst>
                <a:ext uri="{FF2B5EF4-FFF2-40B4-BE49-F238E27FC236}">
                  <a16:creationId xmlns:a16="http://schemas.microsoft.com/office/drawing/2014/main" id="{73588B7E-8B82-4FC6-9AA3-071AE3E1641B}"/>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91" name="Oval 15">
              <a:extLst>
                <a:ext uri="{FF2B5EF4-FFF2-40B4-BE49-F238E27FC236}">
                  <a16:creationId xmlns:a16="http://schemas.microsoft.com/office/drawing/2014/main" id="{76ADBCAB-2A55-4399-AD53-309CFDEE669A}"/>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0679" name="Oval 18">
            <a:extLst>
              <a:ext uri="{FF2B5EF4-FFF2-40B4-BE49-F238E27FC236}">
                <a16:creationId xmlns:a16="http://schemas.microsoft.com/office/drawing/2014/main" id="{8A1D0E97-6F1A-4F9A-9BDF-72534DC07117}"/>
              </a:ext>
            </a:extLst>
          </p:cNvPr>
          <p:cNvSpPr>
            <a:spLocks noChangeArrowheads="1"/>
          </p:cNvSpPr>
          <p:nvPr/>
        </p:nvSpPr>
        <p:spPr bwMode="auto">
          <a:xfrm>
            <a:off x="2996778" y="27123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80" name="Oval 19">
            <a:extLst>
              <a:ext uri="{FF2B5EF4-FFF2-40B4-BE49-F238E27FC236}">
                <a16:creationId xmlns:a16="http://schemas.microsoft.com/office/drawing/2014/main" id="{3F5E74BE-A262-47F4-807C-1D26566D21DD}"/>
              </a:ext>
            </a:extLst>
          </p:cNvPr>
          <p:cNvSpPr>
            <a:spLocks noChangeArrowheads="1"/>
          </p:cNvSpPr>
          <p:nvPr/>
        </p:nvSpPr>
        <p:spPr bwMode="auto">
          <a:xfrm>
            <a:off x="6120978" y="27123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70681" name="Oval 20">
            <a:extLst>
              <a:ext uri="{FF2B5EF4-FFF2-40B4-BE49-F238E27FC236}">
                <a16:creationId xmlns:a16="http://schemas.microsoft.com/office/drawing/2014/main" id="{9B403D11-8109-44D2-85D6-C9291FDA8A78}"/>
              </a:ext>
            </a:extLst>
          </p:cNvPr>
          <p:cNvSpPr>
            <a:spLocks noChangeArrowheads="1"/>
          </p:cNvSpPr>
          <p:nvPr/>
        </p:nvSpPr>
        <p:spPr bwMode="auto">
          <a:xfrm>
            <a:off x="3682578" y="27123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82" name="Oval 21">
            <a:extLst>
              <a:ext uri="{FF2B5EF4-FFF2-40B4-BE49-F238E27FC236}">
                <a16:creationId xmlns:a16="http://schemas.microsoft.com/office/drawing/2014/main" id="{59035A80-A046-4E37-ABEE-084ADE13AAD5}"/>
              </a:ext>
            </a:extLst>
          </p:cNvPr>
          <p:cNvSpPr>
            <a:spLocks noChangeArrowheads="1"/>
          </p:cNvSpPr>
          <p:nvPr/>
        </p:nvSpPr>
        <p:spPr bwMode="auto">
          <a:xfrm>
            <a:off x="5206578" y="2712368"/>
            <a:ext cx="533400" cy="533400"/>
          </a:xfrm>
          <a:prstGeom prst="ellipse">
            <a:avLst/>
          </a:prstGeom>
          <a:gradFill rotWithShape="0">
            <a:gsLst>
              <a:gs pos="0">
                <a:srgbClr val="745D00"/>
              </a:gs>
              <a:gs pos="50000">
                <a:srgbClr val="FFCC00"/>
              </a:gs>
              <a:gs pos="100000">
                <a:srgbClr val="745D00"/>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83" name="Oval 22">
            <a:extLst>
              <a:ext uri="{FF2B5EF4-FFF2-40B4-BE49-F238E27FC236}">
                <a16:creationId xmlns:a16="http://schemas.microsoft.com/office/drawing/2014/main" id="{DF6D4E80-11A0-40ED-AC5D-4EFC68F90900}"/>
              </a:ext>
            </a:extLst>
          </p:cNvPr>
          <p:cNvSpPr>
            <a:spLocks noChangeArrowheads="1"/>
          </p:cNvSpPr>
          <p:nvPr/>
        </p:nvSpPr>
        <p:spPr bwMode="auto">
          <a:xfrm>
            <a:off x="4596978" y="2712368"/>
            <a:ext cx="533400" cy="533400"/>
          </a:xfrm>
          <a:prstGeom prst="ellipse">
            <a:avLst/>
          </a:prstGeom>
          <a:gradFill rotWithShape="0">
            <a:gsLst>
              <a:gs pos="0">
                <a:srgbClr val="745D00"/>
              </a:gs>
              <a:gs pos="50000">
                <a:srgbClr val="FFCC00"/>
              </a:gs>
              <a:gs pos="100000">
                <a:srgbClr val="745D00"/>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70684" name="Oval 23">
            <a:extLst>
              <a:ext uri="{FF2B5EF4-FFF2-40B4-BE49-F238E27FC236}">
                <a16:creationId xmlns:a16="http://schemas.microsoft.com/office/drawing/2014/main" id="{DC7C893F-971A-46F4-8CB1-6C19D05B1A45}"/>
              </a:ext>
            </a:extLst>
          </p:cNvPr>
          <p:cNvSpPr>
            <a:spLocks noChangeArrowheads="1"/>
          </p:cNvSpPr>
          <p:nvPr/>
        </p:nvSpPr>
        <p:spPr bwMode="auto">
          <a:xfrm>
            <a:off x="6806778" y="27123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70673" name="Oval 26">
            <a:extLst>
              <a:ext uri="{FF2B5EF4-FFF2-40B4-BE49-F238E27FC236}">
                <a16:creationId xmlns:a16="http://schemas.microsoft.com/office/drawing/2014/main" id="{340975F4-8169-4698-8EF1-0CF287D7A2A7}"/>
              </a:ext>
            </a:extLst>
          </p:cNvPr>
          <p:cNvSpPr>
            <a:spLocks noChangeArrowheads="1"/>
          </p:cNvSpPr>
          <p:nvPr/>
        </p:nvSpPr>
        <p:spPr bwMode="auto">
          <a:xfrm>
            <a:off x="29967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74" name="Oval 27">
            <a:extLst>
              <a:ext uri="{FF2B5EF4-FFF2-40B4-BE49-F238E27FC236}">
                <a16:creationId xmlns:a16="http://schemas.microsoft.com/office/drawing/2014/main" id="{9C64F0BB-C4D9-47DB-BFC1-1FEA6D6491F8}"/>
              </a:ext>
            </a:extLst>
          </p:cNvPr>
          <p:cNvSpPr>
            <a:spLocks noChangeArrowheads="1"/>
          </p:cNvSpPr>
          <p:nvPr/>
        </p:nvSpPr>
        <p:spPr bwMode="auto">
          <a:xfrm>
            <a:off x="6120978" y="36267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70675" name="Oval 28">
            <a:extLst>
              <a:ext uri="{FF2B5EF4-FFF2-40B4-BE49-F238E27FC236}">
                <a16:creationId xmlns:a16="http://schemas.microsoft.com/office/drawing/2014/main" id="{4EF9EEC5-C4C3-4505-813B-F4CBA2676E06}"/>
              </a:ext>
            </a:extLst>
          </p:cNvPr>
          <p:cNvSpPr>
            <a:spLocks noChangeArrowheads="1"/>
          </p:cNvSpPr>
          <p:nvPr/>
        </p:nvSpPr>
        <p:spPr bwMode="auto">
          <a:xfrm>
            <a:off x="36825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6" name="Oval 29">
            <a:extLst>
              <a:ext uri="{FF2B5EF4-FFF2-40B4-BE49-F238E27FC236}">
                <a16:creationId xmlns:a16="http://schemas.microsoft.com/office/drawing/2014/main" id="{B97A32C8-63D4-4CCF-B9BC-7FD5FCD560FF}"/>
              </a:ext>
            </a:extLst>
          </p:cNvPr>
          <p:cNvSpPr>
            <a:spLocks noChangeArrowheads="1"/>
          </p:cNvSpPr>
          <p:nvPr/>
        </p:nvSpPr>
        <p:spPr bwMode="auto">
          <a:xfrm>
            <a:off x="52065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77" name="Oval 30">
            <a:extLst>
              <a:ext uri="{FF2B5EF4-FFF2-40B4-BE49-F238E27FC236}">
                <a16:creationId xmlns:a16="http://schemas.microsoft.com/office/drawing/2014/main" id="{65AC3CE4-6B4C-4020-9081-15E6C35E77D9}"/>
              </a:ext>
            </a:extLst>
          </p:cNvPr>
          <p:cNvSpPr>
            <a:spLocks noChangeArrowheads="1"/>
          </p:cNvSpPr>
          <p:nvPr/>
        </p:nvSpPr>
        <p:spPr bwMode="auto">
          <a:xfrm>
            <a:off x="45969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8" name="Oval 31">
            <a:extLst>
              <a:ext uri="{FF2B5EF4-FFF2-40B4-BE49-F238E27FC236}">
                <a16:creationId xmlns:a16="http://schemas.microsoft.com/office/drawing/2014/main" id="{C388A75C-65D7-446A-9186-94243C88541C}"/>
              </a:ext>
            </a:extLst>
          </p:cNvPr>
          <p:cNvSpPr>
            <a:spLocks noChangeArrowheads="1"/>
          </p:cNvSpPr>
          <p:nvPr/>
        </p:nvSpPr>
        <p:spPr bwMode="auto">
          <a:xfrm>
            <a:off x="6806778" y="36267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nvGrpSpPr>
          <p:cNvPr id="70665" name="Group 38">
            <a:extLst>
              <a:ext uri="{FF2B5EF4-FFF2-40B4-BE49-F238E27FC236}">
                <a16:creationId xmlns:a16="http://schemas.microsoft.com/office/drawing/2014/main" id="{C2F5BD55-5845-4392-89E3-0E122D5D726F}"/>
              </a:ext>
            </a:extLst>
          </p:cNvPr>
          <p:cNvGrpSpPr>
            <a:grpSpLocks/>
          </p:cNvGrpSpPr>
          <p:nvPr/>
        </p:nvGrpSpPr>
        <p:grpSpPr bwMode="auto">
          <a:xfrm>
            <a:off x="3072978" y="4541168"/>
            <a:ext cx="4267200" cy="533400"/>
            <a:chOff x="0" y="0"/>
            <a:chExt cx="2688" cy="336"/>
          </a:xfrm>
        </p:grpSpPr>
        <p:sp>
          <p:nvSpPr>
            <p:cNvPr id="70667" name="Oval 32">
              <a:extLst>
                <a:ext uri="{FF2B5EF4-FFF2-40B4-BE49-F238E27FC236}">
                  <a16:creationId xmlns:a16="http://schemas.microsoft.com/office/drawing/2014/main" id="{17687B89-14F4-41DA-85CC-5BDC4EAD654A}"/>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68" name="Oval 33">
              <a:extLst>
                <a:ext uri="{FF2B5EF4-FFF2-40B4-BE49-F238E27FC236}">
                  <a16:creationId xmlns:a16="http://schemas.microsoft.com/office/drawing/2014/main" id="{5AF63815-1DB5-4D88-8B31-CD9879A6F898}"/>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0669" name="Oval 34">
              <a:extLst>
                <a:ext uri="{FF2B5EF4-FFF2-40B4-BE49-F238E27FC236}">
                  <a16:creationId xmlns:a16="http://schemas.microsoft.com/office/drawing/2014/main" id="{5FC0D19A-F4EF-4A90-9684-069FB050E63F}"/>
                </a:ext>
              </a:extLst>
            </p:cNvPr>
            <p:cNvSpPr>
              <a:spLocks noChangeArrowheads="1"/>
            </p:cNvSpPr>
            <p:nvPr/>
          </p:nvSpPr>
          <p:spPr bwMode="auto">
            <a:xfrm>
              <a:off x="139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0" name="Oval 35">
              <a:extLst>
                <a:ext uri="{FF2B5EF4-FFF2-40B4-BE49-F238E27FC236}">
                  <a16:creationId xmlns:a16="http://schemas.microsoft.com/office/drawing/2014/main" id="{BFAA0F7B-0D5B-40F6-95A2-3FBAED51C76C}"/>
                </a:ext>
              </a:extLst>
            </p:cNvPr>
            <p:cNvSpPr>
              <a:spLocks noChangeArrowheads="1"/>
            </p:cNvSpPr>
            <p:nvPr/>
          </p:nvSpPr>
          <p:spPr bwMode="auto">
            <a:xfrm>
              <a:off x="235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71" name="Oval 36">
              <a:extLst>
                <a:ext uri="{FF2B5EF4-FFF2-40B4-BE49-F238E27FC236}">
                  <a16:creationId xmlns:a16="http://schemas.microsoft.com/office/drawing/2014/main" id="{15464AD1-5899-49DD-BFCB-3515EF0368EB}"/>
                </a:ext>
              </a:extLst>
            </p:cNvPr>
            <p:cNvSpPr>
              <a:spLocks noChangeArrowheads="1"/>
            </p:cNvSpPr>
            <p:nvPr/>
          </p:nvSpPr>
          <p:spPr bwMode="auto">
            <a:xfrm>
              <a:off x="196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2" name="Oval 37">
              <a:extLst>
                <a:ext uri="{FF2B5EF4-FFF2-40B4-BE49-F238E27FC236}">
                  <a16:creationId xmlns:a16="http://schemas.microsoft.com/office/drawing/2014/main" id="{FD52E380-3BD4-4736-8652-E3B142927C1D}"/>
                </a:ext>
              </a:extLst>
            </p:cNvPr>
            <p:cNvSpPr>
              <a:spLocks noChangeArrowheads="1"/>
            </p:cNvSpPr>
            <p:nvPr/>
          </p:nvSpPr>
          <p:spPr bwMode="auto">
            <a:xfrm>
              <a:off x="43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0666" name="Text Box 40">
            <a:extLst>
              <a:ext uri="{FF2B5EF4-FFF2-40B4-BE49-F238E27FC236}">
                <a16:creationId xmlns:a16="http://schemas.microsoft.com/office/drawing/2014/main" id="{ED79FFFB-7730-415B-9D0E-D8FB70B600BC}"/>
              </a:ext>
            </a:extLst>
          </p:cNvPr>
          <p:cNvSpPr>
            <a:spLocks noChangeArrowheads="1"/>
          </p:cNvSpPr>
          <p:nvPr/>
        </p:nvSpPr>
        <p:spPr bwMode="auto">
          <a:xfrm>
            <a:off x="786978" y="2788568"/>
            <a:ext cx="1905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50000"/>
              </a:spcBef>
              <a:buClrTx/>
              <a:buSzTx/>
              <a:buFont typeface="Arial" panose="020B0604020202020204" pitchFamily="34" charset="0"/>
              <a:buNone/>
            </a:pPr>
            <a:r>
              <a:rPr lang="zh-CN" altLang="en-US" sz="2000" i="0" dirty="0"/>
              <a:t>一趟归并之后</a:t>
            </a:r>
          </a:p>
          <a:p>
            <a:pPr eaLnBrk="1" hangingPunct="1">
              <a:spcBef>
                <a:spcPct val="50000"/>
              </a:spcBef>
              <a:buClrTx/>
              <a:buSzTx/>
              <a:buFont typeface="Arial" panose="020B0604020202020204" pitchFamily="34" charset="0"/>
              <a:buNone/>
            </a:pPr>
            <a:endParaRPr lang="zh-CN" altLang="en-US" sz="2000" i="0" dirty="0"/>
          </a:p>
          <a:p>
            <a:pPr eaLnBrk="1" hangingPunct="1">
              <a:spcBef>
                <a:spcPct val="50000"/>
              </a:spcBef>
              <a:buClrTx/>
              <a:buSzTx/>
              <a:buFont typeface="Arial" panose="020B0604020202020204" pitchFamily="34" charset="0"/>
              <a:buNone/>
            </a:pPr>
            <a:r>
              <a:rPr lang="zh-CN" altLang="en-US" sz="2000" i="0" dirty="0"/>
              <a:t>二趟归并之后</a:t>
            </a:r>
          </a:p>
          <a:p>
            <a:pPr eaLnBrk="1" hangingPunct="1">
              <a:spcBef>
                <a:spcPct val="50000"/>
              </a:spcBef>
              <a:buClrTx/>
              <a:buSzTx/>
              <a:buFont typeface="Arial" panose="020B0604020202020204" pitchFamily="34" charset="0"/>
              <a:buNone/>
            </a:pPr>
            <a:endParaRPr lang="zh-CN" altLang="en-US" sz="2000" i="0" dirty="0"/>
          </a:p>
          <a:p>
            <a:pPr eaLnBrk="1" hangingPunct="1">
              <a:spcBef>
                <a:spcPct val="50000"/>
              </a:spcBef>
              <a:buClrTx/>
              <a:buSzTx/>
              <a:buFont typeface="Arial" panose="020B0604020202020204" pitchFamily="34" charset="0"/>
              <a:buNone/>
            </a:pPr>
            <a:r>
              <a:rPr lang="zh-CN" altLang="en-US" sz="2000" i="0" dirty="0"/>
              <a:t>三趟归并之后</a:t>
            </a:r>
            <a:endParaRPr lang="zh-CN" altLang="en-US" sz="2400" i="0" dirty="0"/>
          </a:p>
        </p:txBody>
      </p:sp>
      <p:sp>
        <p:nvSpPr>
          <p:cNvPr id="2" name="Text Box 4">
            <a:extLst>
              <a:ext uri="{FF2B5EF4-FFF2-40B4-BE49-F238E27FC236}">
                <a16:creationId xmlns:a16="http://schemas.microsoft.com/office/drawing/2014/main" id="{6C9930DF-5D48-4F49-AA23-8B3773EBF8C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6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9" grpId="0" animBg="1"/>
      <p:bldP spid="70680" grpId="0" animBg="1"/>
      <p:bldP spid="70681" grpId="0" animBg="1"/>
      <p:bldP spid="70682" grpId="0" animBg="1"/>
      <p:bldP spid="70683" grpId="0" animBg="1"/>
      <p:bldP spid="70684" grpId="0" animBg="1"/>
      <p:bldP spid="70673" grpId="0" animBg="1"/>
      <p:bldP spid="70674" grpId="0" animBg="1"/>
      <p:bldP spid="70675" grpId="0" animBg="1"/>
      <p:bldP spid="70676" grpId="0" animBg="1"/>
      <p:bldP spid="70677" grpId="0" animBg="1"/>
      <p:bldP spid="7067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C7F5AE93-9928-4C56-8EDF-E331DE85851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6427D7B-2353-479B-AF98-049CA9F3A5E3}" type="slidenum">
              <a:rPr lang="zh-CN" altLang="en-US" sz="2400">
                <a:solidFill>
                  <a:srgbClr val="000000"/>
                </a:solidFill>
              </a:rPr>
              <a:pPr algn="r" eaLnBrk="1" hangingPunct="1">
                <a:spcBef>
                  <a:spcPct val="50000"/>
                </a:spcBef>
                <a:buClrTx/>
                <a:buSzTx/>
                <a:buFont typeface="Arial" panose="020B0604020202020204" pitchFamily="34" charset="0"/>
                <a:buNone/>
              </a:pPr>
              <a:t>95</a:t>
            </a:fld>
            <a:endParaRPr lang="en-US" altLang="zh-CN" sz="2400"/>
          </a:p>
        </p:txBody>
      </p:sp>
      <p:sp>
        <p:nvSpPr>
          <p:cNvPr id="71685" name="Rectangle 5">
            <a:extLst>
              <a:ext uri="{FF2B5EF4-FFF2-40B4-BE49-F238E27FC236}">
                <a16:creationId xmlns:a16="http://schemas.microsoft.com/office/drawing/2014/main" id="{F7815710-9777-476B-9CC1-735700C16D80}"/>
              </a:ext>
            </a:extLst>
          </p:cNvPr>
          <p:cNvSpPr>
            <a:spLocks noGrp="1" noChangeArrowheads="1"/>
          </p:cNvSpPr>
          <p:nvPr>
            <p:ph type="body" idx="4294967295"/>
          </p:nvPr>
        </p:nvSpPr>
        <p:spPr>
          <a:xfrm>
            <a:off x="539552" y="1268760"/>
            <a:ext cx="8763000" cy="326625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如果待排序的记录为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个，则需要做</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log</a:t>
            </a:r>
            <a:r>
              <a:rPr lang="en-US" altLang="zh-CN" baseline="-25000" dirty="0">
                <a:solidFill>
                  <a:srgbClr val="FF0000"/>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n</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趟</a:t>
            </a:r>
            <a:r>
              <a:rPr lang="zh-CN" altLang="en-US" dirty="0">
                <a:latin typeface="黑体" panose="02010609060101010101" pitchFamily="49" charset="-122"/>
                <a:ea typeface="黑体" panose="02010609060101010101" pitchFamily="49" charset="-122"/>
                <a:sym typeface="黑体" panose="02010609060101010101" pitchFamily="49" charset="-122"/>
              </a:rPr>
              <a:t>两路归并排序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每趟两路归并排序的时间复杂度为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因此2</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路归并排序的时间复杂度为</a:t>
            </a:r>
            <a:r>
              <a:rPr lang="en-US" altLang="zh-CN" b="1" dirty="0">
                <a:solidFill>
                  <a:schemeClr val="hlink"/>
                </a:solidFill>
                <a:latin typeface="黑体" panose="02010609060101010101" pitchFamily="49" charset="-122"/>
                <a:ea typeface="黑体" panose="02010609060101010101" pitchFamily="49" charset="-122"/>
                <a:sym typeface="黑体" panose="02010609060101010101" pitchFamily="49" charset="-122"/>
              </a:rPr>
              <a:t>O(nlog</a:t>
            </a:r>
            <a:r>
              <a:rPr lang="en-US" altLang="zh-CN" b="1" baseline="-25000" dirty="0">
                <a:solidFill>
                  <a:schemeClr val="hlink"/>
                </a:solidFill>
                <a:latin typeface="黑体" panose="02010609060101010101" pitchFamily="49" charset="-122"/>
                <a:ea typeface="黑体" panose="02010609060101010101" pitchFamily="49" charset="-122"/>
                <a:sym typeface="黑体" panose="02010609060101010101" pitchFamily="49" charset="-122"/>
              </a:rPr>
              <a:t>2</a:t>
            </a:r>
            <a:r>
              <a:rPr lang="en-US" altLang="zh-CN" b="1" dirty="0">
                <a:solidFill>
                  <a:schemeClr val="hlink"/>
                </a:solidFill>
                <a:latin typeface="黑体" panose="02010609060101010101" pitchFamily="49" charset="-122"/>
                <a:ea typeface="黑体" panose="02010609060101010101" pitchFamily="49" charset="-122"/>
                <a:sym typeface="黑体" panose="02010609060101010101" pitchFamily="49" charset="-122"/>
              </a:rPr>
              <a:t>n)</a:t>
            </a:r>
            <a:endParaRPr lang="zh-CN" altLang="en-US" b="1" dirty="0">
              <a:solidFill>
                <a:schemeClr val="hlink"/>
              </a:solidFill>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归并排序是一种</a:t>
            </a:r>
            <a:r>
              <a:rPr lang="zh-CN" altLang="en-US" b="1" dirty="0">
                <a:solidFill>
                  <a:srgbClr val="FF0000"/>
                </a:solidFill>
                <a:latin typeface="黑体" panose="02010609060101010101" pitchFamily="49" charset="-122"/>
                <a:ea typeface="黑体" panose="02010609060101010101" pitchFamily="49" charset="-122"/>
                <a:sym typeface="黑体" panose="02010609060101010101" pitchFamily="49" charset="-122"/>
              </a:rPr>
              <a:t>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6AA086B3-7848-46E5-ABF5-8E07543A9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96</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552510089"/>
              </p:ext>
            </p:extLst>
          </p:nvPr>
        </p:nvGraphicFramePr>
        <p:xfrm>
          <a:off x="1007604" y="1340768"/>
          <a:ext cx="7128792" cy="4937254"/>
        </p:xfrm>
        <a:graphic>
          <a:graphicData uri="http://schemas.openxmlformats.org/drawingml/2006/table">
            <a:tbl>
              <a:tblPr firstRow="1" bandRow="1">
                <a:tableStyleId>{21E4AEA4-8DFA-4A89-87EB-49C32662AFE0}</a:tableStyleId>
              </a:tblPr>
              <a:tblGrid>
                <a:gridCol w="4860540">
                  <a:extLst>
                    <a:ext uri="{9D8B030D-6E8A-4147-A177-3AD203B41FA5}">
                      <a16:colId xmlns:a16="http://schemas.microsoft.com/office/drawing/2014/main" val="1677247194"/>
                    </a:ext>
                  </a:extLst>
                </a:gridCol>
                <a:gridCol w="2268252">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空间复杂度（数组</a:t>
                      </a:r>
                      <a:r>
                        <a:rPr lang="en-US" altLang="zh-CN" sz="2800" dirty="0"/>
                        <a:t>n</a:t>
                      </a:r>
                      <a:r>
                        <a:rPr lang="zh-CN" altLang="en-US" sz="2800" dirty="0"/>
                        <a:t>）</a:t>
                      </a:r>
                      <a:r>
                        <a:rPr lang="zh-CN" altLang="en-US" sz="2800" b="1" dirty="0">
                          <a:solidFill>
                            <a:srgbClr val="FF0000"/>
                          </a:solidFill>
                        </a:rPr>
                        <a:t>最大</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6891012" y="5642084"/>
            <a:ext cx="381836" cy="523220"/>
          </a:xfrm>
          <a:prstGeom prst="rect">
            <a:avLst/>
          </a:prstGeom>
          <a:noFill/>
        </p:spPr>
        <p:txBody>
          <a:bodyPr wrap="none" lIns="91440" tIns="45720" rIns="91440" bIns="45720">
            <a:spAutoFit/>
          </a:bodyPr>
          <a:lstStyle/>
          <a:p>
            <a:pPr algn="ctr"/>
            <a:r>
              <a:rPr lang="zh-CN" altLang="en-US"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172708" y="3579653"/>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120172"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6028692" y="1412776"/>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4" name="文本框 13">
            <a:extLst>
              <a:ext uri="{FF2B5EF4-FFF2-40B4-BE49-F238E27FC236}">
                <a16:creationId xmlns:a16="http://schemas.microsoft.com/office/drawing/2014/main" id="{869C564E-A02C-4FA2-93C3-DEE5FB104628}"/>
              </a:ext>
            </a:extLst>
          </p:cNvPr>
          <p:cNvSpPr txBox="1"/>
          <p:nvPr/>
        </p:nvSpPr>
        <p:spPr>
          <a:xfrm>
            <a:off x="6100700" y="211369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1" name="文本框 20">
            <a:extLst>
              <a:ext uri="{FF2B5EF4-FFF2-40B4-BE49-F238E27FC236}">
                <a16:creationId xmlns:a16="http://schemas.microsoft.com/office/drawing/2014/main" id="{224D89A2-AB63-4E5C-B5B1-FEE61FF7F4BA}"/>
              </a:ext>
            </a:extLst>
          </p:cNvPr>
          <p:cNvSpPr txBox="1"/>
          <p:nvPr/>
        </p:nvSpPr>
        <p:spPr>
          <a:xfrm>
            <a:off x="6139306" y="2845307"/>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109417BD-BAAF-38AE-37DB-659C382B6DC0}"/>
              </a:ext>
            </a:extLst>
          </p:cNvPr>
          <p:cNvSpPr/>
          <p:nvPr/>
        </p:nvSpPr>
        <p:spPr>
          <a:xfrm>
            <a:off x="6752897" y="4244823"/>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055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3" grpId="0"/>
      <p:bldP spid="14" grpId="0"/>
      <p:bldP spid="21" grpId="0"/>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C7F5AE93-9928-4C56-8EDF-E331DE85851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6427D7B-2353-479B-AF98-049CA9F3A5E3}" type="slidenum">
              <a:rPr lang="zh-CN" altLang="en-US" sz="2400">
                <a:solidFill>
                  <a:srgbClr val="000000"/>
                </a:solidFill>
              </a:rPr>
              <a:pPr algn="r" eaLnBrk="1" hangingPunct="1">
                <a:spcBef>
                  <a:spcPct val="50000"/>
                </a:spcBef>
                <a:buClrTx/>
                <a:buSzTx/>
                <a:buFont typeface="Arial" panose="020B0604020202020204" pitchFamily="34" charset="0"/>
                <a:buNone/>
              </a:pPr>
              <a:t>97</a:t>
            </a:fld>
            <a:endParaRPr lang="en-US" altLang="zh-CN" sz="2400"/>
          </a:p>
        </p:txBody>
      </p:sp>
      <p:sp>
        <p:nvSpPr>
          <p:cNvPr id="2" name="Text Box 4">
            <a:extLst>
              <a:ext uri="{FF2B5EF4-FFF2-40B4-BE49-F238E27FC236}">
                <a16:creationId xmlns:a16="http://schemas.microsoft.com/office/drawing/2014/main" id="{6AA086B3-7848-46E5-ABF5-8E07543A9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中的有序表合并</a:t>
            </a:r>
          </a:p>
        </p:txBody>
      </p:sp>
      <p:sp>
        <p:nvSpPr>
          <p:cNvPr id="7" name="文本框 6">
            <a:extLst>
              <a:ext uri="{FF2B5EF4-FFF2-40B4-BE49-F238E27FC236}">
                <a16:creationId xmlns:a16="http://schemas.microsoft.com/office/drawing/2014/main" id="{FF099AB1-FE9F-4C20-91C1-A92EC2DF7798}"/>
              </a:ext>
            </a:extLst>
          </p:cNvPr>
          <p:cNvSpPr txBox="1"/>
          <p:nvPr/>
        </p:nvSpPr>
        <p:spPr>
          <a:xfrm>
            <a:off x="539552" y="1196752"/>
            <a:ext cx="8375848" cy="5509200"/>
          </a:xfrm>
          <a:prstGeom prst="rect">
            <a:avLst/>
          </a:prstGeom>
          <a:noFill/>
        </p:spPr>
        <p:txBody>
          <a:bodyPr wrap="square">
            <a:spAutoFit/>
          </a:bodyPr>
          <a:lstStyle/>
          <a:p>
            <a:r>
              <a:rPr lang="en-US" altLang="zh-CN" sz="3200" i="0" dirty="0" err="1"/>
              <a:t>OutputIterator</a:t>
            </a:r>
            <a:r>
              <a:rPr lang="en-US" altLang="zh-CN" sz="3200" i="0" dirty="0"/>
              <a:t> </a:t>
            </a:r>
            <a:r>
              <a:rPr lang="en-US" altLang="zh-CN" sz="3200" i="0" dirty="0">
                <a:solidFill>
                  <a:srgbClr val="FF0000"/>
                </a:solidFill>
              </a:rPr>
              <a:t>merge</a:t>
            </a:r>
            <a:r>
              <a:rPr lang="en-US" altLang="zh-CN" sz="3200" i="0" dirty="0"/>
              <a:t> (InputIterator1 first1, InputIterator1 last1, InputIterator2 first2, InputIterator2 last2, </a:t>
            </a:r>
            <a:r>
              <a:rPr lang="en-US" altLang="zh-CN" sz="3200" i="0" dirty="0" err="1"/>
              <a:t>OutputIterator</a:t>
            </a:r>
            <a:r>
              <a:rPr lang="en-US" altLang="zh-CN" sz="3200" i="0" dirty="0"/>
              <a:t> result);</a:t>
            </a:r>
          </a:p>
          <a:p>
            <a:r>
              <a:rPr lang="en-US" altLang="zh-CN" sz="3200" i="0" dirty="0"/>
              <a:t>//</a:t>
            </a:r>
            <a:r>
              <a:rPr lang="zh-CN" altLang="en-US" sz="3200" i="0" dirty="0"/>
              <a:t>将</a:t>
            </a:r>
            <a:r>
              <a:rPr lang="en-US" altLang="zh-CN" sz="3200" i="0" dirty="0"/>
              <a:t>[first1,last1)</a:t>
            </a:r>
            <a:r>
              <a:rPr lang="zh-CN" altLang="en-US" sz="3200" i="0" dirty="0"/>
              <a:t>和</a:t>
            </a:r>
            <a:r>
              <a:rPr lang="en-US" altLang="zh-CN" sz="3200" i="0" dirty="0"/>
              <a:t>[first2,last2)</a:t>
            </a:r>
            <a:r>
              <a:rPr lang="zh-CN" altLang="en-US" sz="3200" i="0" dirty="0"/>
              <a:t>合并，放到</a:t>
            </a:r>
            <a:r>
              <a:rPr lang="en-US" altLang="zh-CN" sz="3200" i="0" dirty="0"/>
              <a:t>//result</a:t>
            </a:r>
            <a:r>
              <a:rPr lang="zh-CN" altLang="en-US" sz="3200" i="0" dirty="0"/>
              <a:t>中。</a:t>
            </a:r>
            <a:endParaRPr lang="en-US" altLang="zh-CN" sz="3200" i="0" dirty="0"/>
          </a:p>
          <a:p>
            <a:endParaRPr lang="en-US" altLang="zh-CN" sz="3200" i="0" dirty="0"/>
          </a:p>
          <a:p>
            <a:r>
              <a:rPr lang="en-US" altLang="zh-CN" sz="3200" i="0" dirty="0"/>
              <a:t>void </a:t>
            </a:r>
            <a:r>
              <a:rPr lang="en-US" altLang="zh-CN" sz="3200" i="0" dirty="0" err="1">
                <a:solidFill>
                  <a:srgbClr val="FF0000"/>
                </a:solidFill>
              </a:rPr>
              <a:t>inplace_merge</a:t>
            </a:r>
            <a:r>
              <a:rPr lang="en-US" altLang="zh-CN" sz="3200" i="0" dirty="0">
                <a:solidFill>
                  <a:srgbClr val="FF0000"/>
                </a:solidFill>
              </a:rPr>
              <a:t> </a:t>
            </a:r>
            <a:r>
              <a:rPr lang="en-US" altLang="zh-CN" sz="3200" i="0" dirty="0"/>
              <a:t>(</a:t>
            </a:r>
            <a:r>
              <a:rPr lang="en-US" altLang="zh-CN" sz="3200" i="0" dirty="0" err="1"/>
              <a:t>BidirectionalIterator</a:t>
            </a:r>
            <a:r>
              <a:rPr lang="en-US" altLang="zh-CN" sz="3200" i="0" dirty="0"/>
              <a:t> first, </a:t>
            </a:r>
            <a:r>
              <a:rPr lang="en-US" altLang="zh-CN" sz="3200" i="0" dirty="0" err="1"/>
              <a:t>BidirectionalIterator</a:t>
            </a:r>
            <a:r>
              <a:rPr lang="en-US" altLang="zh-CN" sz="3200" i="0" dirty="0"/>
              <a:t> middle, </a:t>
            </a:r>
            <a:r>
              <a:rPr lang="en-US" altLang="zh-CN" sz="3200" i="0" dirty="0" err="1"/>
              <a:t>BidirectionalIterator</a:t>
            </a:r>
            <a:r>
              <a:rPr lang="en-US" altLang="zh-CN" sz="3200" i="0" dirty="0"/>
              <a:t> last); </a:t>
            </a:r>
          </a:p>
          <a:p>
            <a:r>
              <a:rPr lang="en-US" altLang="zh-CN" sz="3200" i="0" dirty="0"/>
              <a:t>//</a:t>
            </a:r>
            <a:r>
              <a:rPr lang="zh-CN" altLang="en-US" sz="3200" i="0" dirty="0"/>
              <a:t>将</a:t>
            </a:r>
            <a:r>
              <a:rPr lang="en-US" altLang="zh-CN" sz="3200" i="0" dirty="0"/>
              <a:t>[</a:t>
            </a:r>
            <a:r>
              <a:rPr lang="en-US" altLang="zh-CN" sz="3200" i="0" dirty="0" err="1"/>
              <a:t>first,middle</a:t>
            </a:r>
            <a:r>
              <a:rPr lang="en-US" altLang="zh-CN" sz="3200" i="0" dirty="0"/>
              <a:t>)</a:t>
            </a:r>
            <a:r>
              <a:rPr lang="zh-CN" altLang="en-US" sz="3200" i="0" dirty="0"/>
              <a:t>，</a:t>
            </a:r>
            <a:r>
              <a:rPr lang="en-US" altLang="zh-CN" sz="3200" i="0" dirty="0"/>
              <a:t>[</a:t>
            </a:r>
            <a:r>
              <a:rPr lang="en-US" altLang="zh-CN" sz="3200" i="0" dirty="0" err="1"/>
              <a:t>middle,last</a:t>
            </a:r>
            <a:r>
              <a:rPr lang="en-US" altLang="zh-CN" sz="3200" i="0" dirty="0"/>
              <a:t>)</a:t>
            </a:r>
            <a:r>
              <a:rPr lang="zh-CN" altLang="en-US" sz="3200" i="0" dirty="0"/>
              <a:t>合并到</a:t>
            </a:r>
            <a:r>
              <a:rPr lang="en-US" altLang="zh-CN" sz="3200" i="0" dirty="0"/>
              <a:t>[</a:t>
            </a:r>
            <a:r>
              <a:rPr lang="en-US" altLang="zh-CN" sz="3200" i="0" dirty="0" err="1"/>
              <a:t>first,last</a:t>
            </a:r>
            <a:r>
              <a:rPr lang="en-US" altLang="zh-CN" sz="3200" i="0" dirty="0"/>
              <a:t>)</a:t>
            </a:r>
            <a:r>
              <a:rPr lang="zh-CN" altLang="en-US" sz="3200" i="0" dirty="0"/>
              <a:t>中，即存储到原位置</a:t>
            </a:r>
          </a:p>
        </p:txBody>
      </p:sp>
    </p:spTree>
    <p:extLst>
      <p:ext uri="{BB962C8B-B14F-4D97-AF65-F5344CB8AC3E}">
        <p14:creationId xmlns:p14="http://schemas.microsoft.com/office/powerpoint/2010/main" val="2568167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B84C56B-C339-47BC-9F68-484041D03FC9}"/>
              </a:ext>
            </a:extLst>
          </p:cNvPr>
          <p:cNvSpPr>
            <a:spLocks noGrp="1" noChangeArrowheads="1"/>
          </p:cNvSpPr>
          <p:nvPr>
            <p:ph type="title" idx="4294967295"/>
          </p:nvPr>
        </p:nvSpPr>
        <p:spPr>
          <a:xfrm>
            <a:off x="584742" y="1198396"/>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一、多关键字的排序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72707" name="Text Box 3">
            <a:extLst>
              <a:ext uri="{FF2B5EF4-FFF2-40B4-BE49-F238E27FC236}">
                <a16:creationId xmlns:a16="http://schemas.microsoft.com/office/drawing/2014/main" id="{2EBDE5C7-75CC-4F85-80A5-0034AB5423E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23E582F-0D30-4466-8154-1D6159906E52}" type="slidenum">
              <a:rPr lang="zh-CN" altLang="en-US" sz="2400">
                <a:solidFill>
                  <a:srgbClr val="000000"/>
                </a:solidFill>
              </a:rPr>
              <a:pPr algn="r" eaLnBrk="1" hangingPunct="1">
                <a:spcBef>
                  <a:spcPct val="50000"/>
                </a:spcBef>
                <a:buClrTx/>
                <a:buSzTx/>
                <a:buFont typeface="Arial" panose="020B0604020202020204" pitchFamily="34" charset="0"/>
                <a:buNone/>
              </a:pPr>
              <a:t>98</a:t>
            </a:fld>
            <a:endParaRPr lang="en-US" altLang="zh-CN" sz="2400"/>
          </a:p>
        </p:txBody>
      </p:sp>
      <p:sp>
        <p:nvSpPr>
          <p:cNvPr id="72708" name="Text Box 4">
            <a:extLst>
              <a:ext uri="{FF2B5EF4-FFF2-40B4-BE49-F238E27FC236}">
                <a16:creationId xmlns:a16="http://schemas.microsoft.com/office/drawing/2014/main" id="{491B5F09-2D01-40EB-95B0-0E9F8B2349B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第六节　基数排序</a:t>
            </a:r>
          </a:p>
        </p:txBody>
      </p:sp>
      <p:sp>
        <p:nvSpPr>
          <p:cNvPr id="72709" name="Rectangle 5">
            <a:extLst>
              <a:ext uri="{FF2B5EF4-FFF2-40B4-BE49-F238E27FC236}">
                <a16:creationId xmlns:a16="http://schemas.microsoft.com/office/drawing/2014/main" id="{F0C4780B-50A5-4EAD-87B7-C5D9C3CE1566}"/>
              </a:ext>
            </a:extLst>
          </p:cNvPr>
          <p:cNvSpPr>
            <a:spLocks noGrp="1" noChangeArrowheads="1"/>
          </p:cNvSpPr>
          <p:nvPr>
            <p:ph type="body" idx="4294967295"/>
          </p:nvPr>
        </p:nvSpPr>
        <p:spPr>
          <a:xfrm>
            <a:off x="489520" y="2126704"/>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70000"/>
              </a:spcBef>
              <a:buClr>
                <a:schemeClr val="tx2"/>
              </a:buClr>
              <a:buSzPct val="50000"/>
              <a:buNone/>
            </a:pPr>
            <a:r>
              <a:rPr lang="zh-CN" altLang="en-US" dirty="0">
                <a:latin typeface="+mn-ea"/>
                <a:sym typeface="黑体" panose="02010609060101010101" pitchFamily="49" charset="-122"/>
              </a:rPr>
              <a:t> 例：对52张扑克牌按以下次序排序：</a:t>
            </a:r>
          </a:p>
          <a:p>
            <a:pPr eaLnBrk="1" hangingPunct="1">
              <a:spcBef>
                <a:spcPct val="0"/>
              </a:spcBef>
              <a:buFont typeface="Wingdings" panose="05000000000000000000" pitchFamily="2" charset="2"/>
              <a:buNone/>
            </a:pPr>
            <a:r>
              <a:rPr lang="zh-CN" altLang="en-US" dirty="0">
                <a:latin typeface="+mn-ea"/>
                <a:sym typeface="黑体" panose="02010609060101010101" pitchFamily="49" charset="-122"/>
              </a:rPr>
              <a:t>	2&lt;3&lt;</a:t>
            </a:r>
            <a:r>
              <a:rPr lang="zh-CN" altLang="en-US" dirty="0">
                <a:latin typeface="+mn-ea"/>
                <a:sym typeface="Times New Roman" panose="02020603050405020304" pitchFamily="18" charset="0"/>
              </a:rPr>
              <a:t>……</a:t>
            </a:r>
            <a:r>
              <a:rPr lang="zh-CN" altLang="en-US" dirty="0">
                <a:latin typeface="+mn-ea"/>
                <a:sym typeface="黑体" panose="02010609060101010101" pitchFamily="49" charset="-122"/>
              </a:rPr>
              <a:t>&lt;</a:t>
            </a:r>
            <a:r>
              <a:rPr lang="en-US" altLang="zh-CN" dirty="0">
                <a:latin typeface="+mn-ea"/>
                <a:sym typeface="黑体" panose="02010609060101010101" pitchFamily="49" charset="-122"/>
              </a:rPr>
              <a:t>A&lt;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2&lt;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A&lt;</a:t>
            </a:r>
            <a:endParaRPr lang="en-US" altLang="zh-CN" dirty="0">
              <a:solidFill>
                <a:srgbClr val="FF3300"/>
              </a:solidFill>
              <a:latin typeface="+mn-ea"/>
              <a:sym typeface="黑体" panose="02010609060101010101" pitchFamily="49" charset="-122"/>
            </a:endParaRPr>
          </a:p>
          <a:p>
            <a:pPr eaLnBrk="1" hangingPunct="1">
              <a:spcBef>
                <a:spcPct val="0"/>
              </a:spcBef>
              <a:buFont typeface="Wingdings" panose="05000000000000000000" pitchFamily="2" charset="2"/>
              <a:buNone/>
            </a:pPr>
            <a:r>
              <a:rPr lang="en-US" altLang="zh-CN" dirty="0">
                <a:solidFill>
                  <a:srgbClr val="FF3300"/>
                </a:solidFill>
                <a:latin typeface="+mn-ea"/>
                <a:sym typeface="黑体" panose="02010609060101010101" pitchFamily="49" charset="-122"/>
              </a:rPr>
              <a:t>	</a:t>
            </a:r>
            <a:r>
              <a:rPr lang="en-US" altLang="zh-CN" dirty="0">
                <a:latin typeface="+mn-ea"/>
                <a:sym typeface="黑体" panose="02010609060101010101" pitchFamily="49" charset="-122"/>
              </a:rPr>
              <a:t>2&lt;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A&lt;2&lt;3&lt;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a:t>
            </a:r>
            <a:endParaRPr lang="zh-CN" altLang="en-US" dirty="0">
              <a:latin typeface="+mn-ea"/>
              <a:sym typeface="黑体" panose="02010609060101010101" pitchFamily="49" charset="-122"/>
            </a:endParaRPr>
          </a:p>
          <a:p>
            <a:pPr marL="0" indent="0" eaLnBrk="1" hangingPunct="1">
              <a:spcBef>
                <a:spcPct val="70000"/>
              </a:spcBef>
              <a:buClr>
                <a:schemeClr val="tx2"/>
              </a:buClr>
              <a:buSzPct val="50000"/>
              <a:buNone/>
            </a:pPr>
            <a:r>
              <a:rPr lang="zh-CN" altLang="en-US" dirty="0">
                <a:latin typeface="+mn-ea"/>
                <a:sym typeface="黑体" panose="02010609060101010101" pitchFamily="49" charset="-122"/>
              </a:rPr>
              <a:t> 两个关键字：花色（&lt;</a:t>
            </a:r>
            <a:r>
              <a:rPr lang="zh-CN" altLang="en-US" dirty="0">
                <a:solidFill>
                  <a:srgbClr val="FF3300"/>
                </a:solidFill>
                <a:latin typeface="+mn-ea"/>
                <a:sym typeface="黑体" panose="02010609060101010101" pitchFamily="49" charset="-122"/>
              </a:rPr>
              <a:t></a:t>
            </a:r>
            <a:r>
              <a:rPr lang="zh-CN" altLang="en-US" dirty="0">
                <a:latin typeface="+mn-ea"/>
                <a:sym typeface="黑体" panose="02010609060101010101" pitchFamily="49" charset="-122"/>
              </a:rPr>
              <a:t>&lt;</a:t>
            </a:r>
            <a:r>
              <a:rPr lang="zh-CN" altLang="en-US" dirty="0">
                <a:solidFill>
                  <a:srgbClr val="FF3300"/>
                </a:solidFill>
                <a:latin typeface="+mn-ea"/>
                <a:sym typeface="黑体" panose="02010609060101010101" pitchFamily="49" charset="-122"/>
              </a:rPr>
              <a:t></a:t>
            </a:r>
            <a:r>
              <a:rPr lang="zh-CN" altLang="en-US" dirty="0">
                <a:latin typeface="+mn-ea"/>
                <a:sym typeface="黑体" panose="02010609060101010101" pitchFamily="49" charset="-122"/>
              </a:rPr>
              <a:t>&lt;）</a:t>
            </a:r>
          </a:p>
          <a:p>
            <a:pPr eaLnBrk="1" hangingPunct="1">
              <a:spcBef>
                <a:spcPct val="0"/>
              </a:spcBef>
              <a:buFont typeface="Wingdings" panose="05000000000000000000" pitchFamily="2" charset="2"/>
              <a:buNone/>
            </a:pPr>
            <a:r>
              <a:rPr lang="zh-CN" altLang="en-US" dirty="0">
                <a:latin typeface="+mn-ea"/>
                <a:sym typeface="黑体" panose="02010609060101010101" pitchFamily="49" charset="-122"/>
              </a:rPr>
              <a:t>             面值（2&lt;3&lt;</a:t>
            </a:r>
            <a:r>
              <a:rPr lang="zh-CN" altLang="en-US" dirty="0">
                <a:latin typeface="+mn-ea"/>
                <a:sym typeface="Times New Roman" panose="02020603050405020304" pitchFamily="18" charset="0"/>
              </a:rPr>
              <a:t>…</a:t>
            </a:r>
            <a:r>
              <a:rPr lang="zh-CN" altLang="en-US" dirty="0">
                <a:latin typeface="+mn-ea"/>
                <a:sym typeface="黑体" panose="02010609060101010101" pitchFamily="49" charset="-122"/>
              </a:rPr>
              <a:t>&lt;</a:t>
            </a:r>
            <a:r>
              <a:rPr lang="en-US" altLang="zh-CN" dirty="0">
                <a:latin typeface="+mn-ea"/>
                <a:sym typeface="黑体" panose="02010609060101010101" pitchFamily="49" charset="-122"/>
              </a:rPr>
              <a:t>A）</a:t>
            </a:r>
            <a:endParaRPr lang="zh-CN" altLang="en-US" dirty="0">
              <a:latin typeface="+mn-ea"/>
              <a:sym typeface="黑体" panose="02010609060101010101" pitchFamily="49" charset="-122"/>
            </a:endParaRPr>
          </a:p>
          <a:p>
            <a:pPr marL="0" indent="0" eaLnBrk="1" hangingPunct="1">
              <a:spcBef>
                <a:spcPct val="70000"/>
              </a:spcBef>
              <a:buClr>
                <a:schemeClr val="tx2"/>
              </a:buClr>
              <a:buSzPct val="50000"/>
              <a:buNone/>
            </a:pPr>
            <a:r>
              <a:rPr lang="zh-CN" altLang="en-US" dirty="0">
                <a:latin typeface="+mn-ea"/>
                <a:sym typeface="黑体" panose="02010609060101010101" pitchFamily="49" charset="-122"/>
              </a:rPr>
              <a:t> 并且“花色”地位高于“面值”</a:t>
            </a:r>
            <a:endParaRPr lang="zh-CN" altLang="en-US" dirty="0">
              <a:latin typeface="+mn-ea"/>
            </a:endParaRPr>
          </a:p>
        </p:txBody>
      </p:sp>
      <p:pic>
        <p:nvPicPr>
          <p:cNvPr id="3" name="图片 2">
            <a:extLst>
              <a:ext uri="{FF2B5EF4-FFF2-40B4-BE49-F238E27FC236}">
                <a16:creationId xmlns:a16="http://schemas.microsoft.com/office/drawing/2014/main" id="{58C0BC4D-2F6E-47FC-9D86-6EEA6DD5E13B}"/>
              </a:ext>
            </a:extLst>
          </p:cNvPr>
          <p:cNvPicPr>
            <a:picLocks noChangeAspect="1"/>
          </p:cNvPicPr>
          <p:nvPr/>
        </p:nvPicPr>
        <p:blipFill>
          <a:blip r:embed="rId2"/>
          <a:stretch>
            <a:fillRect/>
          </a:stretch>
        </p:blipFill>
        <p:spPr>
          <a:xfrm>
            <a:off x="1056685" y="2586938"/>
            <a:ext cx="335946" cy="357250"/>
          </a:xfrm>
          <a:prstGeom prst="rect">
            <a:avLst/>
          </a:prstGeom>
        </p:spPr>
      </p:pic>
      <p:pic>
        <p:nvPicPr>
          <p:cNvPr id="8" name="图片 7">
            <a:extLst>
              <a:ext uri="{FF2B5EF4-FFF2-40B4-BE49-F238E27FC236}">
                <a16:creationId xmlns:a16="http://schemas.microsoft.com/office/drawing/2014/main" id="{D3FD4E04-3B27-401F-9DD8-37785BBD6F61}"/>
              </a:ext>
            </a:extLst>
          </p:cNvPr>
          <p:cNvPicPr>
            <a:picLocks noChangeAspect="1"/>
          </p:cNvPicPr>
          <p:nvPr/>
        </p:nvPicPr>
        <p:blipFill>
          <a:blip r:embed="rId2"/>
          <a:stretch>
            <a:fillRect/>
          </a:stretch>
        </p:blipFill>
        <p:spPr>
          <a:xfrm>
            <a:off x="1787782" y="2586938"/>
            <a:ext cx="335946" cy="357250"/>
          </a:xfrm>
          <a:prstGeom prst="rect">
            <a:avLst/>
          </a:prstGeom>
        </p:spPr>
      </p:pic>
      <p:pic>
        <p:nvPicPr>
          <p:cNvPr id="9" name="图片 8">
            <a:extLst>
              <a:ext uri="{FF2B5EF4-FFF2-40B4-BE49-F238E27FC236}">
                <a16:creationId xmlns:a16="http://schemas.microsoft.com/office/drawing/2014/main" id="{5189B23D-53D7-4A94-A645-CACA3AF30D30}"/>
              </a:ext>
            </a:extLst>
          </p:cNvPr>
          <p:cNvPicPr>
            <a:picLocks noChangeAspect="1"/>
          </p:cNvPicPr>
          <p:nvPr/>
        </p:nvPicPr>
        <p:blipFill>
          <a:blip r:embed="rId2"/>
          <a:stretch>
            <a:fillRect/>
          </a:stretch>
        </p:blipFill>
        <p:spPr>
          <a:xfrm>
            <a:off x="3356242" y="2619556"/>
            <a:ext cx="335946" cy="357250"/>
          </a:xfrm>
          <a:prstGeom prst="rect">
            <a:avLst/>
          </a:prstGeom>
        </p:spPr>
      </p:pic>
      <p:pic>
        <p:nvPicPr>
          <p:cNvPr id="5" name="图片 4">
            <a:extLst>
              <a:ext uri="{FF2B5EF4-FFF2-40B4-BE49-F238E27FC236}">
                <a16:creationId xmlns:a16="http://schemas.microsoft.com/office/drawing/2014/main" id="{7A898355-4758-4A27-A8FE-3B0EBB92E5C3}"/>
              </a:ext>
            </a:extLst>
          </p:cNvPr>
          <p:cNvPicPr>
            <a:picLocks noChangeAspect="1"/>
          </p:cNvPicPr>
          <p:nvPr/>
        </p:nvPicPr>
        <p:blipFill>
          <a:blip r:embed="rId3"/>
          <a:stretch>
            <a:fillRect/>
          </a:stretch>
        </p:blipFill>
        <p:spPr>
          <a:xfrm>
            <a:off x="4046304" y="2609055"/>
            <a:ext cx="381680" cy="335133"/>
          </a:xfrm>
          <a:prstGeom prst="rect">
            <a:avLst/>
          </a:prstGeom>
        </p:spPr>
      </p:pic>
      <p:pic>
        <p:nvPicPr>
          <p:cNvPr id="7" name="图片 6">
            <a:extLst>
              <a:ext uri="{FF2B5EF4-FFF2-40B4-BE49-F238E27FC236}">
                <a16:creationId xmlns:a16="http://schemas.microsoft.com/office/drawing/2014/main" id="{CD76B9F9-A153-4B2C-80A5-D5E17B3724FA}"/>
              </a:ext>
            </a:extLst>
          </p:cNvPr>
          <p:cNvPicPr>
            <a:picLocks noChangeAspect="1"/>
          </p:cNvPicPr>
          <p:nvPr/>
        </p:nvPicPr>
        <p:blipFill>
          <a:blip r:embed="rId3"/>
          <a:stretch>
            <a:fillRect/>
          </a:stretch>
        </p:blipFill>
        <p:spPr>
          <a:xfrm>
            <a:off x="4755199" y="2641673"/>
            <a:ext cx="381679" cy="335133"/>
          </a:xfrm>
          <a:prstGeom prst="rect">
            <a:avLst/>
          </a:prstGeom>
        </p:spPr>
      </p:pic>
      <p:pic>
        <p:nvPicPr>
          <p:cNvPr id="14" name="图片 13">
            <a:extLst>
              <a:ext uri="{FF2B5EF4-FFF2-40B4-BE49-F238E27FC236}">
                <a16:creationId xmlns:a16="http://schemas.microsoft.com/office/drawing/2014/main" id="{E416A449-4C97-4FB4-9157-D6F098D429C7}"/>
              </a:ext>
            </a:extLst>
          </p:cNvPr>
          <p:cNvPicPr>
            <a:picLocks noChangeAspect="1"/>
          </p:cNvPicPr>
          <p:nvPr/>
        </p:nvPicPr>
        <p:blipFill>
          <a:blip r:embed="rId3"/>
          <a:stretch>
            <a:fillRect/>
          </a:stretch>
        </p:blipFill>
        <p:spPr>
          <a:xfrm>
            <a:off x="6350560" y="2609054"/>
            <a:ext cx="381679" cy="335133"/>
          </a:xfrm>
          <a:prstGeom prst="rect">
            <a:avLst/>
          </a:prstGeom>
        </p:spPr>
      </p:pic>
      <p:pic>
        <p:nvPicPr>
          <p:cNvPr id="11" name="图片 10">
            <a:extLst>
              <a:ext uri="{FF2B5EF4-FFF2-40B4-BE49-F238E27FC236}">
                <a16:creationId xmlns:a16="http://schemas.microsoft.com/office/drawing/2014/main" id="{5B7FF167-40FC-475A-A5A9-374B9004DBB5}"/>
              </a:ext>
            </a:extLst>
          </p:cNvPr>
          <p:cNvPicPr>
            <a:picLocks noChangeAspect="1"/>
          </p:cNvPicPr>
          <p:nvPr/>
        </p:nvPicPr>
        <p:blipFill>
          <a:blip r:embed="rId4"/>
          <a:stretch>
            <a:fillRect/>
          </a:stretch>
        </p:blipFill>
        <p:spPr>
          <a:xfrm>
            <a:off x="1047687" y="3032820"/>
            <a:ext cx="353942" cy="357250"/>
          </a:xfrm>
          <a:prstGeom prst="rect">
            <a:avLst/>
          </a:prstGeom>
        </p:spPr>
      </p:pic>
      <p:pic>
        <p:nvPicPr>
          <p:cNvPr id="13" name="图片 12">
            <a:extLst>
              <a:ext uri="{FF2B5EF4-FFF2-40B4-BE49-F238E27FC236}">
                <a16:creationId xmlns:a16="http://schemas.microsoft.com/office/drawing/2014/main" id="{88A218F7-B9F5-4CA4-9BCE-8A5EEABD31A7}"/>
              </a:ext>
            </a:extLst>
          </p:cNvPr>
          <p:cNvPicPr>
            <a:picLocks noChangeAspect="1"/>
          </p:cNvPicPr>
          <p:nvPr/>
        </p:nvPicPr>
        <p:blipFill>
          <a:blip r:embed="rId4"/>
          <a:stretch>
            <a:fillRect/>
          </a:stretch>
        </p:blipFill>
        <p:spPr>
          <a:xfrm>
            <a:off x="1702746" y="3018821"/>
            <a:ext cx="381680" cy="385247"/>
          </a:xfrm>
          <a:prstGeom prst="rect">
            <a:avLst/>
          </a:prstGeom>
        </p:spPr>
      </p:pic>
      <p:pic>
        <p:nvPicPr>
          <p:cNvPr id="16" name="图片 15">
            <a:extLst>
              <a:ext uri="{FF2B5EF4-FFF2-40B4-BE49-F238E27FC236}">
                <a16:creationId xmlns:a16="http://schemas.microsoft.com/office/drawing/2014/main" id="{6EA65D1E-4C8D-446A-833E-21686BE1B37B}"/>
              </a:ext>
            </a:extLst>
          </p:cNvPr>
          <p:cNvPicPr>
            <a:picLocks noChangeAspect="1"/>
          </p:cNvPicPr>
          <p:nvPr/>
        </p:nvPicPr>
        <p:blipFill>
          <a:blip r:embed="rId4"/>
          <a:stretch>
            <a:fillRect/>
          </a:stretch>
        </p:blipFill>
        <p:spPr>
          <a:xfrm>
            <a:off x="3282222" y="3004822"/>
            <a:ext cx="381681" cy="385248"/>
          </a:xfrm>
          <a:prstGeom prst="rect">
            <a:avLst/>
          </a:prstGeom>
        </p:spPr>
      </p:pic>
      <p:pic>
        <p:nvPicPr>
          <p:cNvPr id="18" name="图片 17">
            <a:extLst>
              <a:ext uri="{FF2B5EF4-FFF2-40B4-BE49-F238E27FC236}">
                <a16:creationId xmlns:a16="http://schemas.microsoft.com/office/drawing/2014/main" id="{84DB1B03-B872-4C84-8735-65544168635C}"/>
              </a:ext>
            </a:extLst>
          </p:cNvPr>
          <p:cNvPicPr>
            <a:picLocks noChangeAspect="1"/>
          </p:cNvPicPr>
          <p:nvPr/>
        </p:nvPicPr>
        <p:blipFill>
          <a:blip r:embed="rId5"/>
          <a:stretch>
            <a:fillRect/>
          </a:stretch>
        </p:blipFill>
        <p:spPr>
          <a:xfrm>
            <a:off x="4031917" y="3061921"/>
            <a:ext cx="412176" cy="335134"/>
          </a:xfrm>
          <a:prstGeom prst="rect">
            <a:avLst/>
          </a:prstGeom>
        </p:spPr>
      </p:pic>
      <p:pic>
        <p:nvPicPr>
          <p:cNvPr id="20" name="图片 19">
            <a:extLst>
              <a:ext uri="{FF2B5EF4-FFF2-40B4-BE49-F238E27FC236}">
                <a16:creationId xmlns:a16="http://schemas.microsoft.com/office/drawing/2014/main" id="{B5179E41-4CCB-434B-8805-104DF7A8E4A1}"/>
              </a:ext>
            </a:extLst>
          </p:cNvPr>
          <p:cNvPicPr>
            <a:picLocks noChangeAspect="1"/>
          </p:cNvPicPr>
          <p:nvPr/>
        </p:nvPicPr>
        <p:blipFill>
          <a:blip r:embed="rId5"/>
          <a:stretch>
            <a:fillRect/>
          </a:stretch>
        </p:blipFill>
        <p:spPr>
          <a:xfrm>
            <a:off x="4744477" y="3061921"/>
            <a:ext cx="403587" cy="328150"/>
          </a:xfrm>
          <a:prstGeom prst="rect">
            <a:avLst/>
          </a:prstGeom>
        </p:spPr>
      </p:pic>
      <p:pic>
        <p:nvPicPr>
          <p:cNvPr id="22" name="图片 21">
            <a:extLst>
              <a:ext uri="{FF2B5EF4-FFF2-40B4-BE49-F238E27FC236}">
                <a16:creationId xmlns:a16="http://schemas.microsoft.com/office/drawing/2014/main" id="{DAF8006E-68B6-4715-9302-E43A69A52AA7}"/>
              </a:ext>
            </a:extLst>
          </p:cNvPr>
          <p:cNvPicPr>
            <a:picLocks noChangeAspect="1"/>
          </p:cNvPicPr>
          <p:nvPr/>
        </p:nvPicPr>
        <p:blipFill>
          <a:blip r:embed="rId5"/>
          <a:stretch>
            <a:fillRect/>
          </a:stretch>
        </p:blipFill>
        <p:spPr>
          <a:xfrm>
            <a:off x="6328651" y="3075917"/>
            <a:ext cx="403588" cy="328151"/>
          </a:xfrm>
          <a:prstGeom prst="rect">
            <a:avLst/>
          </a:prstGeom>
        </p:spPr>
      </p:pic>
      <p:pic>
        <p:nvPicPr>
          <p:cNvPr id="27" name="图片 26">
            <a:extLst>
              <a:ext uri="{FF2B5EF4-FFF2-40B4-BE49-F238E27FC236}">
                <a16:creationId xmlns:a16="http://schemas.microsoft.com/office/drawing/2014/main" id="{232C860A-7AC4-4246-A54B-EE95C0E87475}"/>
              </a:ext>
            </a:extLst>
          </p:cNvPr>
          <p:cNvPicPr>
            <a:picLocks noChangeAspect="1"/>
          </p:cNvPicPr>
          <p:nvPr/>
        </p:nvPicPr>
        <p:blipFill>
          <a:blip r:embed="rId5"/>
          <a:stretch>
            <a:fillRect/>
          </a:stretch>
        </p:blipFill>
        <p:spPr>
          <a:xfrm>
            <a:off x="5508104" y="3798109"/>
            <a:ext cx="403588" cy="328151"/>
          </a:xfrm>
          <a:prstGeom prst="rect">
            <a:avLst/>
          </a:prstGeom>
        </p:spPr>
      </p:pic>
      <p:pic>
        <p:nvPicPr>
          <p:cNvPr id="28" name="图片 27">
            <a:extLst>
              <a:ext uri="{FF2B5EF4-FFF2-40B4-BE49-F238E27FC236}">
                <a16:creationId xmlns:a16="http://schemas.microsoft.com/office/drawing/2014/main" id="{BE6EF458-DE80-47AD-981F-603B6D032507}"/>
              </a:ext>
            </a:extLst>
          </p:cNvPr>
          <p:cNvPicPr>
            <a:picLocks noChangeAspect="1"/>
          </p:cNvPicPr>
          <p:nvPr/>
        </p:nvPicPr>
        <p:blipFill>
          <a:blip r:embed="rId3"/>
          <a:stretch>
            <a:fillRect/>
          </a:stretch>
        </p:blipFill>
        <p:spPr>
          <a:xfrm>
            <a:off x="4427984" y="3818424"/>
            <a:ext cx="381680" cy="335134"/>
          </a:xfrm>
          <a:prstGeom prst="rect">
            <a:avLst/>
          </a:prstGeom>
        </p:spPr>
      </p:pic>
      <p:pic>
        <p:nvPicPr>
          <p:cNvPr id="29" name="图片 28">
            <a:extLst>
              <a:ext uri="{FF2B5EF4-FFF2-40B4-BE49-F238E27FC236}">
                <a16:creationId xmlns:a16="http://schemas.microsoft.com/office/drawing/2014/main" id="{33ED10A8-B995-47DD-A333-31F82BF508B8}"/>
              </a:ext>
            </a:extLst>
          </p:cNvPr>
          <p:cNvPicPr>
            <a:picLocks noChangeAspect="1"/>
          </p:cNvPicPr>
          <p:nvPr/>
        </p:nvPicPr>
        <p:blipFill>
          <a:blip r:embed="rId4"/>
          <a:stretch>
            <a:fillRect/>
          </a:stretch>
        </p:blipFill>
        <p:spPr>
          <a:xfrm>
            <a:off x="5004048" y="3785313"/>
            <a:ext cx="381681" cy="385248"/>
          </a:xfrm>
          <a:prstGeom prst="rect">
            <a:avLst/>
          </a:prstGeom>
        </p:spPr>
      </p:pic>
      <p:pic>
        <p:nvPicPr>
          <p:cNvPr id="30" name="图片 29">
            <a:extLst>
              <a:ext uri="{FF2B5EF4-FFF2-40B4-BE49-F238E27FC236}">
                <a16:creationId xmlns:a16="http://schemas.microsoft.com/office/drawing/2014/main" id="{70188A94-22CF-47DA-B22B-4D4381CD5872}"/>
              </a:ext>
            </a:extLst>
          </p:cNvPr>
          <p:cNvPicPr>
            <a:picLocks noChangeAspect="1"/>
          </p:cNvPicPr>
          <p:nvPr/>
        </p:nvPicPr>
        <p:blipFill>
          <a:blip r:embed="rId2"/>
          <a:stretch>
            <a:fillRect/>
          </a:stretch>
        </p:blipFill>
        <p:spPr>
          <a:xfrm>
            <a:off x="3923928" y="3796308"/>
            <a:ext cx="335946" cy="35725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a:extLst>
              <a:ext uri="{FF2B5EF4-FFF2-40B4-BE49-F238E27FC236}">
                <a16:creationId xmlns:a16="http://schemas.microsoft.com/office/drawing/2014/main" id="{23A335DB-69F7-4AD2-B25A-6A27253388D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35A88F4-CA06-4EC9-8D21-BEBA2C2809BF}" type="slidenum">
              <a:rPr lang="zh-CN" altLang="en-US" sz="2400">
                <a:solidFill>
                  <a:srgbClr val="000000"/>
                </a:solidFill>
              </a:rPr>
              <a:pPr algn="r" eaLnBrk="1" hangingPunct="1">
                <a:spcBef>
                  <a:spcPct val="50000"/>
                </a:spcBef>
                <a:buClrTx/>
                <a:buSzTx/>
                <a:buFont typeface="Arial" panose="020B0604020202020204" pitchFamily="34" charset="0"/>
                <a:buNone/>
              </a:pPr>
              <a:t>99</a:t>
            </a:fld>
            <a:endParaRPr lang="en-US" altLang="zh-CN" sz="2400"/>
          </a:p>
        </p:txBody>
      </p:sp>
      <p:sp>
        <p:nvSpPr>
          <p:cNvPr id="73733" name="Rectangle 5">
            <a:extLst>
              <a:ext uri="{FF2B5EF4-FFF2-40B4-BE49-F238E27FC236}">
                <a16:creationId xmlns:a16="http://schemas.microsoft.com/office/drawing/2014/main" id="{E77BD94D-E6FB-4085-9916-59B989AB8DA7}"/>
              </a:ext>
            </a:extLst>
          </p:cNvPr>
          <p:cNvSpPr>
            <a:spLocks noGrp="1" noChangeArrowheads="1"/>
          </p:cNvSpPr>
          <p:nvPr>
            <p:ph type="body" idx="4294967295"/>
          </p:nvPr>
        </p:nvSpPr>
        <p:spPr>
          <a:xfrm>
            <a:off x="533400" y="1340768"/>
            <a:ext cx="8763000" cy="247416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从最低位关键字</a:t>
            </a:r>
            <a:r>
              <a:rPr lang="en-US" altLang="zh-CN" dirty="0" err="1">
                <a:latin typeface="黑体" panose="02010609060101010101" pitchFamily="49" charset="-122"/>
                <a:ea typeface="黑体" panose="02010609060101010101" pitchFamily="49" charset="-122"/>
                <a:sym typeface="黑体" panose="02010609060101010101" pitchFamily="49" charset="-122"/>
              </a:rPr>
              <a:t>kd</a:t>
            </a:r>
            <a:r>
              <a:rPr lang="zh-CN" altLang="en-US" dirty="0">
                <a:latin typeface="黑体" panose="02010609060101010101" pitchFamily="49" charset="-122"/>
                <a:ea typeface="黑体" panose="02010609060101010101" pitchFamily="49" charset="-122"/>
                <a:sym typeface="黑体" panose="02010609060101010101" pitchFamily="49" charset="-122"/>
              </a:rPr>
              <a:t>起进行排序，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然后再对高一位的关键字排序，</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依次重复，直至对最高位关键字</a:t>
            </a:r>
            <a:r>
              <a:rPr lang="en-US" altLang="zh-CN" dirty="0">
                <a:latin typeface="黑体" panose="02010609060101010101" pitchFamily="49" charset="-122"/>
                <a:ea typeface="黑体" panose="02010609060101010101" pitchFamily="49" charset="-122"/>
                <a:sym typeface="黑体" panose="02010609060101010101" pitchFamily="49" charset="-122"/>
              </a:rPr>
              <a:t>k1</a:t>
            </a:r>
            <a:r>
              <a:rPr lang="zh-CN" altLang="en-US" dirty="0">
                <a:latin typeface="黑体" panose="02010609060101010101" pitchFamily="49" charset="-122"/>
                <a:ea typeface="黑体" panose="02010609060101010101" pitchFamily="49" charset="-122"/>
                <a:sym typeface="黑体" panose="02010609060101010101" pitchFamily="49" charset="-122"/>
              </a:rPr>
              <a:t>排序后，</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Clr>
                <a:srgbClr val="FF0000"/>
              </a:buClr>
              <a:buSzPct val="100000"/>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成为一个有序序列</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89F0C07B-D230-4A90-8580-8179C95AE22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多关键字排序</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最低位优先法</a:t>
            </a:r>
            <a:r>
              <a:rPr lang="en-US" altLang="zh-CN" sz="4400" i="0" dirty="0">
                <a:solidFill>
                  <a:schemeClr val="tx2"/>
                </a:solidFill>
                <a:ea typeface="隶书" pitchFamily="49" charset="-122"/>
              </a:rPr>
              <a:t>LSD)</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19750</TotalTime>
  <Words>8107</Words>
  <Application>Microsoft Office PowerPoint</Application>
  <PresentationFormat>全屏显示(4:3)</PresentationFormat>
  <Paragraphs>1660</Paragraphs>
  <Slides>115</Slides>
  <Notes>27</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115</vt:i4>
      </vt:variant>
    </vt:vector>
  </HeadingPairs>
  <TitlesOfParts>
    <vt:vector size="129" baseType="lpstr">
      <vt:lpstr>Microsoft YaHei Light</vt:lpstr>
      <vt:lpstr>黑体</vt:lpstr>
      <vt:lpstr>华文行楷</vt:lpstr>
      <vt:lpstr>楷体_GB2312</vt:lpstr>
      <vt:lpstr>隶书</vt:lpstr>
      <vt:lpstr>宋体</vt:lpstr>
      <vt:lpstr>Arial</vt:lpstr>
      <vt:lpstr>Arial Narrow</vt:lpstr>
      <vt:lpstr>Calibri</vt:lpstr>
      <vt:lpstr>Tahoma</vt:lpstr>
      <vt:lpstr>Times New Roman</vt:lpstr>
      <vt:lpstr>Verdana</vt:lpstr>
      <vt:lpstr>Wingdings</vt:lpstr>
      <vt:lpstr>1_Profile</vt:lpstr>
      <vt:lpstr>数据结构 </vt:lpstr>
      <vt:lpstr>一、排序(Sorting)</vt:lpstr>
      <vt:lpstr>PowerPoint 演示文稿</vt:lpstr>
      <vt:lpstr>PowerPoint 演示文稿</vt:lpstr>
      <vt:lpstr>PowerPoint 演示文稿</vt:lpstr>
      <vt:lpstr>PowerPoint 演示文稿</vt:lpstr>
      <vt:lpstr>STL的sort函数在数据量大时采用快排，分段递归排序，一旦分段后的数据小于某个值，就改用插入排序。如果递归层次过深，还会改用堆排序。结合了各类算法的所有优点。  快排，递归排序，插入排序，堆排序</vt:lpstr>
      <vt:lpstr>PowerPoint 演示文稿</vt:lpstr>
      <vt:lpstr>PowerPoint 演示文稿</vt:lpstr>
      <vt:lpstr>PowerPoint 演示文稿</vt:lpstr>
      <vt:lpstr>PowerPoint 演示文稿</vt:lpstr>
      <vt:lpstr>1）哪些是稳定的排序算法？ 2）大量数据中只提出最大或最小的几个元素，采用    哪种算法最有效？ 3）平均情况下最优算法？ 4）最坏情况下最优算法？ 5）哪些算法性能与初始数据无关？ 6）各算法的空间复杂度？  八个算法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二、折半插入排序（不要求掌握）</vt:lpstr>
      <vt:lpstr>三、希尔排序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一、起泡排序</vt:lpstr>
      <vt:lpstr>PowerPoint 演示文稿</vt:lpstr>
      <vt:lpstr>PowerPoint 演示文稿</vt:lpstr>
      <vt:lpstr>PowerPoint 演示文稿</vt:lpstr>
      <vt:lpstr>PowerPoint 演示文稿</vt:lpstr>
      <vt:lpstr>PowerPoint 演示文稿</vt:lpstr>
      <vt:lpstr>二、快速排序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 &lt;class BidirectionalIterator, class UnaryPredicate&gt; BidirectionalIterator partition (BidirectionalIterator first, BidirectionalIterator last, UnaryPredicate pred);  //分区函数，将[first,last)中的函数分为两部分，前半 部分pred为真，后半部分pred为假。返回第二部分的首地址。</vt:lpstr>
      <vt:lpstr>PowerPoint 演示文稿</vt:lpstr>
      <vt:lpstr>假设对数据{10，20，5，7，9，40，80}进行降序排序，写出快速排序的每一趟。</vt:lpstr>
      <vt:lpstr>一、简单选择排序</vt:lpstr>
      <vt:lpstr>PowerPoint 演示文稿</vt:lpstr>
      <vt:lpstr>PowerPoint 演示文稿</vt:lpstr>
      <vt:lpstr>PowerPoint 演示文稿</vt:lpstr>
      <vt:lpstr>PowerPoint 演示文稿</vt:lpstr>
      <vt:lpstr>PowerPoint 演示文稿</vt:lpstr>
      <vt:lpstr>二、堆排序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 &lt;class RandomAccessIterator&gt;  void make_heap (RandomAccessIterator first, RandomAccessIterator last);  //重排[first,last)中的元素，使其构成堆。（默认大顶堆）  template &lt;class RandomAccessIterator&gt;  void push_heap (RandomAccessIterator first, RandomAccessIterator last); 在last-1位置插入元素后，上溯调整为堆。 </vt:lpstr>
      <vt:lpstr>template &lt;class RandomAccessIterator&gt; void pop_heap (RandomAccessIterator first, RandomAccessIterator last); //最大值移动last-1，下溯调整为堆。  template &lt;class RandomAccessIterator&gt; void sort_heap (RandomAccessIterator first, RandomAccessIterator last); //堆排序。默认&lt;  is_heap: 检查是否构成堆。is_heap_until </vt:lpstr>
      <vt:lpstr>底层实现：堆排序，数组存储的完全二叉树。 以vector为默认容器。 </vt:lpstr>
      <vt:lpstr>用堆排序对数据{34，23，677，2，1，453 3，7}进行降序排序，写出每一趟排序结果。 </vt:lpstr>
      <vt:lpstr>PowerPoint 演示文稿</vt:lpstr>
      <vt:lpstr>一、归并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一、多关键字的排序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Wenjun Lee</cp:lastModifiedBy>
  <cp:revision>1568</cp:revision>
  <cp:lastPrinted>2019-12-25T01:12:26Z</cp:lastPrinted>
  <dcterms:created xsi:type="dcterms:W3CDTF">2002-01-07T04:58:02Z</dcterms:created>
  <dcterms:modified xsi:type="dcterms:W3CDTF">2024-12-21T13:29:03Z</dcterms:modified>
</cp:coreProperties>
</file>