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图像</a:t>
            </a:r>
            <a:r>
              <a:rPr lang="zh-CN" altLang="en-US" b="1" dirty="0" smtClean="0"/>
              <a:t>平滑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 </a:t>
            </a:r>
            <a:r>
              <a:rPr lang="en-US" altLang="zh-CN" b="1" dirty="0"/>
              <a:t>(</a:t>
            </a:r>
            <a:r>
              <a:rPr lang="zh-CN" altLang="en-US" b="1" dirty="0"/>
              <a:t>均值滤波、中值滤波和高斯滤波</a:t>
            </a:r>
            <a:r>
              <a:rPr lang="en-US" altLang="zh-CN" b="1" dirty="0"/>
              <a:t>)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7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图像增强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1422"/>
            <a:ext cx="8446627" cy="456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5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778718"/>
          </a:xfrm>
        </p:spPr>
        <p:txBody>
          <a:bodyPr/>
          <a:lstStyle/>
          <a:p>
            <a:r>
              <a:rPr lang="zh-CN" altLang="en-US" dirty="0" smtClean="0"/>
              <a:t>随机噪声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033677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778718"/>
          </a:xfrm>
        </p:spPr>
        <p:txBody>
          <a:bodyPr/>
          <a:lstStyle/>
          <a:p>
            <a:r>
              <a:rPr lang="zh-CN" altLang="en-US" dirty="0" smtClean="0"/>
              <a:t>随机噪声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2470"/>
            <a:ext cx="6048672" cy="587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778718"/>
          </a:xfrm>
        </p:spPr>
        <p:txBody>
          <a:bodyPr/>
          <a:lstStyle/>
          <a:p>
            <a:r>
              <a:rPr lang="zh-CN" altLang="en-US" dirty="0" smtClean="0"/>
              <a:t>均值滤波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88791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79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778718"/>
          </a:xfrm>
        </p:spPr>
        <p:txBody>
          <a:bodyPr/>
          <a:lstStyle/>
          <a:p>
            <a:r>
              <a:rPr lang="zh-CN" altLang="en-US" dirty="0" smtClean="0"/>
              <a:t>均值滤波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25412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1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778718"/>
          </a:xfrm>
        </p:spPr>
        <p:txBody>
          <a:bodyPr/>
          <a:lstStyle/>
          <a:p>
            <a:r>
              <a:rPr lang="zh-CN" altLang="en-US" dirty="0" smtClean="0"/>
              <a:t>均值滤波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0" y="1916832"/>
            <a:ext cx="835624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4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778718"/>
          </a:xfrm>
        </p:spPr>
        <p:txBody>
          <a:bodyPr/>
          <a:lstStyle/>
          <a:p>
            <a:r>
              <a:rPr lang="zh-CN" altLang="en-US" dirty="0" smtClean="0"/>
              <a:t>均值滤波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27712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3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1008112" cy="6123646"/>
          </a:xfrm>
        </p:spPr>
        <p:txBody>
          <a:bodyPr vert="eaVert"/>
          <a:lstStyle/>
          <a:p>
            <a:r>
              <a:rPr lang="zh-CN" altLang="en-US" dirty="0" smtClean="0"/>
              <a:t>均值滤波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80" y="4598243"/>
            <a:ext cx="4800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55" y="2438003"/>
            <a:ext cx="4810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1254"/>
            <a:ext cx="48006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3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15</Words>
  <Application>Microsoft Office PowerPoint</Application>
  <PresentationFormat>全屏显示(4:3)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图像平滑  (均值滤波、中值滤波和高斯滤波) </vt:lpstr>
      <vt:lpstr>图像增强</vt:lpstr>
      <vt:lpstr>随机噪声</vt:lpstr>
      <vt:lpstr>随机噪声</vt:lpstr>
      <vt:lpstr>均值滤波</vt:lpstr>
      <vt:lpstr>均值滤波</vt:lpstr>
      <vt:lpstr>均值滤波</vt:lpstr>
      <vt:lpstr>均值滤波</vt:lpstr>
      <vt:lpstr>均值滤波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图像平滑  (均值滤波、中值滤波和高斯滤波) </dc:title>
  <dc:creator>PPT</dc:creator>
  <cp:lastModifiedBy>PPT</cp:lastModifiedBy>
  <cp:revision>4</cp:revision>
  <dcterms:created xsi:type="dcterms:W3CDTF">2021-04-20T03:18:33Z</dcterms:created>
  <dcterms:modified xsi:type="dcterms:W3CDTF">2021-04-20T06:41:57Z</dcterms:modified>
</cp:coreProperties>
</file>