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4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58" r:id="rId4"/>
    <p:sldId id="265" r:id="rId5"/>
    <p:sldId id="266" r:id="rId6"/>
    <p:sldId id="273" r:id="rId7"/>
    <p:sldId id="267" r:id="rId8"/>
    <p:sldId id="264" r:id="rId9"/>
    <p:sldId id="268" r:id="rId10"/>
    <p:sldId id="271" r:id="rId11"/>
    <p:sldId id="272" r:id="rId12"/>
    <p:sldId id="262" r:id="rId13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71727" autoAdjust="0"/>
  </p:normalViewPr>
  <p:slideViewPr>
    <p:cSldViewPr snapToGrid="0" showGuides="1">
      <p:cViewPr varScale="1">
        <p:scale>
          <a:sx n="114" d="100"/>
          <a:sy n="114" d="100"/>
        </p:scale>
        <p:origin x="20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jun Lee" userId="ba2d9a24ccc042b8" providerId="LiveId" clId="{8DDF189E-0ED5-4DC5-8F09-FC8E107AB854}"/>
    <pc:docChg chg="undo custSel addSld delSld modSld">
      <pc:chgData name="Wenjun Lee" userId="ba2d9a24ccc042b8" providerId="LiveId" clId="{8DDF189E-0ED5-4DC5-8F09-FC8E107AB854}" dt="2025-06-16T02:43:57.324" v="806" actId="20577"/>
      <pc:docMkLst>
        <pc:docMk/>
      </pc:docMkLst>
      <pc:sldChg chg="modSp mod">
        <pc:chgData name="Wenjun Lee" userId="ba2d9a24ccc042b8" providerId="LiveId" clId="{8DDF189E-0ED5-4DC5-8F09-FC8E107AB854}" dt="2025-06-15T17:01:19.581" v="46" actId="1076"/>
        <pc:sldMkLst>
          <pc:docMk/>
          <pc:sldMk cId="1421421680" sldId="256"/>
        </pc:sldMkLst>
        <pc:spChg chg="mod">
          <ac:chgData name="Wenjun Lee" userId="ba2d9a24ccc042b8" providerId="LiveId" clId="{8DDF189E-0ED5-4DC5-8F09-FC8E107AB854}" dt="2025-06-15T17:01:19.581" v="46" actId="1076"/>
          <ac:spMkLst>
            <pc:docMk/>
            <pc:sldMk cId="1421421680" sldId="256"/>
            <ac:spMk id="9" creationId="{6C2532AA-A647-48FF-8A25-36777AF5B18D}"/>
          </ac:spMkLst>
        </pc:spChg>
        <pc:spChg chg="mod">
          <ac:chgData name="Wenjun Lee" userId="ba2d9a24ccc042b8" providerId="LiveId" clId="{8DDF189E-0ED5-4DC5-8F09-FC8E107AB854}" dt="2025-06-15T17:01:10.200" v="44" actId="404"/>
          <ac:spMkLst>
            <pc:docMk/>
            <pc:sldMk cId="1421421680" sldId="256"/>
            <ac:spMk id="10" creationId="{0102F8CF-8DD3-43E5-B521-501A3CF124F9}"/>
          </ac:spMkLst>
        </pc:spChg>
        <pc:spChg chg="mod">
          <ac:chgData name="Wenjun Lee" userId="ba2d9a24ccc042b8" providerId="LiveId" clId="{8DDF189E-0ED5-4DC5-8F09-FC8E107AB854}" dt="2025-06-15T17:01:16.121" v="45" actId="1076"/>
          <ac:spMkLst>
            <pc:docMk/>
            <pc:sldMk cId="1421421680" sldId="256"/>
            <ac:spMk id="14" creationId="{207A177F-56DC-51E1-BA8A-B2CC8EE76565}"/>
          </ac:spMkLst>
        </pc:spChg>
      </pc:sldChg>
      <pc:sldChg chg="del">
        <pc:chgData name="Wenjun Lee" userId="ba2d9a24ccc042b8" providerId="LiveId" clId="{8DDF189E-0ED5-4DC5-8F09-FC8E107AB854}" dt="2025-06-15T17:21:49.399" v="348" actId="47"/>
        <pc:sldMkLst>
          <pc:docMk/>
          <pc:sldMk cId="1102270860" sldId="257"/>
        </pc:sldMkLst>
      </pc:sldChg>
      <pc:sldChg chg="addSp modSp mod">
        <pc:chgData name="Wenjun Lee" userId="ba2d9a24ccc042b8" providerId="LiveId" clId="{8DDF189E-0ED5-4DC5-8F09-FC8E107AB854}" dt="2025-06-15T17:00:37.982" v="20" actId="1076"/>
        <pc:sldMkLst>
          <pc:docMk/>
          <pc:sldMk cId="1290999341" sldId="259"/>
        </pc:sldMkLst>
        <pc:spChg chg="mod">
          <ac:chgData name="Wenjun Lee" userId="ba2d9a24ccc042b8" providerId="LiveId" clId="{8DDF189E-0ED5-4DC5-8F09-FC8E107AB854}" dt="2025-06-15T17:00:27.516" v="13" actId="1076"/>
          <ac:spMkLst>
            <pc:docMk/>
            <pc:sldMk cId="1290999341" sldId="259"/>
            <ac:spMk id="4" creationId="{7E146E7C-0D83-410E-B360-7847E2675D8E}"/>
          </ac:spMkLst>
        </pc:spChg>
        <pc:spChg chg="mod">
          <ac:chgData name="Wenjun Lee" userId="ba2d9a24ccc042b8" providerId="LiveId" clId="{8DDF189E-0ED5-4DC5-8F09-FC8E107AB854}" dt="2025-06-15T17:00:37.982" v="20" actId="1076"/>
          <ac:spMkLst>
            <pc:docMk/>
            <pc:sldMk cId="1290999341" sldId="259"/>
            <ac:spMk id="5" creationId="{7BBC5F1D-2F12-47ED-BD76-3F60ED1D9999}"/>
          </ac:spMkLst>
        </pc:spChg>
        <pc:picChg chg="add mod">
          <ac:chgData name="Wenjun Lee" userId="ba2d9a24ccc042b8" providerId="LiveId" clId="{8DDF189E-0ED5-4DC5-8F09-FC8E107AB854}" dt="2025-06-15T17:00:05.701" v="12" actId="1076"/>
          <ac:picMkLst>
            <pc:docMk/>
            <pc:sldMk cId="1290999341" sldId="259"/>
            <ac:picMk id="3" creationId="{2F2C2C7C-29D4-22DE-C61B-3E8FDA20660A}"/>
          </ac:picMkLst>
        </pc:picChg>
      </pc:sldChg>
      <pc:sldChg chg="del">
        <pc:chgData name="Wenjun Lee" userId="ba2d9a24ccc042b8" providerId="LiveId" clId="{8DDF189E-0ED5-4DC5-8F09-FC8E107AB854}" dt="2025-06-15T17:21:50.242" v="349" actId="47"/>
        <pc:sldMkLst>
          <pc:docMk/>
          <pc:sldMk cId="1528709867" sldId="261"/>
        </pc:sldMkLst>
      </pc:sldChg>
      <pc:sldChg chg="addSp delSp modSp mod">
        <pc:chgData name="Wenjun Lee" userId="ba2d9a24ccc042b8" providerId="LiveId" clId="{8DDF189E-0ED5-4DC5-8F09-FC8E107AB854}" dt="2025-06-15T17:27:46.604" v="557" actId="478"/>
        <pc:sldMkLst>
          <pc:docMk/>
          <pc:sldMk cId="2446543805" sldId="262"/>
        </pc:sldMkLst>
        <pc:spChg chg="del">
          <ac:chgData name="Wenjun Lee" userId="ba2d9a24ccc042b8" providerId="LiveId" clId="{8DDF189E-0ED5-4DC5-8F09-FC8E107AB854}" dt="2025-06-15T17:27:44.771" v="555" actId="478"/>
          <ac:spMkLst>
            <pc:docMk/>
            <pc:sldMk cId="2446543805" sldId="262"/>
            <ac:spMk id="4" creationId="{0280FE23-3FD0-4989-BBD8-F98469242DB8}"/>
          </ac:spMkLst>
        </pc:spChg>
        <pc:spChg chg="del">
          <ac:chgData name="Wenjun Lee" userId="ba2d9a24ccc042b8" providerId="LiveId" clId="{8DDF189E-0ED5-4DC5-8F09-FC8E107AB854}" dt="2025-06-15T17:27:43.867" v="554" actId="478"/>
          <ac:spMkLst>
            <pc:docMk/>
            <pc:sldMk cId="2446543805" sldId="262"/>
            <ac:spMk id="5" creationId="{929167BD-7790-467B-980C-709781C5646C}"/>
          </ac:spMkLst>
        </pc:spChg>
        <pc:spChg chg="add del mod">
          <ac:chgData name="Wenjun Lee" userId="ba2d9a24ccc042b8" providerId="LiveId" clId="{8DDF189E-0ED5-4DC5-8F09-FC8E107AB854}" dt="2025-06-15T17:27:45.979" v="556" actId="478"/>
          <ac:spMkLst>
            <pc:docMk/>
            <pc:sldMk cId="2446543805" sldId="262"/>
            <ac:spMk id="7" creationId="{53A7F606-3E9B-D116-5FD8-32A334B98B63}"/>
          </ac:spMkLst>
        </pc:spChg>
        <pc:spChg chg="add del mod">
          <ac:chgData name="Wenjun Lee" userId="ba2d9a24ccc042b8" providerId="LiveId" clId="{8DDF189E-0ED5-4DC5-8F09-FC8E107AB854}" dt="2025-06-15T17:27:46.604" v="557" actId="478"/>
          <ac:spMkLst>
            <pc:docMk/>
            <pc:sldMk cId="2446543805" sldId="262"/>
            <ac:spMk id="9" creationId="{51264DBF-306E-7008-C583-7EF0C4C5F2E7}"/>
          </ac:spMkLst>
        </pc:spChg>
      </pc:sldChg>
      <pc:sldChg chg="del">
        <pc:chgData name="Wenjun Lee" userId="ba2d9a24ccc042b8" providerId="LiveId" clId="{8DDF189E-0ED5-4DC5-8F09-FC8E107AB854}" dt="2025-06-15T17:21:51.721" v="350" actId="47"/>
        <pc:sldMkLst>
          <pc:docMk/>
          <pc:sldMk cId="3755127702" sldId="263"/>
        </pc:sldMkLst>
      </pc:sldChg>
      <pc:sldChg chg="addSp delSp modSp mod modNotesTx">
        <pc:chgData name="Wenjun Lee" userId="ba2d9a24ccc042b8" providerId="LiveId" clId="{8DDF189E-0ED5-4DC5-8F09-FC8E107AB854}" dt="2025-06-15T17:17:03.876" v="253" actId="113"/>
        <pc:sldMkLst>
          <pc:docMk/>
          <pc:sldMk cId="3963720882" sldId="265"/>
        </pc:sldMkLst>
        <pc:spChg chg="mod">
          <ac:chgData name="Wenjun Lee" userId="ba2d9a24ccc042b8" providerId="LiveId" clId="{8DDF189E-0ED5-4DC5-8F09-FC8E107AB854}" dt="2025-06-15T17:17:03.876" v="253" actId="113"/>
          <ac:spMkLst>
            <pc:docMk/>
            <pc:sldMk cId="3963720882" sldId="265"/>
            <ac:spMk id="2" creationId="{D624BA85-D574-E945-A438-6E1A628F14B6}"/>
          </ac:spMkLst>
        </pc:spChg>
        <pc:spChg chg="mod">
          <ac:chgData name="Wenjun Lee" userId="ba2d9a24ccc042b8" providerId="LiveId" clId="{8DDF189E-0ED5-4DC5-8F09-FC8E107AB854}" dt="2025-06-15T17:16:47.591" v="251" actId="790"/>
          <ac:spMkLst>
            <pc:docMk/>
            <pc:sldMk cId="3963720882" sldId="265"/>
            <ac:spMk id="3" creationId="{7EB8CD13-9511-61FE-834B-72583BB9ABE2}"/>
          </ac:spMkLst>
        </pc:spChg>
        <pc:spChg chg="add mod">
          <ac:chgData name="Wenjun Lee" userId="ba2d9a24ccc042b8" providerId="LiveId" clId="{8DDF189E-0ED5-4DC5-8F09-FC8E107AB854}" dt="2025-06-15T17:07:40.142" v="146" actId="113"/>
          <ac:spMkLst>
            <pc:docMk/>
            <pc:sldMk cId="3963720882" sldId="265"/>
            <ac:spMk id="4" creationId="{D92A0A10-7C76-2CFF-3268-17CE4F54367C}"/>
          </ac:spMkLst>
        </pc:spChg>
        <pc:spChg chg="mod">
          <ac:chgData name="Wenjun Lee" userId="ba2d9a24ccc042b8" providerId="LiveId" clId="{8DDF189E-0ED5-4DC5-8F09-FC8E107AB854}" dt="2025-06-15T17:05:12.454" v="102" actId="207"/>
          <ac:spMkLst>
            <pc:docMk/>
            <pc:sldMk cId="3963720882" sldId="265"/>
            <ac:spMk id="6" creationId="{5AE58A14-BAA8-34E5-1A93-81C812078613}"/>
          </ac:spMkLst>
        </pc:spChg>
        <pc:spChg chg="mod">
          <ac:chgData name="Wenjun Lee" userId="ba2d9a24ccc042b8" providerId="LiveId" clId="{8DDF189E-0ED5-4DC5-8F09-FC8E107AB854}" dt="2025-06-15T17:16:47.591" v="251" actId="790"/>
          <ac:spMkLst>
            <pc:docMk/>
            <pc:sldMk cId="3963720882" sldId="265"/>
            <ac:spMk id="7" creationId="{0978724C-0690-4650-07B6-C6C6EF24F5D2}"/>
          </ac:spMkLst>
        </pc:spChg>
        <pc:spChg chg="add mod">
          <ac:chgData name="Wenjun Lee" userId="ba2d9a24ccc042b8" providerId="LiveId" clId="{8DDF189E-0ED5-4DC5-8F09-FC8E107AB854}" dt="2025-06-15T17:16:47.591" v="251" actId="790"/>
          <ac:spMkLst>
            <pc:docMk/>
            <pc:sldMk cId="3963720882" sldId="265"/>
            <ac:spMk id="13" creationId="{90D87051-B517-D535-2675-1A4EFC06D251}"/>
          </ac:spMkLst>
        </pc:spChg>
        <pc:spChg chg="add mod">
          <ac:chgData name="Wenjun Lee" userId="ba2d9a24ccc042b8" providerId="LiveId" clId="{8DDF189E-0ED5-4DC5-8F09-FC8E107AB854}" dt="2025-06-15T17:16:47.591" v="251" actId="790"/>
          <ac:spMkLst>
            <pc:docMk/>
            <pc:sldMk cId="3963720882" sldId="265"/>
            <ac:spMk id="14" creationId="{0AFC9A31-219B-5D2D-5983-08B9152C85C4}"/>
          </ac:spMkLst>
        </pc:spChg>
        <pc:spChg chg="add mod">
          <ac:chgData name="Wenjun Lee" userId="ba2d9a24ccc042b8" providerId="LiveId" clId="{8DDF189E-0ED5-4DC5-8F09-FC8E107AB854}" dt="2025-06-15T17:07:07.435" v="128" actId="1076"/>
          <ac:spMkLst>
            <pc:docMk/>
            <pc:sldMk cId="3963720882" sldId="265"/>
            <ac:spMk id="15" creationId="{EEAA149F-F372-7DC2-35BC-E5843205EA09}"/>
          </ac:spMkLst>
        </pc:spChg>
        <pc:spChg chg="add mod">
          <ac:chgData name="Wenjun Lee" userId="ba2d9a24ccc042b8" providerId="LiveId" clId="{8DDF189E-0ED5-4DC5-8F09-FC8E107AB854}" dt="2025-06-15T17:16:47.591" v="251" actId="790"/>
          <ac:spMkLst>
            <pc:docMk/>
            <pc:sldMk cId="3963720882" sldId="265"/>
            <ac:spMk id="34" creationId="{E0DC8F40-33BD-AB75-659E-F10233861A67}"/>
          </ac:spMkLst>
        </pc:spChg>
        <pc:spChg chg="add mod">
          <ac:chgData name="Wenjun Lee" userId="ba2d9a24ccc042b8" providerId="LiveId" clId="{8DDF189E-0ED5-4DC5-8F09-FC8E107AB854}" dt="2025-06-15T17:08:09.869" v="152" actId="571"/>
          <ac:spMkLst>
            <pc:docMk/>
            <pc:sldMk cId="3963720882" sldId="265"/>
            <ac:spMk id="35" creationId="{C7313C7A-E50E-BE32-9546-3215669D2936}"/>
          </ac:spMkLst>
        </pc:spChg>
        <pc:spChg chg="add mod">
          <ac:chgData name="Wenjun Lee" userId="ba2d9a24ccc042b8" providerId="LiveId" clId="{8DDF189E-0ED5-4DC5-8F09-FC8E107AB854}" dt="2025-06-15T17:12:22.506" v="195" actId="1076"/>
          <ac:spMkLst>
            <pc:docMk/>
            <pc:sldMk cId="3963720882" sldId="265"/>
            <ac:spMk id="37" creationId="{68B999B3-3BDD-8EAE-EA4F-53DAF276E6D1}"/>
          </ac:spMkLst>
        </pc:spChg>
        <pc:spChg chg="add mod">
          <ac:chgData name="Wenjun Lee" userId="ba2d9a24ccc042b8" providerId="LiveId" clId="{8DDF189E-0ED5-4DC5-8F09-FC8E107AB854}" dt="2025-06-15T17:13:35.477" v="223" actId="14100"/>
          <ac:spMkLst>
            <pc:docMk/>
            <pc:sldMk cId="3963720882" sldId="265"/>
            <ac:spMk id="38" creationId="{08B7FA88-C942-67B1-F85D-87F1D462D9A3}"/>
          </ac:spMkLst>
        </pc:spChg>
        <pc:spChg chg="add mod">
          <ac:chgData name="Wenjun Lee" userId="ba2d9a24ccc042b8" providerId="LiveId" clId="{8DDF189E-0ED5-4DC5-8F09-FC8E107AB854}" dt="2025-06-15T17:16:47.591" v="251" actId="790"/>
          <ac:spMkLst>
            <pc:docMk/>
            <pc:sldMk cId="3963720882" sldId="265"/>
            <ac:spMk id="39" creationId="{51624FA0-DDDD-9088-2799-09B3E56C77F8}"/>
          </ac:spMkLst>
        </pc:spChg>
        <pc:spChg chg="add mod">
          <ac:chgData name="Wenjun Lee" userId="ba2d9a24ccc042b8" providerId="LiveId" clId="{8DDF189E-0ED5-4DC5-8F09-FC8E107AB854}" dt="2025-06-15T17:16:47.591" v="251" actId="790"/>
          <ac:spMkLst>
            <pc:docMk/>
            <pc:sldMk cId="3963720882" sldId="265"/>
            <ac:spMk id="42" creationId="{524700B2-6AE6-1997-5F5C-2DE9CD643FAE}"/>
          </ac:spMkLst>
        </pc:spChg>
        <pc:spChg chg="add mod">
          <ac:chgData name="Wenjun Lee" userId="ba2d9a24ccc042b8" providerId="LiveId" clId="{8DDF189E-0ED5-4DC5-8F09-FC8E107AB854}" dt="2025-06-15T17:16:47.591" v="251" actId="790"/>
          <ac:spMkLst>
            <pc:docMk/>
            <pc:sldMk cId="3963720882" sldId="265"/>
            <ac:spMk id="43" creationId="{B18012A1-3C37-DADB-EFE1-B482CD4B3333}"/>
          </ac:spMkLst>
        </pc:spChg>
        <pc:spChg chg="add mod">
          <ac:chgData name="Wenjun Lee" userId="ba2d9a24ccc042b8" providerId="LiveId" clId="{8DDF189E-0ED5-4DC5-8F09-FC8E107AB854}" dt="2025-06-15T17:16:47.591" v="251" actId="790"/>
          <ac:spMkLst>
            <pc:docMk/>
            <pc:sldMk cId="3963720882" sldId="265"/>
            <ac:spMk id="44" creationId="{F57885DD-A592-0CE0-6930-36B263E7E3ED}"/>
          </ac:spMkLst>
        </pc:spChg>
        <pc:picChg chg="add mod">
          <ac:chgData name="Wenjun Lee" userId="ba2d9a24ccc042b8" providerId="LiveId" clId="{8DDF189E-0ED5-4DC5-8F09-FC8E107AB854}" dt="2025-06-15T17:12:34.573" v="201" actId="1076"/>
          <ac:picMkLst>
            <pc:docMk/>
            <pc:sldMk cId="3963720882" sldId="265"/>
            <ac:picMk id="8" creationId="{1949886F-118F-54F8-200E-9DEA9822A2DE}"/>
          </ac:picMkLst>
        </pc:picChg>
        <pc:picChg chg="add mod">
          <ac:chgData name="Wenjun Lee" userId="ba2d9a24ccc042b8" providerId="LiveId" clId="{8DDF189E-0ED5-4DC5-8F09-FC8E107AB854}" dt="2025-06-15T17:12:37.782" v="203" actId="1076"/>
          <ac:picMkLst>
            <pc:docMk/>
            <pc:sldMk cId="3963720882" sldId="265"/>
            <ac:picMk id="10" creationId="{4D25FED6-7FD6-CC5D-8618-C782B08C9A8B}"/>
          </ac:picMkLst>
        </pc:picChg>
        <pc:picChg chg="add mod">
          <ac:chgData name="Wenjun Lee" userId="ba2d9a24ccc042b8" providerId="LiveId" clId="{8DDF189E-0ED5-4DC5-8F09-FC8E107AB854}" dt="2025-06-15T17:16:24.965" v="245" actId="1076"/>
          <ac:picMkLst>
            <pc:docMk/>
            <pc:sldMk cId="3963720882" sldId="265"/>
            <ac:picMk id="12" creationId="{2563CCA2-C6E7-7D7F-1601-569C97A74BFC}"/>
          </ac:picMkLst>
        </pc:picChg>
        <pc:picChg chg="add del">
          <ac:chgData name="Wenjun Lee" userId="ba2d9a24ccc042b8" providerId="LiveId" clId="{8DDF189E-0ED5-4DC5-8F09-FC8E107AB854}" dt="2025-06-15T17:13:13.668" v="214" actId="22"/>
          <ac:picMkLst>
            <pc:docMk/>
            <pc:sldMk cId="3963720882" sldId="265"/>
            <ac:picMk id="41" creationId="{B05D36DE-41CC-6D8C-B6EA-1F6A09F56AD0}"/>
          </ac:picMkLst>
        </pc:picChg>
        <pc:cxnChg chg="add mod">
          <ac:chgData name="Wenjun Lee" userId="ba2d9a24ccc042b8" providerId="LiveId" clId="{8DDF189E-0ED5-4DC5-8F09-FC8E107AB854}" dt="2025-06-15T17:06:42.437" v="120" actId="14100"/>
          <ac:cxnSpMkLst>
            <pc:docMk/>
            <pc:sldMk cId="3963720882" sldId="265"/>
            <ac:cxnSpMk id="17" creationId="{CA63568E-2A7F-1EB6-D043-FA018493A63F}"/>
          </ac:cxnSpMkLst>
        </pc:cxnChg>
        <pc:cxnChg chg="add mod">
          <ac:chgData name="Wenjun Lee" userId="ba2d9a24ccc042b8" providerId="LiveId" clId="{8DDF189E-0ED5-4DC5-8F09-FC8E107AB854}" dt="2025-06-15T17:06:32.943" v="118" actId="1076"/>
          <ac:cxnSpMkLst>
            <pc:docMk/>
            <pc:sldMk cId="3963720882" sldId="265"/>
            <ac:cxnSpMk id="18" creationId="{A1BDCEE7-5219-C872-875E-42CCC953A6A5}"/>
          </ac:cxnSpMkLst>
        </pc:cxnChg>
        <pc:cxnChg chg="add del mod">
          <ac:chgData name="Wenjun Lee" userId="ba2d9a24ccc042b8" providerId="LiveId" clId="{8DDF189E-0ED5-4DC5-8F09-FC8E107AB854}" dt="2025-06-15T17:07:18.348" v="134" actId="478"/>
          <ac:cxnSpMkLst>
            <pc:docMk/>
            <pc:sldMk cId="3963720882" sldId="265"/>
            <ac:cxnSpMk id="20" creationId="{D0115BCD-D95D-A461-C296-D3D7E538F152}"/>
          </ac:cxnSpMkLst>
        </pc:cxnChg>
        <pc:cxnChg chg="add mod">
          <ac:chgData name="Wenjun Lee" userId="ba2d9a24ccc042b8" providerId="LiveId" clId="{8DDF189E-0ED5-4DC5-8F09-FC8E107AB854}" dt="2025-06-15T17:07:32.808" v="143" actId="1076"/>
          <ac:cxnSpMkLst>
            <pc:docMk/>
            <pc:sldMk cId="3963720882" sldId="265"/>
            <ac:cxnSpMk id="29" creationId="{2CA37323-323B-224E-3AA6-FD0F19C18E03}"/>
          </ac:cxnSpMkLst>
        </pc:cxnChg>
      </pc:sldChg>
      <pc:sldChg chg="addSp delSp modSp mod">
        <pc:chgData name="Wenjun Lee" userId="ba2d9a24ccc042b8" providerId="LiveId" clId="{8DDF189E-0ED5-4DC5-8F09-FC8E107AB854}" dt="2025-06-15T17:20:15.732" v="319" actId="1076"/>
        <pc:sldMkLst>
          <pc:docMk/>
          <pc:sldMk cId="422858038" sldId="266"/>
        </pc:sldMkLst>
        <pc:spChg chg="del">
          <ac:chgData name="Wenjun Lee" userId="ba2d9a24ccc042b8" providerId="LiveId" clId="{8DDF189E-0ED5-4DC5-8F09-FC8E107AB854}" dt="2025-06-15T17:17:14.937" v="256" actId="478"/>
          <ac:spMkLst>
            <pc:docMk/>
            <pc:sldMk cId="422858038" sldId="266"/>
            <ac:spMk id="3" creationId="{3B73AB62-A5F7-B85C-B492-21C80FF33ED1}"/>
          </ac:spMkLst>
        </pc:spChg>
        <pc:spChg chg="add mod">
          <ac:chgData name="Wenjun Lee" userId="ba2d9a24ccc042b8" providerId="LiveId" clId="{8DDF189E-0ED5-4DC5-8F09-FC8E107AB854}" dt="2025-06-15T17:17:12.918" v="255"/>
          <ac:spMkLst>
            <pc:docMk/>
            <pc:sldMk cId="422858038" sldId="266"/>
            <ac:spMk id="4" creationId="{234F198B-3A1C-4118-693B-3918F07D84DD}"/>
          </ac:spMkLst>
        </pc:spChg>
        <pc:spChg chg="add del mod">
          <ac:chgData name="Wenjun Lee" userId="ba2d9a24ccc042b8" providerId="LiveId" clId="{8DDF189E-0ED5-4DC5-8F09-FC8E107AB854}" dt="2025-06-15T17:17:17.185" v="258" actId="478"/>
          <ac:spMkLst>
            <pc:docMk/>
            <pc:sldMk cId="422858038" sldId="266"/>
            <ac:spMk id="6" creationId="{3433B3D8-FBE4-5C62-4FA7-5C93A8A00EEB}"/>
          </ac:spMkLst>
        </pc:spChg>
        <pc:spChg chg="add mod">
          <ac:chgData name="Wenjun Lee" userId="ba2d9a24ccc042b8" providerId="LiveId" clId="{8DDF189E-0ED5-4DC5-8F09-FC8E107AB854}" dt="2025-06-15T17:17:42.967" v="270" actId="1076"/>
          <ac:spMkLst>
            <pc:docMk/>
            <pc:sldMk cId="422858038" sldId="266"/>
            <ac:spMk id="7" creationId="{92CB3BB1-8A9E-9E5D-8302-2CA70FD93F92}"/>
          </ac:spMkLst>
        </pc:spChg>
        <pc:spChg chg="add mod">
          <ac:chgData name="Wenjun Lee" userId="ba2d9a24ccc042b8" providerId="LiveId" clId="{8DDF189E-0ED5-4DC5-8F09-FC8E107AB854}" dt="2025-06-15T17:17:51.196" v="275"/>
          <ac:spMkLst>
            <pc:docMk/>
            <pc:sldMk cId="422858038" sldId="266"/>
            <ac:spMk id="8" creationId="{D198DA9B-86C7-1C40-1C10-698269AE3E06}"/>
          </ac:spMkLst>
        </pc:spChg>
        <pc:spChg chg="add mod">
          <ac:chgData name="Wenjun Lee" userId="ba2d9a24ccc042b8" providerId="LiveId" clId="{8DDF189E-0ED5-4DC5-8F09-FC8E107AB854}" dt="2025-06-15T17:18:02.877" v="278" actId="1076"/>
          <ac:spMkLst>
            <pc:docMk/>
            <pc:sldMk cId="422858038" sldId="266"/>
            <ac:spMk id="9" creationId="{6C73C78D-720E-7258-381A-6E9228257A37}"/>
          </ac:spMkLst>
        </pc:spChg>
        <pc:picChg chg="add mod">
          <ac:chgData name="Wenjun Lee" userId="ba2d9a24ccc042b8" providerId="LiveId" clId="{8DDF189E-0ED5-4DC5-8F09-FC8E107AB854}" dt="2025-06-15T17:20:13.512" v="318" actId="1076"/>
          <ac:picMkLst>
            <pc:docMk/>
            <pc:sldMk cId="422858038" sldId="266"/>
            <ac:picMk id="11" creationId="{6C855F74-4D31-911F-B4D0-D847B59A8A7E}"/>
          </ac:picMkLst>
        </pc:picChg>
        <pc:picChg chg="add mod">
          <ac:chgData name="Wenjun Lee" userId="ba2d9a24ccc042b8" providerId="LiveId" clId="{8DDF189E-0ED5-4DC5-8F09-FC8E107AB854}" dt="2025-06-15T17:20:15.732" v="319" actId="1076"/>
          <ac:picMkLst>
            <pc:docMk/>
            <pc:sldMk cId="422858038" sldId="266"/>
            <ac:picMk id="13" creationId="{057D87DF-FFC3-51AA-A36A-3E52837CEE27}"/>
          </ac:picMkLst>
        </pc:picChg>
        <pc:picChg chg="add mod">
          <ac:chgData name="Wenjun Lee" userId="ba2d9a24ccc042b8" providerId="LiveId" clId="{8DDF189E-0ED5-4DC5-8F09-FC8E107AB854}" dt="2025-06-15T17:20:08.032" v="315" actId="1076"/>
          <ac:picMkLst>
            <pc:docMk/>
            <pc:sldMk cId="422858038" sldId="266"/>
            <ac:picMk id="15" creationId="{3639B162-DD9C-4789-0440-C89852C45D51}"/>
          </ac:picMkLst>
        </pc:picChg>
      </pc:sldChg>
      <pc:sldChg chg="addSp delSp modSp mod">
        <pc:chgData name="Wenjun Lee" userId="ba2d9a24ccc042b8" providerId="LiveId" clId="{8DDF189E-0ED5-4DC5-8F09-FC8E107AB854}" dt="2025-06-15T17:21:33.212" v="346" actId="14100"/>
        <pc:sldMkLst>
          <pc:docMk/>
          <pc:sldMk cId="182019306" sldId="267"/>
        </pc:sldMkLst>
        <pc:spChg chg="del">
          <ac:chgData name="Wenjun Lee" userId="ba2d9a24ccc042b8" providerId="LiveId" clId="{8DDF189E-0ED5-4DC5-8F09-FC8E107AB854}" dt="2025-06-15T17:18:12.996" v="279" actId="478"/>
          <ac:spMkLst>
            <pc:docMk/>
            <pc:sldMk cId="182019306" sldId="267"/>
            <ac:spMk id="3" creationId="{76C426DE-B199-5E57-C4AD-E2E961AC3571}"/>
          </ac:spMkLst>
        </pc:spChg>
        <pc:spChg chg="add del mod">
          <ac:chgData name="Wenjun Lee" userId="ba2d9a24ccc042b8" providerId="LiveId" clId="{8DDF189E-0ED5-4DC5-8F09-FC8E107AB854}" dt="2025-06-15T17:18:15.346" v="280" actId="478"/>
          <ac:spMkLst>
            <pc:docMk/>
            <pc:sldMk cId="182019306" sldId="267"/>
            <ac:spMk id="5" creationId="{A04526DB-2ACA-FC83-62AC-AE4A45243E1E}"/>
          </ac:spMkLst>
        </pc:spChg>
        <pc:spChg chg="add mod">
          <ac:chgData name="Wenjun Lee" userId="ba2d9a24ccc042b8" providerId="LiveId" clId="{8DDF189E-0ED5-4DC5-8F09-FC8E107AB854}" dt="2025-06-15T17:18:30.459" v="287"/>
          <ac:spMkLst>
            <pc:docMk/>
            <pc:sldMk cId="182019306" sldId="267"/>
            <ac:spMk id="6" creationId="{850F2085-FFED-BD26-5786-4914A96CD1B3}"/>
          </ac:spMkLst>
        </pc:spChg>
        <pc:spChg chg="add mod">
          <ac:chgData name="Wenjun Lee" userId="ba2d9a24ccc042b8" providerId="LiveId" clId="{8DDF189E-0ED5-4DC5-8F09-FC8E107AB854}" dt="2025-06-15T17:18:38.160" v="292"/>
          <ac:spMkLst>
            <pc:docMk/>
            <pc:sldMk cId="182019306" sldId="267"/>
            <ac:spMk id="7" creationId="{2129014D-3DA2-94A5-9D16-417199A88C2B}"/>
          </ac:spMkLst>
        </pc:spChg>
        <pc:spChg chg="add mod">
          <ac:chgData name="Wenjun Lee" userId="ba2d9a24ccc042b8" providerId="LiveId" clId="{8DDF189E-0ED5-4DC5-8F09-FC8E107AB854}" dt="2025-06-15T17:18:48.733" v="293"/>
          <ac:spMkLst>
            <pc:docMk/>
            <pc:sldMk cId="182019306" sldId="267"/>
            <ac:spMk id="8" creationId="{5EBD11C6-600D-7ECC-F0C3-59CFE19CDA90}"/>
          </ac:spMkLst>
        </pc:spChg>
        <pc:picChg chg="add del mod">
          <ac:chgData name="Wenjun Lee" userId="ba2d9a24ccc042b8" providerId="LiveId" clId="{8DDF189E-0ED5-4DC5-8F09-FC8E107AB854}" dt="2025-06-15T17:20:50.538" v="330" actId="478"/>
          <ac:picMkLst>
            <pc:docMk/>
            <pc:sldMk cId="182019306" sldId="267"/>
            <ac:picMk id="10" creationId="{961BC5F1-4E72-F2D4-FA3D-71FD988987DC}"/>
          </ac:picMkLst>
        </pc:picChg>
        <pc:picChg chg="add mod">
          <ac:chgData name="Wenjun Lee" userId="ba2d9a24ccc042b8" providerId="LiveId" clId="{8DDF189E-0ED5-4DC5-8F09-FC8E107AB854}" dt="2025-06-15T17:20:56.188" v="333" actId="1076"/>
          <ac:picMkLst>
            <pc:docMk/>
            <pc:sldMk cId="182019306" sldId="267"/>
            <ac:picMk id="12" creationId="{53D0A6C8-ACEA-2B73-4C8D-B50B1671BD77}"/>
          </ac:picMkLst>
        </pc:picChg>
        <pc:picChg chg="add mod">
          <ac:chgData name="Wenjun Lee" userId="ba2d9a24ccc042b8" providerId="LiveId" clId="{8DDF189E-0ED5-4DC5-8F09-FC8E107AB854}" dt="2025-06-15T17:21:09.111" v="340" actId="1076"/>
          <ac:picMkLst>
            <pc:docMk/>
            <pc:sldMk cId="182019306" sldId="267"/>
            <ac:picMk id="14" creationId="{71031FC7-E555-4DF7-842A-2CED1D96228C}"/>
          </ac:picMkLst>
        </pc:picChg>
        <pc:picChg chg="add mod">
          <ac:chgData name="Wenjun Lee" userId="ba2d9a24ccc042b8" providerId="LiveId" clId="{8DDF189E-0ED5-4DC5-8F09-FC8E107AB854}" dt="2025-06-15T17:21:33.212" v="346" actId="14100"/>
          <ac:picMkLst>
            <pc:docMk/>
            <pc:sldMk cId="182019306" sldId="267"/>
            <ac:picMk id="16" creationId="{26307054-4C82-67FB-2B1A-C697C68FC599}"/>
          </ac:picMkLst>
        </pc:picChg>
      </pc:sldChg>
      <pc:sldChg chg="addSp delSp modSp add mod modNotesTx">
        <pc:chgData name="Wenjun Lee" userId="ba2d9a24ccc042b8" providerId="LiveId" clId="{8DDF189E-0ED5-4DC5-8F09-FC8E107AB854}" dt="2025-06-16T02:39:29.285" v="793" actId="1076"/>
        <pc:sldMkLst>
          <pc:docMk/>
          <pc:sldMk cId="1438273240" sldId="268"/>
        </pc:sldMkLst>
        <pc:spChg chg="mod">
          <ac:chgData name="Wenjun Lee" userId="ba2d9a24ccc042b8" providerId="LiveId" clId="{8DDF189E-0ED5-4DC5-8F09-FC8E107AB854}" dt="2025-06-16T02:24:48.998" v="604" actId="1076"/>
          <ac:spMkLst>
            <pc:docMk/>
            <pc:sldMk cId="1438273240" sldId="268"/>
            <ac:spMk id="2" creationId="{E2C83D4A-87E6-5DAE-2DEF-E268C434C8F1}"/>
          </ac:spMkLst>
        </pc:spChg>
        <pc:spChg chg="mod">
          <ac:chgData name="Wenjun Lee" userId="ba2d9a24ccc042b8" providerId="LiveId" clId="{8DDF189E-0ED5-4DC5-8F09-FC8E107AB854}" dt="2025-06-16T02:34:30.581" v="700" actId="1076"/>
          <ac:spMkLst>
            <pc:docMk/>
            <pc:sldMk cId="1438273240" sldId="268"/>
            <ac:spMk id="3" creationId="{47EF6F4C-E7A9-C2E9-7DE4-E6776D8FAEC3}"/>
          </ac:spMkLst>
        </pc:spChg>
        <pc:spChg chg="add mod">
          <ac:chgData name="Wenjun Lee" userId="ba2d9a24ccc042b8" providerId="LiveId" clId="{8DDF189E-0ED5-4DC5-8F09-FC8E107AB854}" dt="2025-06-16T02:32:05.337" v="691" actId="1076"/>
          <ac:spMkLst>
            <pc:docMk/>
            <pc:sldMk cId="1438273240" sldId="268"/>
            <ac:spMk id="4" creationId="{A286A749-3D48-FB40-D562-F52B5595CD38}"/>
          </ac:spMkLst>
        </pc:spChg>
        <pc:spChg chg="del">
          <ac:chgData name="Wenjun Lee" userId="ba2d9a24ccc042b8" providerId="LiveId" clId="{8DDF189E-0ED5-4DC5-8F09-FC8E107AB854}" dt="2025-06-15T17:22:09.390" v="383" actId="478"/>
          <ac:spMkLst>
            <pc:docMk/>
            <pc:sldMk cId="1438273240" sldId="268"/>
            <ac:spMk id="4" creationId="{D607395E-1884-EAF5-7818-777BE42C7E5D}"/>
          </ac:spMkLst>
        </pc:spChg>
        <pc:spChg chg="add mod">
          <ac:chgData name="Wenjun Lee" userId="ba2d9a24ccc042b8" providerId="LiveId" clId="{8DDF189E-0ED5-4DC5-8F09-FC8E107AB854}" dt="2025-06-16T02:32:05.337" v="691" actId="1076"/>
          <ac:spMkLst>
            <pc:docMk/>
            <pc:sldMk cId="1438273240" sldId="268"/>
            <ac:spMk id="5" creationId="{32A5340D-7F38-CF34-7F70-66CAAB7E9E0C}"/>
          </ac:spMkLst>
        </pc:spChg>
        <pc:spChg chg="mod">
          <ac:chgData name="Wenjun Lee" userId="ba2d9a24ccc042b8" providerId="LiveId" clId="{8DDF189E-0ED5-4DC5-8F09-FC8E107AB854}" dt="2025-06-16T02:34:33.028" v="702" actId="1076"/>
          <ac:spMkLst>
            <pc:docMk/>
            <pc:sldMk cId="1438273240" sldId="268"/>
            <ac:spMk id="6" creationId="{E4463855-6C16-339A-5090-0D12F63996FD}"/>
          </ac:spMkLst>
        </pc:spChg>
        <pc:spChg chg="del">
          <ac:chgData name="Wenjun Lee" userId="ba2d9a24ccc042b8" providerId="LiveId" clId="{8DDF189E-0ED5-4DC5-8F09-FC8E107AB854}" dt="2025-06-15T17:23:44.731" v="461" actId="478"/>
          <ac:spMkLst>
            <pc:docMk/>
            <pc:sldMk cId="1438273240" sldId="268"/>
            <ac:spMk id="7" creationId="{48234F59-ACA0-7E32-6AC1-D44FF67C8DE8}"/>
          </ac:spMkLst>
        </pc:spChg>
        <pc:spChg chg="add mod">
          <ac:chgData name="Wenjun Lee" userId="ba2d9a24ccc042b8" providerId="LiveId" clId="{8DDF189E-0ED5-4DC5-8F09-FC8E107AB854}" dt="2025-06-16T02:39:05.395" v="770" actId="108"/>
          <ac:spMkLst>
            <pc:docMk/>
            <pc:sldMk cId="1438273240" sldId="268"/>
            <ac:spMk id="10" creationId="{604313C1-0E3C-7DD2-47E4-C08DE951EF56}"/>
          </ac:spMkLst>
        </pc:spChg>
        <pc:spChg chg="add mod">
          <ac:chgData name="Wenjun Lee" userId="ba2d9a24ccc042b8" providerId="LiveId" clId="{8DDF189E-0ED5-4DC5-8F09-FC8E107AB854}" dt="2025-06-16T02:37:30.313" v="754" actId="1076"/>
          <ac:spMkLst>
            <pc:docMk/>
            <pc:sldMk cId="1438273240" sldId="268"/>
            <ac:spMk id="11" creationId="{80824307-B881-49FD-FFEA-7D655C1B2F0C}"/>
          </ac:spMkLst>
        </pc:spChg>
        <pc:spChg chg="add mod">
          <ac:chgData name="Wenjun Lee" userId="ba2d9a24ccc042b8" providerId="LiveId" clId="{8DDF189E-0ED5-4DC5-8F09-FC8E107AB854}" dt="2025-06-16T02:38:45.613" v="767" actId="1076"/>
          <ac:spMkLst>
            <pc:docMk/>
            <pc:sldMk cId="1438273240" sldId="268"/>
            <ac:spMk id="12" creationId="{C9DEF816-755F-EAEC-5DCF-9FCAF369298D}"/>
          </ac:spMkLst>
        </pc:spChg>
        <pc:spChg chg="mod">
          <ac:chgData name="Wenjun Lee" userId="ba2d9a24ccc042b8" providerId="LiveId" clId="{8DDF189E-0ED5-4DC5-8F09-FC8E107AB854}" dt="2025-06-16T02:24:56.024" v="606" actId="1076"/>
          <ac:spMkLst>
            <pc:docMk/>
            <pc:sldMk cId="1438273240" sldId="268"/>
            <ac:spMk id="13" creationId="{43DD6E1A-ADB7-17DC-166E-0ECF784B26CE}"/>
          </ac:spMkLst>
        </pc:spChg>
        <pc:spChg chg="del">
          <ac:chgData name="Wenjun Lee" userId="ba2d9a24ccc042b8" providerId="LiveId" clId="{8DDF189E-0ED5-4DC5-8F09-FC8E107AB854}" dt="2025-06-15T17:22:08.465" v="382" actId="478"/>
          <ac:spMkLst>
            <pc:docMk/>
            <pc:sldMk cId="1438273240" sldId="268"/>
            <ac:spMk id="13" creationId="{896D28EB-5249-A49E-289F-18E3908D6D46}"/>
          </ac:spMkLst>
        </pc:spChg>
        <pc:spChg chg="add mod">
          <ac:chgData name="Wenjun Lee" userId="ba2d9a24ccc042b8" providerId="LiveId" clId="{8DDF189E-0ED5-4DC5-8F09-FC8E107AB854}" dt="2025-06-16T02:38:48.010" v="768" actId="1076"/>
          <ac:spMkLst>
            <pc:docMk/>
            <pc:sldMk cId="1438273240" sldId="268"/>
            <ac:spMk id="14" creationId="{34BF2D83-AD09-9184-15A1-F464A0EFF9D6}"/>
          </ac:spMkLst>
        </pc:spChg>
        <pc:spChg chg="del">
          <ac:chgData name="Wenjun Lee" userId="ba2d9a24ccc042b8" providerId="LiveId" clId="{8DDF189E-0ED5-4DC5-8F09-FC8E107AB854}" dt="2025-06-15T17:22:07.376" v="381" actId="478"/>
          <ac:spMkLst>
            <pc:docMk/>
            <pc:sldMk cId="1438273240" sldId="268"/>
            <ac:spMk id="14" creationId="{F0FB194B-76BA-9CA5-E0AD-FBC991FB2BB5}"/>
          </ac:spMkLst>
        </pc:spChg>
        <pc:spChg chg="del">
          <ac:chgData name="Wenjun Lee" userId="ba2d9a24ccc042b8" providerId="LiveId" clId="{8DDF189E-0ED5-4DC5-8F09-FC8E107AB854}" dt="2025-06-15T17:22:10.348" v="384" actId="478"/>
          <ac:spMkLst>
            <pc:docMk/>
            <pc:sldMk cId="1438273240" sldId="268"/>
            <ac:spMk id="15" creationId="{432604B0-6388-7ECD-EB0C-1D61F6083CC5}"/>
          </ac:spMkLst>
        </pc:spChg>
        <pc:spChg chg="mod">
          <ac:chgData name="Wenjun Lee" userId="ba2d9a24ccc042b8" providerId="LiveId" clId="{8DDF189E-0ED5-4DC5-8F09-FC8E107AB854}" dt="2025-06-16T02:24:56.024" v="606" actId="1076"/>
          <ac:spMkLst>
            <pc:docMk/>
            <pc:sldMk cId="1438273240" sldId="268"/>
            <ac:spMk id="16" creationId="{60FF0939-BD25-1CB7-C065-A7155E64D593}"/>
          </ac:spMkLst>
        </pc:spChg>
        <pc:spChg chg="mod">
          <ac:chgData name="Wenjun Lee" userId="ba2d9a24ccc042b8" providerId="LiveId" clId="{8DDF189E-0ED5-4DC5-8F09-FC8E107AB854}" dt="2025-06-16T02:24:56.024" v="606" actId="1076"/>
          <ac:spMkLst>
            <pc:docMk/>
            <pc:sldMk cId="1438273240" sldId="268"/>
            <ac:spMk id="19" creationId="{7A5398AC-B1DA-3F92-E29B-248FFA83BC11}"/>
          </ac:spMkLst>
        </pc:spChg>
        <pc:spChg chg="add mod">
          <ac:chgData name="Wenjun Lee" userId="ba2d9a24ccc042b8" providerId="LiveId" clId="{8DDF189E-0ED5-4DC5-8F09-FC8E107AB854}" dt="2025-06-16T02:39:29.285" v="793" actId="1076"/>
          <ac:spMkLst>
            <pc:docMk/>
            <pc:sldMk cId="1438273240" sldId="268"/>
            <ac:spMk id="21" creationId="{C175D71B-3C9F-7B86-6167-E8DA9A843E92}"/>
          </ac:spMkLst>
        </pc:spChg>
        <pc:spChg chg="mod">
          <ac:chgData name="Wenjun Lee" userId="ba2d9a24ccc042b8" providerId="LiveId" clId="{8DDF189E-0ED5-4DC5-8F09-FC8E107AB854}" dt="2025-06-16T02:24:56.024" v="606" actId="1076"/>
          <ac:spMkLst>
            <pc:docMk/>
            <pc:sldMk cId="1438273240" sldId="268"/>
            <ac:spMk id="24" creationId="{00A677B5-F614-0F96-43B6-521F909571DB}"/>
          </ac:spMkLst>
        </pc:spChg>
        <pc:spChg chg="mod">
          <ac:chgData name="Wenjun Lee" userId="ba2d9a24ccc042b8" providerId="LiveId" clId="{8DDF189E-0ED5-4DC5-8F09-FC8E107AB854}" dt="2025-06-16T02:24:56.024" v="606" actId="1076"/>
          <ac:spMkLst>
            <pc:docMk/>
            <pc:sldMk cId="1438273240" sldId="268"/>
            <ac:spMk id="26" creationId="{6F617433-B7DF-4357-7752-A6386723A22E}"/>
          </ac:spMkLst>
        </pc:spChg>
        <pc:spChg chg="mod">
          <ac:chgData name="Wenjun Lee" userId="ba2d9a24ccc042b8" providerId="LiveId" clId="{8DDF189E-0ED5-4DC5-8F09-FC8E107AB854}" dt="2025-06-16T02:24:56.024" v="606" actId="1076"/>
          <ac:spMkLst>
            <pc:docMk/>
            <pc:sldMk cId="1438273240" sldId="268"/>
            <ac:spMk id="27" creationId="{02E60306-D568-F93F-2BB6-7C5F4589CAE1}"/>
          </ac:spMkLst>
        </pc:spChg>
        <pc:spChg chg="mod">
          <ac:chgData name="Wenjun Lee" userId="ba2d9a24ccc042b8" providerId="LiveId" clId="{8DDF189E-0ED5-4DC5-8F09-FC8E107AB854}" dt="2025-06-16T02:24:56.024" v="606" actId="1076"/>
          <ac:spMkLst>
            <pc:docMk/>
            <pc:sldMk cId="1438273240" sldId="268"/>
            <ac:spMk id="28" creationId="{81302BEF-B63F-0337-57B3-A8AE65132AB7}"/>
          </ac:spMkLst>
        </pc:spChg>
        <pc:spChg chg="mod">
          <ac:chgData name="Wenjun Lee" userId="ba2d9a24ccc042b8" providerId="LiveId" clId="{8DDF189E-0ED5-4DC5-8F09-FC8E107AB854}" dt="2025-06-16T02:24:56.024" v="606" actId="1076"/>
          <ac:spMkLst>
            <pc:docMk/>
            <pc:sldMk cId="1438273240" sldId="268"/>
            <ac:spMk id="32" creationId="{F9319257-682C-B200-E03C-A11F6FA70A6A}"/>
          </ac:spMkLst>
        </pc:spChg>
        <pc:spChg chg="mod">
          <ac:chgData name="Wenjun Lee" userId="ba2d9a24ccc042b8" providerId="LiveId" clId="{8DDF189E-0ED5-4DC5-8F09-FC8E107AB854}" dt="2025-06-16T02:24:56.024" v="606" actId="1076"/>
          <ac:spMkLst>
            <pc:docMk/>
            <pc:sldMk cId="1438273240" sldId="268"/>
            <ac:spMk id="33" creationId="{2B1C2DF8-8AAA-824E-900F-BAD85CE214C2}"/>
          </ac:spMkLst>
        </pc:spChg>
        <pc:spChg chg="del mod">
          <ac:chgData name="Wenjun Lee" userId="ba2d9a24ccc042b8" providerId="LiveId" clId="{8DDF189E-0ED5-4DC5-8F09-FC8E107AB854}" dt="2025-06-15T17:24:10.080" v="470" actId="478"/>
          <ac:spMkLst>
            <pc:docMk/>
            <pc:sldMk cId="1438273240" sldId="268"/>
            <ac:spMk id="34" creationId="{E0CDD7CA-C44A-685C-2500-812F920BE761}"/>
          </ac:spMkLst>
        </pc:spChg>
        <pc:spChg chg="del">
          <ac:chgData name="Wenjun Lee" userId="ba2d9a24ccc042b8" providerId="LiveId" clId="{8DDF189E-0ED5-4DC5-8F09-FC8E107AB854}" dt="2025-06-15T17:22:12.115" v="385" actId="478"/>
          <ac:spMkLst>
            <pc:docMk/>
            <pc:sldMk cId="1438273240" sldId="268"/>
            <ac:spMk id="37" creationId="{C3AFEA67-C153-21D3-B73D-11A004D1C4BF}"/>
          </ac:spMkLst>
        </pc:spChg>
        <pc:spChg chg="del">
          <ac:chgData name="Wenjun Lee" userId="ba2d9a24ccc042b8" providerId="LiveId" clId="{8DDF189E-0ED5-4DC5-8F09-FC8E107AB854}" dt="2025-06-15T17:22:12.115" v="385" actId="478"/>
          <ac:spMkLst>
            <pc:docMk/>
            <pc:sldMk cId="1438273240" sldId="268"/>
            <ac:spMk id="38" creationId="{6CF0DA55-8DD1-0DC8-84C1-0F7347BBF44D}"/>
          </ac:spMkLst>
        </pc:spChg>
        <pc:spChg chg="mod">
          <ac:chgData name="Wenjun Lee" userId="ba2d9a24ccc042b8" providerId="LiveId" clId="{8DDF189E-0ED5-4DC5-8F09-FC8E107AB854}" dt="2025-06-16T02:32:05.337" v="691" actId="1076"/>
          <ac:spMkLst>
            <pc:docMk/>
            <pc:sldMk cId="1438273240" sldId="268"/>
            <ac:spMk id="39" creationId="{CA996529-4C65-2B6A-60B4-667DD9BDD3C4}"/>
          </ac:spMkLst>
        </pc:spChg>
        <pc:spChg chg="del">
          <ac:chgData name="Wenjun Lee" userId="ba2d9a24ccc042b8" providerId="LiveId" clId="{8DDF189E-0ED5-4DC5-8F09-FC8E107AB854}" dt="2025-06-15T17:22:14.787" v="386" actId="478"/>
          <ac:spMkLst>
            <pc:docMk/>
            <pc:sldMk cId="1438273240" sldId="268"/>
            <ac:spMk id="42" creationId="{718BDE97-617D-70D2-8DAF-52157044B1BC}"/>
          </ac:spMkLst>
        </pc:spChg>
        <pc:spChg chg="del">
          <ac:chgData name="Wenjun Lee" userId="ba2d9a24ccc042b8" providerId="LiveId" clId="{8DDF189E-0ED5-4DC5-8F09-FC8E107AB854}" dt="2025-06-15T17:22:15.373" v="387" actId="478"/>
          <ac:spMkLst>
            <pc:docMk/>
            <pc:sldMk cId="1438273240" sldId="268"/>
            <ac:spMk id="43" creationId="{DF1838FF-D491-7DAD-7C26-5F796FBB07C6}"/>
          </ac:spMkLst>
        </pc:spChg>
        <pc:spChg chg="del mod">
          <ac:chgData name="Wenjun Lee" userId="ba2d9a24ccc042b8" providerId="LiveId" clId="{8DDF189E-0ED5-4DC5-8F09-FC8E107AB854}" dt="2025-06-15T17:24:10.080" v="470" actId="478"/>
          <ac:spMkLst>
            <pc:docMk/>
            <pc:sldMk cId="1438273240" sldId="268"/>
            <ac:spMk id="44" creationId="{129CE11B-32AD-147F-1249-0F9BDC810D40}"/>
          </ac:spMkLst>
        </pc:spChg>
        <pc:picChg chg="del">
          <ac:chgData name="Wenjun Lee" userId="ba2d9a24ccc042b8" providerId="LiveId" clId="{8DDF189E-0ED5-4DC5-8F09-FC8E107AB854}" dt="2025-06-15T17:22:16.588" v="390" actId="478"/>
          <ac:picMkLst>
            <pc:docMk/>
            <pc:sldMk cId="1438273240" sldId="268"/>
            <ac:picMk id="8" creationId="{CFB77597-1C55-B786-7827-9621F3D81FF4}"/>
          </ac:picMkLst>
        </pc:picChg>
        <pc:picChg chg="add mod">
          <ac:chgData name="Wenjun Lee" userId="ba2d9a24ccc042b8" providerId="LiveId" clId="{8DDF189E-0ED5-4DC5-8F09-FC8E107AB854}" dt="2025-06-16T02:37:26.144" v="751" actId="1076"/>
          <ac:picMkLst>
            <pc:docMk/>
            <pc:sldMk cId="1438273240" sldId="268"/>
            <ac:picMk id="9" creationId="{A2D2C97A-3A72-2AD8-F3A8-EDF696478EDD}"/>
          </ac:picMkLst>
        </pc:picChg>
        <pc:picChg chg="del">
          <ac:chgData name="Wenjun Lee" userId="ba2d9a24ccc042b8" providerId="LiveId" clId="{8DDF189E-0ED5-4DC5-8F09-FC8E107AB854}" dt="2025-06-15T17:22:16.158" v="389" actId="478"/>
          <ac:picMkLst>
            <pc:docMk/>
            <pc:sldMk cId="1438273240" sldId="268"/>
            <ac:picMk id="10" creationId="{75D09652-1FE3-BD7E-407E-EBAC961436D2}"/>
          </ac:picMkLst>
        </pc:picChg>
        <pc:picChg chg="del">
          <ac:chgData name="Wenjun Lee" userId="ba2d9a24ccc042b8" providerId="LiveId" clId="{8DDF189E-0ED5-4DC5-8F09-FC8E107AB854}" dt="2025-06-15T17:22:15.813" v="388" actId="478"/>
          <ac:picMkLst>
            <pc:docMk/>
            <pc:sldMk cId="1438273240" sldId="268"/>
            <ac:picMk id="12" creationId="{FAC79511-526B-540B-1698-695064AEBD90}"/>
          </ac:picMkLst>
        </pc:picChg>
        <pc:picChg chg="add del">
          <ac:chgData name="Wenjun Lee" userId="ba2d9a24ccc042b8" providerId="LiveId" clId="{8DDF189E-0ED5-4DC5-8F09-FC8E107AB854}" dt="2025-06-16T02:38:36.114" v="762" actId="22"/>
          <ac:picMkLst>
            <pc:docMk/>
            <pc:sldMk cId="1438273240" sldId="268"/>
            <ac:picMk id="18" creationId="{B2CC2C38-C5C9-00F3-0F01-313BD4D5529E}"/>
          </ac:picMkLst>
        </pc:picChg>
        <pc:cxnChg chg="del mod">
          <ac:chgData name="Wenjun Lee" userId="ba2d9a24ccc042b8" providerId="LiveId" clId="{8DDF189E-0ED5-4DC5-8F09-FC8E107AB854}" dt="2025-06-15T17:22:07.376" v="381" actId="478"/>
          <ac:cxnSpMkLst>
            <pc:docMk/>
            <pc:sldMk cId="1438273240" sldId="268"/>
            <ac:cxnSpMk id="17" creationId="{2250DA72-F56A-BC1E-23F8-07D2358083C9}"/>
          </ac:cxnSpMkLst>
        </pc:cxnChg>
        <pc:cxnChg chg="del">
          <ac:chgData name="Wenjun Lee" userId="ba2d9a24ccc042b8" providerId="LiveId" clId="{8DDF189E-0ED5-4DC5-8F09-FC8E107AB854}" dt="2025-06-15T17:22:07.376" v="381" actId="478"/>
          <ac:cxnSpMkLst>
            <pc:docMk/>
            <pc:sldMk cId="1438273240" sldId="268"/>
            <ac:cxnSpMk id="18" creationId="{1E2F73CF-B626-5EFF-F7DF-4A0155E05DDB}"/>
          </ac:cxnSpMkLst>
        </pc:cxnChg>
        <pc:cxnChg chg="del">
          <ac:chgData name="Wenjun Lee" userId="ba2d9a24ccc042b8" providerId="LiveId" clId="{8DDF189E-0ED5-4DC5-8F09-FC8E107AB854}" dt="2025-06-15T17:22:07.376" v="381" actId="478"/>
          <ac:cxnSpMkLst>
            <pc:docMk/>
            <pc:sldMk cId="1438273240" sldId="268"/>
            <ac:cxnSpMk id="29" creationId="{EFB9EF98-F107-8E4B-6748-EC2905E78E5D}"/>
          </ac:cxnSpMkLst>
        </pc:cxnChg>
      </pc:sldChg>
      <pc:sldChg chg="add del">
        <pc:chgData name="Wenjun Lee" userId="ba2d9a24ccc042b8" providerId="LiveId" clId="{8DDF189E-0ED5-4DC5-8F09-FC8E107AB854}" dt="2025-06-15T17:22:27.129" v="397" actId="2696"/>
        <pc:sldMkLst>
          <pc:docMk/>
          <pc:sldMk cId="3377633293" sldId="269"/>
        </pc:sldMkLst>
      </pc:sldChg>
      <pc:sldChg chg="add del">
        <pc:chgData name="Wenjun Lee" userId="ba2d9a24ccc042b8" providerId="LiveId" clId="{8DDF189E-0ED5-4DC5-8F09-FC8E107AB854}" dt="2025-06-15T17:22:27.129" v="397" actId="2696"/>
        <pc:sldMkLst>
          <pc:docMk/>
          <pc:sldMk cId="2109070615" sldId="270"/>
        </pc:sldMkLst>
      </pc:sldChg>
      <pc:sldChg chg="addSp delSp modSp add mod modNotesTx">
        <pc:chgData name="Wenjun Lee" userId="ba2d9a24ccc042b8" providerId="LiveId" clId="{8DDF189E-0ED5-4DC5-8F09-FC8E107AB854}" dt="2025-06-16T02:43:57.324" v="806" actId="20577"/>
        <pc:sldMkLst>
          <pc:docMk/>
          <pc:sldMk cId="1284283857" sldId="271"/>
        </pc:sldMkLst>
        <pc:spChg chg="mod">
          <ac:chgData name="Wenjun Lee" userId="ba2d9a24ccc042b8" providerId="LiveId" clId="{8DDF189E-0ED5-4DC5-8F09-FC8E107AB854}" dt="2025-06-15T17:22:54.905" v="434"/>
          <ac:spMkLst>
            <pc:docMk/>
            <pc:sldMk cId="1284283857" sldId="271"/>
            <ac:spMk id="2" creationId="{568E81BF-AE7F-4163-5D7B-E728008EFC6C}"/>
          </ac:spMkLst>
        </pc:spChg>
        <pc:spChg chg="mod">
          <ac:chgData name="Wenjun Lee" userId="ba2d9a24ccc042b8" providerId="LiveId" clId="{8DDF189E-0ED5-4DC5-8F09-FC8E107AB854}" dt="2025-06-16T02:40:01.926" v="797" actId="1076"/>
          <ac:spMkLst>
            <pc:docMk/>
            <pc:sldMk cId="1284283857" sldId="271"/>
            <ac:spMk id="3" creationId="{2C457127-975A-21B4-A246-6FC193061E57}"/>
          </ac:spMkLst>
        </pc:spChg>
        <pc:spChg chg="mod">
          <ac:chgData name="Wenjun Lee" userId="ba2d9a24ccc042b8" providerId="LiveId" clId="{8DDF189E-0ED5-4DC5-8F09-FC8E107AB854}" dt="2025-06-16T02:40:00.022" v="796" actId="1076"/>
          <ac:spMkLst>
            <pc:docMk/>
            <pc:sldMk cId="1284283857" sldId="271"/>
            <ac:spMk id="6" creationId="{CF7A1A9F-84C5-3B1B-99E6-80C9CF1A46C4}"/>
          </ac:spMkLst>
        </pc:spChg>
        <pc:spChg chg="mod">
          <ac:chgData name="Wenjun Lee" userId="ba2d9a24ccc042b8" providerId="LiveId" clId="{8DDF189E-0ED5-4DC5-8F09-FC8E107AB854}" dt="2025-06-16T02:39:55.439" v="794" actId="1076"/>
          <ac:spMkLst>
            <pc:docMk/>
            <pc:sldMk cId="1284283857" sldId="271"/>
            <ac:spMk id="7" creationId="{BCB6945C-C440-DE04-290C-03B54E9C1E41}"/>
          </ac:spMkLst>
        </pc:spChg>
        <pc:spChg chg="add mod">
          <ac:chgData name="Wenjun Lee" userId="ba2d9a24ccc042b8" providerId="LiveId" clId="{8DDF189E-0ED5-4DC5-8F09-FC8E107AB854}" dt="2025-06-16T02:39:58.115" v="795" actId="1076"/>
          <ac:spMkLst>
            <pc:docMk/>
            <pc:sldMk cId="1284283857" sldId="271"/>
            <ac:spMk id="8" creationId="{F0EB8BBF-7EC9-585B-9CD5-6275239EE3D6}"/>
          </ac:spMkLst>
        </pc:spChg>
        <pc:spChg chg="add mod">
          <ac:chgData name="Wenjun Lee" userId="ba2d9a24ccc042b8" providerId="LiveId" clId="{8DDF189E-0ED5-4DC5-8F09-FC8E107AB854}" dt="2025-06-15T17:26:54.965" v="543" actId="1076"/>
          <ac:spMkLst>
            <pc:docMk/>
            <pc:sldMk cId="1284283857" sldId="271"/>
            <ac:spMk id="10" creationId="{7F904C45-AC2B-2F99-34EE-D0ABA525D95B}"/>
          </ac:spMkLst>
        </pc:spChg>
        <pc:spChg chg="del">
          <ac:chgData name="Wenjun Lee" userId="ba2d9a24ccc042b8" providerId="LiveId" clId="{8DDF189E-0ED5-4DC5-8F09-FC8E107AB854}" dt="2025-06-15T17:24:35.064" v="475" actId="478"/>
          <ac:spMkLst>
            <pc:docMk/>
            <pc:sldMk cId="1284283857" sldId="271"/>
            <ac:spMk id="34" creationId="{C61E4282-D53D-C3A6-04C6-9F8657D9B1A6}"/>
          </ac:spMkLst>
        </pc:spChg>
        <pc:spChg chg="mod">
          <ac:chgData name="Wenjun Lee" userId="ba2d9a24ccc042b8" providerId="LiveId" clId="{8DDF189E-0ED5-4DC5-8F09-FC8E107AB854}" dt="2025-06-15T17:26:16.547" v="528" actId="1076"/>
          <ac:spMkLst>
            <pc:docMk/>
            <pc:sldMk cId="1284283857" sldId="271"/>
            <ac:spMk id="39" creationId="{3C8739ED-C28C-D05E-16C5-9E4FB9BDB075}"/>
          </ac:spMkLst>
        </pc:spChg>
        <pc:spChg chg="del">
          <ac:chgData name="Wenjun Lee" userId="ba2d9a24ccc042b8" providerId="LiveId" clId="{8DDF189E-0ED5-4DC5-8F09-FC8E107AB854}" dt="2025-06-15T17:24:32.025" v="473" actId="478"/>
          <ac:spMkLst>
            <pc:docMk/>
            <pc:sldMk cId="1284283857" sldId="271"/>
            <ac:spMk id="44" creationId="{F88DFE4E-7789-29FF-7789-44DBA18F4A13}"/>
          </ac:spMkLst>
        </pc:spChg>
        <pc:picChg chg="add mod ord">
          <ac:chgData name="Wenjun Lee" userId="ba2d9a24ccc042b8" providerId="LiveId" clId="{8DDF189E-0ED5-4DC5-8F09-FC8E107AB854}" dt="2025-06-15T17:27:03.042" v="546" actId="1076"/>
          <ac:picMkLst>
            <pc:docMk/>
            <pc:sldMk cId="1284283857" sldId="271"/>
            <ac:picMk id="5" creationId="{AC67B239-5960-F77F-2469-20DD13C49F03}"/>
          </ac:picMkLst>
        </pc:picChg>
        <pc:picChg chg="add del mod">
          <ac:chgData name="Wenjun Lee" userId="ba2d9a24ccc042b8" providerId="LiveId" clId="{8DDF189E-0ED5-4DC5-8F09-FC8E107AB854}" dt="2025-06-15T17:26:40.752" v="537" actId="478"/>
          <ac:picMkLst>
            <pc:docMk/>
            <pc:sldMk cId="1284283857" sldId="271"/>
            <ac:picMk id="9" creationId="{7E0071AB-F804-D0B6-D4EC-BC7551C2E52D}"/>
          </ac:picMkLst>
        </pc:picChg>
        <pc:picChg chg="add mod ord">
          <ac:chgData name="Wenjun Lee" userId="ba2d9a24ccc042b8" providerId="LiveId" clId="{8DDF189E-0ED5-4DC5-8F09-FC8E107AB854}" dt="2025-06-15T17:27:04.335" v="547" actId="1076"/>
          <ac:picMkLst>
            <pc:docMk/>
            <pc:sldMk cId="1284283857" sldId="271"/>
            <ac:picMk id="12" creationId="{47A6BF59-58A5-26CC-A997-9264432E4C48}"/>
          </ac:picMkLst>
        </pc:picChg>
      </pc:sldChg>
      <pc:sldChg chg="add del">
        <pc:chgData name="Wenjun Lee" userId="ba2d9a24ccc042b8" providerId="LiveId" clId="{8DDF189E-0ED5-4DC5-8F09-FC8E107AB854}" dt="2025-06-15T17:22:21.378" v="394"/>
        <pc:sldMkLst>
          <pc:docMk/>
          <pc:sldMk cId="2157205776" sldId="271"/>
        </pc:sldMkLst>
      </pc:sldChg>
      <pc:sldChg chg="addSp delSp modSp add mod">
        <pc:chgData name="Wenjun Lee" userId="ba2d9a24ccc042b8" providerId="LiveId" clId="{8DDF189E-0ED5-4DC5-8F09-FC8E107AB854}" dt="2025-06-15T17:29:19.194" v="601" actId="1076"/>
        <pc:sldMkLst>
          <pc:docMk/>
          <pc:sldMk cId="301648483" sldId="272"/>
        </pc:sldMkLst>
        <pc:spChg chg="mod">
          <ac:chgData name="Wenjun Lee" userId="ba2d9a24ccc042b8" providerId="LiveId" clId="{8DDF189E-0ED5-4DC5-8F09-FC8E107AB854}" dt="2025-06-15T17:23:00.528" v="438"/>
          <ac:spMkLst>
            <pc:docMk/>
            <pc:sldMk cId="301648483" sldId="272"/>
            <ac:spMk id="2" creationId="{57211BB3-8967-6CBE-23D4-707A27992421}"/>
          </ac:spMkLst>
        </pc:spChg>
        <pc:spChg chg="mod">
          <ac:chgData name="Wenjun Lee" userId="ba2d9a24ccc042b8" providerId="LiveId" clId="{8DDF189E-0ED5-4DC5-8F09-FC8E107AB854}" dt="2025-06-15T17:27:13.150" v="550"/>
          <ac:spMkLst>
            <pc:docMk/>
            <pc:sldMk cId="301648483" sldId="272"/>
            <ac:spMk id="3" creationId="{E4E5B311-50DF-3681-BA10-F4781BE1D78B}"/>
          </ac:spMkLst>
        </pc:spChg>
        <pc:spChg chg="mod">
          <ac:chgData name="Wenjun Lee" userId="ba2d9a24ccc042b8" providerId="LiveId" clId="{8DDF189E-0ED5-4DC5-8F09-FC8E107AB854}" dt="2025-06-15T17:28:55.975" v="589" actId="1076"/>
          <ac:spMkLst>
            <pc:docMk/>
            <pc:sldMk cId="301648483" sldId="272"/>
            <ac:spMk id="6" creationId="{61C2B3AC-D826-0211-E00C-2C0EB3D5B79F}"/>
          </ac:spMkLst>
        </pc:spChg>
        <pc:spChg chg="mod">
          <ac:chgData name="Wenjun Lee" userId="ba2d9a24ccc042b8" providerId="LiveId" clId="{8DDF189E-0ED5-4DC5-8F09-FC8E107AB854}" dt="2025-06-15T17:28:38.795" v="580" actId="1076"/>
          <ac:spMkLst>
            <pc:docMk/>
            <pc:sldMk cId="301648483" sldId="272"/>
            <ac:spMk id="7" creationId="{8F4C5DB5-1625-EDEF-2F43-A5B517D11201}"/>
          </ac:spMkLst>
        </pc:spChg>
        <pc:spChg chg="add mod">
          <ac:chgData name="Wenjun Lee" userId="ba2d9a24ccc042b8" providerId="LiveId" clId="{8DDF189E-0ED5-4DC5-8F09-FC8E107AB854}" dt="2025-06-15T17:29:19.194" v="601" actId="1076"/>
          <ac:spMkLst>
            <pc:docMk/>
            <pc:sldMk cId="301648483" sldId="272"/>
            <ac:spMk id="12" creationId="{9134074B-A51A-4B6B-21A3-B4C5A007E92D}"/>
          </ac:spMkLst>
        </pc:spChg>
        <pc:spChg chg="del">
          <ac:chgData name="Wenjun Lee" userId="ba2d9a24ccc042b8" providerId="LiveId" clId="{8DDF189E-0ED5-4DC5-8F09-FC8E107AB854}" dt="2025-06-15T17:28:10.685" v="572" actId="478"/>
          <ac:spMkLst>
            <pc:docMk/>
            <pc:sldMk cId="301648483" sldId="272"/>
            <ac:spMk id="34" creationId="{E7909B7B-3154-A177-6222-BFC4234F552B}"/>
          </ac:spMkLst>
        </pc:spChg>
        <pc:spChg chg="mod">
          <ac:chgData name="Wenjun Lee" userId="ba2d9a24ccc042b8" providerId="LiveId" clId="{8DDF189E-0ED5-4DC5-8F09-FC8E107AB854}" dt="2025-06-15T17:28:09.173" v="571" actId="1076"/>
          <ac:spMkLst>
            <pc:docMk/>
            <pc:sldMk cId="301648483" sldId="272"/>
            <ac:spMk id="39" creationId="{3704D817-4C38-0D53-C2ED-369C80D35E77}"/>
          </ac:spMkLst>
        </pc:spChg>
        <pc:spChg chg="del">
          <ac:chgData name="Wenjun Lee" userId="ba2d9a24ccc042b8" providerId="LiveId" clId="{8DDF189E-0ED5-4DC5-8F09-FC8E107AB854}" dt="2025-06-15T17:28:11.726" v="573" actId="478"/>
          <ac:spMkLst>
            <pc:docMk/>
            <pc:sldMk cId="301648483" sldId="272"/>
            <ac:spMk id="44" creationId="{1D1B7737-3520-70AB-FCE2-70E87B3828D3}"/>
          </ac:spMkLst>
        </pc:spChg>
        <pc:picChg chg="add mod">
          <ac:chgData name="Wenjun Lee" userId="ba2d9a24ccc042b8" providerId="LiveId" clId="{8DDF189E-0ED5-4DC5-8F09-FC8E107AB854}" dt="2025-06-15T17:28:43.079" v="582" actId="1076"/>
          <ac:picMkLst>
            <pc:docMk/>
            <pc:sldMk cId="301648483" sldId="272"/>
            <ac:picMk id="5" creationId="{16196019-A50C-E7B7-9222-1F576DA06D2C}"/>
          </ac:picMkLst>
        </pc:picChg>
        <pc:picChg chg="add mod">
          <ac:chgData name="Wenjun Lee" userId="ba2d9a24ccc042b8" providerId="LiveId" clId="{8DDF189E-0ED5-4DC5-8F09-FC8E107AB854}" dt="2025-06-15T17:28:56.886" v="590" actId="1076"/>
          <ac:picMkLst>
            <pc:docMk/>
            <pc:sldMk cId="301648483" sldId="272"/>
            <ac:picMk id="9" creationId="{2F9BDE4B-C11C-A71B-77F4-4216A52C9711}"/>
          </ac:picMkLst>
        </pc:picChg>
        <pc:picChg chg="add mod">
          <ac:chgData name="Wenjun Lee" userId="ba2d9a24ccc042b8" providerId="LiveId" clId="{8DDF189E-0ED5-4DC5-8F09-FC8E107AB854}" dt="2025-06-15T17:28:53.416" v="588" actId="1076"/>
          <ac:picMkLst>
            <pc:docMk/>
            <pc:sldMk cId="301648483" sldId="272"/>
            <ac:picMk id="11" creationId="{14832D05-69FD-BB0E-3605-AF59A887EB78}"/>
          </ac:picMkLst>
        </pc:picChg>
        <pc:picChg chg="add mod">
          <ac:chgData name="Wenjun Lee" userId="ba2d9a24ccc042b8" providerId="LiveId" clId="{8DDF189E-0ED5-4DC5-8F09-FC8E107AB854}" dt="2025-06-15T17:29:17.475" v="600" actId="1076"/>
          <ac:picMkLst>
            <pc:docMk/>
            <pc:sldMk cId="301648483" sldId="272"/>
            <ac:picMk id="14" creationId="{12BEFB60-8691-F83A-08F3-FA57133CBA7F}"/>
          </ac:picMkLst>
        </pc:picChg>
      </pc:sldChg>
      <pc:sldChg chg="add del">
        <pc:chgData name="Wenjun Lee" userId="ba2d9a24ccc042b8" providerId="LiveId" clId="{8DDF189E-0ED5-4DC5-8F09-FC8E107AB854}" dt="2025-06-15T17:22:21.378" v="394"/>
        <pc:sldMkLst>
          <pc:docMk/>
          <pc:sldMk cId="1116714046" sldId="272"/>
        </pc:sldMkLst>
      </pc:sldChg>
      <pc:sldChg chg="add del">
        <pc:chgData name="Wenjun Lee" userId="ba2d9a24ccc042b8" providerId="LiveId" clId="{8DDF189E-0ED5-4DC5-8F09-FC8E107AB854}" dt="2025-06-15T17:22:21.378" v="394"/>
        <pc:sldMkLst>
          <pc:docMk/>
          <pc:sldMk cId="697556740" sldId="273"/>
        </pc:sldMkLst>
      </pc:sldChg>
      <pc:sldChg chg="add del">
        <pc:chgData name="Wenjun Lee" userId="ba2d9a24ccc042b8" providerId="LiveId" clId="{8DDF189E-0ED5-4DC5-8F09-FC8E107AB854}" dt="2025-06-15T17:22:20.799" v="393"/>
        <pc:sldMkLst>
          <pc:docMk/>
          <pc:sldMk cId="4104725293" sldId="274"/>
        </pc:sldMkLst>
      </pc:sldChg>
      <pc:sldChg chg="add del">
        <pc:chgData name="Wenjun Lee" userId="ba2d9a24ccc042b8" providerId="LiveId" clId="{8DDF189E-0ED5-4DC5-8F09-FC8E107AB854}" dt="2025-06-15T17:22:20.799" v="393"/>
        <pc:sldMkLst>
          <pc:docMk/>
          <pc:sldMk cId="3970084387" sldId="275"/>
        </pc:sldMkLst>
      </pc:sldChg>
      <pc:sldChg chg="add del">
        <pc:chgData name="Wenjun Lee" userId="ba2d9a24ccc042b8" providerId="LiveId" clId="{8DDF189E-0ED5-4DC5-8F09-FC8E107AB854}" dt="2025-06-15T17:22:20.799" v="393"/>
        <pc:sldMkLst>
          <pc:docMk/>
          <pc:sldMk cId="286140984" sldId="27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3CA8971-A8C7-4C46-9834-FFEA817C85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F6361A-206D-4DAB-9C06-16BFE0552E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6CA86-C6A6-44B1-AE3B-03A4BA11AD5A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A8A608-9650-4C34-A3F9-30DACB8D86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2F5545-40D0-4EE2-AFDD-1E4583F05A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1479B-6065-4A92-A0A4-39D04E4C09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831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A3D24-6083-4546-8C6D-DEE86BAAAE49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D8765-8EF3-408C-9341-152904E4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4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937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733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120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6F432-D8DB-F4C7-AAD0-D27912A05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E85BEBF-BF59-1EA7-19FB-C0EABFF1FD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F9B3BDC-C460-F92F-E81E-5C17912232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ABC833-A269-F245-C5CE-1A2D91715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24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930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C5D1B-7B39-0616-2D5F-864267D1A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3580546-D769-4117-E1F7-E3FE128800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0E18DD8-B0AB-FB2E-B13E-4822C32A0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F515B4-8931-4A98-01B4-35CA06CECF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867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956DE-BA88-2574-4639-40EC2241C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1861E79-3B09-7FCA-5466-0FD336F98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D3D545B-FD14-22E9-10C5-88D00E39FA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929E75-D16C-11FB-9E1A-2C4F445183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533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2B404-705E-DC43-3F5F-91CA6934E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847F208-B2ED-BC04-DA85-CFC6DD213A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6E6C71C-2AF0-3788-DEEB-4AA912227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0164BA-0288-44C8-ABAC-99CD0EE94D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85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B81C436-15D0-FD51-15F6-BF92B859E6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89"/>
          <a:stretch/>
        </p:blipFill>
        <p:spPr>
          <a:xfrm flipH="1">
            <a:off x="5326743" y="0"/>
            <a:ext cx="6864362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545B57F-7D9D-4AD8-9FE4-E5267D65BB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400" y="2398486"/>
            <a:ext cx="5116286" cy="590931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zh-CN" altLang="en-US" sz="3600" b="1" dirty="0">
                <a:solidFill>
                  <a:schemeClr val="tx1"/>
                </a:solidFill>
              </a:defRPr>
            </a:lvl1pPr>
          </a:lstStyle>
          <a:p>
            <a:pPr lvl="0" defTabSz="914354"/>
            <a:r>
              <a:rPr lang="en-US" altLang="zh-CN" dirty="0"/>
              <a:t>Click to edit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DDB65F-C302-4F35-9CCB-12FB82E259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0400" y="4484388"/>
            <a:ext cx="5116286" cy="294632"/>
          </a:xfrm>
        </p:spPr>
        <p:txBody>
          <a:bodyPr vert="horz" wrap="square" lIns="91440" tIns="45720" rIns="91440" bIns="45720" rtlCol="0" anchor="t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zh-CN" altLang="en-US" sz="1000">
                <a:solidFill>
                  <a:schemeClr val="tx1"/>
                </a:solidFill>
              </a:defRPr>
            </a:lvl1pPr>
          </a:lstStyle>
          <a:p>
            <a:pPr marL="228600" lvl="0" indent="-228600" defTabSz="914354"/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EF3F9F2-2DBE-4016-9D2B-F5CF4BE8EB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" y="742769"/>
            <a:ext cx="1099981" cy="258532"/>
          </a:xfrm>
        </p:spPr>
        <p:txBody>
          <a:bodyPr vert="horz" wrap="none" lIns="91440" tIns="45720" rIns="91440" bIns="45720" rtlCol="0" anchor="ctr">
            <a:sp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LGOO HERE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E87672F-B1C6-48DE-AA53-00DF0F7A22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82655" y="6084773"/>
            <a:ext cx="1494319" cy="230832"/>
          </a:xfr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r">
              <a:buNone/>
              <a:defRPr lang="zh-CN" altLang="en-US" sz="1000" b="0" dirty="0" smtClean="0">
                <a:ln>
                  <a:noFill/>
                </a:ln>
                <a:latin typeface="+mj-lt"/>
                <a:ea typeface="+mj-ea"/>
                <a:cs typeface="+mj-cs"/>
              </a:defRPr>
            </a:lvl1pPr>
          </a:lstStyle>
          <a:p>
            <a:pPr marL="228578" lvl="0" indent="-228578" algn="r">
              <a:spcBef>
                <a:spcPct val="0"/>
              </a:spcBef>
            </a:pPr>
            <a:r>
              <a:rPr lang="en-US" altLang="zh-CN" dirty="0"/>
              <a:t>Speaker name and title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7F9CD294-FF1B-4610-BFE9-CD768963F34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3100" y="6084773"/>
            <a:ext cx="954107" cy="230832"/>
          </a:xfr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l">
              <a:buNone/>
              <a:defRPr lang="zh-CN" altLang="en-US" sz="1000" b="0" dirty="0" smtClean="0">
                <a:ln>
                  <a:noFill/>
                </a:ln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OfficePLUS</a:t>
            </a:r>
          </a:p>
        </p:txBody>
      </p:sp>
    </p:spTree>
    <p:extLst>
      <p:ext uri="{BB962C8B-B14F-4D97-AF65-F5344CB8AC3E}">
        <p14:creationId xmlns:p14="http://schemas.microsoft.com/office/powerpoint/2010/main" val="321854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92026FB5-D4F5-2F6B-2D6C-41AEDE29F7F6}"/>
              </a:ext>
            </a:extLst>
          </p:cNvPr>
          <p:cNvGrpSpPr/>
          <p:nvPr userDrawn="1"/>
        </p:nvGrpSpPr>
        <p:grpSpPr>
          <a:xfrm>
            <a:off x="-1" y="0"/>
            <a:ext cx="11956717" cy="6858000"/>
            <a:chOff x="-1" y="0"/>
            <a:chExt cx="11956717" cy="685800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99918E3-8216-7AE8-F398-B8D5BEB67E7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5" t="21665" r="39463" b="9856"/>
            <a:stretch/>
          </p:blipFill>
          <p:spPr>
            <a:xfrm>
              <a:off x="-1" y="0"/>
              <a:ext cx="10609944" cy="6858000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16FCB5A-F12B-0486-B206-B6EFD0BB62C0}"/>
                </a:ext>
              </a:extLst>
            </p:cNvPr>
            <p:cNvSpPr/>
            <p:nvPr userDrawn="1"/>
          </p:nvSpPr>
          <p:spPr>
            <a:xfrm>
              <a:off x="235284" y="203200"/>
              <a:ext cx="11721432" cy="645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D916A-3E34-4B9E-8F9F-7A8921A3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5DC6DA8-D137-41D2-A934-63CB8FFB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E6FF3-E480-4C96-9DE0-054940E7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DFAA1-D4C3-4306-A3AE-0641E358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E0EBE-EC20-4150-A2C6-9837F344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E7F50C67-D608-E609-CA09-694A6103609F}"/>
              </a:ext>
            </a:extLst>
          </p:cNvPr>
          <p:cNvSpPr/>
          <p:nvPr userDrawn="1"/>
        </p:nvSpPr>
        <p:spPr>
          <a:xfrm rot="1030137">
            <a:off x="10563966" y="837555"/>
            <a:ext cx="1366778" cy="382292"/>
          </a:xfrm>
          <a:custGeom>
            <a:avLst/>
            <a:gdLst>
              <a:gd name="connsiteX0" fmla="*/ 0 w 2880360"/>
              <a:gd name="connsiteY0" fmla="*/ 629934 h 629934"/>
              <a:gd name="connsiteX1" fmla="*/ 331470 w 2880360"/>
              <a:gd name="connsiteY1" fmla="*/ 1284 h 629934"/>
              <a:gd name="connsiteX2" fmla="*/ 525780 w 2880360"/>
              <a:gd name="connsiteY2" fmla="*/ 458484 h 629934"/>
              <a:gd name="connsiteX3" fmla="*/ 754380 w 2880360"/>
              <a:gd name="connsiteY3" fmla="*/ 172734 h 629934"/>
              <a:gd name="connsiteX4" fmla="*/ 891540 w 2880360"/>
              <a:gd name="connsiteY4" fmla="*/ 321324 h 629934"/>
              <a:gd name="connsiteX5" fmla="*/ 1508760 w 2880360"/>
              <a:gd name="connsiteY5" fmla="*/ 104154 h 629934"/>
              <a:gd name="connsiteX6" fmla="*/ 1931670 w 2880360"/>
              <a:gd name="connsiteY6" fmla="*/ 401334 h 629934"/>
              <a:gd name="connsiteX7" fmla="*/ 2880360 w 2880360"/>
              <a:gd name="connsiteY7" fmla="*/ 149874 h 62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80360" h="629934">
                <a:moveTo>
                  <a:pt x="0" y="629934"/>
                </a:moveTo>
                <a:cubicBezTo>
                  <a:pt x="121920" y="329896"/>
                  <a:pt x="243840" y="29859"/>
                  <a:pt x="331470" y="1284"/>
                </a:cubicBezTo>
                <a:cubicBezTo>
                  <a:pt x="419100" y="-27291"/>
                  <a:pt x="455295" y="429909"/>
                  <a:pt x="525780" y="458484"/>
                </a:cubicBezTo>
                <a:cubicBezTo>
                  <a:pt x="596265" y="487059"/>
                  <a:pt x="693420" y="195594"/>
                  <a:pt x="754380" y="172734"/>
                </a:cubicBezTo>
                <a:cubicBezTo>
                  <a:pt x="815340" y="149874"/>
                  <a:pt x="765810" y="332754"/>
                  <a:pt x="891540" y="321324"/>
                </a:cubicBezTo>
                <a:cubicBezTo>
                  <a:pt x="1017270" y="309894"/>
                  <a:pt x="1335405" y="90819"/>
                  <a:pt x="1508760" y="104154"/>
                </a:cubicBezTo>
                <a:cubicBezTo>
                  <a:pt x="1682115" y="117489"/>
                  <a:pt x="1703070" y="393714"/>
                  <a:pt x="1931670" y="401334"/>
                </a:cubicBezTo>
                <a:cubicBezTo>
                  <a:pt x="2160270" y="408954"/>
                  <a:pt x="2733675" y="193689"/>
                  <a:pt x="2880360" y="149874"/>
                </a:cubicBezTo>
              </a:path>
            </a:pathLst>
          </a:custGeom>
          <a:noFill/>
          <a:ln>
            <a:gradFill>
              <a:gsLst>
                <a:gs pos="0">
                  <a:srgbClr val="181F71"/>
                </a:gs>
                <a:gs pos="72000">
                  <a:srgbClr val="3435D8"/>
                </a:gs>
                <a:gs pos="34000">
                  <a:srgbClr val="C9E6FB"/>
                </a:gs>
                <a:gs pos="100000">
                  <a:srgbClr val="72B1F3"/>
                </a:gs>
              </a:gsLst>
              <a:lin ang="0" scaled="0"/>
            </a:gra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934858"/>
                      <a:gd name="connsiteY0" fmla="*/ 223309 h 426519"/>
                      <a:gd name="connsiteX1" fmla="*/ 1509486 w 4934858"/>
                      <a:gd name="connsiteY1" fmla="*/ 5595 h 426519"/>
                      <a:gd name="connsiteX2" fmla="*/ 2757715 w 4934858"/>
                      <a:gd name="connsiteY2" fmla="*/ 426509 h 426519"/>
                      <a:gd name="connsiteX3" fmla="*/ 3817258 w 4934858"/>
                      <a:gd name="connsiteY3" fmla="*/ 20109 h 426519"/>
                      <a:gd name="connsiteX4" fmla="*/ 4557486 w 4934858"/>
                      <a:gd name="connsiteY4" fmla="*/ 382967 h 426519"/>
                      <a:gd name="connsiteX5" fmla="*/ 4934858 w 4934858"/>
                      <a:gd name="connsiteY5" fmla="*/ 136224 h 4265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934858" h="426519" extrusionOk="0">
                        <a:moveTo>
                          <a:pt x="0" y="223309"/>
                        </a:moveTo>
                        <a:cubicBezTo>
                          <a:pt x="469316" y="63212"/>
                          <a:pt x="1010303" y="-13423"/>
                          <a:pt x="1509486" y="5595"/>
                        </a:cubicBezTo>
                        <a:cubicBezTo>
                          <a:pt x="2028732" y="52015"/>
                          <a:pt x="2350841" y="424797"/>
                          <a:pt x="2757715" y="426509"/>
                        </a:cubicBezTo>
                        <a:cubicBezTo>
                          <a:pt x="3135774" y="435344"/>
                          <a:pt x="3513181" y="50109"/>
                          <a:pt x="3817258" y="20109"/>
                        </a:cubicBezTo>
                        <a:cubicBezTo>
                          <a:pt x="4096083" y="1288"/>
                          <a:pt x="4394427" y="374704"/>
                          <a:pt x="4557486" y="382967"/>
                        </a:cubicBezTo>
                        <a:cubicBezTo>
                          <a:pt x="4767651" y="405154"/>
                          <a:pt x="4842714" y="262256"/>
                          <a:pt x="4934858" y="136224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7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7458B88-F048-941C-EE78-C77F6749E8E3}"/>
              </a:ext>
            </a:extLst>
          </p:cNvPr>
          <p:cNvGrpSpPr/>
          <p:nvPr userDrawn="1"/>
        </p:nvGrpSpPr>
        <p:grpSpPr>
          <a:xfrm>
            <a:off x="-1" y="0"/>
            <a:ext cx="11956717" cy="6858000"/>
            <a:chOff x="-1" y="0"/>
            <a:chExt cx="11956717" cy="685800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79B3EF0-A2C4-2D7C-A8C2-3C427A89BE7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5" t="21665" r="39463" b="9856"/>
            <a:stretch/>
          </p:blipFill>
          <p:spPr>
            <a:xfrm>
              <a:off x="-1" y="0"/>
              <a:ext cx="10609944" cy="6858000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82A8FD8-2132-A010-10F4-67FDCEE6DD62}"/>
                </a:ext>
              </a:extLst>
            </p:cNvPr>
            <p:cNvSpPr/>
            <p:nvPr userDrawn="1"/>
          </p:nvSpPr>
          <p:spPr>
            <a:xfrm>
              <a:off x="235284" y="203200"/>
              <a:ext cx="11721432" cy="645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DF03A82-401C-4A0E-BE21-BE588E8741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1500188"/>
            <a:ext cx="2836562" cy="594626"/>
          </a:xfrm>
        </p:spPr>
        <p:txBody>
          <a:bodyPr>
            <a:normAutofit/>
          </a:bodyPr>
          <a:lstStyle>
            <a:lvl1pPr marL="0" indent="0" algn="r">
              <a:buFont typeface="+mj-lt"/>
              <a:buNone/>
              <a:defRPr sz="2400" b="1"/>
            </a:lvl1pPr>
            <a:lvl2pPr marL="457200" indent="0">
              <a:buFont typeface="+mj-ea"/>
              <a:buNone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BEF0FD1-3ACE-43A8-AF57-CC0D436DC7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47836" y="1500187"/>
            <a:ext cx="7871045" cy="46339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800100" indent="-342900">
              <a:buFont typeface="+mj-ea"/>
              <a:buAutoNum type="circleNumDbPlain"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EA95BB-0FD6-4D94-81DB-8D38069818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2568E-3CA5-4FDE-A375-CB503A7EDE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altLang="zh-CN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866F782-5852-4C4E-B3FE-2AD687E8AC1B}"/>
              </a:ext>
            </a:extLst>
          </p:cNvPr>
          <p:cNvCxnSpPr>
            <a:cxnSpLocks/>
          </p:cNvCxnSpPr>
          <p:nvPr userDrawn="1"/>
        </p:nvCxnSpPr>
        <p:spPr>
          <a:xfrm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3CCCD118-A808-47B5-869B-310AF975DC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2626456" y="5219207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860877DF-05E6-914E-9FB2-C987EF0424CC}"/>
              </a:ext>
            </a:extLst>
          </p:cNvPr>
          <p:cNvSpPr/>
          <p:nvPr userDrawn="1"/>
        </p:nvSpPr>
        <p:spPr>
          <a:xfrm rot="1030137">
            <a:off x="10563966" y="837555"/>
            <a:ext cx="1366778" cy="382292"/>
          </a:xfrm>
          <a:custGeom>
            <a:avLst/>
            <a:gdLst>
              <a:gd name="connsiteX0" fmla="*/ 0 w 2880360"/>
              <a:gd name="connsiteY0" fmla="*/ 629934 h 629934"/>
              <a:gd name="connsiteX1" fmla="*/ 331470 w 2880360"/>
              <a:gd name="connsiteY1" fmla="*/ 1284 h 629934"/>
              <a:gd name="connsiteX2" fmla="*/ 525780 w 2880360"/>
              <a:gd name="connsiteY2" fmla="*/ 458484 h 629934"/>
              <a:gd name="connsiteX3" fmla="*/ 754380 w 2880360"/>
              <a:gd name="connsiteY3" fmla="*/ 172734 h 629934"/>
              <a:gd name="connsiteX4" fmla="*/ 891540 w 2880360"/>
              <a:gd name="connsiteY4" fmla="*/ 321324 h 629934"/>
              <a:gd name="connsiteX5" fmla="*/ 1508760 w 2880360"/>
              <a:gd name="connsiteY5" fmla="*/ 104154 h 629934"/>
              <a:gd name="connsiteX6" fmla="*/ 1931670 w 2880360"/>
              <a:gd name="connsiteY6" fmla="*/ 401334 h 629934"/>
              <a:gd name="connsiteX7" fmla="*/ 2880360 w 2880360"/>
              <a:gd name="connsiteY7" fmla="*/ 149874 h 62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80360" h="629934">
                <a:moveTo>
                  <a:pt x="0" y="629934"/>
                </a:moveTo>
                <a:cubicBezTo>
                  <a:pt x="121920" y="329896"/>
                  <a:pt x="243840" y="29859"/>
                  <a:pt x="331470" y="1284"/>
                </a:cubicBezTo>
                <a:cubicBezTo>
                  <a:pt x="419100" y="-27291"/>
                  <a:pt x="455295" y="429909"/>
                  <a:pt x="525780" y="458484"/>
                </a:cubicBezTo>
                <a:cubicBezTo>
                  <a:pt x="596265" y="487059"/>
                  <a:pt x="693420" y="195594"/>
                  <a:pt x="754380" y="172734"/>
                </a:cubicBezTo>
                <a:cubicBezTo>
                  <a:pt x="815340" y="149874"/>
                  <a:pt x="765810" y="332754"/>
                  <a:pt x="891540" y="321324"/>
                </a:cubicBezTo>
                <a:cubicBezTo>
                  <a:pt x="1017270" y="309894"/>
                  <a:pt x="1335405" y="90819"/>
                  <a:pt x="1508760" y="104154"/>
                </a:cubicBezTo>
                <a:cubicBezTo>
                  <a:pt x="1682115" y="117489"/>
                  <a:pt x="1703070" y="393714"/>
                  <a:pt x="1931670" y="401334"/>
                </a:cubicBezTo>
                <a:cubicBezTo>
                  <a:pt x="2160270" y="408954"/>
                  <a:pt x="2733675" y="193689"/>
                  <a:pt x="2880360" y="149874"/>
                </a:cubicBezTo>
              </a:path>
            </a:pathLst>
          </a:custGeom>
          <a:noFill/>
          <a:ln>
            <a:gradFill>
              <a:gsLst>
                <a:gs pos="0">
                  <a:srgbClr val="181F71"/>
                </a:gs>
                <a:gs pos="72000">
                  <a:srgbClr val="3435D8"/>
                </a:gs>
                <a:gs pos="34000">
                  <a:srgbClr val="C9E6FB"/>
                </a:gs>
                <a:gs pos="100000">
                  <a:srgbClr val="72B1F3"/>
                </a:gs>
              </a:gsLst>
              <a:lin ang="0" scaled="0"/>
            </a:gra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934858"/>
                      <a:gd name="connsiteY0" fmla="*/ 223309 h 426519"/>
                      <a:gd name="connsiteX1" fmla="*/ 1509486 w 4934858"/>
                      <a:gd name="connsiteY1" fmla="*/ 5595 h 426519"/>
                      <a:gd name="connsiteX2" fmla="*/ 2757715 w 4934858"/>
                      <a:gd name="connsiteY2" fmla="*/ 426509 h 426519"/>
                      <a:gd name="connsiteX3" fmla="*/ 3817258 w 4934858"/>
                      <a:gd name="connsiteY3" fmla="*/ 20109 h 426519"/>
                      <a:gd name="connsiteX4" fmla="*/ 4557486 w 4934858"/>
                      <a:gd name="connsiteY4" fmla="*/ 382967 h 426519"/>
                      <a:gd name="connsiteX5" fmla="*/ 4934858 w 4934858"/>
                      <a:gd name="connsiteY5" fmla="*/ 136224 h 4265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934858" h="426519" extrusionOk="0">
                        <a:moveTo>
                          <a:pt x="0" y="223309"/>
                        </a:moveTo>
                        <a:cubicBezTo>
                          <a:pt x="469316" y="63212"/>
                          <a:pt x="1010303" y="-13423"/>
                          <a:pt x="1509486" y="5595"/>
                        </a:cubicBezTo>
                        <a:cubicBezTo>
                          <a:pt x="2028732" y="52015"/>
                          <a:pt x="2350841" y="424797"/>
                          <a:pt x="2757715" y="426509"/>
                        </a:cubicBezTo>
                        <a:cubicBezTo>
                          <a:pt x="3135774" y="435344"/>
                          <a:pt x="3513181" y="50109"/>
                          <a:pt x="3817258" y="20109"/>
                        </a:cubicBezTo>
                        <a:cubicBezTo>
                          <a:pt x="4096083" y="1288"/>
                          <a:pt x="4394427" y="374704"/>
                          <a:pt x="4557486" y="382967"/>
                        </a:cubicBezTo>
                        <a:cubicBezTo>
                          <a:pt x="4767651" y="405154"/>
                          <a:pt x="4842714" y="262256"/>
                          <a:pt x="4934858" y="136224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77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79D9A-DC49-4C12-80D3-3D89C278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F8C95-8814-4768-850F-851B6434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18DB71-994A-6702-CE88-D2744B0B42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" t="21665" r="39463" b="9856"/>
          <a:stretch/>
        </p:blipFill>
        <p:spPr>
          <a:xfrm>
            <a:off x="-1" y="0"/>
            <a:ext cx="10609944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00C7662-4F6D-4B06-BB36-235FC06BF8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78828" y="4822170"/>
            <a:ext cx="5731164" cy="424732"/>
          </a:xfrm>
        </p:spPr>
        <p:txBody>
          <a:bodyPr vert="horz" lIns="91440" tIns="45720" rIns="91440" bIns="45720" rtlCol="0" anchor="b">
            <a:spAutoFit/>
          </a:bodyPr>
          <a:lstStyle>
            <a:lvl1pPr algn="r">
              <a:defRPr lang="zh-CN" altLang="en-US" sz="2400">
                <a:solidFill>
                  <a:schemeClr val="tx1"/>
                </a:solidFill>
              </a:defRPr>
            </a:lvl1pPr>
          </a:lstStyle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9930E-40DF-417D-8161-BD38EB172DC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78828" y="5246902"/>
            <a:ext cx="5731164" cy="230832"/>
          </a:xfrm>
        </p:spPr>
        <p:txBody>
          <a:bodyPr>
            <a:spAutoFit/>
          </a:bodyPr>
          <a:lstStyle>
            <a:lvl1pPr marL="0" indent="0" algn="r">
              <a:buNone/>
              <a:defRPr lang="en-US" altLang="zh-CN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D30A112-90D5-4436-A45B-27BD5FEC46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" y="742769"/>
            <a:ext cx="1099981" cy="258532"/>
          </a:xfrm>
        </p:spPr>
        <p:txBody>
          <a:bodyPr vert="horz" wrap="none" lIns="91440" tIns="45720" rIns="91440" bIns="45720" rtlCol="0" anchor="ctr">
            <a:sp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LGOO HERE</a:t>
            </a:r>
          </a:p>
        </p:txBody>
      </p:sp>
    </p:spTree>
    <p:extLst>
      <p:ext uri="{BB962C8B-B14F-4D97-AF65-F5344CB8AC3E}">
        <p14:creationId xmlns:p14="http://schemas.microsoft.com/office/powerpoint/2010/main" val="64122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1627653E-1ACC-1E22-4592-9D86FE4FB97F}"/>
              </a:ext>
            </a:extLst>
          </p:cNvPr>
          <p:cNvGrpSpPr/>
          <p:nvPr userDrawn="1"/>
        </p:nvGrpSpPr>
        <p:grpSpPr>
          <a:xfrm>
            <a:off x="-1" y="0"/>
            <a:ext cx="11956717" cy="6858000"/>
            <a:chOff x="-1" y="0"/>
            <a:chExt cx="11956717" cy="6858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27CD095-CF2E-3CED-1CFA-497A21E9C50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5" t="21665" r="39463" b="9856"/>
            <a:stretch/>
          </p:blipFill>
          <p:spPr>
            <a:xfrm>
              <a:off x="-1" y="0"/>
              <a:ext cx="10609944" cy="685800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FC2928B-2EDE-4513-2513-C60DD7D6587A}"/>
                </a:ext>
              </a:extLst>
            </p:cNvPr>
            <p:cNvSpPr/>
            <p:nvPr userDrawn="1"/>
          </p:nvSpPr>
          <p:spPr>
            <a:xfrm>
              <a:off x="235284" y="203200"/>
              <a:ext cx="11721432" cy="645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14619F-25D0-4307-81CD-C24C74EF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02B25F-898B-4C1A-94A9-699B8B55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842F0A-76EB-4E77-8AF6-5F91F228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DFEEC116-1132-72F2-F1CD-BD050BBD39A6}"/>
              </a:ext>
            </a:extLst>
          </p:cNvPr>
          <p:cNvSpPr/>
          <p:nvPr userDrawn="1"/>
        </p:nvSpPr>
        <p:spPr>
          <a:xfrm rot="1030137">
            <a:off x="10563966" y="837555"/>
            <a:ext cx="1366778" cy="382292"/>
          </a:xfrm>
          <a:custGeom>
            <a:avLst/>
            <a:gdLst>
              <a:gd name="connsiteX0" fmla="*/ 0 w 2880360"/>
              <a:gd name="connsiteY0" fmla="*/ 629934 h 629934"/>
              <a:gd name="connsiteX1" fmla="*/ 331470 w 2880360"/>
              <a:gd name="connsiteY1" fmla="*/ 1284 h 629934"/>
              <a:gd name="connsiteX2" fmla="*/ 525780 w 2880360"/>
              <a:gd name="connsiteY2" fmla="*/ 458484 h 629934"/>
              <a:gd name="connsiteX3" fmla="*/ 754380 w 2880360"/>
              <a:gd name="connsiteY3" fmla="*/ 172734 h 629934"/>
              <a:gd name="connsiteX4" fmla="*/ 891540 w 2880360"/>
              <a:gd name="connsiteY4" fmla="*/ 321324 h 629934"/>
              <a:gd name="connsiteX5" fmla="*/ 1508760 w 2880360"/>
              <a:gd name="connsiteY5" fmla="*/ 104154 h 629934"/>
              <a:gd name="connsiteX6" fmla="*/ 1931670 w 2880360"/>
              <a:gd name="connsiteY6" fmla="*/ 401334 h 629934"/>
              <a:gd name="connsiteX7" fmla="*/ 2880360 w 2880360"/>
              <a:gd name="connsiteY7" fmla="*/ 149874 h 62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80360" h="629934">
                <a:moveTo>
                  <a:pt x="0" y="629934"/>
                </a:moveTo>
                <a:cubicBezTo>
                  <a:pt x="121920" y="329896"/>
                  <a:pt x="243840" y="29859"/>
                  <a:pt x="331470" y="1284"/>
                </a:cubicBezTo>
                <a:cubicBezTo>
                  <a:pt x="419100" y="-27291"/>
                  <a:pt x="455295" y="429909"/>
                  <a:pt x="525780" y="458484"/>
                </a:cubicBezTo>
                <a:cubicBezTo>
                  <a:pt x="596265" y="487059"/>
                  <a:pt x="693420" y="195594"/>
                  <a:pt x="754380" y="172734"/>
                </a:cubicBezTo>
                <a:cubicBezTo>
                  <a:pt x="815340" y="149874"/>
                  <a:pt x="765810" y="332754"/>
                  <a:pt x="891540" y="321324"/>
                </a:cubicBezTo>
                <a:cubicBezTo>
                  <a:pt x="1017270" y="309894"/>
                  <a:pt x="1335405" y="90819"/>
                  <a:pt x="1508760" y="104154"/>
                </a:cubicBezTo>
                <a:cubicBezTo>
                  <a:pt x="1682115" y="117489"/>
                  <a:pt x="1703070" y="393714"/>
                  <a:pt x="1931670" y="401334"/>
                </a:cubicBezTo>
                <a:cubicBezTo>
                  <a:pt x="2160270" y="408954"/>
                  <a:pt x="2733675" y="193689"/>
                  <a:pt x="2880360" y="149874"/>
                </a:cubicBezTo>
              </a:path>
            </a:pathLst>
          </a:custGeom>
          <a:noFill/>
          <a:ln>
            <a:gradFill>
              <a:gsLst>
                <a:gs pos="0">
                  <a:srgbClr val="181F71"/>
                </a:gs>
                <a:gs pos="72000">
                  <a:srgbClr val="3435D8"/>
                </a:gs>
                <a:gs pos="34000">
                  <a:srgbClr val="C9E6FB"/>
                </a:gs>
                <a:gs pos="100000">
                  <a:srgbClr val="72B1F3"/>
                </a:gs>
              </a:gsLst>
              <a:lin ang="0" scaled="0"/>
            </a:gra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934858"/>
                      <a:gd name="connsiteY0" fmla="*/ 223309 h 426519"/>
                      <a:gd name="connsiteX1" fmla="*/ 1509486 w 4934858"/>
                      <a:gd name="connsiteY1" fmla="*/ 5595 h 426519"/>
                      <a:gd name="connsiteX2" fmla="*/ 2757715 w 4934858"/>
                      <a:gd name="connsiteY2" fmla="*/ 426509 h 426519"/>
                      <a:gd name="connsiteX3" fmla="*/ 3817258 w 4934858"/>
                      <a:gd name="connsiteY3" fmla="*/ 20109 h 426519"/>
                      <a:gd name="connsiteX4" fmla="*/ 4557486 w 4934858"/>
                      <a:gd name="connsiteY4" fmla="*/ 382967 h 426519"/>
                      <a:gd name="connsiteX5" fmla="*/ 4934858 w 4934858"/>
                      <a:gd name="connsiteY5" fmla="*/ 136224 h 4265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934858" h="426519" extrusionOk="0">
                        <a:moveTo>
                          <a:pt x="0" y="223309"/>
                        </a:moveTo>
                        <a:cubicBezTo>
                          <a:pt x="469316" y="63212"/>
                          <a:pt x="1010303" y="-13423"/>
                          <a:pt x="1509486" y="5595"/>
                        </a:cubicBezTo>
                        <a:cubicBezTo>
                          <a:pt x="2028732" y="52015"/>
                          <a:pt x="2350841" y="424797"/>
                          <a:pt x="2757715" y="426509"/>
                        </a:cubicBezTo>
                        <a:cubicBezTo>
                          <a:pt x="3135774" y="435344"/>
                          <a:pt x="3513181" y="50109"/>
                          <a:pt x="3817258" y="20109"/>
                        </a:cubicBezTo>
                        <a:cubicBezTo>
                          <a:pt x="4096083" y="1288"/>
                          <a:pt x="4394427" y="374704"/>
                          <a:pt x="4557486" y="382967"/>
                        </a:cubicBezTo>
                        <a:cubicBezTo>
                          <a:pt x="4767651" y="405154"/>
                          <a:pt x="4842714" y="262256"/>
                          <a:pt x="4934858" y="136224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4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D6027-F7C7-4EF3-85DD-09E27ACE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262BA1-A5A7-45F4-B365-E880E1C3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CF1E8-0939-4B4D-A4D3-E47E208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2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2320649-ACD7-42E9-A261-E6ED46ACB4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2920930"/>
            <a:ext cx="6219371" cy="1588127"/>
          </a:xfrm>
        </p:spPr>
        <p:txBody>
          <a:bodyPr vert="horz" wrap="square" lIns="91440" tIns="45720" rIns="91440" bIns="45720" rtlCol="0" anchor="b">
            <a:spAutoFit/>
          </a:bodyPr>
          <a:lstStyle>
            <a:lvl1pPr marL="0" indent="0">
              <a:buNone/>
              <a:defRPr lang="en-US" altLang="zh-CN" sz="5400" b="1" smtClean="0"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altLang="zh-CN" smtClean="0"/>
            </a:lvl2pPr>
            <a:lvl3pPr>
              <a:defRPr lang="en-US" altLang="zh-CN" smtClean="0"/>
            </a:lvl3pPr>
            <a:lvl4pPr>
              <a:defRPr lang="en-US" altLang="zh-CN" smtClean="0"/>
            </a:lvl4pPr>
            <a:lvl5pPr>
              <a:defRPr lang="zh-CN" altLang="en-US"/>
            </a:lvl5pPr>
          </a:lstStyle>
          <a:p>
            <a:pPr marL="228600" lvl="0" indent="-228600" defTabSz="914354">
              <a:spcBef>
                <a:spcPct val="0"/>
              </a:spcBef>
            </a:pPr>
            <a:r>
              <a:rPr lang="en-US" altLang="zh-CN" dirty="0"/>
              <a:t>Click to edit Master text styles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82282-D548-4D6B-B58D-CF0BBB7950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742769"/>
            <a:ext cx="1099981" cy="258532"/>
          </a:xfrm>
        </p:spPr>
        <p:txBody>
          <a:bodyPr vert="horz" wrap="none" lIns="91440" tIns="45720" rIns="91440" bIns="45720" rtlCol="0" anchor="ctr">
            <a:sp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LGOO HERE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E1BD0A-54EA-67F9-930B-FAB95FE724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89"/>
          <a:stretch/>
        </p:blipFill>
        <p:spPr>
          <a:xfrm flipH="1">
            <a:off x="5326743" y="0"/>
            <a:ext cx="6864362" cy="6858000"/>
          </a:xfrm>
          <a:prstGeom prst="rect">
            <a:avLst/>
          </a:prstGeom>
        </p:spPr>
      </p:pic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7FDE939-4348-3BDE-636F-88554552DD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82655" y="6084773"/>
            <a:ext cx="1494319" cy="230832"/>
          </a:xfr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r">
              <a:buNone/>
              <a:defRPr lang="zh-CN" altLang="en-US" sz="1000" b="0" dirty="0" smtClean="0">
                <a:ln>
                  <a:noFill/>
                </a:ln>
                <a:latin typeface="+mj-lt"/>
                <a:ea typeface="+mj-ea"/>
                <a:cs typeface="+mj-cs"/>
              </a:defRPr>
            </a:lvl1pPr>
          </a:lstStyle>
          <a:p>
            <a:pPr marL="228578" lvl="0" indent="-228578" algn="r">
              <a:spcBef>
                <a:spcPct val="0"/>
              </a:spcBef>
            </a:pPr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B6C09E78-A160-4B95-F774-18ABE45EAD2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3100" y="6084773"/>
            <a:ext cx="954107" cy="230832"/>
          </a:xfr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l">
              <a:buNone/>
              <a:defRPr lang="zh-CN" altLang="en-US" sz="1000" b="0" dirty="0" smtClean="0">
                <a:ln>
                  <a:noFill/>
                </a:ln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OfficePLUS</a:t>
            </a:r>
          </a:p>
        </p:txBody>
      </p:sp>
    </p:spTree>
    <p:extLst>
      <p:ext uri="{BB962C8B-B14F-4D97-AF65-F5344CB8AC3E}">
        <p14:creationId xmlns:p14="http://schemas.microsoft.com/office/powerpoint/2010/main" val="344480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307103-D92B-4D3C-B386-9FD58793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354"/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8920D0-E0E5-40BB-AEDA-3D7A0909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16C00-AE39-4635-9F10-B7233D2AC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2D871-753D-4991-B44B-EFAE9F86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3E9ED-4E00-42D1-BFBF-5EBD27D2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791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1" r:id="rId4"/>
    <p:sldLayoutId id="2147483654" r:id="rId5"/>
    <p:sldLayoutId id="2147483655" r:id="rId6"/>
    <p:sldLayoutId id="2147483656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6C2532AA-A647-48FF-8A25-36777AF5B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609" y="2054743"/>
            <a:ext cx="5116286" cy="646331"/>
          </a:xfrm>
        </p:spPr>
        <p:txBody>
          <a:bodyPr/>
          <a:lstStyle/>
          <a:p>
            <a:r>
              <a:rPr lang="zh-CN" altLang="en-US" sz="4000" dirty="0"/>
              <a:t>大作业演示</a:t>
            </a:r>
            <a:r>
              <a:rPr lang="en-GB" altLang="zh-CN" sz="4000" dirty="0"/>
              <a:t> </a:t>
            </a:r>
            <a:endParaRPr lang="zh-CN" altLang="en-US" sz="4000" dirty="0"/>
          </a:p>
        </p:txBody>
      </p:sp>
      <p:sp>
        <p:nvSpPr>
          <p:cNvPr id="10" name="副标题 9">
            <a:extLst>
              <a:ext uri="{FF2B5EF4-FFF2-40B4-BE49-F238E27FC236}">
                <a16:creationId xmlns:a16="http://schemas.microsoft.com/office/drawing/2014/main" id="{0102F8CF-8DD3-43E5-B521-501A3CF12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400" y="4484388"/>
            <a:ext cx="5116286" cy="499111"/>
          </a:xfrm>
        </p:spPr>
        <p:txBody>
          <a:bodyPr/>
          <a:lstStyle/>
          <a:p>
            <a:r>
              <a:rPr lang="zh-CN" altLang="en-US" sz="2000" b="1" dirty="0"/>
              <a:t>汇报人：李文俊</a:t>
            </a:r>
            <a:endParaRPr lang="en-GB" altLang="zh-CN" sz="20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07A177F-56DC-51E1-BA8A-B2CC8EE76565}"/>
              </a:ext>
            </a:extLst>
          </p:cNvPr>
          <p:cNvSpPr txBox="1">
            <a:spLocks/>
          </p:cNvSpPr>
          <p:nvPr/>
        </p:nvSpPr>
        <p:spPr>
          <a:xfrm>
            <a:off x="597730" y="2873554"/>
            <a:ext cx="5100165" cy="83099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4800" dirty="0">
                <a:gradFill>
                  <a:gsLst>
                    <a:gs pos="0">
                      <a:srgbClr val="181F71"/>
                    </a:gs>
                    <a:gs pos="72000">
                      <a:srgbClr val="3435D8"/>
                    </a:gs>
                    <a:gs pos="34000">
                      <a:srgbClr val="C9E6FB"/>
                    </a:gs>
                    <a:gs pos="100000">
                      <a:srgbClr val="72B1F3"/>
                    </a:gs>
                  </a:gsLst>
                  <a:lin ang="0" scaled="0"/>
                </a:gradFill>
              </a:rPr>
              <a:t>像素熔炉</a:t>
            </a: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C05BA1DD-CD61-4980-9DBF-FEECC60CDC18}"/>
              </a:ext>
            </a:extLst>
          </p:cNvPr>
          <p:cNvSpPr/>
          <p:nvPr/>
        </p:nvSpPr>
        <p:spPr>
          <a:xfrm>
            <a:off x="795850" y="3754519"/>
            <a:ext cx="4154255" cy="629934"/>
          </a:xfrm>
          <a:custGeom>
            <a:avLst/>
            <a:gdLst>
              <a:gd name="connsiteX0" fmla="*/ 0 w 2880360"/>
              <a:gd name="connsiteY0" fmla="*/ 629934 h 629934"/>
              <a:gd name="connsiteX1" fmla="*/ 331470 w 2880360"/>
              <a:gd name="connsiteY1" fmla="*/ 1284 h 629934"/>
              <a:gd name="connsiteX2" fmla="*/ 525780 w 2880360"/>
              <a:gd name="connsiteY2" fmla="*/ 458484 h 629934"/>
              <a:gd name="connsiteX3" fmla="*/ 754380 w 2880360"/>
              <a:gd name="connsiteY3" fmla="*/ 172734 h 629934"/>
              <a:gd name="connsiteX4" fmla="*/ 891540 w 2880360"/>
              <a:gd name="connsiteY4" fmla="*/ 321324 h 629934"/>
              <a:gd name="connsiteX5" fmla="*/ 1508760 w 2880360"/>
              <a:gd name="connsiteY5" fmla="*/ 104154 h 629934"/>
              <a:gd name="connsiteX6" fmla="*/ 1931670 w 2880360"/>
              <a:gd name="connsiteY6" fmla="*/ 401334 h 629934"/>
              <a:gd name="connsiteX7" fmla="*/ 2880360 w 2880360"/>
              <a:gd name="connsiteY7" fmla="*/ 149874 h 62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80360" h="629934">
                <a:moveTo>
                  <a:pt x="0" y="629934"/>
                </a:moveTo>
                <a:cubicBezTo>
                  <a:pt x="121920" y="329896"/>
                  <a:pt x="243840" y="29859"/>
                  <a:pt x="331470" y="1284"/>
                </a:cubicBezTo>
                <a:cubicBezTo>
                  <a:pt x="419100" y="-27291"/>
                  <a:pt x="455295" y="429909"/>
                  <a:pt x="525780" y="458484"/>
                </a:cubicBezTo>
                <a:cubicBezTo>
                  <a:pt x="596265" y="487059"/>
                  <a:pt x="693420" y="195594"/>
                  <a:pt x="754380" y="172734"/>
                </a:cubicBezTo>
                <a:cubicBezTo>
                  <a:pt x="815340" y="149874"/>
                  <a:pt x="765810" y="332754"/>
                  <a:pt x="891540" y="321324"/>
                </a:cubicBezTo>
                <a:cubicBezTo>
                  <a:pt x="1017270" y="309894"/>
                  <a:pt x="1335405" y="90819"/>
                  <a:pt x="1508760" y="104154"/>
                </a:cubicBezTo>
                <a:cubicBezTo>
                  <a:pt x="1682115" y="117489"/>
                  <a:pt x="1703070" y="393714"/>
                  <a:pt x="1931670" y="401334"/>
                </a:cubicBezTo>
                <a:cubicBezTo>
                  <a:pt x="2160270" y="408954"/>
                  <a:pt x="2733675" y="193689"/>
                  <a:pt x="2880360" y="149874"/>
                </a:cubicBezTo>
              </a:path>
            </a:pathLst>
          </a:custGeom>
          <a:noFill/>
          <a:ln>
            <a:gradFill>
              <a:gsLst>
                <a:gs pos="0">
                  <a:srgbClr val="181F71"/>
                </a:gs>
                <a:gs pos="72000">
                  <a:srgbClr val="3435D8"/>
                </a:gs>
                <a:gs pos="34000">
                  <a:srgbClr val="C9E6FB"/>
                </a:gs>
                <a:gs pos="100000">
                  <a:srgbClr val="72B1F3"/>
                </a:gs>
              </a:gsLst>
              <a:lin ang="0" scaled="0"/>
            </a:gra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934858"/>
                      <a:gd name="connsiteY0" fmla="*/ 223309 h 426519"/>
                      <a:gd name="connsiteX1" fmla="*/ 1509486 w 4934858"/>
                      <a:gd name="connsiteY1" fmla="*/ 5595 h 426519"/>
                      <a:gd name="connsiteX2" fmla="*/ 2757715 w 4934858"/>
                      <a:gd name="connsiteY2" fmla="*/ 426509 h 426519"/>
                      <a:gd name="connsiteX3" fmla="*/ 3817258 w 4934858"/>
                      <a:gd name="connsiteY3" fmla="*/ 20109 h 426519"/>
                      <a:gd name="connsiteX4" fmla="*/ 4557486 w 4934858"/>
                      <a:gd name="connsiteY4" fmla="*/ 382967 h 426519"/>
                      <a:gd name="connsiteX5" fmla="*/ 4934858 w 4934858"/>
                      <a:gd name="connsiteY5" fmla="*/ 136224 h 4265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934858" h="426519" extrusionOk="0">
                        <a:moveTo>
                          <a:pt x="0" y="223309"/>
                        </a:moveTo>
                        <a:cubicBezTo>
                          <a:pt x="469316" y="63212"/>
                          <a:pt x="1010303" y="-13423"/>
                          <a:pt x="1509486" y="5595"/>
                        </a:cubicBezTo>
                        <a:cubicBezTo>
                          <a:pt x="2028732" y="52015"/>
                          <a:pt x="2350841" y="424797"/>
                          <a:pt x="2757715" y="426509"/>
                        </a:cubicBezTo>
                        <a:cubicBezTo>
                          <a:pt x="3135774" y="435344"/>
                          <a:pt x="3513181" y="50109"/>
                          <a:pt x="3817258" y="20109"/>
                        </a:cubicBezTo>
                        <a:cubicBezTo>
                          <a:pt x="4096083" y="1288"/>
                          <a:pt x="4394427" y="374704"/>
                          <a:pt x="4557486" y="382967"/>
                        </a:cubicBezTo>
                        <a:cubicBezTo>
                          <a:pt x="4767651" y="405154"/>
                          <a:pt x="4842714" y="262256"/>
                          <a:pt x="4934858" y="136224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421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E0E43-230A-7CEC-C8A2-D7CD205B8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456EEDB4-722B-693B-4651-568EE6498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302" y="2169860"/>
            <a:ext cx="3203300" cy="6360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67B239-5960-F77F-2469-20DD13C49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43" y="3724705"/>
            <a:ext cx="4177727" cy="313329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7A6BF59-58A5-26CC-A997-9264432E4C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650" y="3688571"/>
            <a:ext cx="4274082" cy="3205561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57127-975A-21B4-A246-6FC193061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343" y="1270334"/>
            <a:ext cx="2185746" cy="377552"/>
          </a:xfrm>
        </p:spPr>
        <p:txBody>
          <a:bodyPr>
            <a:normAutofit fontScale="92500"/>
          </a:bodyPr>
          <a:lstStyle/>
          <a:p>
            <a:r>
              <a:rPr lang="zh-CN" altLang="en-US" b="1" noProof="1">
                <a:solidFill>
                  <a:schemeClr val="accent1"/>
                </a:solidFill>
              </a:rPr>
              <a:t>峰值信噪比</a:t>
            </a:r>
            <a:r>
              <a:rPr lang="en-US" altLang="zh-CN" b="1" noProof="1">
                <a:solidFill>
                  <a:schemeClr val="accent1"/>
                </a:solidFill>
              </a:rPr>
              <a:t>PSNR</a:t>
            </a:r>
            <a:endParaRPr lang="zh-CN" b="1" noProof="1">
              <a:solidFill>
                <a:schemeClr val="accent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68E81BF-AE7F-4163-5D7B-E728008EF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0"/>
            <a:ext cx="5849457" cy="1028700"/>
          </a:xfrm>
        </p:spPr>
        <p:txBody>
          <a:bodyPr/>
          <a:lstStyle/>
          <a:p>
            <a:r>
              <a:rPr lang="zh-CN" altLang="en-US" noProof="1">
                <a:solidFill>
                  <a:schemeClr val="accent3"/>
                </a:solidFill>
                <a:latin typeface="霞鹜文楷" panose="02020500000000000000" pitchFamily="18" charset="-122"/>
                <a:ea typeface="霞鹜文楷" panose="02020500000000000000" pitchFamily="18" charset="-122"/>
                <a:cs typeface="MV Boli" panose="02000500030200090000" pitchFamily="2" charset="0"/>
              </a:rPr>
              <a:t>创新</a:t>
            </a:r>
            <a:r>
              <a:rPr lang="zh-CN" noProof="1">
                <a:solidFill>
                  <a:schemeClr val="accent3"/>
                </a:solidFill>
                <a:latin typeface="霞鹜文楷" panose="02020500000000000000" pitchFamily="18" charset="-122"/>
                <a:ea typeface="霞鹜文楷" panose="02020500000000000000" pitchFamily="18" charset="-122"/>
                <a:cs typeface="MV Boli" panose="02000500030200090000" pitchFamily="2" charset="0"/>
              </a:rPr>
              <a:t>功能模块</a:t>
            </a:r>
            <a:r>
              <a:rPr lang="en-US" altLang="zh-CN" noProof="1">
                <a:solidFill>
                  <a:schemeClr val="accent3"/>
                </a:solidFill>
                <a:latin typeface="霞鹜文楷" panose="02020500000000000000" pitchFamily="18" charset="-122"/>
                <a:ea typeface="霞鹜文楷" panose="02020500000000000000" pitchFamily="18" charset="-122"/>
                <a:cs typeface="MV Boli" panose="02000500030200090000" pitchFamily="2" charset="0"/>
              </a:rPr>
              <a:t>2</a:t>
            </a:r>
            <a:r>
              <a:rPr lang="zh-CN" noProof="1">
                <a:solidFill>
                  <a:schemeClr val="accent3"/>
                </a:solidFill>
                <a:latin typeface="霞鹜文楷" panose="02020500000000000000" pitchFamily="18" charset="-122"/>
                <a:ea typeface="霞鹜文楷" panose="02020500000000000000" pitchFamily="18" charset="-122"/>
                <a:cs typeface="MV Boli" panose="02000500030200090000" pitchFamily="2" charset="0"/>
              </a:rPr>
              <a:t>：</a:t>
            </a:r>
            <a:r>
              <a:rPr lang="zh-CN" altLang="en-US" noProof="1">
                <a:solidFill>
                  <a:schemeClr val="accent3"/>
                </a:solidFill>
                <a:latin typeface="霞鹜文楷" panose="02020500000000000000" pitchFamily="18" charset="-122"/>
                <a:ea typeface="霞鹜文楷" panose="02020500000000000000" pitchFamily="18" charset="-122"/>
                <a:cs typeface="MV Boli" panose="02000500030200090000" pitchFamily="2" charset="0"/>
              </a:rPr>
              <a:t>综合图像质量评价</a:t>
            </a:r>
            <a:endParaRPr lang="zh-CN" noProof="1">
              <a:solidFill>
                <a:schemeClr val="accent3"/>
              </a:solidFill>
              <a:latin typeface="霞鹜文楷" panose="02020500000000000000" pitchFamily="18" charset="-122"/>
              <a:ea typeface="霞鹜文楷" panose="02020500000000000000" pitchFamily="18" charset="-122"/>
              <a:cs typeface="MV Boli" panose="02000500030200090000" pitchFamily="2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F7A1A9F-84C5-3B1B-99E6-80C9CF1A46C4}"/>
              </a:ext>
            </a:extLst>
          </p:cNvPr>
          <p:cNvSpPr txBox="1">
            <a:spLocks/>
          </p:cNvSpPr>
          <p:nvPr/>
        </p:nvSpPr>
        <p:spPr>
          <a:xfrm>
            <a:off x="976343" y="2299087"/>
            <a:ext cx="2185746" cy="37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noProof="1">
                <a:solidFill>
                  <a:schemeClr val="accent1"/>
                </a:solidFill>
              </a:rPr>
              <a:t>结构相似性</a:t>
            </a:r>
            <a:r>
              <a:rPr lang="en-US" altLang="zh-CN" b="1" noProof="1">
                <a:solidFill>
                  <a:schemeClr val="accent1"/>
                </a:solidFill>
              </a:rPr>
              <a:t>SSIM</a:t>
            </a:r>
            <a:endParaRPr lang="zh-CN" b="1" noProof="1">
              <a:solidFill>
                <a:schemeClr val="accent1"/>
              </a:solidFill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CB6945C-C440-DE04-290C-03B54E9C1E41}"/>
              </a:ext>
            </a:extLst>
          </p:cNvPr>
          <p:cNvSpPr txBox="1">
            <a:spLocks/>
          </p:cNvSpPr>
          <p:nvPr/>
        </p:nvSpPr>
        <p:spPr>
          <a:xfrm>
            <a:off x="6295602" y="1244270"/>
            <a:ext cx="2185746" cy="37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noProof="1">
                <a:solidFill>
                  <a:schemeClr val="accent1"/>
                </a:solidFill>
              </a:rPr>
              <a:t>清晰度</a:t>
            </a:r>
            <a:endParaRPr lang="zh-CN" b="1" noProof="1">
              <a:solidFill>
                <a:schemeClr val="accent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C8739ED-C28C-D05E-16C5-9E4FB9BDB075}"/>
              </a:ext>
            </a:extLst>
          </p:cNvPr>
          <p:cNvSpPr txBox="1"/>
          <p:nvPr/>
        </p:nvSpPr>
        <p:spPr>
          <a:xfrm>
            <a:off x="1854241" y="3355373"/>
            <a:ext cx="273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noProof="1">
                <a:solidFill>
                  <a:schemeClr val="accent1"/>
                </a:solidFill>
              </a:rPr>
              <a:t>加入噪声图像表现较差</a:t>
            </a:r>
            <a:endParaRPr lang="zh-CN" b="1" noProof="1">
              <a:solidFill>
                <a:schemeClr val="accent1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0EB8BBF-7EC9-585B-9CD5-6275239EE3D6}"/>
              </a:ext>
            </a:extLst>
          </p:cNvPr>
          <p:cNvSpPr txBox="1">
            <a:spLocks/>
          </p:cNvSpPr>
          <p:nvPr/>
        </p:nvSpPr>
        <p:spPr>
          <a:xfrm>
            <a:off x="6343604" y="2347693"/>
            <a:ext cx="2185746" cy="37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noProof="1">
                <a:solidFill>
                  <a:schemeClr val="accent1"/>
                </a:solidFill>
              </a:rPr>
              <a:t>对比度</a:t>
            </a:r>
            <a:endParaRPr lang="zh-CN" b="1" noProof="1">
              <a:solidFill>
                <a:schemeClr val="accent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904C45-AC2B-2F99-34EE-D0ABA525D95B}"/>
              </a:ext>
            </a:extLst>
          </p:cNvPr>
          <p:cNvSpPr txBox="1"/>
          <p:nvPr/>
        </p:nvSpPr>
        <p:spPr>
          <a:xfrm>
            <a:off x="6985697" y="3355373"/>
            <a:ext cx="273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noProof="1">
                <a:solidFill>
                  <a:schemeClr val="accent1"/>
                </a:solidFill>
              </a:rPr>
              <a:t>平滑处理图像表现良好</a:t>
            </a:r>
            <a:endParaRPr lang="zh-CN" b="1" noProof="1">
              <a:solidFill>
                <a:schemeClr val="accent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942DA2F-FDD5-4B5C-1A21-2D4FE0655E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2089" y="1101716"/>
            <a:ext cx="2479595" cy="72090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A04307D-EF6E-972A-20E8-F0B9E087D026}"/>
              </a:ext>
            </a:extLst>
          </p:cNvPr>
          <p:cNvSpPr txBox="1"/>
          <p:nvPr/>
        </p:nvSpPr>
        <p:spPr>
          <a:xfrm>
            <a:off x="976343" y="1788206"/>
            <a:ext cx="311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noProof="1"/>
              <a:t>衡量处理后图片对比原图失真的强度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BDE8A4-DBDE-E545-B405-35E5DF9C5C30}"/>
              </a:ext>
            </a:extLst>
          </p:cNvPr>
          <p:cNvSpPr txBox="1"/>
          <p:nvPr/>
        </p:nvSpPr>
        <p:spPr>
          <a:xfrm>
            <a:off x="902240" y="2926731"/>
            <a:ext cx="4819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noProof="1"/>
              <a:t>比较两幅图像在亮度、对比度和结构三个方面的相似性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43B3B90-A55D-4021-73C0-C0A1782797C6}"/>
              </a:ext>
            </a:extLst>
          </p:cNvPr>
          <p:cNvSpPr txBox="1"/>
          <p:nvPr/>
        </p:nvSpPr>
        <p:spPr>
          <a:xfrm>
            <a:off x="6419105" y="1741952"/>
            <a:ext cx="441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noProof="1"/>
              <a:t>计算图像的梯度幅值量化图像边缘和细节的锐利程度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0BE2260-3942-E787-8145-3FC2839344F7}"/>
              </a:ext>
            </a:extLst>
          </p:cNvPr>
          <p:cNvSpPr txBox="1"/>
          <p:nvPr/>
        </p:nvSpPr>
        <p:spPr>
          <a:xfrm>
            <a:off x="6419105" y="2900537"/>
            <a:ext cx="495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noProof="1"/>
              <a:t>统计图像像素灰度值的分布范围，衡量图像灰度差异强度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DAC00AE-222D-0FCE-0757-C4124A4A56EF}"/>
              </a:ext>
            </a:extLst>
          </p:cNvPr>
          <p:cNvSpPr txBox="1"/>
          <p:nvPr/>
        </p:nvSpPr>
        <p:spPr>
          <a:xfrm>
            <a:off x="4141167" y="5417730"/>
            <a:ext cx="3160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noProof="1">
                <a:solidFill>
                  <a:srgbClr val="7030A0"/>
                </a:solidFill>
              </a:rPr>
              <a:t>优秀：</a:t>
            </a:r>
            <a:r>
              <a:rPr lang="en-US" altLang="zh-CN" sz="1600" b="1" noProof="1">
                <a:solidFill>
                  <a:srgbClr val="7030A0"/>
                </a:solidFill>
              </a:rPr>
              <a:t>PSNR&gt;30 &amp; SSIM&gt;0.9</a:t>
            </a:r>
            <a:endParaRPr lang="zh-CN" sz="1600" b="1" noProof="1">
              <a:solidFill>
                <a:srgbClr val="7030A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2CF992A-9A32-2F95-22B5-76994AEB1B9A}"/>
              </a:ext>
            </a:extLst>
          </p:cNvPr>
          <p:cNvSpPr txBox="1"/>
          <p:nvPr/>
        </p:nvSpPr>
        <p:spPr>
          <a:xfrm>
            <a:off x="4141167" y="5735989"/>
            <a:ext cx="3160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noProof="1">
                <a:solidFill>
                  <a:srgbClr val="7030A0"/>
                </a:solidFill>
              </a:rPr>
              <a:t>良好：</a:t>
            </a:r>
            <a:r>
              <a:rPr lang="en-US" altLang="zh-CN" sz="1600" b="1" noProof="1">
                <a:solidFill>
                  <a:srgbClr val="7030A0"/>
                </a:solidFill>
              </a:rPr>
              <a:t>PSNR&gt;25 &amp; SSIM&gt;0.8</a:t>
            </a:r>
            <a:endParaRPr lang="zh-CN" sz="1600" b="1" noProof="1">
              <a:solidFill>
                <a:srgbClr val="7030A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50DE993-59F8-404B-72C8-614D5C89D383}"/>
              </a:ext>
            </a:extLst>
          </p:cNvPr>
          <p:cNvSpPr txBox="1"/>
          <p:nvPr/>
        </p:nvSpPr>
        <p:spPr>
          <a:xfrm>
            <a:off x="4141167" y="6054248"/>
            <a:ext cx="3160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noProof="1">
                <a:solidFill>
                  <a:srgbClr val="7030A0"/>
                </a:solidFill>
              </a:rPr>
              <a:t>一般：</a:t>
            </a:r>
            <a:r>
              <a:rPr lang="en-US" altLang="zh-CN" sz="1600" b="1" noProof="1">
                <a:solidFill>
                  <a:srgbClr val="7030A0"/>
                </a:solidFill>
              </a:rPr>
              <a:t>PSNR&gt;20 &amp; SSIM&gt;0.6</a:t>
            </a:r>
            <a:endParaRPr lang="zh-CN" sz="1600" b="1" noProof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283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C7471-867C-4130-1A8B-14D343D83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6196019-A50C-E7B7-9222-1F576DA06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71" y="3725746"/>
            <a:ext cx="4784812" cy="24489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9BDE4B-C11C-A71B-77F4-4216A52C97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879" y="3603955"/>
            <a:ext cx="3199879" cy="2399909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5B311-50DF-3681-BA10-F4781BE1D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509" y="1343496"/>
            <a:ext cx="2185746" cy="377552"/>
          </a:xfrm>
        </p:spPr>
        <p:txBody>
          <a:bodyPr/>
          <a:lstStyle/>
          <a:p>
            <a:r>
              <a:rPr lang="zh-CN" altLang="en-US" b="1" noProof="1">
                <a:solidFill>
                  <a:schemeClr val="accent1"/>
                </a:solidFill>
              </a:rPr>
              <a:t>阙值分割</a:t>
            </a:r>
            <a:endParaRPr lang="zh-CN" b="1" noProof="1">
              <a:solidFill>
                <a:schemeClr val="accent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7211BB3-8967-6CBE-23D4-707A2799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0"/>
            <a:ext cx="4507218" cy="1028700"/>
          </a:xfrm>
        </p:spPr>
        <p:txBody>
          <a:bodyPr/>
          <a:lstStyle/>
          <a:p>
            <a:r>
              <a:rPr lang="zh-CN" altLang="en-US" noProof="1">
                <a:solidFill>
                  <a:schemeClr val="accent3"/>
                </a:solidFill>
                <a:latin typeface="霞鹜文楷" panose="02020500000000000000" pitchFamily="18" charset="-122"/>
                <a:ea typeface="霞鹜文楷" panose="02020500000000000000" pitchFamily="18" charset="-122"/>
                <a:cs typeface="MV Boli" panose="02000500030200090000" pitchFamily="2" charset="0"/>
              </a:rPr>
              <a:t>创新</a:t>
            </a:r>
            <a:r>
              <a:rPr lang="zh-CN" noProof="1">
                <a:solidFill>
                  <a:schemeClr val="accent3"/>
                </a:solidFill>
                <a:latin typeface="霞鹜文楷" panose="02020500000000000000" pitchFamily="18" charset="-122"/>
                <a:ea typeface="霞鹜文楷" panose="02020500000000000000" pitchFamily="18" charset="-122"/>
                <a:cs typeface="MV Boli" panose="02000500030200090000" pitchFamily="2" charset="0"/>
              </a:rPr>
              <a:t>功能模块</a:t>
            </a:r>
            <a:r>
              <a:rPr lang="en-US" altLang="zh-CN" noProof="1">
                <a:solidFill>
                  <a:schemeClr val="accent3"/>
                </a:solidFill>
                <a:latin typeface="霞鹜文楷" panose="02020500000000000000" pitchFamily="18" charset="-122"/>
                <a:ea typeface="霞鹜文楷" panose="02020500000000000000" pitchFamily="18" charset="-122"/>
                <a:cs typeface="MV Boli" panose="02000500030200090000" pitchFamily="2" charset="0"/>
              </a:rPr>
              <a:t>3</a:t>
            </a:r>
            <a:r>
              <a:rPr lang="zh-CN" noProof="1">
                <a:solidFill>
                  <a:schemeClr val="accent3"/>
                </a:solidFill>
                <a:latin typeface="霞鹜文楷" panose="02020500000000000000" pitchFamily="18" charset="-122"/>
                <a:ea typeface="霞鹜文楷" panose="02020500000000000000" pitchFamily="18" charset="-122"/>
                <a:cs typeface="MV Boli" panose="02000500030200090000" pitchFamily="2" charset="0"/>
              </a:rPr>
              <a:t>：</a:t>
            </a:r>
            <a:r>
              <a:rPr lang="zh-CN" altLang="en-US" noProof="1">
                <a:solidFill>
                  <a:schemeClr val="accent3"/>
                </a:solidFill>
                <a:latin typeface="霞鹜文楷" panose="02020500000000000000" pitchFamily="18" charset="-122"/>
                <a:ea typeface="霞鹜文楷" panose="02020500000000000000" pitchFamily="18" charset="-122"/>
                <a:cs typeface="MV Boli" panose="02000500030200090000" pitchFamily="2" charset="0"/>
              </a:rPr>
              <a:t>图像分割</a:t>
            </a:r>
            <a:endParaRPr lang="zh-CN" noProof="1">
              <a:solidFill>
                <a:schemeClr val="accent3"/>
              </a:solidFill>
              <a:latin typeface="霞鹜文楷" panose="02020500000000000000" pitchFamily="18" charset="-122"/>
              <a:ea typeface="霞鹜文楷" panose="02020500000000000000" pitchFamily="18" charset="-122"/>
              <a:cs typeface="MV Boli" panose="02000500030200090000" pitchFamily="2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1C2B3AC-D826-0211-E00C-2C0EB3D5B79F}"/>
              </a:ext>
            </a:extLst>
          </p:cNvPr>
          <p:cNvSpPr txBox="1">
            <a:spLocks/>
          </p:cNvSpPr>
          <p:nvPr/>
        </p:nvSpPr>
        <p:spPr>
          <a:xfrm>
            <a:off x="6015009" y="1434569"/>
            <a:ext cx="2185746" cy="37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noProof="1">
                <a:solidFill>
                  <a:schemeClr val="accent1"/>
                </a:solidFill>
              </a:rPr>
              <a:t>区域生长</a:t>
            </a:r>
            <a:endParaRPr lang="zh-CN" b="1" noProof="1">
              <a:solidFill>
                <a:schemeClr val="accent1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0DF5245-73BA-AF05-5022-5C31E295412C}"/>
              </a:ext>
            </a:extLst>
          </p:cNvPr>
          <p:cNvSpPr txBox="1">
            <a:spLocks/>
          </p:cNvSpPr>
          <p:nvPr/>
        </p:nvSpPr>
        <p:spPr>
          <a:xfrm>
            <a:off x="604988" y="2073507"/>
            <a:ext cx="1922063" cy="37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noProof="1">
                <a:solidFill>
                  <a:schemeClr val="accent1"/>
                </a:solidFill>
              </a:rPr>
              <a:t>自适应阙值分割</a:t>
            </a:r>
            <a:endParaRPr lang="zh-CN" b="1" noProof="1">
              <a:solidFill>
                <a:schemeClr val="accent1"/>
              </a:solidFill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2696AAD-82CC-034C-ACC2-E2B2263B7874}"/>
              </a:ext>
            </a:extLst>
          </p:cNvPr>
          <p:cNvSpPr txBox="1">
            <a:spLocks/>
          </p:cNvSpPr>
          <p:nvPr/>
        </p:nvSpPr>
        <p:spPr>
          <a:xfrm>
            <a:off x="3063223" y="2087604"/>
            <a:ext cx="1922063" cy="37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noProof="1">
                <a:solidFill>
                  <a:schemeClr val="accent1"/>
                </a:solidFill>
              </a:rPr>
              <a:t>Otsu</a:t>
            </a:r>
            <a:r>
              <a:rPr lang="zh-CN" altLang="en-US" b="1" noProof="1">
                <a:solidFill>
                  <a:schemeClr val="accent1"/>
                </a:solidFill>
              </a:rPr>
              <a:t>阙值分割</a:t>
            </a:r>
            <a:endParaRPr lang="zh-CN" b="1" noProof="1">
              <a:solidFill>
                <a:schemeClr val="accent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082CEFD-B81F-6288-B794-E64D225F29F7}"/>
              </a:ext>
            </a:extLst>
          </p:cNvPr>
          <p:cNvCxnSpPr>
            <a:cxnSpLocks/>
          </p:cNvCxnSpPr>
          <p:nvPr/>
        </p:nvCxnSpPr>
        <p:spPr>
          <a:xfrm flipH="1">
            <a:off x="2105660" y="1737599"/>
            <a:ext cx="421391" cy="318727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5936DCC-D777-4C64-3A64-2C21F54B5790}"/>
              </a:ext>
            </a:extLst>
          </p:cNvPr>
          <p:cNvCxnSpPr>
            <a:cxnSpLocks/>
          </p:cNvCxnSpPr>
          <p:nvPr/>
        </p:nvCxnSpPr>
        <p:spPr>
          <a:xfrm>
            <a:off x="2830080" y="1737599"/>
            <a:ext cx="376662" cy="318727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B3768D9-CE05-CBE8-3287-4B7649FA90B0}"/>
              </a:ext>
            </a:extLst>
          </p:cNvPr>
          <p:cNvSpPr txBox="1"/>
          <p:nvPr/>
        </p:nvSpPr>
        <p:spPr>
          <a:xfrm>
            <a:off x="362882" y="2541908"/>
            <a:ext cx="2164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noProof="1"/>
              <a:t>计算每个像素邻域的局部平均值作为动态阈值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6A97150-BCA8-8021-23BE-06C566D659C7}"/>
              </a:ext>
            </a:extLst>
          </p:cNvPr>
          <p:cNvSpPr txBox="1"/>
          <p:nvPr/>
        </p:nvSpPr>
        <p:spPr>
          <a:xfrm>
            <a:off x="2942169" y="2566953"/>
            <a:ext cx="2164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noProof="1"/>
              <a:t>通过直方图寻找使类间方差最大的最佳阈值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7FC03FD-F042-001F-166F-A32F6C9F45D4}"/>
              </a:ext>
            </a:extLst>
          </p:cNvPr>
          <p:cNvSpPr txBox="1"/>
          <p:nvPr/>
        </p:nvSpPr>
        <p:spPr>
          <a:xfrm>
            <a:off x="6424611" y="1930781"/>
            <a:ext cx="807901" cy="305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noProof="1"/>
              <a:t>种子点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284ABF6-19DB-54FB-0D8A-1B77ABE9533E}"/>
              </a:ext>
            </a:extLst>
          </p:cNvPr>
          <p:cNvCxnSpPr>
            <a:cxnSpLocks/>
          </p:cNvCxnSpPr>
          <p:nvPr/>
        </p:nvCxnSpPr>
        <p:spPr>
          <a:xfrm>
            <a:off x="6828561" y="2350489"/>
            <a:ext cx="0" cy="452904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E1F2EC4-2AC0-BF54-FB56-92274EDEE9CB}"/>
              </a:ext>
            </a:extLst>
          </p:cNvPr>
          <p:cNvSpPr txBox="1"/>
          <p:nvPr/>
        </p:nvSpPr>
        <p:spPr>
          <a:xfrm>
            <a:off x="5275920" y="2883739"/>
            <a:ext cx="3345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noProof="1"/>
              <a:t>灰度差异小于阈值的相邻像素实现分割</a:t>
            </a: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182CABA5-E7A0-5ACB-D009-7C27921DAD81}"/>
              </a:ext>
            </a:extLst>
          </p:cNvPr>
          <p:cNvSpPr txBox="1">
            <a:spLocks/>
          </p:cNvSpPr>
          <p:nvPr/>
        </p:nvSpPr>
        <p:spPr>
          <a:xfrm>
            <a:off x="9450038" y="246469"/>
            <a:ext cx="2185746" cy="37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noProof="1">
                <a:solidFill>
                  <a:schemeClr val="accent1"/>
                </a:solidFill>
              </a:rPr>
              <a:t>边界追踪</a:t>
            </a:r>
            <a:endParaRPr lang="zh-CN" b="1" noProof="1">
              <a:solidFill>
                <a:schemeClr val="accent1"/>
              </a:solidFill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BDCEB680-4698-8755-1D7B-7C57031F56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63" y="685296"/>
            <a:ext cx="3189890" cy="2623405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A9569E54-E60A-056F-C8C3-39E2C37519CB}"/>
              </a:ext>
            </a:extLst>
          </p:cNvPr>
          <p:cNvSpPr txBox="1"/>
          <p:nvPr/>
        </p:nvSpPr>
        <p:spPr>
          <a:xfrm>
            <a:off x="8527091" y="789742"/>
            <a:ext cx="3673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noProof="1"/>
              <a:t>检测邻域中是否存在背景像素来识别边界点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C92A8B8-605B-8DAE-7311-4F38AE55D0D4}"/>
              </a:ext>
            </a:extLst>
          </p:cNvPr>
          <p:cNvSpPr txBox="1"/>
          <p:nvPr/>
        </p:nvSpPr>
        <p:spPr>
          <a:xfrm>
            <a:off x="3151942" y="3380292"/>
            <a:ext cx="1884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noProof="1">
                <a:solidFill>
                  <a:schemeClr val="accent1"/>
                </a:solidFill>
              </a:rPr>
              <a:t>适用于双峰图像</a:t>
            </a:r>
            <a:endParaRPr lang="zh-CN" sz="1600" b="1" noProof="1">
              <a:solidFill>
                <a:schemeClr val="accent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444F55D-D14E-D8C2-8212-D2074272DA14}"/>
              </a:ext>
            </a:extLst>
          </p:cNvPr>
          <p:cNvSpPr txBox="1"/>
          <p:nvPr/>
        </p:nvSpPr>
        <p:spPr>
          <a:xfrm>
            <a:off x="586713" y="3370515"/>
            <a:ext cx="2327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noProof="1">
                <a:solidFill>
                  <a:schemeClr val="accent1"/>
                </a:solidFill>
              </a:rPr>
              <a:t>块越小，细节越多</a:t>
            </a:r>
            <a:endParaRPr lang="zh-CN" sz="1600" b="1" noProof="1">
              <a:solidFill>
                <a:schemeClr val="accent1"/>
              </a:solidFill>
            </a:endParaRPr>
          </a:p>
        </p:txBody>
      </p:sp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E7DA08CD-C4A6-B18F-8D50-1DB6576620C1}"/>
              </a:ext>
            </a:extLst>
          </p:cNvPr>
          <p:cNvSpPr txBox="1">
            <a:spLocks/>
          </p:cNvSpPr>
          <p:nvPr/>
        </p:nvSpPr>
        <p:spPr>
          <a:xfrm>
            <a:off x="9449005" y="3191516"/>
            <a:ext cx="2185746" cy="37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noProof="1">
                <a:solidFill>
                  <a:schemeClr val="accent1"/>
                </a:solidFill>
              </a:rPr>
              <a:t>分水岭分割</a:t>
            </a:r>
            <a:endParaRPr lang="zh-CN" b="1" noProof="1">
              <a:solidFill>
                <a:schemeClr val="accent1"/>
              </a:solidFill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942BABD9-7942-8357-00CB-10C207CB45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404" y="4217798"/>
            <a:ext cx="3421487" cy="2566116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FA7499CB-4256-DFFB-68CE-E8E6B4B1B5CF}"/>
              </a:ext>
            </a:extLst>
          </p:cNvPr>
          <p:cNvSpPr txBox="1"/>
          <p:nvPr/>
        </p:nvSpPr>
        <p:spPr>
          <a:xfrm>
            <a:off x="9449005" y="3603955"/>
            <a:ext cx="1877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noProof="1"/>
              <a:t>基于</a:t>
            </a:r>
            <a:r>
              <a:rPr lang="en-US" altLang="zh-CN" sz="1400" b="1" noProof="1"/>
              <a:t>Sobel</a:t>
            </a:r>
            <a:r>
              <a:rPr lang="zh-CN" altLang="en-US" sz="1400" b="1" noProof="1"/>
              <a:t>梯度阈值 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47EBE43-03D7-1336-860D-5EFF45BDB21F}"/>
              </a:ext>
            </a:extLst>
          </p:cNvPr>
          <p:cNvSpPr txBox="1"/>
          <p:nvPr/>
        </p:nvSpPr>
        <p:spPr>
          <a:xfrm>
            <a:off x="9209836" y="3999860"/>
            <a:ext cx="230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noProof="1">
                <a:solidFill>
                  <a:schemeClr val="accent1"/>
                </a:solidFill>
              </a:rPr>
              <a:t>高梯度区域标记为边界 </a:t>
            </a:r>
            <a:endParaRPr lang="zh-CN" sz="1600" b="1" noProof="1">
              <a:solidFill>
                <a:schemeClr val="accent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C7AFDC-536E-253A-C19F-46C853E7490B}"/>
              </a:ext>
            </a:extLst>
          </p:cNvPr>
          <p:cNvSpPr txBox="1"/>
          <p:nvPr/>
        </p:nvSpPr>
        <p:spPr>
          <a:xfrm>
            <a:off x="9209835" y="4351363"/>
            <a:ext cx="230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noProof="1">
                <a:solidFill>
                  <a:schemeClr val="accent1"/>
                </a:solidFill>
              </a:rPr>
              <a:t>低梯度区域标记为内部</a:t>
            </a:r>
            <a:endParaRPr lang="zh-CN" sz="1600" b="1" noProof="1">
              <a:solidFill>
                <a:schemeClr val="accent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AFC2D3D-BE0D-50F8-3976-48A5D7D5EA9A}"/>
              </a:ext>
            </a:extLst>
          </p:cNvPr>
          <p:cNvSpPr txBox="1"/>
          <p:nvPr/>
        </p:nvSpPr>
        <p:spPr>
          <a:xfrm>
            <a:off x="5844826" y="3421527"/>
            <a:ext cx="2165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noProof="1">
                <a:solidFill>
                  <a:schemeClr val="accent1"/>
                </a:solidFill>
              </a:rPr>
              <a:t>需要手动选择种子点</a:t>
            </a:r>
            <a:endParaRPr lang="zh-CN" sz="1600" b="1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48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D52094-98C0-4141-A04B-98B9DF4DFA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3668827"/>
            <a:ext cx="6219371" cy="840230"/>
          </a:xfrm>
        </p:spPr>
        <p:txBody>
          <a:bodyPr/>
          <a:lstStyle/>
          <a:p>
            <a:r>
              <a:rPr lang="zh-CN" altLang="en-US" dirty="0"/>
              <a:t>感谢观看</a:t>
            </a:r>
            <a:endParaRPr lang="en-GB" altLang="zh-CN" dirty="0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CCCAC063-A989-3591-9450-202E9D8396E9}"/>
              </a:ext>
            </a:extLst>
          </p:cNvPr>
          <p:cNvSpPr/>
          <p:nvPr/>
        </p:nvSpPr>
        <p:spPr>
          <a:xfrm>
            <a:off x="673100" y="2262050"/>
            <a:ext cx="4154255" cy="629934"/>
          </a:xfrm>
          <a:custGeom>
            <a:avLst/>
            <a:gdLst>
              <a:gd name="connsiteX0" fmla="*/ 0 w 2880360"/>
              <a:gd name="connsiteY0" fmla="*/ 629934 h 629934"/>
              <a:gd name="connsiteX1" fmla="*/ 331470 w 2880360"/>
              <a:gd name="connsiteY1" fmla="*/ 1284 h 629934"/>
              <a:gd name="connsiteX2" fmla="*/ 525780 w 2880360"/>
              <a:gd name="connsiteY2" fmla="*/ 458484 h 629934"/>
              <a:gd name="connsiteX3" fmla="*/ 754380 w 2880360"/>
              <a:gd name="connsiteY3" fmla="*/ 172734 h 629934"/>
              <a:gd name="connsiteX4" fmla="*/ 891540 w 2880360"/>
              <a:gd name="connsiteY4" fmla="*/ 321324 h 629934"/>
              <a:gd name="connsiteX5" fmla="*/ 1508760 w 2880360"/>
              <a:gd name="connsiteY5" fmla="*/ 104154 h 629934"/>
              <a:gd name="connsiteX6" fmla="*/ 1931670 w 2880360"/>
              <a:gd name="connsiteY6" fmla="*/ 401334 h 629934"/>
              <a:gd name="connsiteX7" fmla="*/ 2880360 w 2880360"/>
              <a:gd name="connsiteY7" fmla="*/ 149874 h 62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80360" h="629934">
                <a:moveTo>
                  <a:pt x="0" y="629934"/>
                </a:moveTo>
                <a:cubicBezTo>
                  <a:pt x="121920" y="329896"/>
                  <a:pt x="243840" y="29859"/>
                  <a:pt x="331470" y="1284"/>
                </a:cubicBezTo>
                <a:cubicBezTo>
                  <a:pt x="419100" y="-27291"/>
                  <a:pt x="455295" y="429909"/>
                  <a:pt x="525780" y="458484"/>
                </a:cubicBezTo>
                <a:cubicBezTo>
                  <a:pt x="596265" y="487059"/>
                  <a:pt x="693420" y="195594"/>
                  <a:pt x="754380" y="172734"/>
                </a:cubicBezTo>
                <a:cubicBezTo>
                  <a:pt x="815340" y="149874"/>
                  <a:pt x="765810" y="332754"/>
                  <a:pt x="891540" y="321324"/>
                </a:cubicBezTo>
                <a:cubicBezTo>
                  <a:pt x="1017270" y="309894"/>
                  <a:pt x="1335405" y="90819"/>
                  <a:pt x="1508760" y="104154"/>
                </a:cubicBezTo>
                <a:cubicBezTo>
                  <a:pt x="1682115" y="117489"/>
                  <a:pt x="1703070" y="393714"/>
                  <a:pt x="1931670" y="401334"/>
                </a:cubicBezTo>
                <a:cubicBezTo>
                  <a:pt x="2160270" y="408954"/>
                  <a:pt x="2733675" y="193689"/>
                  <a:pt x="2880360" y="149874"/>
                </a:cubicBezTo>
              </a:path>
            </a:pathLst>
          </a:custGeom>
          <a:noFill/>
          <a:ln>
            <a:gradFill>
              <a:gsLst>
                <a:gs pos="0">
                  <a:srgbClr val="181F71"/>
                </a:gs>
                <a:gs pos="72000">
                  <a:srgbClr val="3435D8"/>
                </a:gs>
                <a:gs pos="34000">
                  <a:srgbClr val="C9E6FB"/>
                </a:gs>
                <a:gs pos="100000">
                  <a:srgbClr val="72B1F3"/>
                </a:gs>
              </a:gsLst>
              <a:lin ang="0" scaled="0"/>
            </a:gra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934858"/>
                      <a:gd name="connsiteY0" fmla="*/ 223309 h 426519"/>
                      <a:gd name="connsiteX1" fmla="*/ 1509486 w 4934858"/>
                      <a:gd name="connsiteY1" fmla="*/ 5595 h 426519"/>
                      <a:gd name="connsiteX2" fmla="*/ 2757715 w 4934858"/>
                      <a:gd name="connsiteY2" fmla="*/ 426509 h 426519"/>
                      <a:gd name="connsiteX3" fmla="*/ 3817258 w 4934858"/>
                      <a:gd name="connsiteY3" fmla="*/ 20109 h 426519"/>
                      <a:gd name="connsiteX4" fmla="*/ 4557486 w 4934858"/>
                      <a:gd name="connsiteY4" fmla="*/ 382967 h 426519"/>
                      <a:gd name="connsiteX5" fmla="*/ 4934858 w 4934858"/>
                      <a:gd name="connsiteY5" fmla="*/ 136224 h 4265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934858" h="426519" extrusionOk="0">
                        <a:moveTo>
                          <a:pt x="0" y="223309"/>
                        </a:moveTo>
                        <a:cubicBezTo>
                          <a:pt x="469316" y="63212"/>
                          <a:pt x="1010303" y="-13423"/>
                          <a:pt x="1509486" y="5595"/>
                        </a:cubicBezTo>
                        <a:cubicBezTo>
                          <a:pt x="2028732" y="52015"/>
                          <a:pt x="2350841" y="424797"/>
                          <a:pt x="2757715" y="426509"/>
                        </a:cubicBezTo>
                        <a:cubicBezTo>
                          <a:pt x="3135774" y="435344"/>
                          <a:pt x="3513181" y="50109"/>
                          <a:pt x="3817258" y="20109"/>
                        </a:cubicBezTo>
                        <a:cubicBezTo>
                          <a:pt x="4096083" y="1288"/>
                          <a:pt x="4394427" y="374704"/>
                          <a:pt x="4557486" y="382967"/>
                        </a:cubicBezTo>
                        <a:cubicBezTo>
                          <a:pt x="4767651" y="405154"/>
                          <a:pt x="4842714" y="262256"/>
                          <a:pt x="4934858" y="136224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4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146E7C-0D83-410E-B360-7847E2675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3840" y="2072163"/>
            <a:ext cx="7871045" cy="463391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01.</a:t>
            </a:r>
            <a:r>
              <a:rPr lang="zh-CN" altLang="en-US" sz="2400" dirty="0">
                <a:solidFill>
                  <a:srgbClr val="FF0000"/>
                </a:solidFill>
              </a:rPr>
              <a:t>基本功能模块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1.1 </a:t>
            </a:r>
            <a:r>
              <a:rPr lang="zh-CN" altLang="en-US" dirty="0"/>
              <a:t>基本模块</a:t>
            </a:r>
            <a:r>
              <a:rPr lang="en-US" altLang="zh-CN" dirty="0"/>
              <a:t>1</a:t>
            </a:r>
            <a:r>
              <a:rPr lang="zh-CN" altLang="en-US" dirty="0"/>
              <a:t>：灰度变换</a:t>
            </a:r>
            <a:endParaRPr lang="en-GB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1.2 </a:t>
            </a:r>
            <a:r>
              <a:rPr lang="zh-CN" altLang="en-US" dirty="0"/>
              <a:t>基本模块</a:t>
            </a:r>
            <a:r>
              <a:rPr lang="en-US" altLang="zh-CN" dirty="0"/>
              <a:t>2</a:t>
            </a:r>
            <a:r>
              <a:rPr lang="zh-CN" altLang="en-US" dirty="0"/>
              <a:t>：图像几何变换</a:t>
            </a:r>
            <a:endParaRPr lang="en-GB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1.3 </a:t>
            </a:r>
            <a:r>
              <a:rPr lang="zh-CN" altLang="en-US" dirty="0"/>
              <a:t>基本模块</a:t>
            </a:r>
            <a:r>
              <a:rPr lang="en-US" altLang="zh-CN" dirty="0"/>
              <a:t>3</a:t>
            </a:r>
            <a:r>
              <a:rPr lang="zh-CN" altLang="en-US" dirty="0"/>
              <a:t>：图像滤波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02.</a:t>
            </a:r>
            <a:r>
              <a:rPr lang="zh-CN" altLang="en-US" sz="2400" dirty="0">
                <a:solidFill>
                  <a:srgbClr val="FF0000"/>
                </a:solidFill>
              </a:rPr>
              <a:t>创新功能模块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2.1 </a:t>
            </a:r>
            <a:r>
              <a:rPr lang="zh-CN" altLang="en-US" dirty="0"/>
              <a:t>创新模块</a:t>
            </a:r>
            <a:r>
              <a:rPr lang="en-US" altLang="zh-CN" dirty="0"/>
              <a:t>1</a:t>
            </a:r>
            <a:r>
              <a:rPr lang="zh-CN" altLang="en-US" dirty="0"/>
              <a:t>：频率操作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2.2 </a:t>
            </a:r>
            <a:r>
              <a:rPr lang="zh-CN" altLang="en-US" dirty="0"/>
              <a:t>创新模块</a:t>
            </a:r>
            <a:r>
              <a:rPr lang="en-US" altLang="zh-CN" dirty="0"/>
              <a:t>2</a:t>
            </a:r>
            <a:r>
              <a:rPr lang="zh-CN" altLang="en-US" dirty="0"/>
              <a:t>：图像质量评价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2.3 </a:t>
            </a:r>
            <a:r>
              <a:rPr lang="zh-CN" altLang="en-US" dirty="0"/>
              <a:t>创新模块</a:t>
            </a:r>
            <a:r>
              <a:rPr lang="en-US" altLang="zh-CN" dirty="0"/>
              <a:t>3</a:t>
            </a:r>
            <a:r>
              <a:rPr lang="zh-CN" altLang="en-US" dirty="0"/>
              <a:t>：图像分割</a:t>
            </a:r>
            <a:endParaRPr lang="en-GB" altLang="zh-CN" dirty="0"/>
          </a:p>
          <a:p>
            <a:endParaRPr lang="en-GB" altLang="zh-CN" dirty="0"/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BC5F1D-2F12-47ED-BD76-3F60ED1D99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7520" y="760543"/>
            <a:ext cx="2836562" cy="594626"/>
          </a:xfrm>
        </p:spPr>
        <p:txBody>
          <a:bodyPr>
            <a:normAutofit fontScale="92500" lnSpcReduction="10000"/>
          </a:bodyPr>
          <a:lstStyle/>
          <a:p>
            <a:r>
              <a:rPr lang="en-GB" altLang="zh-CN" sz="4000" dirty="0"/>
              <a:t>CONTENTS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2C2C7C-29D4-22DE-C61B-3E8FDA206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2" y="638175"/>
            <a:ext cx="7426237" cy="556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9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基本功能模块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39E965-33B6-4BC1-B1B3-CD2DC6B7E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/>
              <a:t>When you copy &amp; paste, choose "keep text only" option.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42F959BC-D8F7-9C81-4DF8-7AE497DD4D49}"/>
              </a:ext>
            </a:extLst>
          </p:cNvPr>
          <p:cNvSpPr/>
          <p:nvPr/>
        </p:nvSpPr>
        <p:spPr>
          <a:xfrm flipH="1">
            <a:off x="7617565" y="4089635"/>
            <a:ext cx="4154255" cy="629934"/>
          </a:xfrm>
          <a:custGeom>
            <a:avLst/>
            <a:gdLst>
              <a:gd name="connsiteX0" fmla="*/ 0 w 2880360"/>
              <a:gd name="connsiteY0" fmla="*/ 629934 h 629934"/>
              <a:gd name="connsiteX1" fmla="*/ 331470 w 2880360"/>
              <a:gd name="connsiteY1" fmla="*/ 1284 h 629934"/>
              <a:gd name="connsiteX2" fmla="*/ 525780 w 2880360"/>
              <a:gd name="connsiteY2" fmla="*/ 458484 h 629934"/>
              <a:gd name="connsiteX3" fmla="*/ 754380 w 2880360"/>
              <a:gd name="connsiteY3" fmla="*/ 172734 h 629934"/>
              <a:gd name="connsiteX4" fmla="*/ 891540 w 2880360"/>
              <a:gd name="connsiteY4" fmla="*/ 321324 h 629934"/>
              <a:gd name="connsiteX5" fmla="*/ 1508760 w 2880360"/>
              <a:gd name="connsiteY5" fmla="*/ 104154 h 629934"/>
              <a:gd name="connsiteX6" fmla="*/ 1931670 w 2880360"/>
              <a:gd name="connsiteY6" fmla="*/ 401334 h 629934"/>
              <a:gd name="connsiteX7" fmla="*/ 2880360 w 2880360"/>
              <a:gd name="connsiteY7" fmla="*/ 149874 h 62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80360" h="629934">
                <a:moveTo>
                  <a:pt x="0" y="629934"/>
                </a:moveTo>
                <a:cubicBezTo>
                  <a:pt x="121920" y="329896"/>
                  <a:pt x="243840" y="29859"/>
                  <a:pt x="331470" y="1284"/>
                </a:cubicBezTo>
                <a:cubicBezTo>
                  <a:pt x="419100" y="-27291"/>
                  <a:pt x="455295" y="429909"/>
                  <a:pt x="525780" y="458484"/>
                </a:cubicBezTo>
                <a:cubicBezTo>
                  <a:pt x="596265" y="487059"/>
                  <a:pt x="693420" y="195594"/>
                  <a:pt x="754380" y="172734"/>
                </a:cubicBezTo>
                <a:cubicBezTo>
                  <a:pt x="815340" y="149874"/>
                  <a:pt x="765810" y="332754"/>
                  <a:pt x="891540" y="321324"/>
                </a:cubicBezTo>
                <a:cubicBezTo>
                  <a:pt x="1017270" y="309894"/>
                  <a:pt x="1335405" y="90819"/>
                  <a:pt x="1508760" y="104154"/>
                </a:cubicBezTo>
                <a:cubicBezTo>
                  <a:pt x="1682115" y="117489"/>
                  <a:pt x="1703070" y="393714"/>
                  <a:pt x="1931670" y="401334"/>
                </a:cubicBezTo>
                <a:cubicBezTo>
                  <a:pt x="2160270" y="408954"/>
                  <a:pt x="2733675" y="193689"/>
                  <a:pt x="2880360" y="149874"/>
                </a:cubicBezTo>
              </a:path>
            </a:pathLst>
          </a:custGeom>
          <a:noFill/>
          <a:ln>
            <a:gradFill>
              <a:gsLst>
                <a:gs pos="0">
                  <a:srgbClr val="181F71"/>
                </a:gs>
                <a:gs pos="72000">
                  <a:srgbClr val="3435D8"/>
                </a:gs>
                <a:gs pos="34000">
                  <a:srgbClr val="C9E6FB"/>
                </a:gs>
                <a:gs pos="100000">
                  <a:srgbClr val="72B1F3"/>
                </a:gs>
              </a:gsLst>
              <a:lin ang="0" scaled="0"/>
            </a:gra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934858"/>
                      <a:gd name="connsiteY0" fmla="*/ 223309 h 426519"/>
                      <a:gd name="connsiteX1" fmla="*/ 1509486 w 4934858"/>
                      <a:gd name="connsiteY1" fmla="*/ 5595 h 426519"/>
                      <a:gd name="connsiteX2" fmla="*/ 2757715 w 4934858"/>
                      <a:gd name="connsiteY2" fmla="*/ 426509 h 426519"/>
                      <a:gd name="connsiteX3" fmla="*/ 3817258 w 4934858"/>
                      <a:gd name="connsiteY3" fmla="*/ 20109 h 426519"/>
                      <a:gd name="connsiteX4" fmla="*/ 4557486 w 4934858"/>
                      <a:gd name="connsiteY4" fmla="*/ 382967 h 426519"/>
                      <a:gd name="connsiteX5" fmla="*/ 4934858 w 4934858"/>
                      <a:gd name="connsiteY5" fmla="*/ 136224 h 4265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934858" h="426519" extrusionOk="0">
                        <a:moveTo>
                          <a:pt x="0" y="223309"/>
                        </a:moveTo>
                        <a:cubicBezTo>
                          <a:pt x="469316" y="63212"/>
                          <a:pt x="1010303" y="-13423"/>
                          <a:pt x="1509486" y="5595"/>
                        </a:cubicBezTo>
                        <a:cubicBezTo>
                          <a:pt x="2028732" y="52015"/>
                          <a:pt x="2350841" y="424797"/>
                          <a:pt x="2757715" y="426509"/>
                        </a:cubicBezTo>
                        <a:cubicBezTo>
                          <a:pt x="3135774" y="435344"/>
                          <a:pt x="3513181" y="50109"/>
                          <a:pt x="3817258" y="20109"/>
                        </a:cubicBezTo>
                        <a:cubicBezTo>
                          <a:pt x="4096083" y="1288"/>
                          <a:pt x="4394427" y="374704"/>
                          <a:pt x="4557486" y="382967"/>
                        </a:cubicBezTo>
                        <a:cubicBezTo>
                          <a:pt x="4767651" y="405154"/>
                          <a:pt x="4842714" y="262256"/>
                          <a:pt x="4934858" y="136224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1D18F3F-C99F-E625-8677-888310E6455B}"/>
              </a:ext>
            </a:extLst>
          </p:cNvPr>
          <p:cNvSpPr txBox="1"/>
          <p:nvPr/>
        </p:nvSpPr>
        <p:spPr>
          <a:xfrm>
            <a:off x="9942924" y="2838005"/>
            <a:ext cx="146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7200" b="1" i="1" dirty="0">
                <a:solidFill>
                  <a:schemeClr val="accent1"/>
                </a:solidFill>
              </a:rPr>
              <a:t>01.</a:t>
            </a:r>
            <a:endParaRPr lang="zh-CN" altLang="en-US" sz="72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8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9D79C-03D7-1860-F930-007BED9A9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8CD13-9511-61FE-834B-72583BB9A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426" y="1410205"/>
            <a:ext cx="2185746" cy="377552"/>
          </a:xfrm>
        </p:spPr>
        <p:txBody>
          <a:bodyPr/>
          <a:lstStyle/>
          <a:p>
            <a:r>
              <a:rPr lang="zh-CN" b="1" noProof="1">
                <a:solidFill>
                  <a:schemeClr val="accent1"/>
                </a:solidFill>
              </a:rPr>
              <a:t>直方图均衡化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624BA85-D574-E945-A438-6E1A628F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noProof="1">
                <a:solidFill>
                  <a:schemeClr val="accent3"/>
                </a:solidFill>
                <a:latin typeface="霞鹜文楷" panose="02020500000000000000" pitchFamily="18" charset="-122"/>
                <a:ea typeface="霞鹜文楷" panose="02020500000000000000" pitchFamily="18" charset="-122"/>
                <a:cs typeface="MV Boli" panose="02000500030200090000" pitchFamily="2" charset="0"/>
              </a:rPr>
              <a:t>基本功能模块1：灰度变换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AE58A14-BAA8-34E5-1A93-81C812078613}"/>
              </a:ext>
            </a:extLst>
          </p:cNvPr>
          <p:cNvSpPr txBox="1">
            <a:spLocks/>
          </p:cNvSpPr>
          <p:nvPr/>
        </p:nvSpPr>
        <p:spPr>
          <a:xfrm>
            <a:off x="5112867" y="1410205"/>
            <a:ext cx="2185746" cy="37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b="1" noProof="1">
                <a:solidFill>
                  <a:schemeClr val="accent1"/>
                </a:solidFill>
              </a:rPr>
              <a:t>伽马校正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978724C-0690-4650-07B6-C6C6EF24F5D2}"/>
              </a:ext>
            </a:extLst>
          </p:cNvPr>
          <p:cNvSpPr txBox="1">
            <a:spLocks/>
          </p:cNvSpPr>
          <p:nvPr/>
        </p:nvSpPr>
        <p:spPr>
          <a:xfrm>
            <a:off x="8858257" y="1410205"/>
            <a:ext cx="2185746" cy="37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b="1" noProof="1">
                <a:solidFill>
                  <a:schemeClr val="accent1"/>
                </a:solidFill>
              </a:rPr>
              <a:t>位平面分割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2A0A10-7C76-2CFF-3268-17CE4F54367C}"/>
              </a:ext>
            </a:extLst>
          </p:cNvPr>
          <p:cNvSpPr txBox="1"/>
          <p:nvPr/>
        </p:nvSpPr>
        <p:spPr>
          <a:xfrm>
            <a:off x="343324" y="1937576"/>
            <a:ext cx="13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b="1" noProof="1"/>
              <a:t>灰度直方图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949886F-118F-54F8-200E-9DEA9822A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94" y="3906969"/>
            <a:ext cx="3461054" cy="259579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D25FED6-7FD6-CC5D-8618-C782B08C9A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623" y="3694422"/>
            <a:ext cx="3797637" cy="28482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563CCA2-C6E7-7D7F-1601-569C97A74B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601" y="3508516"/>
            <a:ext cx="4135120" cy="310134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0D87051-B517-D535-2675-1A4EFC06D251}"/>
              </a:ext>
            </a:extLst>
          </p:cNvPr>
          <p:cNvSpPr txBox="1"/>
          <p:nvPr/>
        </p:nvSpPr>
        <p:spPr>
          <a:xfrm>
            <a:off x="2420128" y="1932062"/>
            <a:ext cx="164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b="1" noProof="1"/>
              <a:t>灰度概率分布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FC9A31-219B-5D2D-5983-08B9152C85C4}"/>
              </a:ext>
            </a:extLst>
          </p:cNvPr>
          <p:cNvSpPr txBox="1"/>
          <p:nvPr/>
        </p:nvSpPr>
        <p:spPr>
          <a:xfrm>
            <a:off x="2373536" y="2915363"/>
            <a:ext cx="164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b="1" noProof="1"/>
              <a:t>累积分布函数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EAA149F-F372-7DC2-35BC-E5843205EA09}"/>
              </a:ext>
            </a:extLst>
          </p:cNvPr>
          <p:cNvSpPr txBox="1"/>
          <p:nvPr/>
        </p:nvSpPr>
        <p:spPr>
          <a:xfrm>
            <a:off x="243445" y="2902900"/>
            <a:ext cx="164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b="1" noProof="1"/>
              <a:t>映射目标图像</a:t>
            </a:r>
            <a:endParaRPr lang="zh-CN" noProof="1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A63568E-2A7F-1EB6-D043-FA018493A63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721545" y="2122242"/>
            <a:ext cx="472375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1BDCEE7-5219-C872-875E-42CCC953A6A5}"/>
              </a:ext>
            </a:extLst>
          </p:cNvPr>
          <p:cNvCxnSpPr>
            <a:cxnSpLocks/>
          </p:cNvCxnSpPr>
          <p:nvPr/>
        </p:nvCxnSpPr>
        <p:spPr>
          <a:xfrm>
            <a:off x="3064945" y="2454698"/>
            <a:ext cx="0" cy="334927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CA37323-323B-224E-3AA6-FD0F19C18E03}"/>
              </a:ext>
            </a:extLst>
          </p:cNvPr>
          <p:cNvCxnSpPr>
            <a:cxnSpLocks/>
          </p:cNvCxnSpPr>
          <p:nvPr/>
        </p:nvCxnSpPr>
        <p:spPr>
          <a:xfrm flipH="1">
            <a:off x="1801761" y="3089768"/>
            <a:ext cx="425754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0DC8F40-33BD-AB75-659E-F10233861A67}"/>
              </a:ext>
            </a:extLst>
          </p:cNvPr>
          <p:cNvSpPr txBox="1"/>
          <p:nvPr/>
        </p:nvSpPr>
        <p:spPr>
          <a:xfrm>
            <a:off x="303532" y="3525174"/>
            <a:ext cx="374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b="1" noProof="1">
                <a:solidFill>
                  <a:schemeClr val="accent1"/>
                </a:solidFill>
              </a:rPr>
              <a:t>灰度分布范围更大、更均匀的图像</a:t>
            </a:r>
            <a:endParaRPr lang="zh-CN" noProof="1">
              <a:solidFill>
                <a:schemeClr val="accent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B999B3-3BDD-8EAE-EA4F-53DAF276E6D1}"/>
              </a:ext>
            </a:extLst>
          </p:cNvPr>
          <p:cNvSpPr txBox="1"/>
          <p:nvPr/>
        </p:nvSpPr>
        <p:spPr>
          <a:xfrm>
            <a:off x="5237729" y="1787757"/>
            <a:ext cx="1251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2400" b="1" noProof="1">
                <a:latin typeface="+mj-ea"/>
                <a:ea typeface="+mj-ea"/>
              </a:rPr>
              <a:t>s= c r</a:t>
            </a:r>
            <a:r>
              <a:rPr lang="zh-CN" sz="2400" b="1" baseline="30000" noProof="1">
                <a:latin typeface="+mj-ea"/>
                <a:ea typeface="+mj-ea"/>
              </a:rPr>
              <a:t>γ</a:t>
            </a:r>
            <a:endParaRPr lang="zh-CN" sz="2400" noProof="1">
              <a:latin typeface="+mj-ea"/>
              <a:ea typeface="+mj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8B7FA88-C942-67B1-F85D-87F1D462D9A3}"/>
              </a:ext>
            </a:extLst>
          </p:cNvPr>
          <p:cNvSpPr txBox="1"/>
          <p:nvPr/>
        </p:nvSpPr>
        <p:spPr>
          <a:xfrm>
            <a:off x="5112867" y="2335308"/>
            <a:ext cx="1842471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γ&gt;1 图像变暗</a:t>
            </a:r>
          </a:p>
          <a:p>
            <a:pPr>
              <a:lnSpc>
                <a:spcPct val="150000"/>
              </a:lnSpc>
            </a:pPr>
            <a:r>
              <a:rPr lang="zh-CN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γ&lt;1 图像变亮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1624FA0-DDDD-9088-2799-09B3E56C77F8}"/>
              </a:ext>
            </a:extLst>
          </p:cNvPr>
          <p:cNvSpPr txBox="1"/>
          <p:nvPr/>
        </p:nvSpPr>
        <p:spPr>
          <a:xfrm>
            <a:off x="4478445" y="3323850"/>
            <a:ext cx="273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b="1" noProof="1">
                <a:solidFill>
                  <a:schemeClr val="accent1"/>
                </a:solidFill>
              </a:rPr>
              <a:t>调整图像的亮度和对比度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24700B2-6AE6-1997-5F5C-2DE9CD643FAE}"/>
              </a:ext>
            </a:extLst>
          </p:cNvPr>
          <p:cNvSpPr txBox="1"/>
          <p:nvPr/>
        </p:nvSpPr>
        <p:spPr>
          <a:xfrm>
            <a:off x="8355194" y="1880090"/>
            <a:ext cx="3191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b="1" noProof="1">
                <a:latin typeface="+mj-ea"/>
                <a:ea typeface="+mj-ea"/>
              </a:rPr>
              <a:t>按位与运算提取特定位平面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18012A1-3C37-DADB-EFE1-B482CD4B3333}"/>
              </a:ext>
            </a:extLst>
          </p:cNvPr>
          <p:cNvSpPr txBox="1"/>
          <p:nvPr/>
        </p:nvSpPr>
        <p:spPr>
          <a:xfrm>
            <a:off x="8707710" y="2639147"/>
            <a:ext cx="273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b="1" noProof="1">
                <a:solidFill>
                  <a:schemeClr val="accent1"/>
                </a:solidFill>
              </a:rPr>
              <a:t>低位平面显示细节和噪声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57885DD-A592-0CE0-6930-36B263E7E3ED}"/>
              </a:ext>
            </a:extLst>
          </p:cNvPr>
          <p:cNvSpPr txBox="1"/>
          <p:nvPr/>
        </p:nvSpPr>
        <p:spPr>
          <a:xfrm>
            <a:off x="8774793" y="3056954"/>
            <a:ext cx="319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b="1" noProof="1">
                <a:solidFill>
                  <a:schemeClr val="accent1"/>
                </a:solidFill>
              </a:rPr>
              <a:t>高位平面显示结构信息</a:t>
            </a:r>
          </a:p>
        </p:txBody>
      </p:sp>
    </p:spTree>
    <p:extLst>
      <p:ext uri="{BB962C8B-B14F-4D97-AF65-F5344CB8AC3E}">
        <p14:creationId xmlns:p14="http://schemas.microsoft.com/office/powerpoint/2010/main" val="396372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FD7B-47C9-31A0-BBE0-4743C84E7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057D87DF-FFC3-51AA-A36A-3E52837CE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129" y="3365601"/>
            <a:ext cx="4230848" cy="317313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12BD8B9-DBE5-93D8-3055-EC1E75359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21" y="-8682"/>
            <a:ext cx="10858500" cy="1028700"/>
          </a:xfrm>
        </p:spPr>
        <p:txBody>
          <a:bodyPr/>
          <a:lstStyle/>
          <a:p>
            <a:r>
              <a:rPr lang="zh-CN" altLang="en-US" dirty="0">
                <a:solidFill>
                  <a:schemeClr val="accent3"/>
                </a:solidFill>
                <a:latin typeface="霞鹜文楷" panose="02020500000000000000" pitchFamily="18" charset="-122"/>
                <a:ea typeface="霞鹜文楷" panose="02020500000000000000" pitchFamily="18" charset="-122"/>
                <a:cs typeface="MV Boli" panose="02000500030200090000" pitchFamily="2" charset="0"/>
              </a:rPr>
              <a:t>基本功能模块</a:t>
            </a:r>
            <a:r>
              <a:rPr lang="en-US" altLang="zh-CN" dirty="0">
                <a:solidFill>
                  <a:schemeClr val="accent3"/>
                </a:solidFill>
                <a:latin typeface="霞鹜文楷" panose="02020500000000000000" pitchFamily="18" charset="-122"/>
                <a:ea typeface="霞鹜文楷" panose="02020500000000000000" pitchFamily="18" charset="-122"/>
                <a:cs typeface="MV Boli" panose="02000500030200090000" pitchFamily="2" charset="0"/>
              </a:rPr>
              <a:t>2</a:t>
            </a:r>
            <a:r>
              <a:rPr lang="zh-CN" altLang="en-US" dirty="0">
                <a:solidFill>
                  <a:schemeClr val="accent3"/>
                </a:solidFill>
                <a:latin typeface="霞鹜文楷" panose="02020500000000000000" pitchFamily="18" charset="-122"/>
                <a:ea typeface="霞鹜文楷" panose="02020500000000000000" pitchFamily="18" charset="-122"/>
                <a:cs typeface="MV Boli" panose="02000500030200090000" pitchFamily="2" charset="0"/>
              </a:rPr>
              <a:t>：图像几何变换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2CB3BB1-8A9E-9E5D-8302-2CA70FD93F92}"/>
              </a:ext>
            </a:extLst>
          </p:cNvPr>
          <p:cNvSpPr txBox="1">
            <a:spLocks/>
          </p:cNvSpPr>
          <p:nvPr/>
        </p:nvSpPr>
        <p:spPr>
          <a:xfrm>
            <a:off x="2319077" y="1181706"/>
            <a:ext cx="2185746" cy="37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noProof="1">
                <a:solidFill>
                  <a:schemeClr val="accent1"/>
                </a:solidFill>
              </a:rPr>
              <a:t>透视变换</a:t>
            </a:r>
            <a:endParaRPr lang="zh-CN" b="1" noProof="1">
              <a:solidFill>
                <a:schemeClr val="accent1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198DA9B-86C7-1C40-1C10-698269AE3E06}"/>
              </a:ext>
            </a:extLst>
          </p:cNvPr>
          <p:cNvSpPr txBox="1">
            <a:spLocks/>
          </p:cNvSpPr>
          <p:nvPr/>
        </p:nvSpPr>
        <p:spPr>
          <a:xfrm>
            <a:off x="8349246" y="1028700"/>
            <a:ext cx="2185746" cy="37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noProof="1">
                <a:solidFill>
                  <a:schemeClr val="accent1"/>
                </a:solidFill>
              </a:rPr>
              <a:t>径向变换</a:t>
            </a:r>
            <a:endParaRPr lang="zh-CN" b="1" noProof="1">
              <a:solidFill>
                <a:schemeClr val="accent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C855F74-4D31-911F-B4D0-D847B59A8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3396294"/>
            <a:ext cx="4445770" cy="333432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1FA16E5-BABA-DF65-7952-F3939548F584}"/>
              </a:ext>
            </a:extLst>
          </p:cNvPr>
          <p:cNvSpPr txBox="1"/>
          <p:nvPr/>
        </p:nvSpPr>
        <p:spPr>
          <a:xfrm>
            <a:off x="1721319" y="1598521"/>
            <a:ext cx="2593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noProof="1"/>
              <a:t>建立源点和目标点</a:t>
            </a:r>
            <a:r>
              <a:rPr lang="en-US" altLang="zh-CN" sz="1400" b="1" noProof="1"/>
              <a:t>4</a:t>
            </a:r>
            <a:r>
              <a:rPr lang="zh-CN" altLang="en-US" sz="1400" b="1" noProof="1"/>
              <a:t>点对应关系</a:t>
            </a:r>
            <a:endParaRPr lang="zh-CN" sz="1400" b="1" noProof="1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D39EE4-43DC-CD94-0C5B-86CF5AFC0855}"/>
              </a:ext>
            </a:extLst>
          </p:cNvPr>
          <p:cNvSpPr txBox="1"/>
          <p:nvPr/>
        </p:nvSpPr>
        <p:spPr>
          <a:xfrm>
            <a:off x="1285900" y="2996269"/>
            <a:ext cx="346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noProof="1">
                <a:solidFill>
                  <a:schemeClr val="accent1"/>
                </a:solidFill>
              </a:rPr>
              <a:t>实现梯形校正</a:t>
            </a:r>
            <a:r>
              <a:rPr lang="en-US" altLang="zh-CN" b="1" noProof="1">
                <a:solidFill>
                  <a:schemeClr val="accent1"/>
                </a:solidFill>
              </a:rPr>
              <a:t>,</a:t>
            </a:r>
            <a:r>
              <a:rPr lang="zh-CN" altLang="en-US" b="1" noProof="1">
                <a:solidFill>
                  <a:schemeClr val="accent1"/>
                </a:solidFill>
              </a:rPr>
              <a:t>模拟不同视角效果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E7F103-5A3C-E21B-E516-FF94789280DE}"/>
              </a:ext>
            </a:extLst>
          </p:cNvPr>
          <p:cNvSpPr txBox="1"/>
          <p:nvPr/>
        </p:nvSpPr>
        <p:spPr>
          <a:xfrm>
            <a:off x="8144824" y="3045961"/>
            <a:ext cx="208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noProof="1">
                <a:solidFill>
                  <a:schemeClr val="accent1"/>
                </a:solidFill>
              </a:rPr>
              <a:t>实现镜头畸变效果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5C1B152-1A03-8E4A-8F85-DCF520F0B274}"/>
              </a:ext>
            </a:extLst>
          </p:cNvPr>
          <p:cNvSpPr txBox="1"/>
          <p:nvPr/>
        </p:nvSpPr>
        <p:spPr>
          <a:xfrm>
            <a:off x="9825747" y="4874244"/>
            <a:ext cx="94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noProof="1"/>
              <a:t>桶形畸变</a:t>
            </a:r>
            <a:endParaRPr lang="zh-CN" sz="1400" b="1" noProof="1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AA9E37-E2EF-4542-E741-7DDAA8D5BA3C}"/>
              </a:ext>
            </a:extLst>
          </p:cNvPr>
          <p:cNvSpPr txBox="1"/>
          <p:nvPr/>
        </p:nvSpPr>
        <p:spPr>
          <a:xfrm>
            <a:off x="7734067" y="6448365"/>
            <a:ext cx="94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noProof="1"/>
              <a:t>枕形畸变</a:t>
            </a:r>
            <a:endParaRPr lang="zh-CN" sz="1400" b="1" noProof="1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86308CF-72B4-3D14-24F1-ACB6451577F5}"/>
              </a:ext>
            </a:extLst>
          </p:cNvPr>
          <p:cNvSpPr txBox="1"/>
          <p:nvPr/>
        </p:nvSpPr>
        <p:spPr>
          <a:xfrm>
            <a:off x="9653423" y="5137816"/>
            <a:ext cx="1287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noProof="1">
                <a:solidFill>
                  <a:schemeClr val="accent1"/>
                </a:solidFill>
              </a:rPr>
              <a:t>中心向外凸出</a:t>
            </a:r>
            <a:endParaRPr lang="en-US" altLang="zh-CN" sz="1400" b="1" noProof="1">
              <a:solidFill>
                <a:schemeClr val="accent1"/>
              </a:solidFill>
            </a:endParaRPr>
          </a:p>
          <a:p>
            <a:r>
              <a:rPr lang="zh-CN" altLang="en-US" sz="1400" b="1" noProof="1">
                <a:solidFill>
                  <a:schemeClr val="accent1"/>
                </a:solidFill>
              </a:rPr>
              <a:t>边缘向内收缩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BF3E0C0-7002-6FCE-402B-656847BD7107}"/>
              </a:ext>
            </a:extLst>
          </p:cNvPr>
          <p:cNvCxnSpPr>
            <a:cxnSpLocks/>
          </p:cNvCxnSpPr>
          <p:nvPr/>
        </p:nvCxnSpPr>
        <p:spPr>
          <a:xfrm>
            <a:off x="3099368" y="2012536"/>
            <a:ext cx="0" cy="293787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A6C7D5C-B055-9D7B-B9A1-A29C935A869A}"/>
              </a:ext>
            </a:extLst>
          </p:cNvPr>
          <p:cNvSpPr txBox="1"/>
          <p:nvPr/>
        </p:nvSpPr>
        <p:spPr>
          <a:xfrm>
            <a:off x="7083512" y="1559258"/>
            <a:ext cx="145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noProof="1"/>
              <a:t>计算极坐标半径</a:t>
            </a:r>
            <a:endParaRPr lang="zh-CN" sz="1400" b="1" noProof="1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DCA0DF5-CFD8-4EDE-0407-79B7AA23D7CD}"/>
              </a:ext>
            </a:extLst>
          </p:cNvPr>
          <p:cNvCxnSpPr>
            <a:cxnSpLocks/>
          </p:cNvCxnSpPr>
          <p:nvPr/>
        </p:nvCxnSpPr>
        <p:spPr>
          <a:xfrm>
            <a:off x="8543021" y="1713146"/>
            <a:ext cx="408032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A5F78FB-7138-68B2-AF97-2F1D41648913}"/>
              </a:ext>
            </a:extLst>
          </p:cNvPr>
          <p:cNvSpPr txBox="1"/>
          <p:nvPr/>
        </p:nvSpPr>
        <p:spPr>
          <a:xfrm>
            <a:off x="9043873" y="1583624"/>
            <a:ext cx="1282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noProof="1"/>
              <a:t>径向畸变公式</a:t>
            </a:r>
            <a:endParaRPr lang="zh-CN" sz="1400" b="1" noProof="1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C50E22C-1431-104F-9407-CAB0A41951FB}"/>
              </a:ext>
            </a:extLst>
          </p:cNvPr>
          <p:cNvCxnSpPr>
            <a:cxnSpLocks/>
          </p:cNvCxnSpPr>
          <p:nvPr/>
        </p:nvCxnSpPr>
        <p:spPr>
          <a:xfrm>
            <a:off x="9624758" y="1906298"/>
            <a:ext cx="0" cy="467786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54E7C79-06D7-92BA-1AFF-AF5693400AEB}"/>
              </a:ext>
            </a:extLst>
          </p:cNvPr>
          <p:cNvSpPr txBox="1"/>
          <p:nvPr/>
        </p:nvSpPr>
        <p:spPr>
          <a:xfrm>
            <a:off x="8982885" y="2474612"/>
            <a:ext cx="1282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noProof="1"/>
              <a:t>转回直角坐标</a:t>
            </a:r>
            <a:endParaRPr lang="zh-CN" sz="1400" b="1" noProof="1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42454CF-E4CE-5B43-9627-32DEAB952590}"/>
              </a:ext>
            </a:extLst>
          </p:cNvPr>
          <p:cNvSpPr txBox="1"/>
          <p:nvPr/>
        </p:nvSpPr>
        <p:spPr>
          <a:xfrm>
            <a:off x="2319077" y="2442355"/>
            <a:ext cx="206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noProof="1"/>
              <a:t>求解透视变换矩阵</a:t>
            </a:r>
            <a:endParaRPr lang="zh-CN" sz="1400" b="1" noProof="1"/>
          </a:p>
        </p:txBody>
      </p:sp>
    </p:spTree>
    <p:extLst>
      <p:ext uri="{BB962C8B-B14F-4D97-AF65-F5344CB8AC3E}">
        <p14:creationId xmlns:p14="http://schemas.microsoft.com/office/powerpoint/2010/main" val="42285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8AE5E-9622-2DD9-D4EC-DEA09AE34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AAB89-9A72-D854-7BB2-EA10D957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3"/>
                </a:solidFill>
                <a:latin typeface="霞鹜文楷" panose="02020500000000000000" pitchFamily="18" charset="-122"/>
                <a:ea typeface="霞鹜文楷" panose="02020500000000000000" pitchFamily="18" charset="-122"/>
                <a:cs typeface="MV Boli" panose="02000500030200090000" pitchFamily="2" charset="0"/>
              </a:rPr>
              <a:t>基本功能模块</a:t>
            </a:r>
            <a:r>
              <a:rPr lang="en-US" altLang="zh-CN" dirty="0">
                <a:solidFill>
                  <a:schemeClr val="accent3"/>
                </a:solidFill>
                <a:latin typeface="霞鹜文楷" panose="02020500000000000000" pitchFamily="18" charset="-122"/>
                <a:ea typeface="霞鹜文楷" panose="02020500000000000000" pitchFamily="18" charset="-122"/>
                <a:cs typeface="MV Boli" panose="02000500030200090000" pitchFamily="2" charset="0"/>
              </a:rPr>
              <a:t>2</a:t>
            </a:r>
            <a:r>
              <a:rPr lang="zh-CN" altLang="en-US" dirty="0">
                <a:solidFill>
                  <a:schemeClr val="accent3"/>
                </a:solidFill>
                <a:latin typeface="霞鹜文楷" panose="02020500000000000000" pitchFamily="18" charset="-122"/>
                <a:ea typeface="霞鹜文楷" panose="02020500000000000000" pitchFamily="18" charset="-122"/>
                <a:cs typeface="MV Boli" panose="02000500030200090000" pitchFamily="2" charset="0"/>
              </a:rPr>
              <a:t>：图像几何变换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51370CB-3D14-E316-D40B-6E0C642A1A7B}"/>
              </a:ext>
            </a:extLst>
          </p:cNvPr>
          <p:cNvSpPr txBox="1">
            <a:spLocks/>
          </p:cNvSpPr>
          <p:nvPr/>
        </p:nvSpPr>
        <p:spPr>
          <a:xfrm>
            <a:off x="1834990" y="1605399"/>
            <a:ext cx="2185746" cy="377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noProof="1">
                <a:solidFill>
                  <a:schemeClr val="accent1"/>
                </a:solidFill>
              </a:rPr>
              <a:t>漩涡和波浪变换</a:t>
            </a:r>
            <a:endParaRPr lang="zh-CN" sz="2000" b="1" noProof="1">
              <a:solidFill>
                <a:schemeClr val="accent1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FC72837-71DA-37B2-2153-E0751555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972" y="1557402"/>
            <a:ext cx="5487620" cy="411571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38F9466-3854-3A5B-6B97-18F65E226CD5}"/>
              </a:ext>
            </a:extLst>
          </p:cNvPr>
          <p:cNvSpPr txBox="1"/>
          <p:nvPr/>
        </p:nvSpPr>
        <p:spPr>
          <a:xfrm>
            <a:off x="1595793" y="3599870"/>
            <a:ext cx="2934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noProof="1">
                <a:solidFill>
                  <a:schemeClr val="accent1"/>
                </a:solidFill>
              </a:rPr>
              <a:t>漩涡：产生螺旋状扭曲效果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071147A-FD0C-62A6-BFAA-A826B3BC7569}"/>
              </a:ext>
            </a:extLst>
          </p:cNvPr>
          <p:cNvSpPr txBox="1"/>
          <p:nvPr/>
        </p:nvSpPr>
        <p:spPr>
          <a:xfrm>
            <a:off x="1397590" y="5334562"/>
            <a:ext cx="3162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noProof="1">
                <a:solidFill>
                  <a:schemeClr val="accent1"/>
                </a:solidFill>
              </a:rPr>
              <a:t>波浪：产生不同方向的波动效果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D1F4A02-1EF2-CB09-3E90-4AF007183523}"/>
              </a:ext>
            </a:extLst>
          </p:cNvPr>
          <p:cNvSpPr txBox="1"/>
          <p:nvPr/>
        </p:nvSpPr>
        <p:spPr>
          <a:xfrm>
            <a:off x="8093866" y="3461370"/>
            <a:ext cx="917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noProof="1"/>
              <a:t>漩涡变换</a:t>
            </a:r>
            <a:endParaRPr lang="zh-CN" sz="1400" b="1" noProof="1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3B56B46-5007-2616-1023-040ACE4E0560}"/>
              </a:ext>
            </a:extLst>
          </p:cNvPr>
          <p:cNvSpPr txBox="1"/>
          <p:nvPr/>
        </p:nvSpPr>
        <p:spPr>
          <a:xfrm>
            <a:off x="10074843" y="3461370"/>
            <a:ext cx="917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noProof="1"/>
              <a:t>竖直波浪</a:t>
            </a:r>
            <a:endParaRPr lang="zh-CN" sz="1400" b="1" noProof="1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A26BC1E-C8B9-D0AE-CD76-ABB7A0642FBA}"/>
              </a:ext>
            </a:extLst>
          </p:cNvPr>
          <p:cNvSpPr txBox="1"/>
          <p:nvPr/>
        </p:nvSpPr>
        <p:spPr>
          <a:xfrm>
            <a:off x="6338905" y="5519228"/>
            <a:ext cx="917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noProof="1"/>
              <a:t>双向波浪</a:t>
            </a:r>
            <a:endParaRPr lang="zh-CN" sz="1400" b="1" noProof="1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D122A8-6E44-C607-F0B3-21A99471429C}"/>
              </a:ext>
            </a:extLst>
          </p:cNvPr>
          <p:cNvSpPr txBox="1"/>
          <p:nvPr/>
        </p:nvSpPr>
        <p:spPr>
          <a:xfrm>
            <a:off x="1499281" y="2338946"/>
            <a:ext cx="3244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noProof="1"/>
              <a:t>计算像素相对于漩涡中心的距离和角度</a:t>
            </a:r>
            <a:endParaRPr lang="zh-CN" sz="1400" b="1" noProof="1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8D19EB1-B4E0-9859-0F4C-E9188DF129CD}"/>
              </a:ext>
            </a:extLst>
          </p:cNvPr>
          <p:cNvCxnSpPr>
            <a:cxnSpLocks/>
          </p:cNvCxnSpPr>
          <p:nvPr/>
        </p:nvCxnSpPr>
        <p:spPr>
          <a:xfrm>
            <a:off x="2961220" y="2724106"/>
            <a:ext cx="0" cy="293787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CEA52F9-03D2-2E43-9452-04D62D500380}"/>
              </a:ext>
            </a:extLst>
          </p:cNvPr>
          <p:cNvSpPr txBox="1"/>
          <p:nvPr/>
        </p:nvSpPr>
        <p:spPr>
          <a:xfrm>
            <a:off x="1783355" y="3094050"/>
            <a:ext cx="2355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noProof="1"/>
              <a:t>距离衰减函数调整旋转角度</a:t>
            </a:r>
            <a:endParaRPr lang="zh-CN" sz="1400" b="1" noProof="1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334439-DA65-B142-5E77-CD9D3392EC53}"/>
              </a:ext>
            </a:extLst>
          </p:cNvPr>
          <p:cNvSpPr txBox="1"/>
          <p:nvPr/>
        </p:nvSpPr>
        <p:spPr>
          <a:xfrm>
            <a:off x="983843" y="4832109"/>
            <a:ext cx="3990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noProof="1"/>
              <a:t>对图像坐标施加正弦或余弦波函数的位移</a:t>
            </a:r>
            <a:endParaRPr lang="zh-CN" sz="1600" b="1" noProof="1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5EF906E-D4CD-C9F0-2649-6D2DA0688CB6}"/>
              </a:ext>
            </a:extLst>
          </p:cNvPr>
          <p:cNvSpPr txBox="1"/>
          <p:nvPr/>
        </p:nvSpPr>
        <p:spPr>
          <a:xfrm>
            <a:off x="8144459" y="5519228"/>
            <a:ext cx="917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noProof="1"/>
              <a:t>径向波浪</a:t>
            </a:r>
            <a:endParaRPr lang="zh-CN" sz="1400" b="1" noProof="1"/>
          </a:p>
        </p:txBody>
      </p:sp>
    </p:spTree>
    <p:extLst>
      <p:ext uri="{BB962C8B-B14F-4D97-AF65-F5344CB8AC3E}">
        <p14:creationId xmlns:p14="http://schemas.microsoft.com/office/powerpoint/2010/main" val="19042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D03D6-B446-7B35-3E9E-99935B79B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2FFF8-C6F9-BB2C-4EAD-4FFB4BB72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3"/>
                </a:solidFill>
                <a:latin typeface="霞鹜文楷" panose="02020500000000000000" pitchFamily="18" charset="-122"/>
                <a:ea typeface="霞鹜文楷" panose="02020500000000000000" pitchFamily="18" charset="-122"/>
                <a:cs typeface="MV Boli" panose="02000500030200090000" pitchFamily="2" charset="0"/>
              </a:rPr>
              <a:t>基本功能模块</a:t>
            </a:r>
            <a:r>
              <a:rPr lang="en-US" altLang="zh-CN" dirty="0">
                <a:solidFill>
                  <a:schemeClr val="accent3"/>
                </a:solidFill>
                <a:latin typeface="霞鹜文楷" panose="02020500000000000000" pitchFamily="18" charset="-122"/>
                <a:ea typeface="霞鹜文楷" panose="02020500000000000000" pitchFamily="18" charset="-122"/>
                <a:cs typeface="MV Boli" panose="02000500030200090000" pitchFamily="2" charset="0"/>
              </a:rPr>
              <a:t>3</a:t>
            </a:r>
            <a:r>
              <a:rPr lang="zh-CN" altLang="en-US" dirty="0">
                <a:solidFill>
                  <a:schemeClr val="accent3"/>
                </a:solidFill>
                <a:latin typeface="霞鹜文楷" panose="02020500000000000000" pitchFamily="18" charset="-122"/>
                <a:ea typeface="霞鹜文楷" panose="02020500000000000000" pitchFamily="18" charset="-122"/>
                <a:cs typeface="MV Boli" panose="02000500030200090000" pitchFamily="2" charset="0"/>
              </a:rPr>
              <a:t>：图像滤波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50F2085-FFED-BD26-5786-4914A96CD1B3}"/>
              </a:ext>
            </a:extLst>
          </p:cNvPr>
          <p:cNvSpPr txBox="1">
            <a:spLocks/>
          </p:cNvSpPr>
          <p:nvPr/>
        </p:nvSpPr>
        <p:spPr>
          <a:xfrm>
            <a:off x="1101095" y="1345573"/>
            <a:ext cx="2185746" cy="37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noProof="1">
                <a:solidFill>
                  <a:schemeClr val="accent1"/>
                </a:solidFill>
              </a:rPr>
              <a:t>双边滤波</a:t>
            </a:r>
            <a:endParaRPr lang="zh-CN" b="1" noProof="1">
              <a:solidFill>
                <a:schemeClr val="accent1"/>
              </a:solidFill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129014D-3DA2-94A5-9D16-417199A88C2B}"/>
              </a:ext>
            </a:extLst>
          </p:cNvPr>
          <p:cNvSpPr txBox="1">
            <a:spLocks/>
          </p:cNvSpPr>
          <p:nvPr/>
        </p:nvSpPr>
        <p:spPr>
          <a:xfrm>
            <a:off x="5076803" y="1321716"/>
            <a:ext cx="2185746" cy="37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noProof="1">
                <a:solidFill>
                  <a:schemeClr val="accent1"/>
                </a:solidFill>
              </a:rPr>
              <a:t>形态学滤波</a:t>
            </a:r>
            <a:endParaRPr lang="zh-CN" b="1" noProof="1">
              <a:solidFill>
                <a:schemeClr val="accent1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EBD11C6-600D-7ECC-F0C3-59CFE19CDA90}"/>
              </a:ext>
            </a:extLst>
          </p:cNvPr>
          <p:cNvSpPr txBox="1">
            <a:spLocks/>
          </p:cNvSpPr>
          <p:nvPr/>
        </p:nvSpPr>
        <p:spPr>
          <a:xfrm>
            <a:off x="8833708" y="1321716"/>
            <a:ext cx="2185746" cy="37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noProof="1">
                <a:solidFill>
                  <a:schemeClr val="accent1"/>
                </a:solidFill>
              </a:rPr>
              <a:t>自适应中值滤波</a:t>
            </a:r>
            <a:endParaRPr lang="zh-CN" b="1" noProof="1">
              <a:solidFill>
                <a:schemeClr val="accent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3D0A6C8-ACEA-2B73-4C8D-B50B1671B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18" y="3615567"/>
            <a:ext cx="3336085" cy="250206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1031FC7-E555-4DF7-842A-2CED1D9622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787" y="3556574"/>
            <a:ext cx="3634985" cy="272623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6307054-4C82-67FB-2B1A-C697C68FC5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217" y="3241562"/>
            <a:ext cx="4412714" cy="330953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AD1844F-B93E-E0BD-96C8-AECE1F637043}"/>
              </a:ext>
            </a:extLst>
          </p:cNvPr>
          <p:cNvSpPr txBox="1"/>
          <p:nvPr/>
        </p:nvSpPr>
        <p:spPr>
          <a:xfrm>
            <a:off x="592246" y="3275879"/>
            <a:ext cx="3162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noProof="1">
                <a:solidFill>
                  <a:schemeClr val="accent1"/>
                </a:solidFill>
              </a:rPr>
              <a:t>去除噪声的同时保持边缘清晰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971E47-E83C-B56B-4C11-EAA111D8D00E}"/>
              </a:ext>
            </a:extLst>
          </p:cNvPr>
          <p:cNvSpPr txBox="1"/>
          <p:nvPr/>
        </p:nvSpPr>
        <p:spPr>
          <a:xfrm>
            <a:off x="844586" y="2207114"/>
            <a:ext cx="2055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noProof="1"/>
              <a:t>同时考虑空间距离和像素值差异的权重</a:t>
            </a:r>
            <a:endParaRPr lang="zh-CN" sz="1600" b="1" noProof="1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5CA180-D898-8D9E-005C-BFCA8238A0ED}"/>
              </a:ext>
            </a:extLst>
          </p:cNvPr>
          <p:cNvSpPr txBox="1"/>
          <p:nvPr/>
        </p:nvSpPr>
        <p:spPr>
          <a:xfrm>
            <a:off x="5510364" y="4757831"/>
            <a:ext cx="736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noProof="1"/>
              <a:t>腐蚀</a:t>
            </a:r>
            <a:endParaRPr lang="zh-CN" sz="1200" b="1" noProof="1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E9C93A-E535-C3D5-5CF0-6CA3C1B3EE8E}"/>
              </a:ext>
            </a:extLst>
          </p:cNvPr>
          <p:cNvSpPr txBox="1"/>
          <p:nvPr/>
        </p:nvSpPr>
        <p:spPr>
          <a:xfrm>
            <a:off x="6719777" y="4781193"/>
            <a:ext cx="736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noProof="1"/>
              <a:t>膨胀</a:t>
            </a:r>
            <a:endParaRPr lang="zh-CN" sz="1200" b="1" noProof="1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DCE466-105C-C313-9E4F-812B5A2EBB98}"/>
              </a:ext>
            </a:extLst>
          </p:cNvPr>
          <p:cNvSpPr txBox="1"/>
          <p:nvPr/>
        </p:nvSpPr>
        <p:spPr>
          <a:xfrm>
            <a:off x="4271590" y="6181766"/>
            <a:ext cx="736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noProof="1"/>
              <a:t>先腐蚀后膨胀</a:t>
            </a:r>
            <a:endParaRPr lang="zh-CN" sz="1200" b="1" noProof="1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109531-D246-1D98-CAB4-2A7AD23541B3}"/>
              </a:ext>
            </a:extLst>
          </p:cNvPr>
          <p:cNvSpPr txBox="1"/>
          <p:nvPr/>
        </p:nvSpPr>
        <p:spPr>
          <a:xfrm>
            <a:off x="5510363" y="6156058"/>
            <a:ext cx="736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noProof="1"/>
              <a:t>先膨胀后腐蚀</a:t>
            </a:r>
            <a:endParaRPr lang="zh-CN" sz="1200" b="1" noProof="1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70AB5E-20C9-A2D7-7AB8-7470422ADA74}"/>
              </a:ext>
            </a:extLst>
          </p:cNvPr>
          <p:cNvSpPr txBox="1"/>
          <p:nvPr/>
        </p:nvSpPr>
        <p:spPr>
          <a:xfrm>
            <a:off x="4078643" y="1954083"/>
            <a:ext cx="3797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noProof="1"/>
              <a:t>使用结构元素对二值图像进行集合运算</a:t>
            </a:r>
            <a:endParaRPr lang="zh-CN" sz="1600" b="1" noProof="1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4E31C15-B2EF-56F5-5475-DF29AEF13B2C}"/>
              </a:ext>
            </a:extLst>
          </p:cNvPr>
          <p:cNvSpPr txBox="1"/>
          <p:nvPr/>
        </p:nvSpPr>
        <p:spPr>
          <a:xfrm>
            <a:off x="4271590" y="2605711"/>
            <a:ext cx="3162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noProof="1">
                <a:solidFill>
                  <a:schemeClr val="accent1"/>
                </a:solidFill>
              </a:rPr>
              <a:t>腐蚀操作收缩目标区域去除噪声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DEB9EC5-5153-B2FA-0BDC-FD35D28C3D4A}"/>
              </a:ext>
            </a:extLst>
          </p:cNvPr>
          <p:cNvSpPr txBox="1"/>
          <p:nvPr/>
        </p:nvSpPr>
        <p:spPr>
          <a:xfrm>
            <a:off x="4271590" y="3014917"/>
            <a:ext cx="3162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noProof="1">
                <a:solidFill>
                  <a:schemeClr val="accent1"/>
                </a:solidFill>
              </a:rPr>
              <a:t>膨胀操作扩张目标区域填补空洞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F3C552F-966F-66D4-9DE0-938A8F394678}"/>
              </a:ext>
            </a:extLst>
          </p:cNvPr>
          <p:cNvSpPr txBox="1"/>
          <p:nvPr/>
        </p:nvSpPr>
        <p:spPr>
          <a:xfrm>
            <a:off x="8140313" y="1896604"/>
            <a:ext cx="3900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noProof="1"/>
              <a:t>根据局部统计特性动态调整滤波窗口大小</a:t>
            </a:r>
            <a:endParaRPr lang="zh-CN" sz="1600" b="1" noProof="1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BC3C39A-44A5-02F4-DAF0-5000F6BB6FA4}"/>
              </a:ext>
            </a:extLst>
          </p:cNvPr>
          <p:cNvSpPr txBox="1"/>
          <p:nvPr/>
        </p:nvSpPr>
        <p:spPr>
          <a:xfrm>
            <a:off x="8400371" y="2415747"/>
            <a:ext cx="3377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noProof="1">
                <a:solidFill>
                  <a:schemeClr val="accent1"/>
                </a:solidFill>
              </a:rPr>
              <a:t>相比中值滤波能够更好地保持图像细节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5B73F10-9BCD-5C1A-0F37-F52FEC44EE72}"/>
              </a:ext>
            </a:extLst>
          </p:cNvPr>
          <p:cNvSpPr txBox="1"/>
          <p:nvPr/>
        </p:nvSpPr>
        <p:spPr>
          <a:xfrm>
            <a:off x="8833708" y="2774988"/>
            <a:ext cx="2513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noProof="1">
                <a:solidFill>
                  <a:schemeClr val="accent1"/>
                </a:solidFill>
              </a:rPr>
              <a:t>对椒盐噪声有更强的去除能力</a:t>
            </a:r>
          </a:p>
        </p:txBody>
      </p:sp>
    </p:spTree>
    <p:extLst>
      <p:ext uri="{BB962C8B-B14F-4D97-AF65-F5344CB8AC3E}">
        <p14:creationId xmlns:p14="http://schemas.microsoft.com/office/powerpoint/2010/main" val="18201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46DC4-23F4-3CC0-FCEF-7B58D12B0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7F1666D-E202-20B0-38EA-9D853974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创新功能模块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4019459A-5160-3E5B-080E-8CA704E69B45}"/>
              </a:ext>
            </a:extLst>
          </p:cNvPr>
          <p:cNvSpPr/>
          <p:nvPr/>
        </p:nvSpPr>
        <p:spPr>
          <a:xfrm flipH="1">
            <a:off x="7617565" y="4089635"/>
            <a:ext cx="4154255" cy="629934"/>
          </a:xfrm>
          <a:custGeom>
            <a:avLst/>
            <a:gdLst>
              <a:gd name="connsiteX0" fmla="*/ 0 w 2880360"/>
              <a:gd name="connsiteY0" fmla="*/ 629934 h 629934"/>
              <a:gd name="connsiteX1" fmla="*/ 331470 w 2880360"/>
              <a:gd name="connsiteY1" fmla="*/ 1284 h 629934"/>
              <a:gd name="connsiteX2" fmla="*/ 525780 w 2880360"/>
              <a:gd name="connsiteY2" fmla="*/ 458484 h 629934"/>
              <a:gd name="connsiteX3" fmla="*/ 754380 w 2880360"/>
              <a:gd name="connsiteY3" fmla="*/ 172734 h 629934"/>
              <a:gd name="connsiteX4" fmla="*/ 891540 w 2880360"/>
              <a:gd name="connsiteY4" fmla="*/ 321324 h 629934"/>
              <a:gd name="connsiteX5" fmla="*/ 1508760 w 2880360"/>
              <a:gd name="connsiteY5" fmla="*/ 104154 h 629934"/>
              <a:gd name="connsiteX6" fmla="*/ 1931670 w 2880360"/>
              <a:gd name="connsiteY6" fmla="*/ 401334 h 629934"/>
              <a:gd name="connsiteX7" fmla="*/ 2880360 w 2880360"/>
              <a:gd name="connsiteY7" fmla="*/ 149874 h 62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80360" h="629934">
                <a:moveTo>
                  <a:pt x="0" y="629934"/>
                </a:moveTo>
                <a:cubicBezTo>
                  <a:pt x="121920" y="329896"/>
                  <a:pt x="243840" y="29859"/>
                  <a:pt x="331470" y="1284"/>
                </a:cubicBezTo>
                <a:cubicBezTo>
                  <a:pt x="419100" y="-27291"/>
                  <a:pt x="455295" y="429909"/>
                  <a:pt x="525780" y="458484"/>
                </a:cubicBezTo>
                <a:cubicBezTo>
                  <a:pt x="596265" y="487059"/>
                  <a:pt x="693420" y="195594"/>
                  <a:pt x="754380" y="172734"/>
                </a:cubicBezTo>
                <a:cubicBezTo>
                  <a:pt x="815340" y="149874"/>
                  <a:pt x="765810" y="332754"/>
                  <a:pt x="891540" y="321324"/>
                </a:cubicBezTo>
                <a:cubicBezTo>
                  <a:pt x="1017270" y="309894"/>
                  <a:pt x="1335405" y="90819"/>
                  <a:pt x="1508760" y="104154"/>
                </a:cubicBezTo>
                <a:cubicBezTo>
                  <a:pt x="1682115" y="117489"/>
                  <a:pt x="1703070" y="393714"/>
                  <a:pt x="1931670" y="401334"/>
                </a:cubicBezTo>
                <a:cubicBezTo>
                  <a:pt x="2160270" y="408954"/>
                  <a:pt x="2733675" y="193689"/>
                  <a:pt x="2880360" y="149874"/>
                </a:cubicBezTo>
              </a:path>
            </a:pathLst>
          </a:custGeom>
          <a:noFill/>
          <a:ln>
            <a:gradFill>
              <a:gsLst>
                <a:gs pos="0">
                  <a:srgbClr val="181F71"/>
                </a:gs>
                <a:gs pos="72000">
                  <a:srgbClr val="3435D8"/>
                </a:gs>
                <a:gs pos="34000">
                  <a:srgbClr val="C9E6FB"/>
                </a:gs>
                <a:gs pos="100000">
                  <a:srgbClr val="72B1F3"/>
                </a:gs>
              </a:gsLst>
              <a:lin ang="0" scaled="0"/>
            </a:gra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934858"/>
                      <a:gd name="connsiteY0" fmla="*/ 223309 h 426519"/>
                      <a:gd name="connsiteX1" fmla="*/ 1509486 w 4934858"/>
                      <a:gd name="connsiteY1" fmla="*/ 5595 h 426519"/>
                      <a:gd name="connsiteX2" fmla="*/ 2757715 w 4934858"/>
                      <a:gd name="connsiteY2" fmla="*/ 426509 h 426519"/>
                      <a:gd name="connsiteX3" fmla="*/ 3817258 w 4934858"/>
                      <a:gd name="connsiteY3" fmla="*/ 20109 h 426519"/>
                      <a:gd name="connsiteX4" fmla="*/ 4557486 w 4934858"/>
                      <a:gd name="connsiteY4" fmla="*/ 382967 h 426519"/>
                      <a:gd name="connsiteX5" fmla="*/ 4934858 w 4934858"/>
                      <a:gd name="connsiteY5" fmla="*/ 136224 h 4265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934858" h="426519" extrusionOk="0">
                        <a:moveTo>
                          <a:pt x="0" y="223309"/>
                        </a:moveTo>
                        <a:cubicBezTo>
                          <a:pt x="469316" y="63212"/>
                          <a:pt x="1010303" y="-13423"/>
                          <a:pt x="1509486" y="5595"/>
                        </a:cubicBezTo>
                        <a:cubicBezTo>
                          <a:pt x="2028732" y="52015"/>
                          <a:pt x="2350841" y="424797"/>
                          <a:pt x="2757715" y="426509"/>
                        </a:cubicBezTo>
                        <a:cubicBezTo>
                          <a:pt x="3135774" y="435344"/>
                          <a:pt x="3513181" y="50109"/>
                          <a:pt x="3817258" y="20109"/>
                        </a:cubicBezTo>
                        <a:cubicBezTo>
                          <a:pt x="4096083" y="1288"/>
                          <a:pt x="4394427" y="374704"/>
                          <a:pt x="4557486" y="382967"/>
                        </a:cubicBezTo>
                        <a:cubicBezTo>
                          <a:pt x="4767651" y="405154"/>
                          <a:pt x="4842714" y="262256"/>
                          <a:pt x="4934858" y="136224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BAFA044-1469-E81D-803D-450FEBD7F659}"/>
              </a:ext>
            </a:extLst>
          </p:cNvPr>
          <p:cNvSpPr txBox="1"/>
          <p:nvPr/>
        </p:nvSpPr>
        <p:spPr>
          <a:xfrm>
            <a:off x="9942924" y="2838005"/>
            <a:ext cx="146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7200" b="1" i="1" dirty="0">
                <a:solidFill>
                  <a:schemeClr val="accent1"/>
                </a:solidFill>
              </a:rPr>
              <a:t>02.</a:t>
            </a:r>
            <a:endParaRPr lang="zh-CN" altLang="en-US" sz="72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09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BD2B5-2EF6-09F9-AE19-9A4928807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2D2C97A-3A72-2AD8-F3A8-EDF696478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006" y="3268901"/>
            <a:ext cx="4657608" cy="3493207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EF6F4C-E7A9-C2E9-7DE4-E6776D8FA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712" y="1464944"/>
            <a:ext cx="2185746" cy="377552"/>
          </a:xfrm>
        </p:spPr>
        <p:txBody>
          <a:bodyPr/>
          <a:lstStyle/>
          <a:p>
            <a:r>
              <a:rPr lang="zh-CN" altLang="en-US" b="1" noProof="1">
                <a:solidFill>
                  <a:schemeClr val="accent1"/>
                </a:solidFill>
              </a:rPr>
              <a:t>频域平滑处理</a:t>
            </a:r>
            <a:endParaRPr lang="zh-CN" b="1" noProof="1">
              <a:solidFill>
                <a:schemeClr val="accent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2C83D4A-87E6-5DAE-2DEF-E268C434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>
                <a:solidFill>
                  <a:schemeClr val="accent3"/>
                </a:solidFill>
                <a:latin typeface="霞鹜文楷" panose="02020500000000000000" pitchFamily="18" charset="-122"/>
                <a:ea typeface="霞鹜文楷" panose="02020500000000000000" pitchFamily="18" charset="-122"/>
                <a:cs typeface="MV Boli" panose="02000500030200090000" pitchFamily="2" charset="0"/>
              </a:rPr>
              <a:t>创新</a:t>
            </a:r>
            <a:r>
              <a:rPr lang="zh-CN" noProof="1">
                <a:solidFill>
                  <a:schemeClr val="accent3"/>
                </a:solidFill>
                <a:latin typeface="霞鹜文楷" panose="02020500000000000000" pitchFamily="18" charset="-122"/>
                <a:ea typeface="霞鹜文楷" panose="02020500000000000000" pitchFamily="18" charset="-122"/>
                <a:cs typeface="MV Boli" panose="02000500030200090000" pitchFamily="2" charset="0"/>
              </a:rPr>
              <a:t>功能模块1：</a:t>
            </a:r>
            <a:r>
              <a:rPr lang="zh-CN" altLang="en-US" noProof="1">
                <a:solidFill>
                  <a:schemeClr val="accent3"/>
                </a:solidFill>
                <a:latin typeface="霞鹜文楷" panose="02020500000000000000" pitchFamily="18" charset="-122"/>
                <a:ea typeface="霞鹜文楷" panose="02020500000000000000" pitchFamily="18" charset="-122"/>
                <a:cs typeface="MV Boli" panose="02000500030200090000" pitchFamily="2" charset="0"/>
              </a:rPr>
              <a:t>基于频域的平滑处理和边缘检测</a:t>
            </a:r>
            <a:endParaRPr lang="zh-CN" noProof="1">
              <a:solidFill>
                <a:schemeClr val="accent3"/>
              </a:solidFill>
              <a:latin typeface="霞鹜文楷" panose="02020500000000000000" pitchFamily="18" charset="-122"/>
              <a:ea typeface="霞鹜文楷" panose="02020500000000000000" pitchFamily="18" charset="-122"/>
              <a:cs typeface="MV Boli" panose="02000500030200090000" pitchFamily="2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4463855-6C16-339A-5090-0D12F63996FD}"/>
              </a:ext>
            </a:extLst>
          </p:cNvPr>
          <p:cNvSpPr txBox="1">
            <a:spLocks/>
          </p:cNvSpPr>
          <p:nvPr/>
        </p:nvSpPr>
        <p:spPr>
          <a:xfrm>
            <a:off x="7631104" y="2848095"/>
            <a:ext cx="2185746" cy="37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noProof="1">
                <a:solidFill>
                  <a:schemeClr val="accent1"/>
                </a:solidFill>
              </a:rPr>
              <a:t>频域边缘检测</a:t>
            </a:r>
            <a:endParaRPr lang="zh-CN" b="1" noProof="1">
              <a:solidFill>
                <a:schemeClr val="accent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A996529-4C65-2B6A-60B4-667DD9BDD3C4}"/>
              </a:ext>
            </a:extLst>
          </p:cNvPr>
          <p:cNvSpPr txBox="1"/>
          <p:nvPr/>
        </p:nvSpPr>
        <p:spPr>
          <a:xfrm>
            <a:off x="756497" y="4187992"/>
            <a:ext cx="273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noProof="1">
                <a:solidFill>
                  <a:schemeClr val="accent1"/>
                </a:solidFill>
              </a:rPr>
              <a:t>理想滤波器：完全阻断</a:t>
            </a:r>
            <a:endParaRPr lang="zh-CN" b="1" noProof="1">
              <a:solidFill>
                <a:schemeClr val="accen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C1FE51-72FF-76EB-97FE-D62E367C62CC}"/>
              </a:ext>
            </a:extLst>
          </p:cNvPr>
          <p:cNvSpPr txBox="1"/>
          <p:nvPr/>
        </p:nvSpPr>
        <p:spPr>
          <a:xfrm>
            <a:off x="1703346" y="2210905"/>
            <a:ext cx="1084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noProof="1"/>
              <a:t>空间域</a:t>
            </a:r>
            <a:endParaRPr lang="zh-CN" sz="2000" b="1" noProof="1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DBD9B49-96AC-793D-1AEC-0D7F040E46C3}"/>
              </a:ext>
            </a:extLst>
          </p:cNvPr>
          <p:cNvCxnSpPr>
            <a:cxnSpLocks/>
          </p:cNvCxnSpPr>
          <p:nvPr/>
        </p:nvCxnSpPr>
        <p:spPr>
          <a:xfrm>
            <a:off x="2787855" y="2400469"/>
            <a:ext cx="1745004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3DD6E1A-ADB7-17DC-166E-0ECF784B26CE}"/>
              </a:ext>
            </a:extLst>
          </p:cNvPr>
          <p:cNvSpPr txBox="1"/>
          <p:nvPr/>
        </p:nvSpPr>
        <p:spPr>
          <a:xfrm>
            <a:off x="2665741" y="2050743"/>
            <a:ext cx="2000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noProof="1"/>
              <a:t>FFT(</a:t>
            </a:r>
            <a:r>
              <a:rPr lang="zh-CN" altLang="en-US" sz="1400" b="1" noProof="1"/>
              <a:t>快速傅里叶变换</a:t>
            </a:r>
            <a:r>
              <a:rPr lang="en-US" altLang="zh-CN" sz="1400" b="1" noProof="1"/>
              <a:t>)</a:t>
            </a:r>
            <a:endParaRPr lang="zh-CN" sz="1400" b="1" noProof="1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0FF0939-BD25-1CB7-C065-A7155E64D593}"/>
              </a:ext>
            </a:extLst>
          </p:cNvPr>
          <p:cNvSpPr txBox="1"/>
          <p:nvPr/>
        </p:nvSpPr>
        <p:spPr>
          <a:xfrm>
            <a:off x="4666058" y="2210905"/>
            <a:ext cx="1084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noProof="1"/>
              <a:t>频域</a:t>
            </a:r>
            <a:endParaRPr lang="zh-CN" sz="2000" b="1" noProof="1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4B7A46F-74F9-405A-D344-45C171E188DD}"/>
              </a:ext>
            </a:extLst>
          </p:cNvPr>
          <p:cNvCxnSpPr>
            <a:cxnSpLocks/>
          </p:cNvCxnSpPr>
          <p:nvPr/>
        </p:nvCxnSpPr>
        <p:spPr>
          <a:xfrm flipV="1">
            <a:off x="5376820" y="1768877"/>
            <a:ext cx="747493" cy="504929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A5398AC-B1DA-3F92-E29B-248FFA83BC11}"/>
              </a:ext>
            </a:extLst>
          </p:cNvPr>
          <p:cNvSpPr txBox="1"/>
          <p:nvPr/>
        </p:nvSpPr>
        <p:spPr>
          <a:xfrm>
            <a:off x="6178140" y="1431668"/>
            <a:ext cx="1392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noProof="1"/>
              <a:t>低通滤波</a:t>
            </a:r>
            <a:endParaRPr lang="zh-CN" sz="2000" b="1" noProof="1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FF7C457-237B-6EB3-7E2D-F3EEF343104E}"/>
              </a:ext>
            </a:extLst>
          </p:cNvPr>
          <p:cNvCxnSpPr>
            <a:cxnSpLocks/>
          </p:cNvCxnSpPr>
          <p:nvPr/>
        </p:nvCxnSpPr>
        <p:spPr>
          <a:xfrm>
            <a:off x="5387519" y="2575512"/>
            <a:ext cx="736794" cy="394053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0A677B5-F614-0F96-43B6-521F909571DB}"/>
              </a:ext>
            </a:extLst>
          </p:cNvPr>
          <p:cNvSpPr txBox="1"/>
          <p:nvPr/>
        </p:nvSpPr>
        <p:spPr>
          <a:xfrm>
            <a:off x="6149488" y="2791279"/>
            <a:ext cx="1392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noProof="1"/>
              <a:t>高通滤波</a:t>
            </a:r>
            <a:endParaRPr lang="zh-CN" sz="2000" b="1" noProof="1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F617433-B7DF-4357-7752-A6386723A22E}"/>
              </a:ext>
            </a:extLst>
          </p:cNvPr>
          <p:cNvSpPr txBox="1"/>
          <p:nvPr/>
        </p:nvSpPr>
        <p:spPr>
          <a:xfrm>
            <a:off x="6178140" y="1903128"/>
            <a:ext cx="113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noProof="1">
                <a:solidFill>
                  <a:srgbClr val="00B050"/>
                </a:solidFill>
              </a:rPr>
              <a:t>理想滤波器</a:t>
            </a:r>
            <a:endParaRPr lang="zh-CN" sz="1400" b="1" noProof="1">
              <a:solidFill>
                <a:srgbClr val="00B05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2E60306-D568-F93F-2BB6-7C5F4589CAE1}"/>
              </a:ext>
            </a:extLst>
          </p:cNvPr>
          <p:cNvSpPr txBox="1"/>
          <p:nvPr/>
        </p:nvSpPr>
        <p:spPr>
          <a:xfrm>
            <a:off x="6178140" y="2153751"/>
            <a:ext cx="113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noProof="1">
                <a:solidFill>
                  <a:srgbClr val="00B050"/>
                </a:solidFill>
              </a:rPr>
              <a:t>高斯滤波器</a:t>
            </a:r>
            <a:endParaRPr lang="zh-CN" sz="1400" b="1" noProof="1">
              <a:solidFill>
                <a:srgbClr val="00B05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1302BEF-B63F-0337-57B3-A8AE65132AB7}"/>
              </a:ext>
            </a:extLst>
          </p:cNvPr>
          <p:cNvSpPr txBox="1"/>
          <p:nvPr/>
        </p:nvSpPr>
        <p:spPr>
          <a:xfrm>
            <a:off x="6098684" y="2400938"/>
            <a:ext cx="1443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noProof="1">
                <a:solidFill>
                  <a:srgbClr val="00B050"/>
                </a:solidFill>
              </a:rPr>
              <a:t>巴特沃斯滤波器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DC12BDA-60DD-C7FD-77EA-A25E8F43ABC3}"/>
              </a:ext>
            </a:extLst>
          </p:cNvPr>
          <p:cNvCxnSpPr>
            <a:cxnSpLocks/>
          </p:cNvCxnSpPr>
          <p:nvPr/>
        </p:nvCxnSpPr>
        <p:spPr>
          <a:xfrm>
            <a:off x="7874573" y="2307639"/>
            <a:ext cx="1121239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F9319257-682C-B200-E03C-A11F6FA70A6A}"/>
              </a:ext>
            </a:extLst>
          </p:cNvPr>
          <p:cNvSpPr txBox="1"/>
          <p:nvPr/>
        </p:nvSpPr>
        <p:spPr>
          <a:xfrm>
            <a:off x="9318538" y="2085502"/>
            <a:ext cx="1084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noProof="1"/>
              <a:t>空间域</a:t>
            </a:r>
            <a:endParaRPr lang="zh-CN" sz="2000" b="1" noProof="1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B1C2DF8-8AAA-824E-900F-BAD85CE214C2}"/>
              </a:ext>
            </a:extLst>
          </p:cNvPr>
          <p:cNvSpPr txBox="1"/>
          <p:nvPr/>
        </p:nvSpPr>
        <p:spPr>
          <a:xfrm>
            <a:off x="7912590" y="1959234"/>
            <a:ext cx="113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noProof="1"/>
              <a:t>IFFT</a:t>
            </a:r>
            <a:r>
              <a:rPr lang="zh-CN" altLang="en-US" sz="1400" b="1" noProof="1"/>
              <a:t>逆变换</a:t>
            </a:r>
            <a:endParaRPr lang="zh-CN" sz="1400" b="1" noProof="1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86A749-3D48-FB40-D562-F52B5595CD38}"/>
              </a:ext>
            </a:extLst>
          </p:cNvPr>
          <p:cNvSpPr txBox="1"/>
          <p:nvPr/>
        </p:nvSpPr>
        <p:spPr>
          <a:xfrm>
            <a:off x="379608" y="4752977"/>
            <a:ext cx="326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noProof="1">
                <a:solidFill>
                  <a:schemeClr val="accent1"/>
                </a:solidFill>
              </a:rPr>
              <a:t>高斯滤波器：平滑的高斯曲线</a:t>
            </a:r>
            <a:endParaRPr lang="zh-CN" b="1" noProof="1">
              <a:solidFill>
                <a:schemeClr val="accent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A5340D-7F38-CF34-7F70-66CAAB7E9E0C}"/>
              </a:ext>
            </a:extLst>
          </p:cNvPr>
          <p:cNvSpPr txBox="1"/>
          <p:nvPr/>
        </p:nvSpPr>
        <p:spPr>
          <a:xfrm>
            <a:off x="205386" y="5317962"/>
            <a:ext cx="3504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noProof="1">
                <a:solidFill>
                  <a:schemeClr val="accent1"/>
                </a:solidFill>
              </a:rPr>
              <a:t>巴特沃斯滤波器：</a:t>
            </a:r>
            <a:endParaRPr lang="en-US" altLang="zh-CN" b="1" noProof="1">
              <a:solidFill>
                <a:schemeClr val="accent1"/>
              </a:solidFill>
            </a:endParaRPr>
          </a:p>
          <a:p>
            <a:pPr algn="ctr"/>
            <a:r>
              <a:rPr lang="zh-CN" altLang="en-US" b="1" noProof="1">
                <a:solidFill>
                  <a:schemeClr val="accent1"/>
                </a:solidFill>
              </a:rPr>
              <a:t>理想和高斯滤波器之间的折中</a:t>
            </a:r>
            <a:endParaRPr lang="zh-CN" b="1" noProof="1">
              <a:solidFill>
                <a:schemeClr val="accent1"/>
              </a:solidFill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04313C1-0E3C-7DD2-47E4-C08DE951EF56}"/>
              </a:ext>
            </a:extLst>
          </p:cNvPr>
          <p:cNvSpPr txBox="1">
            <a:spLocks/>
          </p:cNvSpPr>
          <p:nvPr/>
        </p:nvSpPr>
        <p:spPr>
          <a:xfrm>
            <a:off x="4774575" y="3554240"/>
            <a:ext cx="1204487" cy="37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noProof="1">
                <a:solidFill>
                  <a:schemeClr val="accent1"/>
                </a:solidFill>
              </a:rPr>
              <a:t>效果特点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80824307-B881-49FD-FFEA-7D655C1B2F0C}"/>
              </a:ext>
            </a:extLst>
          </p:cNvPr>
          <p:cNvSpPr txBox="1">
            <a:spLocks/>
          </p:cNvSpPr>
          <p:nvPr/>
        </p:nvSpPr>
        <p:spPr>
          <a:xfrm>
            <a:off x="4774576" y="4229991"/>
            <a:ext cx="1204487" cy="37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noProof="1">
                <a:solidFill>
                  <a:srgbClr val="C00000"/>
                </a:solidFill>
              </a:rPr>
              <a:t>振铃效应</a:t>
            </a:r>
            <a:endParaRPr lang="zh-CN" b="1" noProof="1">
              <a:solidFill>
                <a:srgbClr val="C00000"/>
              </a:solidFill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9DEF816-755F-EAEC-5DCF-9FCAF369298D}"/>
              </a:ext>
            </a:extLst>
          </p:cNvPr>
          <p:cNvSpPr txBox="1">
            <a:spLocks/>
          </p:cNvSpPr>
          <p:nvPr/>
        </p:nvSpPr>
        <p:spPr>
          <a:xfrm>
            <a:off x="4109707" y="4827833"/>
            <a:ext cx="2751870" cy="646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noProof="1">
                <a:solidFill>
                  <a:srgbClr val="C00000"/>
                </a:solidFill>
              </a:rPr>
              <a:t>过渡柔和，边缘效果较差</a:t>
            </a:r>
            <a:endParaRPr lang="zh-CN" b="1" noProof="1">
              <a:solidFill>
                <a:srgbClr val="C00000"/>
              </a:solidFill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34BF2D83-AD09-9184-15A1-F464A0EFF9D6}"/>
              </a:ext>
            </a:extLst>
          </p:cNvPr>
          <p:cNvSpPr txBox="1">
            <a:spLocks/>
          </p:cNvSpPr>
          <p:nvPr/>
        </p:nvSpPr>
        <p:spPr>
          <a:xfrm>
            <a:off x="3910621" y="5474162"/>
            <a:ext cx="3000727" cy="646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noProof="1">
                <a:solidFill>
                  <a:srgbClr val="C00000"/>
                </a:solidFill>
              </a:rPr>
              <a:t>振铃效应大大减弱，更清晰</a:t>
            </a: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C175D71B-3C9F-7B86-6167-E8DA9A843E92}"/>
              </a:ext>
            </a:extLst>
          </p:cNvPr>
          <p:cNvSpPr txBox="1">
            <a:spLocks/>
          </p:cNvSpPr>
          <p:nvPr/>
        </p:nvSpPr>
        <p:spPr>
          <a:xfrm>
            <a:off x="1348865" y="3557067"/>
            <a:ext cx="1438990" cy="400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noProof="1">
                <a:solidFill>
                  <a:srgbClr val="C00000"/>
                </a:solidFill>
              </a:rPr>
              <a:t>滤波器种类</a:t>
            </a:r>
            <a:endParaRPr lang="zh-CN" b="1" noProof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2732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HEME" val="7af32ecb-c939-49d9-b0e6-be6a86cc4902"/>
</p:tagLst>
</file>

<file path=ppt/theme/theme1.xml><?xml version="1.0" encoding="utf-8"?>
<a:theme xmlns:a="http://schemas.openxmlformats.org/drawingml/2006/main" name="Designed by iSlide">
  <a:themeElements>
    <a:clrScheme name="iSlide VI标准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635CE"/>
      </a:accent1>
      <a:accent2>
        <a:srgbClr val="405EF2"/>
      </a:accent2>
      <a:accent3>
        <a:srgbClr val="696CF4"/>
      </a:accent3>
      <a:accent4>
        <a:srgbClr val="76CEF3"/>
      </a:accent4>
      <a:accent5>
        <a:srgbClr val="9DA8F4"/>
      </a:accent5>
      <a:accent6>
        <a:srgbClr val="B4E0FF"/>
      </a:accent6>
      <a:hlink>
        <a:srgbClr val="F84D4D"/>
      </a:hlink>
      <a:folHlink>
        <a:srgbClr val="979797"/>
      </a:folHlink>
    </a:clrScheme>
    <a:fontScheme name="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Default.potx" id="{1D9758C4-BF53-48D5-9F51-21F468A6C710}" vid="{F0E1EFAF-5478-48F0-8152-DA9350739A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 VI标准">
    <a:dk1>
      <a:srgbClr val="000000"/>
    </a:dk1>
    <a:lt1>
      <a:srgbClr val="FFFFFF"/>
    </a:lt1>
    <a:dk2>
      <a:srgbClr val="778495"/>
    </a:dk2>
    <a:lt2>
      <a:srgbClr val="F0F0F0"/>
    </a:lt2>
    <a:accent1>
      <a:srgbClr val="1635CE"/>
    </a:accent1>
    <a:accent2>
      <a:srgbClr val="405EF2"/>
    </a:accent2>
    <a:accent3>
      <a:srgbClr val="696CF4"/>
    </a:accent3>
    <a:accent4>
      <a:srgbClr val="76CEF3"/>
    </a:accent4>
    <a:accent5>
      <a:srgbClr val="9DA8F4"/>
    </a:accent5>
    <a:accent6>
      <a:srgbClr val="B4E0FF"/>
    </a:accent6>
    <a:hlink>
      <a:srgbClr val="F84D4D"/>
    </a:hlink>
    <a:folHlink>
      <a:srgbClr val="979797"/>
    </a:folHlink>
  </a:clrScheme>
</a:themeOverride>
</file>

<file path=ppt/theme/themeOverride2.xml><?xml version="1.0" encoding="utf-8"?>
<a:themeOverride xmlns:a="http://schemas.openxmlformats.org/drawingml/2006/main">
  <a:clrScheme name="iSlide VI标准">
    <a:dk1>
      <a:srgbClr val="000000"/>
    </a:dk1>
    <a:lt1>
      <a:srgbClr val="FFFFFF"/>
    </a:lt1>
    <a:dk2>
      <a:srgbClr val="778495"/>
    </a:dk2>
    <a:lt2>
      <a:srgbClr val="F0F0F0"/>
    </a:lt2>
    <a:accent1>
      <a:srgbClr val="1635CE"/>
    </a:accent1>
    <a:accent2>
      <a:srgbClr val="405EF2"/>
    </a:accent2>
    <a:accent3>
      <a:srgbClr val="696CF4"/>
    </a:accent3>
    <a:accent4>
      <a:srgbClr val="76CEF3"/>
    </a:accent4>
    <a:accent5>
      <a:srgbClr val="9DA8F4"/>
    </a:accent5>
    <a:accent6>
      <a:srgbClr val="B4E0FF"/>
    </a:accent6>
    <a:hlink>
      <a:srgbClr val="F84D4D"/>
    </a:hlink>
    <a:folHlink>
      <a:srgbClr val="979797"/>
    </a:folHlink>
  </a:clrScheme>
</a:themeOverride>
</file>

<file path=ppt/theme/themeOverride3.xml><?xml version="1.0" encoding="utf-8"?>
<a:themeOverride xmlns:a="http://schemas.openxmlformats.org/drawingml/2006/main">
  <a:clrScheme name="iSlide VI标准">
    <a:dk1>
      <a:srgbClr val="000000"/>
    </a:dk1>
    <a:lt1>
      <a:srgbClr val="FFFFFF"/>
    </a:lt1>
    <a:dk2>
      <a:srgbClr val="778495"/>
    </a:dk2>
    <a:lt2>
      <a:srgbClr val="F0F0F0"/>
    </a:lt2>
    <a:accent1>
      <a:srgbClr val="1635CE"/>
    </a:accent1>
    <a:accent2>
      <a:srgbClr val="405EF2"/>
    </a:accent2>
    <a:accent3>
      <a:srgbClr val="696CF4"/>
    </a:accent3>
    <a:accent4>
      <a:srgbClr val="76CEF3"/>
    </a:accent4>
    <a:accent5>
      <a:srgbClr val="9DA8F4"/>
    </a:accent5>
    <a:accent6>
      <a:srgbClr val="B4E0FF"/>
    </a:accent6>
    <a:hlink>
      <a:srgbClr val="F84D4D"/>
    </a:hlink>
    <a:folHlink>
      <a:srgbClr val="979797"/>
    </a:folHlink>
  </a:clrScheme>
</a:themeOverride>
</file>

<file path=ppt/theme/themeOverride4.xml><?xml version="1.0" encoding="utf-8"?>
<a:themeOverride xmlns:a="http://schemas.openxmlformats.org/drawingml/2006/main">
  <a:clrScheme name="iSlide VI标准">
    <a:dk1>
      <a:srgbClr val="000000"/>
    </a:dk1>
    <a:lt1>
      <a:srgbClr val="FFFFFF"/>
    </a:lt1>
    <a:dk2>
      <a:srgbClr val="778495"/>
    </a:dk2>
    <a:lt2>
      <a:srgbClr val="F0F0F0"/>
    </a:lt2>
    <a:accent1>
      <a:srgbClr val="1635CE"/>
    </a:accent1>
    <a:accent2>
      <a:srgbClr val="405EF2"/>
    </a:accent2>
    <a:accent3>
      <a:srgbClr val="696CF4"/>
    </a:accent3>
    <a:accent4>
      <a:srgbClr val="76CEF3"/>
    </a:accent4>
    <a:accent5>
      <a:srgbClr val="9DA8F4"/>
    </a:accent5>
    <a:accent6>
      <a:srgbClr val="B4E0FF"/>
    </a:accent6>
    <a:hlink>
      <a:srgbClr val="F84D4D"/>
    </a:hlink>
    <a:folHlink>
      <a:srgbClr val="9797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Bll</Template>
  <TotalTime>193</TotalTime>
  <Words>651</Words>
  <Application>Microsoft Office PowerPoint</Application>
  <PresentationFormat>宽屏</PresentationFormat>
  <Paragraphs>137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微软雅黑</vt:lpstr>
      <vt:lpstr>霞鹜文楷</vt:lpstr>
      <vt:lpstr>Arial</vt:lpstr>
      <vt:lpstr>Designed by iSlide</vt:lpstr>
      <vt:lpstr>大作业演示 </vt:lpstr>
      <vt:lpstr>PowerPoint 演示文稿</vt:lpstr>
      <vt:lpstr>基本功能模块</vt:lpstr>
      <vt:lpstr>基本功能模块1：灰度变换</vt:lpstr>
      <vt:lpstr>基本功能模块2：图像几何变换</vt:lpstr>
      <vt:lpstr>基本功能模块2：图像几何变换</vt:lpstr>
      <vt:lpstr>基本功能模块3：图像滤波</vt:lpstr>
      <vt:lpstr>创新功能模块</vt:lpstr>
      <vt:lpstr>创新功能模块1：基于频域的平滑处理和边缘检测</vt:lpstr>
      <vt:lpstr>创新功能模块2：综合图像质量评价</vt:lpstr>
      <vt:lpstr>创新功能模块3：图像分割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Bll</dc:creator>
  <cp:lastModifiedBy>Wenjun Lee</cp:lastModifiedBy>
  <cp:revision>63</cp:revision>
  <cp:lastPrinted>2022-06-27T16:00:00Z</cp:lastPrinted>
  <dcterms:created xsi:type="dcterms:W3CDTF">2022-06-27T16:00:00Z</dcterms:created>
  <dcterms:modified xsi:type="dcterms:W3CDTF">2025-06-16T05:37:08Z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7af32ecb-c939-49d9-b0e6-be6a86cc4902</vt:lpwstr>
  </property>
</Properties>
</file>