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A24A3-0454-4594-8CF9-38B0EBFE4376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FFB7D-F887-4D9A-903A-EE96ED371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44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3A533-3400-439B-AD98-28C109FB5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F9185F-E351-4549-90A9-0277C227F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41C5F-C2BC-4F73-82A0-5948834A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6B9D1-A721-49D6-94EB-3123D48F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3909A-1D51-46DB-B52C-D30E6710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33F94-A578-4B99-BB96-B557BB3F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7B644-C298-48ED-99AD-10968502C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1D4C61-07BC-4B7B-B057-C5D3086F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38B44-F534-4877-A496-AB355C87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73C62-2AC5-4429-81FF-4C247900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A583B-3FB7-4798-9A3D-9A5A7F53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743B6-A150-4F69-84D2-30853CD8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5DB99-7D5F-480A-8AAF-7D2F6A93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1E508-0B15-4A09-90E1-3DEB0B5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6B26B-5CE6-439E-950E-8F2FC888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1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763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996E8-9512-46A0-989B-046D9DEB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8D4E5-A42C-4CFF-A82A-CC73DC8DB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03177-5A95-4E58-BC0B-33A143BE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647DC-3976-4B65-A876-FCA38A0B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2C273-F118-4B95-8CB5-D8788A63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36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BB86-091C-4E3B-A355-C3D6A713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ACE04-3BDC-48D6-9BD9-32797E440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62F23-854E-49D2-ACBD-C6CB8ABC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3D9E7-6F95-40FB-8E4B-891F76D5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36F27-D1E0-4C0F-B864-2130A0CF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7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DF18-759A-43B3-B9B8-588499E7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508A9-F113-4452-996E-E34A8BAA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F6573-3976-449F-88A4-256D0A2A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A87D2D-ED17-43C4-99BF-7C95D676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56E0C-C2F1-43A8-A8B5-F59E78EC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E09C1-0FB6-4345-B61F-CCD5B04C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83F4-D6BD-4D88-B418-410380E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00384B-8BC0-40C5-A241-8DDEB73F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54EE7B-3ED9-43D3-B177-82FE5ED6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8F328A-2379-4904-A032-200487478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793D77-9B13-4DB6-AA3E-C7D718C43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71218D-994D-4E7D-846D-EB7391EF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A3A7FB-6252-4794-BCFF-E2908C6E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F0CA3-E4C1-420A-8C7F-84D7DC82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37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A994-8F38-4CD6-9F38-74DFCA6D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00093-F836-4DF8-8958-CE499AA0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03926-502F-494A-A2CB-EC838B92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76F4E-7D72-4027-A175-5E08FE2B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567BE7-14F2-41F1-85DD-3ABBD9A7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D77B8-1546-45E6-85DF-F5FFBC3F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4DDE2-377C-454E-AC03-7FE094D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2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6D674-E2EA-410A-BA7D-E074F562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C2CE3-A587-48BB-A3ED-78B84866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02E56-979B-411C-A3CA-63E25B533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5A2FF-D64F-4403-A216-61A3F997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5F38D-3E7B-4664-8700-01C9195A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7A046-DCF2-4609-942F-98056B5E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6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302F9-832A-4FBE-AEF6-95F94F18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53381E-FD0F-4CCC-A3F2-F4F34F2E0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B59AF2-2716-45B5-87C6-0D4FCEE8F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4AAB3-03BF-4E30-94E5-BE0BED1D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F57D7-DFD0-49E4-8190-60FFCD5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C40D8C-F834-471D-9978-489C49BE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5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FDB96D-86B6-4FF0-959E-14497054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B9CE49-C270-4CD7-B6E6-6A05BDF1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6E5ED-0944-4808-8589-8B1BD98A4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0033B-C0A7-457D-AE70-4072CC3DC38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A79CD-2884-49CE-8AEF-FDD499289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E9BBA-9B05-4A8B-898E-4DB87EC7E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889B-6ED8-4BF7-8675-32BE64C3C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6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609" y="90261"/>
            <a:ext cx="12078335" cy="662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-202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学年度第一学期作业要求</a:t>
            </a: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一、观后感作业：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与课程相关影视材料观后感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二、课程学习心得作业：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结合您自身情况和专业背景，谈谈您在本学期课程学习中学到了</a:t>
            </a:r>
            <a:r>
              <a:rPr lang="zh-CN" altLang="en-US" sz="2800" dirty="0">
                <a:solidFill>
                  <a:srgbClr val="40404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什么？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三、具体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要求：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（一）题目自拟。</a:t>
            </a: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（二）署名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学号和姓名）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（三）每人单独完成。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四、上交时间：</a:t>
            </a: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第十一周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，向任课教师提交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观后感作业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（纸质打印版）。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第十五周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，向任课教师提交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课程学习心得作业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（纸质打印版）。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2024-09-22T09:11:39Z</dcterms:created>
  <dcterms:modified xsi:type="dcterms:W3CDTF">2024-09-22T09:32:41Z</dcterms:modified>
</cp:coreProperties>
</file>