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 id="2147483660" r:id="rId2"/>
  </p:sldMasterIdLst>
  <p:notesMasterIdLst>
    <p:notesMasterId r:id="rId62"/>
  </p:notesMasterIdLst>
  <p:sldIdLst>
    <p:sldId id="345" r:id="rId3"/>
    <p:sldId id="260" r:id="rId4"/>
    <p:sldId id="289" r:id="rId5"/>
    <p:sldId id="261" r:id="rId6"/>
    <p:sldId id="262" r:id="rId7"/>
    <p:sldId id="263" r:id="rId8"/>
    <p:sldId id="264" r:id="rId9"/>
    <p:sldId id="290" r:id="rId10"/>
    <p:sldId id="266" r:id="rId11"/>
    <p:sldId id="283" r:id="rId12"/>
    <p:sldId id="292" r:id="rId13"/>
    <p:sldId id="267" r:id="rId14"/>
    <p:sldId id="269" r:id="rId15"/>
    <p:sldId id="270" r:id="rId16"/>
    <p:sldId id="287" r:id="rId17"/>
    <p:sldId id="272" r:id="rId18"/>
    <p:sldId id="284" r:id="rId19"/>
    <p:sldId id="363" r:id="rId20"/>
    <p:sldId id="364" r:id="rId21"/>
    <p:sldId id="365" r:id="rId22"/>
    <p:sldId id="366" r:id="rId23"/>
    <p:sldId id="276" r:id="rId24"/>
    <p:sldId id="277" r:id="rId25"/>
    <p:sldId id="279" r:id="rId26"/>
    <p:sldId id="280" r:id="rId27"/>
    <p:sldId id="281" r:id="rId28"/>
    <p:sldId id="291" r:id="rId29"/>
    <p:sldId id="370" r:id="rId30"/>
    <p:sldId id="348" r:id="rId31"/>
    <p:sldId id="293" r:id="rId32"/>
    <p:sldId id="294" r:id="rId33"/>
    <p:sldId id="295" r:id="rId34"/>
    <p:sldId id="296" r:id="rId35"/>
    <p:sldId id="297" r:id="rId36"/>
    <p:sldId id="355" r:id="rId37"/>
    <p:sldId id="303" r:id="rId38"/>
    <p:sldId id="304" r:id="rId39"/>
    <p:sldId id="356" r:id="rId40"/>
    <p:sldId id="357" r:id="rId41"/>
    <p:sldId id="368" r:id="rId42"/>
    <p:sldId id="358" r:id="rId43"/>
    <p:sldId id="369" r:id="rId44"/>
    <p:sldId id="359" r:id="rId45"/>
    <p:sldId id="367" r:id="rId46"/>
    <p:sldId id="306" r:id="rId47"/>
    <p:sldId id="307" r:id="rId48"/>
    <p:sldId id="308" r:id="rId49"/>
    <p:sldId id="309" r:id="rId50"/>
    <p:sldId id="360" r:id="rId51"/>
    <p:sldId id="310" r:id="rId52"/>
    <p:sldId id="311" r:id="rId53"/>
    <p:sldId id="312" r:id="rId54"/>
    <p:sldId id="313" r:id="rId55"/>
    <p:sldId id="314" r:id="rId56"/>
    <p:sldId id="361" r:id="rId57"/>
    <p:sldId id="315" r:id="rId58"/>
    <p:sldId id="316" r:id="rId59"/>
    <p:sldId id="317" r:id="rId60"/>
    <p:sldId id="349" r:id="rId6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CC"/>
    <a:srgbClr val="FF9900"/>
    <a:srgbClr val="FF6600"/>
    <a:srgbClr val="DAFDFE"/>
    <a:srgbClr val="3333FF"/>
    <a:srgbClr val="FF3300"/>
    <a:srgbClr val="FF0066"/>
    <a:srgbClr val="0000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09" autoAdjust="0"/>
    <p:restoredTop sz="57979" autoAdjust="0"/>
  </p:normalViewPr>
  <p:slideViewPr>
    <p:cSldViewPr>
      <p:cViewPr varScale="1">
        <p:scale>
          <a:sx n="39" d="100"/>
          <a:sy n="39" d="100"/>
        </p:scale>
        <p:origin x="2544"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charset="-122"/>
              </a:defRPr>
            </a:lvl1pPr>
          </a:lstStyle>
          <a:p>
            <a:pPr>
              <a:defRPr/>
            </a:pPr>
            <a:endParaRPr lang="en-US" altLang="zh-CN"/>
          </a:p>
        </p:txBody>
      </p:sp>
      <p:sp>
        <p:nvSpPr>
          <p:cNvPr id="17305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6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7306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pPr>
              <a:defRPr/>
            </a:pPr>
            <a:endParaRPr lang="en-US" altLang="zh-CN"/>
          </a:p>
        </p:txBody>
      </p:sp>
      <p:sp>
        <p:nvSpPr>
          <p:cNvPr id="17306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BCF96AB9-4C2C-4E7F-AFD5-11050695CC9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ln/>
        </p:spPr>
      </p:sp>
      <p:sp>
        <p:nvSpPr>
          <p:cNvPr id="51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ea typeface="宋体" panose="02010600030101010101" pitchFamily="2" charset="-122"/>
              </a:rPr>
              <a:t>图论是一门应用性很强的学科，它通过结点和边的关联关系来表达客观事物及他们之间的联系，是建立和处理离散数学模型的一个重要工具。</a:t>
            </a:r>
          </a:p>
          <a:p>
            <a:r>
              <a:rPr lang="zh-CN" altLang="en-US" dirty="0">
                <a:latin typeface="Arial" panose="020B0604020202020204" pitchFamily="34" charset="0"/>
                <a:ea typeface="宋体" panose="02010600030101010101" pitchFamily="2" charset="-122"/>
              </a:rPr>
              <a:t>图论在运筹学、博弈论、信息论、控制论、网络理论、逻辑电路设计、形式语言、自动机、数据结构等的研究中有广泛的应用。</a:t>
            </a:r>
            <a:endParaRPr lang="en-US" altLang="zh-CN"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一般说来，凡是涉及事物及其联系的数学模型都可以用图来表示。（城市交叉路口红绿灯的设置，各个城市修路实现互通等。）</a:t>
            </a:r>
            <a:endParaRPr lang="en-US" altLang="zh-CN">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p:txBody>
      </p:sp>
      <p:sp>
        <p:nvSpPr>
          <p:cNvPr id="51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9584256-562A-409C-8AF0-4F279EFE8340}" type="slidenum">
              <a:rPr lang="en-US" altLang="zh-CN"/>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ea typeface="宋体" panose="02010600030101010101" pitchFamily="2" charset="-122"/>
              </a:rPr>
              <a:t>再看有向图顶点的度数</a:t>
            </a:r>
            <a:endParaRPr lang="en-US" altLang="zh-CN">
              <a:latin typeface="Arial" panose="020B0604020202020204" pitchFamily="34" charset="0"/>
              <a:ea typeface="宋体" panose="02010600030101010101" pitchFamily="2" charset="-122"/>
            </a:endParaRPr>
          </a:p>
          <a:p>
            <a:endParaRPr lang="en-US" altLang="zh-CN">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出度：从该顶点出去的边</a:t>
            </a:r>
            <a:endParaRPr lang="en-US" altLang="zh-CN">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入度：进入该顶点的边</a:t>
            </a:r>
            <a:endParaRPr lang="en-US" altLang="zh-CN">
              <a:latin typeface="Arial" panose="020B0604020202020204" pitchFamily="34" charset="0"/>
              <a:ea typeface="宋体" panose="02010600030101010101" pitchFamily="2" charset="-122"/>
            </a:endParaRPr>
          </a:p>
          <a:p>
            <a:endParaRPr lang="en-US" altLang="zh-CN">
              <a:latin typeface="Arial" panose="020B0604020202020204" pitchFamily="34" charset="0"/>
              <a:ea typeface="宋体" panose="02010600030101010101" pitchFamily="2" charset="-122"/>
            </a:endParaRPr>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42E28A6-5580-4562-B730-E18A1BFCCC95}" type="slidenum">
              <a:rPr lang="en-US" altLang="zh-CN"/>
              <a:pPr/>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ln/>
        </p:spPr>
      </p:sp>
      <p:sp>
        <p:nvSpPr>
          <p:cNvPr id="256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p:txBody>
      </p:sp>
      <p:sp>
        <p:nvSpPr>
          <p:cNvPr id="256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FE5E5DF-6E4C-4A14-B371-F80C9EC6F44F}" type="slidenum">
              <a:rPr lang="en-US" altLang="zh-CN"/>
              <a:pPr/>
              <a:t>11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ln/>
        </p:spPr>
      </p:sp>
      <p:sp>
        <p:nvSpPr>
          <p:cNvPr id="276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ea typeface="宋体" panose="02010600030101010101" pitchFamily="2" charset="-122"/>
              </a:rPr>
              <a:t>证明出发点：每条边连接两个顶点：对于无向图来讲，提供</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个度；对于有向图来讲，提供</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个出度，</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个入度。</a:t>
            </a:r>
            <a:endParaRPr lang="en-US" altLang="zh-CN"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主要应用：在已知边数的情况下，求顶点数目的范围。</a:t>
            </a:r>
          </a:p>
        </p:txBody>
      </p:sp>
      <p:sp>
        <p:nvSpPr>
          <p:cNvPr id="276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94EF66B-8ACF-4F96-812E-1CAF6D7ED9E9}" type="slidenum">
              <a:rPr lang="en-US" altLang="zh-CN"/>
              <a:pPr/>
              <a:t>12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奇数个奇数相加，和为奇数；偶数个奇数相加，和为偶数。</a:t>
            </a:r>
          </a:p>
        </p:txBody>
      </p:sp>
      <p:sp>
        <p:nvSpPr>
          <p:cNvPr id="4" name="灯片编号占位符 3"/>
          <p:cNvSpPr>
            <a:spLocks noGrp="1"/>
          </p:cNvSpPr>
          <p:nvPr>
            <p:ph type="sldNum" sz="quarter" idx="10"/>
          </p:nvPr>
        </p:nvSpPr>
        <p:spPr/>
        <p:txBody>
          <a:bodyPr/>
          <a:lstStyle/>
          <a:p>
            <a:pPr>
              <a:defRPr/>
            </a:pPr>
            <a:fld id="{BCF96AB9-4C2C-4E7F-AFD5-11050695CC98}" type="slidenum">
              <a:rPr lang="en-US" altLang="zh-CN" smtClean="0"/>
              <a:pPr>
                <a:defRPr/>
              </a:pPr>
              <a:t>13</a:t>
            </a:fld>
            <a:endParaRPr lang="en-US" altLang="zh-CN"/>
          </a:p>
        </p:txBody>
      </p:sp>
    </p:spTree>
    <p:extLst>
      <p:ext uri="{BB962C8B-B14F-4D97-AF65-F5344CB8AC3E}">
        <p14:creationId xmlns:p14="http://schemas.microsoft.com/office/powerpoint/2010/main" val="2836577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p:spPr>
      </p:sp>
      <p:sp>
        <p:nvSpPr>
          <p:cNvPr id="307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ea typeface="宋体" panose="02010600030101010101" pitchFamily="2" charset="-122"/>
              </a:rPr>
              <a:t>下面我们来学习另一个概念，图的度数序列。</a:t>
            </a:r>
            <a:endParaRPr lang="en-US" altLang="zh-CN"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注意：度数序列与顶点集合的元素一一对应</a:t>
            </a:r>
            <a:endParaRPr lang="en-US" altLang="zh-CN" dirty="0">
              <a:latin typeface="Arial" panose="020B0604020202020204" pitchFamily="34" charset="0"/>
              <a:ea typeface="宋体" panose="02010600030101010101" pitchFamily="2" charset="-122"/>
            </a:endParaRPr>
          </a:p>
          <a:p>
            <a:endParaRPr lang="zh-CN" altLang="en-US" dirty="0">
              <a:latin typeface="Arial" panose="020B0604020202020204" pitchFamily="34" charset="0"/>
              <a:ea typeface="宋体" panose="02010600030101010101" pitchFamily="2" charset="-122"/>
            </a:endParaRPr>
          </a:p>
        </p:txBody>
      </p:sp>
      <p:sp>
        <p:nvSpPr>
          <p:cNvPr id="307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0D636DA-6BB7-40C0-AFBF-F65D015C0D99}" type="slidenum">
              <a:rPr lang="en-US" altLang="zh-CN"/>
              <a:pPr/>
              <a:t>14</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定理：任意无向图和有向图的所有顶点度数之和都等于边数的</a:t>
            </a:r>
            <a:r>
              <a:rPr lang="en-US" altLang="zh-CN" dirty="0"/>
              <a:t>2</a:t>
            </a:r>
            <a:r>
              <a:rPr lang="zh-CN" altLang="en-US" dirty="0"/>
              <a:t>倍</a:t>
            </a:r>
            <a:r>
              <a:rPr lang="en-US" altLang="zh-CN" dirty="0"/>
              <a:t>, </a:t>
            </a:r>
            <a:r>
              <a:rPr lang="zh-CN" altLang="en-US" dirty="0"/>
              <a:t>并且有向图的所有顶点入度之和等于出度之和等于边数。</a:t>
            </a:r>
            <a:endParaRPr lang="en-US" altLang="zh-CN" dirty="0"/>
          </a:p>
          <a:p>
            <a:endParaRPr lang="en-US" altLang="zh-CN" dirty="0"/>
          </a:p>
          <a:p>
            <a:r>
              <a:rPr lang="zh-CN" altLang="en-US" dirty="0"/>
              <a:t>推论：度数为奇数的顶点个数必为偶数。</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BCF96AB9-4C2C-4E7F-AFD5-11050695CC98}" type="slidenum">
              <a:rPr lang="en-US" altLang="zh-CN" smtClean="0"/>
              <a:pPr>
                <a:defRPr/>
              </a:pPr>
              <a:t>15</a:t>
            </a:fld>
            <a:endParaRPr lang="en-US" altLang="zh-CN"/>
          </a:p>
        </p:txBody>
      </p:sp>
    </p:spTree>
    <p:extLst>
      <p:ext uri="{BB962C8B-B14F-4D97-AF65-F5344CB8AC3E}">
        <p14:creationId xmlns:p14="http://schemas.microsoft.com/office/powerpoint/2010/main" val="589556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ea typeface="宋体" panose="02010600030101010101" pitchFamily="2" charset="-122"/>
              </a:rPr>
              <a:t>下面我们讨论图的分类。图主要分成</a:t>
            </a:r>
            <a:r>
              <a:rPr lang="en-US" altLang="zh-CN" dirty="0">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种类型：多重图、简单图、完全图。</a:t>
            </a:r>
            <a:endParaRPr lang="en-US" altLang="zh-CN"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有向图中的边要注意，方向要一致。</a:t>
            </a: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E337999-E8DF-431C-B171-4EC4762C0B02}" type="slidenum">
              <a:rPr lang="en-US" altLang="zh-CN"/>
              <a:pPr/>
              <a:t>16</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ea typeface="宋体" panose="02010600030101010101" pitchFamily="2" charset="-122"/>
              </a:rPr>
              <a:t>从开始我们讲的图的定义可知，图的最本质的特点是顶点与边的关联关系，与顶点的位置，边的长短无关。因此，两个表面看起来不同的图，可能表达了相同的顶点和边的关联关系。为了反映出这种情况，我们引入了图的同构的概念。</a:t>
            </a:r>
            <a:endParaRPr lang="en-US" altLang="zh-CN"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、首要条件：若两图同构，则它们的</a:t>
            </a:r>
            <a:r>
              <a:rPr lang="zh-CN" altLang="en-US" b="1" dirty="0">
                <a:latin typeface="Arial" panose="020B0604020202020204" pitchFamily="34" charset="0"/>
                <a:ea typeface="宋体" panose="02010600030101010101" pitchFamily="2" charset="-122"/>
              </a:rPr>
              <a:t>顶点数相同</a:t>
            </a:r>
            <a:r>
              <a:rPr lang="zh-CN" altLang="en-US" dirty="0">
                <a:latin typeface="Arial" panose="020B0604020202020204" pitchFamily="34" charset="0"/>
                <a:ea typeface="宋体" panose="02010600030101010101" pitchFamily="2" charset="-122"/>
              </a:rPr>
              <a:t>、</a:t>
            </a:r>
            <a:r>
              <a:rPr lang="zh-CN" altLang="en-US" b="1" dirty="0">
                <a:latin typeface="Arial" panose="020B0604020202020204" pitchFamily="34" charset="0"/>
                <a:ea typeface="宋体" panose="02010600030101010101" pitchFamily="2" charset="-122"/>
              </a:rPr>
              <a:t>边数相同</a:t>
            </a:r>
            <a:r>
              <a:rPr lang="zh-CN" altLang="en-US" dirty="0">
                <a:latin typeface="Arial" panose="020B0604020202020204" pitchFamily="34" charset="0"/>
                <a:ea typeface="宋体" panose="02010600030101010101" pitchFamily="2" charset="-122"/>
              </a:rPr>
              <a:t>、且</a:t>
            </a:r>
            <a:r>
              <a:rPr lang="zh-CN" altLang="en-US" b="1" dirty="0">
                <a:latin typeface="Arial" panose="020B0604020202020204" pitchFamily="34" charset="0"/>
                <a:ea typeface="宋体" panose="02010600030101010101" pitchFamily="2" charset="-122"/>
              </a:rPr>
              <a:t>度数相同的顶点数相同（有向图要求更严格，顶点的入度、出度和度数都要相同）。</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、关键条件：若两图同构，则存在</a:t>
            </a:r>
            <a:r>
              <a:rPr lang="zh-CN" altLang="en-US" b="1" dirty="0">
                <a:latin typeface="Arial" panose="020B0604020202020204" pitchFamily="34" charset="0"/>
                <a:ea typeface="宋体" panose="02010600030101010101" pitchFamily="2" charset="-122"/>
              </a:rPr>
              <a:t>双射函数</a:t>
            </a:r>
            <a:r>
              <a:rPr lang="zh-CN" altLang="en-US" dirty="0">
                <a:latin typeface="Arial" panose="020B0604020202020204" pitchFamily="34" charset="0"/>
                <a:ea typeface="宋体" panose="02010600030101010101" pitchFamily="2" charset="-122"/>
              </a:rPr>
              <a:t>，将两图顶点一一对应起来，边也一一对应起来。</a:t>
            </a:r>
            <a:endParaRPr lang="en-US" altLang="zh-CN"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通常证明两图不同构，采用反证法（假设两个图同构，并存在双射函数</a:t>
            </a:r>
            <a:r>
              <a:rPr lang="en-US" altLang="zh-CN" dirty="0">
                <a:latin typeface="Arial" panose="020B0604020202020204" pitchFamily="34" charset="0"/>
                <a:ea typeface="宋体" panose="02010600030101010101" pitchFamily="2" charset="-122"/>
              </a:rPr>
              <a:t>f</a:t>
            </a:r>
            <a:r>
              <a:rPr lang="zh-CN" altLang="en-US" dirty="0">
                <a:latin typeface="Arial" panose="020B0604020202020204" pitchFamily="34"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例子中的第一个是同构的，第二个不是同构的（因为顶点间的双射函数找不到）</a:t>
            </a:r>
            <a:endParaRPr lang="en-US" altLang="zh-CN"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a:p>
            <a:endParaRPr lang="zh-CN" altLang="en-US" dirty="0">
              <a:latin typeface="Arial" panose="020B0604020202020204" pitchFamily="34" charset="0"/>
              <a:ea typeface="宋体" panose="02010600030101010101" pitchFamily="2" charset="-122"/>
            </a:endParaRPr>
          </a:p>
        </p:txBody>
      </p:sp>
      <p:sp>
        <p:nvSpPr>
          <p:cNvPr id="409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A5FCBF1-2548-4BD2-AEE4-ADA83CECA5CB}" type="slidenum">
              <a:rPr lang="en-US" altLang="zh-CN"/>
              <a:pPr/>
              <a:t>18</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ea typeface="宋体" panose="02010600030101010101" pitchFamily="2" charset="-122"/>
              </a:rPr>
              <a:t>要先列出度数序列，然后再画图。</a:t>
            </a:r>
            <a:endParaRPr lang="en-US" altLang="zh-CN"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、度数序列为</a:t>
            </a:r>
            <a:r>
              <a:rPr lang="zh-CN" altLang="en-US" dirty="0">
                <a:latin typeface="Arial" panose="020B0604020202020204" pitchFamily="34" charset="0"/>
                <a:ea typeface="宋体" panose="02010600030101010101" pitchFamily="2" charset="-122"/>
                <a:sym typeface="Wingdings" panose="05000000000000000000" pitchFamily="2" charset="2"/>
              </a:rPr>
              <a:t>：</a:t>
            </a:r>
            <a:r>
              <a:rPr lang="en-US" altLang="zh-CN" dirty="0">
                <a:latin typeface="Arial" panose="020B0604020202020204" pitchFamily="34" charset="0"/>
                <a:ea typeface="宋体" panose="02010600030101010101" pitchFamily="2" charset="-122"/>
                <a:sym typeface="Wingdings" panose="05000000000000000000" pitchFamily="2" charset="2"/>
              </a:rPr>
              <a:t>(0,2,2,2),(1,1,1,3),(1,1,1,3)    </a:t>
            </a:r>
            <a:r>
              <a:rPr lang="zh-CN" altLang="en-US" dirty="0">
                <a:latin typeface="Arial" panose="020B0604020202020204" pitchFamily="34" charset="0"/>
                <a:ea typeface="宋体" panose="02010600030101010101" pitchFamily="2" charset="-122"/>
                <a:sym typeface="Wingdings" panose="05000000000000000000" pitchFamily="2" charset="2"/>
              </a:rPr>
              <a:t>（共</a:t>
            </a:r>
            <a:r>
              <a:rPr lang="en-US" altLang="zh-CN" dirty="0">
                <a:latin typeface="Arial" panose="020B0604020202020204" pitchFamily="34" charset="0"/>
                <a:ea typeface="宋体" panose="02010600030101010101" pitchFamily="2" charset="-122"/>
                <a:sym typeface="Wingdings" panose="05000000000000000000" pitchFamily="2" charset="2"/>
              </a:rPr>
              <a:t>3</a:t>
            </a:r>
            <a:r>
              <a:rPr lang="zh-CN" altLang="en-US" dirty="0">
                <a:latin typeface="Arial" panose="020B0604020202020204" pitchFamily="34" charset="0"/>
                <a:ea typeface="宋体" panose="02010600030101010101" pitchFamily="2" charset="-122"/>
                <a:sym typeface="Wingdings" panose="05000000000000000000" pitchFamily="2" charset="2"/>
              </a:rPr>
              <a:t>条边，因此，度数最大为</a:t>
            </a:r>
            <a:r>
              <a:rPr lang="en-US" altLang="zh-CN" dirty="0">
                <a:latin typeface="Arial" panose="020B0604020202020204" pitchFamily="34" charset="0"/>
                <a:ea typeface="宋体" panose="02010600030101010101" pitchFamily="2" charset="-122"/>
                <a:sym typeface="Wingdings" panose="05000000000000000000" pitchFamily="2" charset="2"/>
              </a:rPr>
              <a:t>3</a:t>
            </a:r>
            <a:r>
              <a:rPr lang="zh-CN" altLang="en-US" dirty="0">
                <a:latin typeface="Arial" panose="020B0604020202020204" pitchFamily="34" charset="0"/>
                <a:ea typeface="宋体" panose="02010600030101010101" pitchFamily="2" charset="-122"/>
                <a:sym typeface="Wingdings" panose="05000000000000000000" pitchFamily="2" charset="2"/>
              </a:rPr>
              <a:t>，最小为</a:t>
            </a:r>
            <a:r>
              <a:rPr lang="en-US" altLang="zh-CN" dirty="0">
                <a:latin typeface="Arial" panose="020B0604020202020204" pitchFamily="34" charset="0"/>
                <a:ea typeface="宋体" panose="02010600030101010101" pitchFamily="2" charset="-122"/>
                <a:sym typeface="Wingdings" panose="05000000000000000000" pitchFamily="2" charset="2"/>
              </a:rPr>
              <a:t>0</a:t>
            </a:r>
            <a:r>
              <a:rPr lang="zh-CN" altLang="en-US" dirty="0">
                <a:latin typeface="Arial" panose="020B0604020202020204" pitchFamily="34" charset="0"/>
                <a:ea typeface="宋体" panose="02010600030101010101" pitchFamily="2" charset="-122"/>
                <a:sym typeface="Wingdings" panose="05000000000000000000" pitchFamily="2" charset="2"/>
              </a:rPr>
              <a:t>，度数和为</a:t>
            </a:r>
            <a:r>
              <a:rPr lang="en-US" altLang="zh-CN" dirty="0">
                <a:latin typeface="Arial" panose="020B0604020202020204" pitchFamily="34" charset="0"/>
                <a:ea typeface="宋体" panose="02010600030101010101" pitchFamily="2" charset="-122"/>
                <a:sym typeface="Wingdings" panose="05000000000000000000" pitchFamily="2" charset="2"/>
              </a:rPr>
              <a:t>6.</a:t>
            </a:r>
            <a:r>
              <a:rPr lang="zh-CN" altLang="en-US" dirty="0">
                <a:latin typeface="Arial" panose="020B0604020202020204" pitchFamily="34" charset="0"/>
                <a:ea typeface="宋体" panose="02010600030101010101" pitchFamily="2" charset="-122"/>
                <a:sym typeface="Wingdings" panose="05000000000000000000" pitchFamily="2" charset="2"/>
              </a:rPr>
              <a:t>）</a:t>
            </a:r>
            <a:endParaRPr lang="en-US" altLang="zh-CN" dirty="0">
              <a:latin typeface="Arial" panose="020B0604020202020204" pitchFamily="34" charset="0"/>
              <a:ea typeface="宋体" panose="02010600030101010101" pitchFamily="2" charset="-122"/>
              <a:sym typeface="Wingdings" panose="05000000000000000000" pitchFamily="2" charset="2"/>
            </a:endParaRPr>
          </a:p>
          <a:p>
            <a:endParaRPr lang="en-US" altLang="zh-CN" dirty="0">
              <a:latin typeface="Arial" panose="020B0604020202020204" pitchFamily="34" charset="0"/>
              <a:ea typeface="宋体" panose="02010600030101010101" pitchFamily="2" charset="-122"/>
              <a:sym typeface="Wingdings" panose="05000000000000000000" pitchFamily="2" charset="2"/>
            </a:endParaRPr>
          </a:p>
          <a:p>
            <a:r>
              <a:rPr lang="en-US" altLang="zh-CN" dirty="0">
                <a:latin typeface="Arial" panose="020B0604020202020204" pitchFamily="34" charset="0"/>
                <a:ea typeface="宋体" panose="02010600030101010101" pitchFamily="2" charset="-122"/>
                <a:sym typeface="Wingdings" panose="05000000000000000000" pitchFamily="2" charset="2"/>
              </a:rPr>
              <a:t>2</a:t>
            </a:r>
            <a:r>
              <a:rPr lang="zh-CN" altLang="en-US" dirty="0">
                <a:latin typeface="Arial" panose="020B0604020202020204" pitchFamily="34" charset="0"/>
                <a:ea typeface="宋体" panose="02010600030101010101" pitchFamily="2" charset="-122"/>
                <a:sym typeface="Wingdings" panose="05000000000000000000" pitchFamily="2" charset="2"/>
              </a:rPr>
              <a:t>、（</a:t>
            </a:r>
            <a:r>
              <a:rPr lang="en-US" altLang="zh-CN" dirty="0">
                <a:latin typeface="Arial" panose="020B0604020202020204" pitchFamily="34" charset="0"/>
                <a:ea typeface="宋体" panose="02010600030101010101" pitchFamily="2" charset="-122"/>
                <a:sym typeface="Wingdings" panose="05000000000000000000" pitchFamily="2" charset="2"/>
              </a:rPr>
              <a:t>1</a:t>
            </a:r>
            <a:r>
              <a:rPr lang="zh-CN" altLang="en-US" dirty="0">
                <a:latin typeface="Arial" panose="020B0604020202020204" pitchFamily="34" charset="0"/>
                <a:ea typeface="宋体" panose="02010600030101010101" pitchFamily="2" charset="-122"/>
                <a:sym typeface="Wingdings" panose="05000000000000000000" pitchFamily="2" charset="2"/>
              </a:rPr>
              <a:t>）第一个的度数序列为： </a:t>
            </a:r>
            <a:r>
              <a:rPr lang="en-US" altLang="zh-CN" dirty="0">
                <a:latin typeface="Arial" panose="020B0604020202020204" pitchFamily="34" charset="0"/>
                <a:ea typeface="宋体" panose="02010600030101010101" pitchFamily="2" charset="-122"/>
                <a:sym typeface="Wingdings" panose="05000000000000000000" pitchFamily="2" charset="2"/>
              </a:rPr>
              <a:t>4</a:t>
            </a:r>
            <a:r>
              <a:rPr lang="zh-CN" altLang="en-US" dirty="0">
                <a:latin typeface="Arial" panose="020B0604020202020204" pitchFamily="34" charset="0"/>
                <a:ea typeface="宋体" panose="02010600030101010101" pitchFamily="2" charset="-122"/>
                <a:sym typeface="Wingdings" panose="05000000000000000000" pitchFamily="2" charset="2"/>
              </a:rPr>
              <a:t>，</a:t>
            </a:r>
            <a:r>
              <a:rPr lang="en-US" altLang="zh-CN" dirty="0">
                <a:latin typeface="Arial" panose="020B0604020202020204" pitchFamily="34" charset="0"/>
                <a:ea typeface="宋体" panose="02010600030101010101" pitchFamily="2" charset="-122"/>
                <a:sym typeface="Wingdings" panose="05000000000000000000" pitchFamily="2" charset="2"/>
              </a:rPr>
              <a:t>3</a:t>
            </a:r>
            <a:r>
              <a:rPr lang="zh-CN" altLang="en-US" dirty="0">
                <a:latin typeface="Arial" panose="020B0604020202020204" pitchFamily="34" charset="0"/>
                <a:ea typeface="宋体" panose="02010600030101010101" pitchFamily="2" charset="-122"/>
                <a:sym typeface="Wingdings" panose="05000000000000000000" pitchFamily="2" charset="2"/>
              </a:rPr>
              <a:t>，</a:t>
            </a:r>
            <a:r>
              <a:rPr lang="en-US" altLang="zh-CN" dirty="0">
                <a:latin typeface="Arial" panose="020B0604020202020204" pitchFamily="34" charset="0"/>
                <a:ea typeface="宋体" panose="02010600030101010101" pitchFamily="2" charset="-122"/>
                <a:sym typeface="Wingdings" panose="05000000000000000000" pitchFamily="2" charset="2"/>
              </a:rPr>
              <a:t>3</a:t>
            </a:r>
            <a:r>
              <a:rPr lang="zh-CN" altLang="en-US" dirty="0">
                <a:latin typeface="Arial" panose="020B0604020202020204" pitchFamily="34" charset="0"/>
                <a:ea typeface="宋体" panose="02010600030101010101" pitchFamily="2" charset="-122"/>
                <a:sym typeface="Wingdings" panose="05000000000000000000" pitchFamily="2" charset="2"/>
              </a:rPr>
              <a:t>，</a:t>
            </a:r>
            <a:r>
              <a:rPr lang="en-US" altLang="zh-CN" dirty="0">
                <a:latin typeface="Arial" panose="020B0604020202020204" pitchFamily="34" charset="0"/>
                <a:ea typeface="宋体" panose="02010600030101010101" pitchFamily="2" charset="-122"/>
                <a:sym typeface="Wingdings" panose="05000000000000000000" pitchFamily="2" charset="2"/>
              </a:rPr>
              <a:t>2</a:t>
            </a:r>
          </a:p>
          <a:p>
            <a:r>
              <a:rPr lang="en-US" altLang="zh-CN" dirty="0">
                <a:latin typeface="Arial" panose="020B0604020202020204" pitchFamily="34" charset="0"/>
                <a:ea typeface="宋体" panose="02010600030101010101" pitchFamily="2" charset="-122"/>
                <a:sym typeface="Wingdings" panose="05000000000000000000" pitchFamily="2" charset="2"/>
              </a:rPr>
              <a:t>              </a:t>
            </a:r>
            <a:r>
              <a:rPr lang="zh-CN" altLang="en-US" dirty="0">
                <a:latin typeface="Arial" panose="020B0604020202020204" pitchFamily="34" charset="0"/>
                <a:ea typeface="宋体" panose="02010600030101010101" pitchFamily="2" charset="-122"/>
                <a:sym typeface="Wingdings" panose="05000000000000000000" pitchFamily="2" charset="2"/>
              </a:rPr>
              <a:t>第二个的度数序列为：</a:t>
            </a:r>
            <a:r>
              <a:rPr lang="en-US" altLang="zh-CN" dirty="0">
                <a:latin typeface="Arial" panose="020B0604020202020204" pitchFamily="34" charset="0"/>
                <a:ea typeface="宋体" panose="02010600030101010101" pitchFamily="2" charset="-122"/>
                <a:sym typeface="Wingdings" panose="05000000000000000000" pitchFamily="2" charset="2"/>
              </a:rPr>
              <a:t> 5</a:t>
            </a:r>
            <a:r>
              <a:rPr lang="zh-CN" altLang="en-US" dirty="0">
                <a:latin typeface="Arial" panose="020B0604020202020204" pitchFamily="34" charset="0"/>
                <a:ea typeface="宋体" panose="02010600030101010101" pitchFamily="2" charset="-122"/>
                <a:sym typeface="Wingdings" panose="05000000000000000000" pitchFamily="2" charset="2"/>
              </a:rPr>
              <a:t>，</a:t>
            </a:r>
            <a:r>
              <a:rPr lang="en-US" altLang="zh-CN" dirty="0">
                <a:latin typeface="Arial" panose="020B0604020202020204" pitchFamily="34" charset="0"/>
                <a:ea typeface="宋体" panose="02010600030101010101" pitchFamily="2" charset="-122"/>
                <a:sym typeface="Wingdings" panose="05000000000000000000" pitchFamily="2" charset="2"/>
              </a:rPr>
              <a:t>3</a:t>
            </a:r>
            <a:r>
              <a:rPr lang="zh-CN" altLang="en-US" dirty="0">
                <a:latin typeface="Arial" panose="020B0604020202020204" pitchFamily="34" charset="0"/>
                <a:ea typeface="宋体" panose="02010600030101010101" pitchFamily="2" charset="-122"/>
                <a:sym typeface="Wingdings" panose="05000000000000000000" pitchFamily="2" charset="2"/>
              </a:rPr>
              <a:t>，</a:t>
            </a:r>
            <a:r>
              <a:rPr lang="en-US" altLang="zh-CN" dirty="0">
                <a:latin typeface="Arial" panose="020B0604020202020204" pitchFamily="34" charset="0"/>
                <a:ea typeface="宋体" panose="02010600030101010101" pitchFamily="2" charset="-122"/>
                <a:sym typeface="Wingdings" panose="05000000000000000000" pitchFamily="2" charset="2"/>
              </a:rPr>
              <a:t>2</a:t>
            </a:r>
            <a:r>
              <a:rPr lang="zh-CN" altLang="en-US" dirty="0">
                <a:latin typeface="Arial" panose="020B0604020202020204" pitchFamily="34" charset="0"/>
                <a:ea typeface="宋体" panose="02010600030101010101" pitchFamily="2" charset="-122"/>
                <a:sym typeface="Wingdings" panose="05000000000000000000" pitchFamily="2" charset="2"/>
              </a:rPr>
              <a:t>，</a:t>
            </a:r>
            <a:r>
              <a:rPr lang="en-US" altLang="zh-CN" dirty="0">
                <a:latin typeface="Arial" panose="020B0604020202020204" pitchFamily="34" charset="0"/>
                <a:ea typeface="宋体" panose="02010600030101010101" pitchFamily="2" charset="-122"/>
                <a:sym typeface="Wingdings" panose="05000000000000000000" pitchFamily="2" charset="2"/>
              </a:rPr>
              <a:t>2</a:t>
            </a:r>
            <a:endParaRPr lang="zh-CN" altLang="en-US" dirty="0">
              <a:latin typeface="Arial" panose="020B0604020202020204" pitchFamily="34" charset="0"/>
              <a:ea typeface="宋体" panose="02010600030101010101" pitchFamily="2" charset="-122"/>
            </a:endParaRPr>
          </a:p>
        </p:txBody>
      </p:sp>
      <p:sp>
        <p:nvSpPr>
          <p:cNvPr id="440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E7968A4-B401-4023-AD9F-880841478D06}" type="slidenum">
              <a:rPr lang="en-US" altLang="zh-CN"/>
              <a:pPr/>
              <a:t>20</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2</a:t>
            </a:r>
            <a:r>
              <a:rPr lang="zh-CN" altLang="en-US">
                <a:latin typeface="Arial" panose="020B0604020202020204" pitchFamily="34" charset="0"/>
                <a:ea typeface="宋体" panose="02010600030101010101" pitchFamily="2" charset="-122"/>
              </a:rPr>
              <a:t>）第一个图的入度序列：</a:t>
            </a:r>
            <a:r>
              <a:rPr lang="en-US" altLang="zh-CN">
                <a:latin typeface="Arial" panose="020B0604020202020204" pitchFamily="34" charset="0"/>
                <a:ea typeface="宋体" panose="02010600030101010101" pitchFamily="2" charset="-122"/>
              </a:rPr>
              <a:t>1</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1</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1</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3</a:t>
            </a:r>
            <a:r>
              <a:rPr lang="zh-CN" altLang="en-US">
                <a:latin typeface="Arial" panose="020B0604020202020204" pitchFamily="34" charset="0"/>
                <a:ea typeface="宋体" panose="02010600030101010101" pitchFamily="2" charset="-122"/>
              </a:rPr>
              <a:t>；出度序列：</a:t>
            </a:r>
            <a:r>
              <a:rPr lang="en-US" altLang="zh-CN">
                <a:latin typeface="Arial" panose="020B0604020202020204" pitchFamily="34" charset="0"/>
                <a:ea typeface="宋体" panose="02010600030101010101" pitchFamily="2" charset="-122"/>
              </a:rPr>
              <a:t>1</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3</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1</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1</a:t>
            </a:r>
            <a:r>
              <a:rPr lang="zh-CN" altLang="en-US">
                <a:latin typeface="Arial" panose="020B0604020202020204" pitchFamily="34" charset="0"/>
                <a:ea typeface="宋体" panose="02010600030101010101" pitchFamily="2" charset="-122"/>
              </a:rPr>
              <a:t>；度数序列：</a:t>
            </a:r>
            <a:r>
              <a:rPr lang="en-US" altLang="zh-CN">
                <a:latin typeface="Arial" panose="020B0604020202020204" pitchFamily="34" charset="0"/>
                <a:ea typeface="宋体" panose="02010600030101010101" pitchFamily="2" charset="-122"/>
              </a:rPr>
              <a:t>2</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4</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2</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4</a:t>
            </a:r>
          </a:p>
          <a:p>
            <a:r>
              <a:rPr lang="en-US" altLang="zh-CN">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第二个图的入度序列：</a:t>
            </a:r>
            <a:r>
              <a:rPr lang="en-US" altLang="zh-CN">
                <a:latin typeface="Arial" panose="020B0604020202020204" pitchFamily="34" charset="0"/>
                <a:ea typeface="宋体" panose="02010600030101010101" pitchFamily="2" charset="-122"/>
              </a:rPr>
              <a:t>1</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2</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1</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2</a:t>
            </a:r>
            <a:r>
              <a:rPr lang="zh-CN" altLang="en-US">
                <a:latin typeface="Arial" panose="020B0604020202020204" pitchFamily="34" charset="0"/>
                <a:ea typeface="宋体" panose="02010600030101010101" pitchFamily="2" charset="-122"/>
              </a:rPr>
              <a:t>；出度序列：</a:t>
            </a:r>
            <a:r>
              <a:rPr lang="en-US" altLang="zh-CN">
                <a:latin typeface="Arial" panose="020B0604020202020204" pitchFamily="34" charset="0"/>
                <a:ea typeface="宋体" panose="02010600030101010101" pitchFamily="2" charset="-122"/>
              </a:rPr>
              <a:t>1</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2</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1</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2</a:t>
            </a:r>
            <a:r>
              <a:rPr lang="zh-CN" altLang="en-US">
                <a:latin typeface="Arial" panose="020B0604020202020204" pitchFamily="34" charset="0"/>
                <a:ea typeface="宋体" panose="02010600030101010101" pitchFamily="2" charset="-122"/>
              </a:rPr>
              <a:t>；度数序列：</a:t>
            </a:r>
            <a:r>
              <a:rPr lang="en-US" altLang="zh-CN">
                <a:latin typeface="Arial" panose="020B0604020202020204" pitchFamily="34" charset="0"/>
                <a:ea typeface="宋体" panose="02010600030101010101" pitchFamily="2" charset="-122"/>
              </a:rPr>
              <a:t>2</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4</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2</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4</a:t>
            </a:r>
          </a:p>
          <a:p>
            <a:r>
              <a:rPr lang="en-US" altLang="zh-CN">
                <a:latin typeface="Arial" panose="020B0604020202020204" pitchFamily="34" charset="0"/>
                <a:ea typeface="宋体" panose="02010600030101010101" pitchFamily="2" charset="-122"/>
              </a:rPr>
              <a:t>     </a:t>
            </a:r>
          </a:p>
          <a:p>
            <a:endParaRPr lang="en-US" altLang="zh-CN">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3</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第一个图度数序列：</a:t>
            </a:r>
            <a:r>
              <a:rPr lang="en-US" altLang="zh-CN">
                <a:latin typeface="Arial" panose="020B0604020202020204" pitchFamily="34" charset="0"/>
                <a:ea typeface="宋体" panose="02010600030101010101" pitchFamily="2" charset="-122"/>
              </a:rPr>
              <a:t>3</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3</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3</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3</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3</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3</a:t>
            </a:r>
          </a:p>
          <a:p>
            <a:r>
              <a:rPr lang="en-US" altLang="zh-CN">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第二个图度数序列：</a:t>
            </a:r>
            <a:r>
              <a:rPr lang="en-US" altLang="zh-CN">
                <a:latin typeface="Arial" panose="020B0604020202020204" pitchFamily="34" charset="0"/>
                <a:ea typeface="宋体" panose="02010600030101010101" pitchFamily="2" charset="-122"/>
              </a:rPr>
              <a:t>3</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3</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3</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3</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3</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3</a:t>
            </a:r>
          </a:p>
          <a:p>
            <a:r>
              <a:rPr lang="zh-CN" altLang="en-US">
                <a:latin typeface="Arial" panose="020B0604020202020204" pitchFamily="34" charset="0"/>
                <a:ea typeface="宋体" panose="02010600030101010101" pitchFamily="2" charset="-122"/>
              </a:rPr>
              <a:t>         但找不到双射函数，将顶点序列一一对应起来</a:t>
            </a:r>
            <a:endParaRPr lang="en-US" altLang="zh-CN">
              <a:latin typeface="Arial" panose="020B0604020202020204" pitchFamily="34" charset="0"/>
              <a:ea typeface="宋体" panose="02010600030101010101" pitchFamily="2" charset="-122"/>
            </a:endParaRPr>
          </a:p>
          <a:p>
            <a:endParaRPr lang="en-US" altLang="zh-CN">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p:txBody>
      </p:sp>
      <p:sp>
        <p:nvSpPr>
          <p:cNvPr id="460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2D47731-FE66-4324-867D-4E753665933E}" type="slidenum">
              <a:rPr lang="en-US" altLang="zh-CN"/>
              <a:pPr/>
              <a:t>21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p:spPr>
      </p:sp>
      <p:sp>
        <p:nvSpPr>
          <p:cNvPr id="71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71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51B81D8-2BA8-4A2E-B165-2C2E4A1AC783}" type="slidenum">
              <a:rPr lang="en-US" altLang="zh-CN"/>
              <a:pPr/>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ln/>
        </p:spPr>
      </p:sp>
      <p:sp>
        <p:nvSpPr>
          <p:cNvPr id="481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ea typeface="宋体" panose="02010600030101010101" pitchFamily="2" charset="-122"/>
              </a:rPr>
              <a:t>简单图中有一种特例：完全图</a:t>
            </a:r>
            <a:endParaRPr lang="en-US" altLang="zh-CN">
              <a:latin typeface="Arial" panose="020B0604020202020204" pitchFamily="34" charset="0"/>
              <a:ea typeface="宋体" panose="02010600030101010101" pitchFamily="2" charset="-122"/>
            </a:endParaRPr>
          </a:p>
          <a:p>
            <a:endParaRPr lang="en-US" altLang="zh-CN">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p:txBody>
      </p:sp>
      <p:sp>
        <p:nvSpPr>
          <p:cNvPr id="481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746F284-536C-4F36-80B4-890943FA0F36}" type="slidenum">
              <a:rPr lang="en-US" altLang="zh-CN"/>
              <a:pPr/>
              <a:t>22</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下面介绍几种常用的完全图</a:t>
            </a:r>
          </a:p>
        </p:txBody>
      </p:sp>
      <p:sp>
        <p:nvSpPr>
          <p:cNvPr id="4" name="灯片编号占位符 3"/>
          <p:cNvSpPr>
            <a:spLocks noGrp="1"/>
          </p:cNvSpPr>
          <p:nvPr>
            <p:ph type="sldNum" sz="quarter" idx="10"/>
          </p:nvPr>
        </p:nvSpPr>
        <p:spPr/>
        <p:txBody>
          <a:bodyPr/>
          <a:lstStyle/>
          <a:p>
            <a:pPr>
              <a:defRPr/>
            </a:pPr>
            <a:fld id="{BCF96AB9-4C2C-4E7F-AFD5-11050695CC98}" type="slidenum">
              <a:rPr lang="en-US" altLang="zh-CN" smtClean="0"/>
              <a:pPr>
                <a:defRPr/>
              </a:pPr>
              <a:t>23</a:t>
            </a:fld>
            <a:endParaRPr lang="en-US" altLang="zh-CN"/>
          </a:p>
        </p:txBody>
      </p:sp>
    </p:spTree>
    <p:extLst>
      <p:ext uri="{BB962C8B-B14F-4D97-AF65-F5344CB8AC3E}">
        <p14:creationId xmlns:p14="http://schemas.microsoft.com/office/powerpoint/2010/main" val="21348118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ea typeface="宋体" panose="02010600030101010101" pitchFamily="2" charset="-122"/>
              </a:rPr>
              <a:t>下面学习图的两种运算：子图和补图</a:t>
            </a:r>
            <a:endParaRPr lang="en-US" altLang="zh-CN"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a:p>
            <a:r>
              <a:rPr lang="zh-CN" altLang="en-US" b="1" dirty="0">
                <a:latin typeface="Arial" panose="020B0604020202020204" pitchFamily="34" charset="0"/>
                <a:ea typeface="宋体" panose="02010600030101010101" pitchFamily="2" charset="-122"/>
              </a:rPr>
              <a:t>子图</a:t>
            </a:r>
            <a:r>
              <a:rPr lang="zh-CN" altLang="en-US" dirty="0">
                <a:latin typeface="Arial" panose="020B0604020202020204" pitchFamily="34" charset="0"/>
                <a:ea typeface="宋体" panose="02010600030101010101" pitchFamily="2" charset="-122"/>
              </a:rPr>
              <a:t>：包含部分或全部顶点，包含部分或全部边</a:t>
            </a:r>
            <a:endParaRPr lang="en-US" altLang="zh-CN" dirty="0">
              <a:latin typeface="Arial" panose="020B0604020202020204" pitchFamily="34" charset="0"/>
              <a:ea typeface="宋体" panose="02010600030101010101" pitchFamily="2" charset="-122"/>
            </a:endParaRPr>
          </a:p>
          <a:p>
            <a:r>
              <a:rPr lang="zh-CN" altLang="en-US" b="1" dirty="0">
                <a:latin typeface="Arial" panose="020B0604020202020204" pitchFamily="34" charset="0"/>
                <a:ea typeface="宋体" panose="02010600030101010101" pitchFamily="2" charset="-122"/>
              </a:rPr>
              <a:t>真子图</a:t>
            </a:r>
            <a:r>
              <a:rPr lang="zh-CN" altLang="en-US" dirty="0">
                <a:latin typeface="Arial" panose="020B0604020202020204" pitchFamily="34" charset="0"/>
                <a:ea typeface="宋体" panose="02010600030101010101" pitchFamily="2" charset="-122"/>
              </a:rPr>
              <a:t>：只包含部分顶点 或 只包含部分边</a:t>
            </a:r>
            <a:endParaRPr lang="en-US" altLang="zh-CN" dirty="0">
              <a:latin typeface="Arial" panose="020B0604020202020204" pitchFamily="34" charset="0"/>
              <a:ea typeface="宋体" panose="02010600030101010101" pitchFamily="2" charset="-122"/>
            </a:endParaRPr>
          </a:p>
          <a:p>
            <a:r>
              <a:rPr lang="zh-CN" altLang="en-US" b="1" dirty="0">
                <a:latin typeface="Arial" panose="020B0604020202020204" pitchFamily="34" charset="0"/>
                <a:ea typeface="宋体" panose="02010600030101010101" pitchFamily="2" charset="-122"/>
              </a:rPr>
              <a:t>生成子图</a:t>
            </a:r>
            <a:r>
              <a:rPr lang="zh-CN" altLang="en-US" dirty="0">
                <a:latin typeface="Arial" panose="020B0604020202020204" pitchFamily="34" charset="0"/>
                <a:ea typeface="宋体" panose="02010600030101010101" pitchFamily="2" charset="-122"/>
              </a:rPr>
              <a:t>：包含所有顶点，包含部分或全部边</a:t>
            </a:r>
            <a:endParaRPr lang="en-US" altLang="zh-CN" dirty="0">
              <a:latin typeface="Arial" panose="020B0604020202020204" pitchFamily="34" charset="0"/>
              <a:ea typeface="宋体" panose="02010600030101010101" pitchFamily="2" charset="-122"/>
            </a:endParaRPr>
          </a:p>
          <a:p>
            <a:r>
              <a:rPr lang="en-US" altLang="zh-CN" b="1" i="1" dirty="0">
                <a:solidFill>
                  <a:srgbClr val="FF3300"/>
                </a:solidFill>
                <a:latin typeface="Times New Roman" panose="02020603050405020304" pitchFamily="18" charset="0"/>
                <a:ea typeface="宋体" panose="02010600030101010101" pitchFamily="2" charset="-122"/>
              </a:rPr>
              <a:t>V </a:t>
            </a:r>
            <a:r>
              <a:rPr lang="en-US" altLang="zh-CN" b="1" dirty="0">
                <a:solidFill>
                  <a:srgbClr val="FF3300"/>
                </a:solidFill>
                <a:latin typeface="Times New Roman" panose="02020603050405020304" pitchFamily="18" charset="0"/>
                <a:ea typeface="宋体" panose="02010600030101010101" pitchFamily="2" charset="-122"/>
                <a:sym typeface="Symbol" panose="05050102010706020507" pitchFamily="18" charset="2"/>
              </a:rPr>
              <a:t></a:t>
            </a:r>
            <a:r>
              <a:rPr lang="zh-CN" altLang="en-US" b="1" dirty="0">
                <a:solidFill>
                  <a:srgbClr val="FF3300"/>
                </a:solidFill>
                <a:latin typeface="Times New Roman" panose="02020603050405020304" pitchFamily="18" charset="0"/>
                <a:ea typeface="宋体" panose="02010600030101010101" pitchFamily="2" charset="-122"/>
                <a:sym typeface="Symbol" panose="05050102010706020507" pitchFamily="18" charset="2"/>
              </a:rPr>
              <a:t>的</a:t>
            </a:r>
            <a:r>
              <a:rPr lang="zh-CN" altLang="en-US" b="1" dirty="0">
                <a:latin typeface="Arial" panose="020B0604020202020204" pitchFamily="34" charset="0"/>
                <a:ea typeface="宋体" panose="02010600030101010101" pitchFamily="2" charset="-122"/>
              </a:rPr>
              <a:t>导出子图</a:t>
            </a:r>
            <a:r>
              <a:rPr lang="zh-CN" altLang="en-US" dirty="0">
                <a:latin typeface="Arial" panose="020B0604020202020204" pitchFamily="34" charset="0"/>
                <a:ea typeface="宋体" panose="02010600030101010101" pitchFamily="2" charset="-122"/>
              </a:rPr>
              <a:t>：包含部分或全部顶点，以及这些顶点之间的边</a:t>
            </a:r>
            <a:endParaRPr lang="en-US" altLang="zh-CN" dirty="0">
              <a:latin typeface="Arial" panose="020B0604020202020204" pitchFamily="34" charset="0"/>
              <a:ea typeface="宋体" panose="02010600030101010101" pitchFamily="2" charset="-122"/>
            </a:endParaRPr>
          </a:p>
          <a:p>
            <a:r>
              <a:rPr lang="en-US" altLang="zh-CN" b="1" i="1" dirty="0">
                <a:solidFill>
                  <a:srgbClr val="FF3300"/>
                </a:solidFill>
                <a:latin typeface="Times New Roman" panose="02020603050405020304" pitchFamily="18" charset="0"/>
                <a:ea typeface="宋体" panose="02010600030101010101" pitchFamily="2" charset="-122"/>
              </a:rPr>
              <a:t>E </a:t>
            </a:r>
            <a:r>
              <a:rPr lang="en-US" altLang="zh-CN" b="1" dirty="0">
                <a:solidFill>
                  <a:srgbClr val="FF3300"/>
                </a:solidFill>
                <a:latin typeface="Times New Roman" panose="02020603050405020304" pitchFamily="18" charset="0"/>
                <a:ea typeface="宋体" panose="02010600030101010101" pitchFamily="2" charset="-122"/>
                <a:sym typeface="Symbol" panose="05050102010706020507" pitchFamily="18" charset="2"/>
              </a:rPr>
              <a:t></a:t>
            </a:r>
            <a:r>
              <a:rPr lang="zh-CN" altLang="en-US" b="1" dirty="0">
                <a:solidFill>
                  <a:srgbClr val="FF3300"/>
                </a:solidFill>
                <a:latin typeface="Times New Roman" panose="02020603050405020304" pitchFamily="18" charset="0"/>
                <a:ea typeface="宋体" panose="02010600030101010101" pitchFamily="2" charset="-122"/>
              </a:rPr>
              <a:t>的导出子图</a:t>
            </a:r>
            <a:r>
              <a:rPr lang="zh-CN" altLang="en-US" dirty="0">
                <a:solidFill>
                  <a:srgbClr val="FF3300"/>
                </a:solidFill>
                <a:latin typeface="Times New Roman" panose="02020603050405020304" pitchFamily="18" charset="0"/>
                <a:ea typeface="宋体" panose="02010600030101010101" pitchFamily="2" charset="-122"/>
              </a:rPr>
              <a:t>：包含部分或全部边，以及这些边关联的所有顶点</a:t>
            </a:r>
            <a:endParaRPr lang="en-US" altLang="zh-CN"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a:p>
            <a:endParaRPr lang="zh-CN" altLang="en-US" dirty="0">
              <a:latin typeface="Arial" panose="020B0604020202020204" pitchFamily="34" charset="0"/>
              <a:ea typeface="宋体" panose="02010600030101010101" pitchFamily="2" charset="-122"/>
            </a:endParaRPr>
          </a:p>
          <a:p>
            <a:endParaRPr lang="zh-CN" altLang="en-US" dirty="0">
              <a:latin typeface="Arial" panose="020B0604020202020204" pitchFamily="34" charset="0"/>
              <a:ea typeface="宋体" panose="02010600030101010101" pitchFamily="2" charset="-122"/>
            </a:endParaRPr>
          </a:p>
        </p:txBody>
      </p:sp>
      <p:sp>
        <p:nvSpPr>
          <p:cNvPr id="512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A636F24-8904-468B-9257-E1EB19274F32}" type="slidenum">
              <a:rPr lang="en-US" altLang="zh-CN"/>
              <a:pPr/>
              <a:t>24</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ln/>
        </p:spPr>
      </p:sp>
      <p:sp>
        <p:nvSpPr>
          <p:cNvPr id="532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ea typeface="宋体" panose="02010600030101010101" pitchFamily="2" charset="-122"/>
              </a:rPr>
              <a:t>K4</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4</a:t>
            </a:r>
            <a:r>
              <a:rPr lang="zh-CN" altLang="en-US" dirty="0">
                <a:latin typeface="Arial" panose="020B0604020202020204" pitchFamily="34" charset="0"/>
                <a:ea typeface="宋体" panose="02010600030101010101" pitchFamily="2" charset="-122"/>
              </a:rPr>
              <a:t>阶无向完全图；</a:t>
            </a:r>
            <a:endParaRPr lang="en-US" altLang="zh-CN"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生成子图要包含所有的顶点，包含部分或全部边。</a:t>
            </a:r>
            <a:endParaRPr lang="en-US" altLang="zh-CN"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m</a:t>
            </a:r>
            <a:r>
              <a:rPr lang="zh-CN" altLang="en-US" dirty="0">
                <a:latin typeface="Arial" panose="020B0604020202020204" pitchFamily="34" charset="0"/>
                <a:ea typeface="宋体" panose="02010600030101010101" pitchFamily="2" charset="-122"/>
              </a:rPr>
              <a:t>：表示的是在子图中边的条数，</a:t>
            </a:r>
            <a:r>
              <a:rPr lang="en-US" altLang="zh-CN" dirty="0">
                <a:latin typeface="Arial" panose="020B0604020202020204" pitchFamily="34" charset="0"/>
                <a:ea typeface="宋体" panose="02010600030101010101" pitchFamily="2" charset="-122"/>
              </a:rPr>
              <a:t>K4</a:t>
            </a:r>
            <a:r>
              <a:rPr lang="zh-CN" altLang="en-US" dirty="0">
                <a:latin typeface="Arial" panose="020B0604020202020204" pitchFamily="34" charset="0"/>
                <a:ea typeface="宋体" panose="02010600030101010101" pitchFamily="2" charset="-122"/>
              </a:rPr>
              <a:t>共</a:t>
            </a:r>
            <a:r>
              <a:rPr lang="en-US" altLang="zh-CN" dirty="0">
                <a:latin typeface="Arial" panose="020B0604020202020204" pitchFamily="34" charset="0"/>
                <a:ea typeface="宋体" panose="02010600030101010101" pitchFamily="2" charset="-122"/>
              </a:rPr>
              <a:t>6</a:t>
            </a:r>
            <a:r>
              <a:rPr lang="zh-CN" altLang="en-US" dirty="0">
                <a:latin typeface="Arial" panose="020B0604020202020204" pitchFamily="34" charset="0"/>
                <a:ea typeface="宋体" panose="02010600030101010101" pitchFamily="2" charset="-122"/>
              </a:rPr>
              <a:t>条边，生成子图的边数可从</a:t>
            </a:r>
            <a:r>
              <a:rPr lang="en-US" altLang="zh-CN" dirty="0">
                <a:latin typeface="Arial" panose="020B0604020202020204" pitchFamily="34" charset="0"/>
                <a:ea typeface="宋体" panose="02010600030101010101" pitchFamily="2" charset="-122"/>
              </a:rPr>
              <a:t>0~6</a:t>
            </a:r>
            <a:r>
              <a:rPr lang="zh-CN" altLang="en-US" dirty="0">
                <a:latin typeface="Arial" panose="020B0604020202020204" pitchFamily="34" charset="0"/>
                <a:ea typeface="宋体" panose="02010600030101010101" pitchFamily="2" charset="-122"/>
              </a:rPr>
              <a:t>之间取值。每次先写出对应的顶点序列，然后再画图。</a:t>
            </a:r>
          </a:p>
        </p:txBody>
      </p:sp>
      <p:sp>
        <p:nvSpPr>
          <p:cNvPr id="532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B4C4568-9EA3-48CD-BBC5-D797FF1D2345}" type="slidenum">
              <a:rPr lang="en-US" altLang="zh-CN"/>
              <a:pPr/>
              <a:t>25</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ea typeface="宋体" panose="02010600030101010101" pitchFamily="2" charset="-122"/>
              </a:rPr>
              <a:t>下面我们来看图的第二种运算：补图</a:t>
            </a:r>
            <a:endParaRPr lang="en-US" altLang="zh-CN">
              <a:latin typeface="Arial" panose="020B0604020202020204" pitchFamily="34" charset="0"/>
              <a:ea typeface="宋体" panose="02010600030101010101" pitchFamily="2" charset="-122"/>
            </a:endParaRPr>
          </a:p>
          <a:p>
            <a:endParaRPr lang="en-US" altLang="zh-CN">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补图由边集组成。一个图和它的补图都包含所有的顶点。</a:t>
            </a:r>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FFC72BF-0B81-4A91-B7AB-78EC5FD75D2E}" type="slidenum">
              <a:rPr lang="en-US" altLang="zh-CN"/>
              <a:pPr/>
              <a:t>26</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p:spPr>
      </p:sp>
      <p:sp>
        <p:nvSpPr>
          <p:cNvPr id="573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ea typeface="宋体" panose="02010600030101010101" pitchFamily="2" charset="-122"/>
              </a:rPr>
              <a:t>一个图和它的补图互为补图</a:t>
            </a:r>
          </a:p>
          <a:p>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K5</a:t>
            </a:r>
            <a:r>
              <a:rPr lang="zh-CN" altLang="en-US" dirty="0">
                <a:latin typeface="Arial" panose="020B0604020202020204" pitchFamily="34" charset="0"/>
                <a:ea typeface="宋体" panose="02010600030101010101" pitchFamily="2" charset="-122"/>
              </a:rPr>
              <a:t>完全图一共有</a:t>
            </a:r>
            <a:r>
              <a:rPr lang="en-US" altLang="zh-CN" dirty="0">
                <a:latin typeface="Arial" panose="020B0604020202020204" pitchFamily="34" charset="0"/>
                <a:ea typeface="宋体" panose="02010600030101010101" pitchFamily="2" charset="-122"/>
              </a:rPr>
              <a:t>10</a:t>
            </a:r>
            <a:r>
              <a:rPr lang="zh-CN" altLang="en-US" dirty="0">
                <a:latin typeface="Arial" panose="020B0604020202020204" pitchFamily="34" charset="0"/>
                <a:ea typeface="宋体" panose="02010600030101010101" pitchFamily="2" charset="-122"/>
              </a:rPr>
              <a:t>条边，因为补图的概念，因此可以先求出</a:t>
            </a:r>
            <a:r>
              <a:rPr lang="en-US" altLang="zh-CN" dirty="0">
                <a:latin typeface="Arial" panose="020B0604020202020204" pitchFamily="34" charset="0"/>
                <a:ea typeface="宋体" panose="02010600030101010101" pitchFamily="2" charset="-122"/>
              </a:rPr>
              <a:t>10-7=3</a:t>
            </a:r>
            <a:r>
              <a:rPr lang="zh-CN" altLang="en-US" dirty="0">
                <a:latin typeface="Arial" panose="020B0604020202020204" pitchFamily="34" charset="0"/>
                <a:ea typeface="宋体" panose="02010600030101010101" pitchFamily="2" charset="-122"/>
              </a:rPr>
              <a:t>的所有无向简单图，然后再画出补图，会简单些。</a:t>
            </a:r>
            <a:endParaRPr lang="en-US" altLang="zh-CN"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条边，提供的度数和是</a:t>
            </a:r>
            <a:r>
              <a:rPr lang="en-US" altLang="zh-CN" dirty="0">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2=6</a:t>
            </a:r>
            <a:r>
              <a:rPr lang="zh-CN" altLang="en-US" dirty="0">
                <a:latin typeface="Arial" panose="020B0604020202020204" pitchFamily="34" charset="0"/>
                <a:ea typeface="宋体" panose="02010600030101010101" pitchFamily="2" charset="-122"/>
              </a:rPr>
              <a:t>，一个顶点度数最大为</a:t>
            </a:r>
            <a:r>
              <a:rPr lang="en-US" altLang="zh-CN" dirty="0">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，因此从度数为</a:t>
            </a:r>
            <a:r>
              <a:rPr lang="en-US" altLang="zh-CN" dirty="0">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开始试探，看一共有几种同构。度数序列为：</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、顶点的最大度数为</a:t>
            </a:r>
            <a:r>
              <a:rPr lang="en-US" altLang="zh-CN" dirty="0">
                <a:latin typeface="Arial" panose="020B0604020202020204" pitchFamily="34" charset="0"/>
                <a:ea typeface="宋体" panose="02010600030101010101" pitchFamily="2" charset="-122"/>
              </a:rPr>
              <a:t>3</a:t>
            </a:r>
          </a:p>
          <a:p>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0</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0</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0</a:t>
            </a:r>
            <a:r>
              <a:rPr lang="zh-CN" altLang="en-US" dirty="0">
                <a:latin typeface="Arial" panose="020B0604020202020204" pitchFamily="34" charset="0"/>
                <a:ea typeface="宋体" panose="02010600030101010101" pitchFamily="2" charset="-122"/>
              </a:rPr>
              <a:t>）（不合理，去掉）</a:t>
            </a:r>
            <a:endParaRPr lang="en-US" altLang="zh-CN" dirty="0">
              <a:latin typeface="Arial" panose="020B0604020202020204" pitchFamily="34" charset="0"/>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0</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0</a:t>
            </a:r>
            <a:r>
              <a:rPr lang="zh-CN" altLang="en-US" dirty="0">
                <a:latin typeface="Arial" panose="020B0604020202020204" pitchFamily="34" charset="0"/>
                <a:ea typeface="宋体" panose="02010600030101010101" pitchFamily="2" charset="-122"/>
              </a:rPr>
              <a:t>）（不合理，去掉）</a:t>
            </a:r>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0</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1,3,3,3,4</a:t>
            </a:r>
            <a:r>
              <a:rPr lang="zh-CN" altLang="en-US" dirty="0">
                <a:latin typeface="Arial" panose="020B0604020202020204" pitchFamily="34"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、顶点的最大度数为</a:t>
            </a:r>
            <a:r>
              <a:rPr lang="en-US" altLang="zh-CN" dirty="0">
                <a:latin typeface="Arial" panose="020B0604020202020204" pitchFamily="34" charset="0"/>
                <a:ea typeface="宋体" panose="02010600030101010101" pitchFamily="2" charset="-122"/>
              </a:rPr>
              <a:t>2</a:t>
            </a:r>
          </a:p>
          <a:p>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0</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0</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2,2,2,4,4</a:t>
            </a:r>
            <a:r>
              <a:rPr lang="zh-CN" altLang="en-US" dirty="0">
                <a:latin typeface="Arial" panose="020B0604020202020204" pitchFamily="34"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0</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2,2,3,3,4</a:t>
            </a:r>
            <a:r>
              <a:rPr lang="zh-CN" altLang="en-US" dirty="0">
                <a:latin typeface="Arial" panose="020B0604020202020204" pitchFamily="34"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2,3,3,3,3</a:t>
            </a:r>
            <a:r>
              <a:rPr lang="zh-CN" altLang="en-US" dirty="0">
                <a:latin typeface="Arial" panose="020B0604020202020204" pitchFamily="34"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、顶点的最大度数为</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：不合理，一共</a:t>
            </a:r>
            <a:r>
              <a:rPr lang="en-US" altLang="zh-CN" dirty="0">
                <a:latin typeface="Arial" panose="020B0604020202020204" pitchFamily="34" charset="0"/>
                <a:ea typeface="宋体" panose="02010600030101010101" pitchFamily="2" charset="-122"/>
              </a:rPr>
              <a:t>5</a:t>
            </a:r>
            <a:r>
              <a:rPr lang="zh-CN" altLang="en-US" dirty="0">
                <a:latin typeface="Arial" panose="020B0604020202020204" pitchFamily="34" charset="0"/>
                <a:ea typeface="宋体" panose="02010600030101010101" pitchFamily="2" charset="-122"/>
              </a:rPr>
              <a:t>个顶点，每个度数都取</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，度数和才为</a:t>
            </a:r>
            <a:r>
              <a:rPr lang="en-US" altLang="zh-CN" dirty="0">
                <a:latin typeface="Arial" panose="020B0604020202020204" pitchFamily="34" charset="0"/>
                <a:ea typeface="宋体" panose="02010600030101010101" pitchFamily="2" charset="-122"/>
              </a:rPr>
              <a:t>5</a:t>
            </a:r>
            <a:r>
              <a:rPr lang="zh-CN" altLang="en-US" dirty="0">
                <a:latin typeface="Arial" panose="020B0604020202020204" pitchFamily="34"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    </a:t>
            </a:r>
          </a:p>
          <a:p>
            <a:endParaRPr lang="en-US" altLang="zh-CN"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p:txBody>
      </p:sp>
      <p:sp>
        <p:nvSpPr>
          <p:cNvPr id="573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1983C9F-EAA8-4E87-94A5-76FD003251D7}" type="slidenum">
              <a:rPr lang="en-US" altLang="zh-CN"/>
              <a:pPr/>
              <a:t>27</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p:spPr>
      </p:sp>
      <p:sp>
        <p:nvSpPr>
          <p:cNvPr id="573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ea typeface="宋体" panose="02010600030101010101" pitchFamily="2" charset="-122"/>
              </a:rPr>
              <a:t>一个图和它的补图互为补图</a:t>
            </a:r>
          </a:p>
          <a:p>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K5</a:t>
            </a:r>
            <a:r>
              <a:rPr lang="zh-CN" altLang="en-US" dirty="0">
                <a:latin typeface="Arial" panose="020B0604020202020204" pitchFamily="34" charset="0"/>
                <a:ea typeface="宋体" panose="02010600030101010101" pitchFamily="2" charset="-122"/>
              </a:rPr>
              <a:t>完全图一共有</a:t>
            </a:r>
            <a:r>
              <a:rPr lang="en-US" altLang="zh-CN" dirty="0">
                <a:latin typeface="Arial" panose="020B0604020202020204" pitchFamily="34" charset="0"/>
                <a:ea typeface="宋体" panose="02010600030101010101" pitchFamily="2" charset="-122"/>
              </a:rPr>
              <a:t>10</a:t>
            </a:r>
            <a:r>
              <a:rPr lang="zh-CN" altLang="en-US" dirty="0">
                <a:latin typeface="Arial" panose="020B0604020202020204" pitchFamily="34" charset="0"/>
                <a:ea typeface="宋体" panose="02010600030101010101" pitchFamily="2" charset="-122"/>
              </a:rPr>
              <a:t>条边，因为补图的概念，因此可以先求出</a:t>
            </a:r>
            <a:r>
              <a:rPr lang="en-US" altLang="zh-CN" dirty="0">
                <a:latin typeface="Arial" panose="020B0604020202020204" pitchFamily="34" charset="0"/>
                <a:ea typeface="宋体" panose="02010600030101010101" pitchFamily="2" charset="-122"/>
              </a:rPr>
              <a:t>10-7=3</a:t>
            </a:r>
            <a:r>
              <a:rPr lang="zh-CN" altLang="en-US" dirty="0">
                <a:latin typeface="Arial" panose="020B0604020202020204" pitchFamily="34" charset="0"/>
                <a:ea typeface="宋体" panose="02010600030101010101" pitchFamily="2" charset="-122"/>
              </a:rPr>
              <a:t>的所有无向简单图，然后再画出补图，会简单些。</a:t>
            </a:r>
            <a:endParaRPr lang="en-US" altLang="zh-CN"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条边，提供的度数和是</a:t>
            </a:r>
            <a:r>
              <a:rPr lang="en-US" altLang="zh-CN" dirty="0">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2=6</a:t>
            </a:r>
            <a:r>
              <a:rPr lang="zh-CN" altLang="en-US" dirty="0">
                <a:latin typeface="Arial" panose="020B0604020202020204" pitchFamily="34" charset="0"/>
                <a:ea typeface="宋体" panose="02010600030101010101" pitchFamily="2" charset="-122"/>
              </a:rPr>
              <a:t>，一个顶点度数最大为</a:t>
            </a:r>
            <a:r>
              <a:rPr lang="en-US" altLang="zh-CN" dirty="0">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，因此从度数为</a:t>
            </a:r>
            <a:r>
              <a:rPr lang="en-US" altLang="zh-CN" dirty="0">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开始试探，看一共有几种同构。度数序列为：</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、顶点的最大度数为</a:t>
            </a:r>
            <a:r>
              <a:rPr lang="en-US" altLang="zh-CN" dirty="0">
                <a:latin typeface="Arial" panose="020B0604020202020204" pitchFamily="34" charset="0"/>
                <a:ea typeface="宋体" panose="02010600030101010101" pitchFamily="2" charset="-122"/>
              </a:rPr>
              <a:t>3</a:t>
            </a:r>
          </a:p>
          <a:p>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0</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0</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0</a:t>
            </a:r>
            <a:r>
              <a:rPr lang="zh-CN" altLang="en-US" dirty="0">
                <a:latin typeface="Arial" panose="020B0604020202020204" pitchFamily="34" charset="0"/>
                <a:ea typeface="宋体" panose="02010600030101010101" pitchFamily="2" charset="-122"/>
              </a:rPr>
              <a:t>）（不合理，去掉）</a:t>
            </a:r>
            <a:endParaRPr lang="en-US" altLang="zh-CN" dirty="0">
              <a:latin typeface="Arial" panose="020B0604020202020204" pitchFamily="34" charset="0"/>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0</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0</a:t>
            </a:r>
            <a:r>
              <a:rPr lang="zh-CN" altLang="en-US" dirty="0">
                <a:latin typeface="Arial" panose="020B0604020202020204" pitchFamily="34" charset="0"/>
                <a:ea typeface="宋体" panose="02010600030101010101" pitchFamily="2" charset="-122"/>
              </a:rPr>
              <a:t>）（不合理，去掉）</a:t>
            </a:r>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0</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1,3,3,3,4</a:t>
            </a:r>
            <a:r>
              <a:rPr lang="zh-CN" altLang="en-US" dirty="0">
                <a:latin typeface="Arial" panose="020B0604020202020204" pitchFamily="34"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、顶点的最大度数为</a:t>
            </a:r>
            <a:r>
              <a:rPr lang="en-US" altLang="zh-CN" dirty="0">
                <a:latin typeface="Arial" panose="020B0604020202020204" pitchFamily="34" charset="0"/>
                <a:ea typeface="宋体" panose="02010600030101010101" pitchFamily="2" charset="-122"/>
              </a:rPr>
              <a:t>2</a:t>
            </a:r>
          </a:p>
          <a:p>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0</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0</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2,2,2,4,4</a:t>
            </a:r>
            <a:r>
              <a:rPr lang="zh-CN" altLang="en-US" dirty="0">
                <a:latin typeface="Arial" panose="020B0604020202020204" pitchFamily="34"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0</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2,2,3,3,4</a:t>
            </a:r>
            <a:r>
              <a:rPr lang="zh-CN" altLang="en-US" dirty="0">
                <a:latin typeface="Arial" panose="020B0604020202020204" pitchFamily="34"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2,3,3,3,3</a:t>
            </a:r>
            <a:r>
              <a:rPr lang="zh-CN" altLang="en-US" dirty="0">
                <a:latin typeface="Arial" panose="020B0604020202020204" pitchFamily="34"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、顶点的最大度数为</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：不合理，一共</a:t>
            </a:r>
            <a:r>
              <a:rPr lang="en-US" altLang="zh-CN" dirty="0">
                <a:latin typeface="Arial" panose="020B0604020202020204" pitchFamily="34" charset="0"/>
                <a:ea typeface="宋体" panose="02010600030101010101" pitchFamily="2" charset="-122"/>
              </a:rPr>
              <a:t>5</a:t>
            </a:r>
            <a:r>
              <a:rPr lang="zh-CN" altLang="en-US" dirty="0">
                <a:latin typeface="Arial" panose="020B0604020202020204" pitchFamily="34" charset="0"/>
                <a:ea typeface="宋体" panose="02010600030101010101" pitchFamily="2" charset="-122"/>
              </a:rPr>
              <a:t>个顶点，每个度数都取</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，度数和才为</a:t>
            </a:r>
            <a:r>
              <a:rPr lang="en-US" altLang="zh-CN" dirty="0">
                <a:latin typeface="Arial" panose="020B0604020202020204" pitchFamily="34" charset="0"/>
                <a:ea typeface="宋体" panose="02010600030101010101" pitchFamily="2" charset="-122"/>
              </a:rPr>
              <a:t>5</a:t>
            </a:r>
            <a:r>
              <a:rPr lang="zh-CN" altLang="en-US" dirty="0">
                <a:latin typeface="Arial" panose="020B0604020202020204" pitchFamily="34"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    </a:t>
            </a:r>
          </a:p>
          <a:p>
            <a:endParaRPr lang="en-US" altLang="zh-CN"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p:txBody>
      </p:sp>
      <p:sp>
        <p:nvSpPr>
          <p:cNvPr id="573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1983C9F-EAA8-4E87-94A5-76FD003251D7}" type="slidenum">
              <a:rPr lang="en-US" altLang="zh-CN"/>
              <a:pPr/>
              <a:t>28</a:t>
            </a:fld>
            <a:endParaRPr lang="en-US" altLang="zh-CN"/>
          </a:p>
        </p:txBody>
      </p:sp>
    </p:spTree>
    <p:extLst>
      <p:ext uri="{BB962C8B-B14F-4D97-AF65-F5344CB8AC3E}">
        <p14:creationId xmlns:p14="http://schemas.microsoft.com/office/powerpoint/2010/main" val="26695306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5740D0D-2F87-4332-AF64-0C7DBD48CCF7}" type="slidenum">
              <a:rPr lang="en-US" altLang="zh-CN"/>
              <a:pPr/>
              <a:t>29</a:t>
            </a:fld>
            <a:endParaRPr lang="en-US" altLang="zh-CN"/>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400">
              <a:latin typeface="Arial" panose="020B0604020202020204" pitchFamily="34" charset="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ea typeface="宋体" panose="02010600030101010101" pitchFamily="2" charset="-122"/>
              </a:rPr>
              <a:t>许多问题可以用图的边连接成的通路来建模。例如，判定在两个计算机之间用中间连接能否传递消息的问题，就可以用图模型来研究。</a:t>
            </a:r>
            <a:endParaRPr lang="en-US" altLang="zh-CN"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利用图的通路所组成的模型，可以解决投递邮件，收取垃圾邮件以及计算机网络诊断等有效规划路线问题。</a:t>
            </a:r>
          </a:p>
        </p:txBody>
      </p:sp>
      <p:sp>
        <p:nvSpPr>
          <p:cNvPr id="614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B725B88-2434-4B98-B675-58A4BF0D91E0}" type="slidenum">
              <a:rPr lang="en-US" altLang="zh-CN"/>
              <a:pPr/>
              <a:t>30</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ea typeface="宋体" panose="02010600030101010101" pitchFamily="2" charset="-122"/>
              </a:rPr>
              <a:t>在图论的应用中，经常遇到路径的概念，比如，用无向图表示城市之间的铁路的关联情况，则可用结点代表城市，边代表连接城市的铁路，</a:t>
            </a:r>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如果从城市</a:t>
            </a:r>
            <a:r>
              <a:rPr lang="en-US" altLang="zh-CN" dirty="0">
                <a:latin typeface="Arial" panose="020B0604020202020204" pitchFamily="34" charset="0"/>
                <a:ea typeface="宋体" panose="02010600030101010101" pitchFamily="2" charset="-122"/>
              </a:rPr>
              <a:t>v</a:t>
            </a:r>
            <a:r>
              <a:rPr lang="en-US" altLang="zh-CN" baseline="-25000" dirty="0">
                <a:latin typeface="Arial" panose="020B0604020202020204" pitchFamily="34" charset="0"/>
                <a:ea typeface="宋体" panose="02010600030101010101" pitchFamily="2" charset="-122"/>
              </a:rPr>
              <a:t>0</a:t>
            </a:r>
            <a:r>
              <a:rPr lang="zh-CN" altLang="en-US" dirty="0">
                <a:latin typeface="Arial" panose="020B0604020202020204" pitchFamily="34" charset="0"/>
                <a:ea typeface="宋体" panose="02010600030101010101" pitchFamily="2" charset="-122"/>
              </a:rPr>
              <a:t>出发，乘火车到另一城市</a:t>
            </a:r>
            <a:r>
              <a:rPr lang="en-US" altLang="zh-CN" dirty="0" err="1">
                <a:latin typeface="Arial" panose="020B0604020202020204" pitchFamily="34" charset="0"/>
                <a:ea typeface="宋体" panose="02010600030101010101" pitchFamily="2" charset="-122"/>
              </a:rPr>
              <a:t>v</a:t>
            </a:r>
            <a:r>
              <a:rPr lang="en-US" altLang="zh-CN" baseline="-25000" dirty="0" err="1">
                <a:latin typeface="Arial" panose="020B0604020202020204" pitchFamily="34" charset="0"/>
                <a:ea typeface="宋体" panose="02010600030101010101" pitchFamily="2" charset="-122"/>
              </a:rPr>
              <a:t>n</a:t>
            </a:r>
            <a:r>
              <a:rPr lang="zh-CN" altLang="en-US" baseline="-25000"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所经过的路线就相当于在图上找一个结点和边的交替序列</a:t>
            </a:r>
            <a:r>
              <a:rPr lang="en-US" altLang="zh-CN" dirty="0">
                <a:latin typeface="Arial" panose="020B0604020202020204" pitchFamily="34" charset="0"/>
                <a:ea typeface="宋体" panose="02010600030101010101" pitchFamily="2" charset="-122"/>
              </a:rPr>
              <a:t>v</a:t>
            </a:r>
            <a:r>
              <a:rPr lang="en-US" altLang="zh-CN" baseline="-25000" dirty="0">
                <a:latin typeface="Arial" panose="020B0604020202020204" pitchFamily="34" charset="0"/>
                <a:ea typeface="宋体" panose="02010600030101010101" pitchFamily="2" charset="-122"/>
              </a:rPr>
              <a:t>0</a:t>
            </a:r>
            <a:r>
              <a:rPr lang="en-US" altLang="zh-CN" dirty="0">
                <a:latin typeface="Arial" panose="020B0604020202020204" pitchFamily="34" charset="0"/>
                <a:ea typeface="宋体" panose="02010600030101010101" pitchFamily="2" charset="-122"/>
              </a:rPr>
              <a:t>e</a:t>
            </a:r>
            <a:r>
              <a:rPr lang="en-US" altLang="zh-CN" baseline="-25000" dirty="0">
                <a:latin typeface="Arial" panose="020B0604020202020204" pitchFamily="34" charset="0"/>
                <a:ea typeface="宋体" panose="02010600030101010101" pitchFamily="2" charset="-122"/>
              </a:rPr>
              <a:t>1</a:t>
            </a:r>
            <a:r>
              <a:rPr lang="en-US" altLang="zh-CN" dirty="0">
                <a:latin typeface="Arial" panose="020B0604020202020204" pitchFamily="34" charset="0"/>
                <a:ea typeface="宋体" panose="02010600030101010101" pitchFamily="2" charset="-122"/>
              </a:rPr>
              <a:t>v</a:t>
            </a:r>
            <a:r>
              <a:rPr lang="en-US" altLang="zh-CN" baseline="-25000" dirty="0">
                <a:latin typeface="Arial" panose="020B0604020202020204" pitchFamily="34" charset="0"/>
                <a:ea typeface="宋体" panose="02010600030101010101" pitchFamily="2" charset="-122"/>
              </a:rPr>
              <a:t>1</a:t>
            </a:r>
            <a:r>
              <a:rPr lang="en-US" altLang="zh-CN" dirty="0">
                <a:latin typeface="Arial" panose="020B0604020202020204" pitchFamily="34" charset="0"/>
                <a:ea typeface="宋体" panose="02010600030101010101" pitchFamily="2" charset="-122"/>
              </a:rPr>
              <a:t>e</a:t>
            </a:r>
            <a:r>
              <a:rPr lang="en-US" altLang="zh-CN" baseline="-25000" dirty="0">
                <a:latin typeface="Arial" panose="020B0604020202020204" pitchFamily="34" charset="0"/>
                <a:ea typeface="宋体" panose="02010600030101010101" pitchFamily="2" charset="-122"/>
              </a:rPr>
              <a:t>2</a:t>
            </a:r>
            <a:r>
              <a:rPr lang="en-US" altLang="zh-CN" dirty="0">
                <a:latin typeface="Arial" panose="020B0604020202020204" pitchFamily="34" charset="0"/>
                <a:ea typeface="宋体" panose="02010600030101010101" pitchFamily="2" charset="-122"/>
              </a:rPr>
              <a:t>v</a:t>
            </a:r>
            <a:r>
              <a:rPr lang="en-US" altLang="zh-CN" baseline="-25000" dirty="0">
                <a:latin typeface="Arial" panose="020B0604020202020204" pitchFamily="34" charset="0"/>
                <a:ea typeface="宋体" panose="02010600030101010101" pitchFamily="2" charset="-122"/>
              </a:rPr>
              <a:t>2</a:t>
            </a:r>
            <a:r>
              <a:rPr lang="en-US" altLang="zh-CN" dirty="0">
                <a:latin typeface="Arial" panose="020B0604020202020204" pitchFamily="34" charset="0"/>
                <a:ea typeface="宋体" panose="02010600030101010101" pitchFamily="2" charset="-122"/>
              </a:rPr>
              <a:t>…</a:t>
            </a:r>
            <a:r>
              <a:rPr lang="en-US" altLang="zh-CN" dirty="0" err="1">
                <a:latin typeface="Arial" panose="020B0604020202020204" pitchFamily="34" charset="0"/>
                <a:ea typeface="宋体" panose="02010600030101010101" pitchFamily="2" charset="-122"/>
              </a:rPr>
              <a:t>e</a:t>
            </a:r>
            <a:r>
              <a:rPr lang="en-US" altLang="zh-CN" baseline="-25000" dirty="0" err="1">
                <a:latin typeface="Arial" panose="020B0604020202020204" pitchFamily="34" charset="0"/>
                <a:ea typeface="宋体" panose="02010600030101010101" pitchFamily="2" charset="-122"/>
              </a:rPr>
              <a:t>n</a:t>
            </a:r>
            <a:r>
              <a:rPr lang="en-US" altLang="zh-CN" dirty="0" err="1">
                <a:latin typeface="Arial" panose="020B0604020202020204" pitchFamily="34" charset="0"/>
                <a:ea typeface="宋体" panose="02010600030101010101" pitchFamily="2" charset="-122"/>
              </a:rPr>
              <a:t>v</a:t>
            </a:r>
            <a:r>
              <a:rPr lang="en-US" altLang="zh-CN" baseline="-25000" dirty="0" err="1">
                <a:latin typeface="Arial" panose="020B0604020202020204" pitchFamily="34" charset="0"/>
                <a:ea typeface="宋体" panose="02010600030101010101" pitchFamily="2" charset="-122"/>
              </a:rPr>
              <a:t>n</a:t>
            </a:r>
            <a:endParaRPr lang="en-US" altLang="zh-CN" baseline="-25000" dirty="0">
              <a:latin typeface="Arial" panose="020B0604020202020204" pitchFamily="34" charset="0"/>
              <a:ea typeface="宋体" panose="02010600030101010101" pitchFamily="2" charset="-122"/>
            </a:endParaRPr>
          </a:p>
          <a:p>
            <a:endParaRPr lang="en-US" altLang="zh-CN" baseline="-25000"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通路的长度是路径上边的数目</a:t>
            </a:r>
            <a:endParaRPr lang="en-US" altLang="zh-CN"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初级通路，路径中间没有环，也没有重边。初级通路可简记为结点序列：</a:t>
            </a:r>
            <a:r>
              <a:rPr lang="en-US" altLang="zh-CN" dirty="0">
                <a:latin typeface="Arial" panose="020B0604020202020204" pitchFamily="34" charset="0"/>
                <a:ea typeface="宋体" panose="02010600030101010101" pitchFamily="2" charset="-122"/>
              </a:rPr>
              <a:t>v0 , v1 ,…,</a:t>
            </a:r>
            <a:r>
              <a:rPr lang="en-US" altLang="zh-CN" dirty="0" err="1">
                <a:latin typeface="Arial" panose="020B0604020202020204" pitchFamily="34" charset="0"/>
                <a:ea typeface="宋体" panose="02010600030101010101" pitchFamily="2" charset="-122"/>
              </a:rPr>
              <a:t>vn</a:t>
            </a:r>
            <a:r>
              <a:rPr lang="zh-CN" altLang="en-US" dirty="0">
                <a:latin typeface="Arial" panose="020B0604020202020204" pitchFamily="34"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a:p>
            <a:endParaRPr lang="en-US" altLang="zh-CN" baseline="-25000" dirty="0">
              <a:latin typeface="Arial" panose="020B0604020202020204" pitchFamily="34" charset="0"/>
              <a:ea typeface="宋体" panose="02010600030101010101" pitchFamily="2" charset="-122"/>
            </a:endParaRPr>
          </a:p>
          <a:p>
            <a:endParaRPr lang="en-US" altLang="zh-CN" baseline="-25000"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p:txBody>
      </p:sp>
      <p:sp>
        <p:nvSpPr>
          <p:cNvPr id="634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41C60D4-A16D-4ED6-B309-A36993ADD460}" type="slidenum">
              <a:rPr lang="en-US" altLang="zh-CN"/>
              <a:pPr/>
              <a:t>31</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ln/>
        </p:spPr>
      </p:sp>
      <p:sp>
        <p:nvSpPr>
          <p:cNvPr id="92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ea typeface="宋体" panose="02010600030101010101" pitchFamily="2" charset="-122"/>
              </a:rPr>
              <a:t>从这一节开始</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我们要研究图并讨论其性质，首要的问题是要找到一个适当的方式来表示图。在学习无向图之前，我们先看下什么是无序对和无序积</a:t>
            </a:r>
            <a:endParaRPr lang="en-US" altLang="zh-CN"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注意：无序集合要去掉这样的二元组，只留一个。</a:t>
            </a:r>
            <a:r>
              <a:rPr lang="zh-CN" altLang="pt-BR" dirty="0">
                <a:latin typeface="Arial" panose="020B0604020202020204" pitchFamily="34" charset="0"/>
                <a:ea typeface="宋体" panose="02010600030101010101" pitchFamily="2" charset="-122"/>
              </a:rPr>
              <a:t>（ </a:t>
            </a:r>
            <a:r>
              <a:rPr lang="pt-BR" altLang="zh-CN" dirty="0">
                <a:latin typeface="Arial" panose="020B0604020202020204" pitchFamily="34" charset="0"/>
                <a:ea typeface="宋体" panose="02010600030101010101" pitchFamily="2" charset="-122"/>
              </a:rPr>
              <a:t>a,b </a:t>
            </a:r>
            <a:r>
              <a:rPr lang="zh-CN" altLang="pt-BR" dirty="0">
                <a:latin typeface="Arial" panose="020B0604020202020204" pitchFamily="34" charset="0"/>
                <a:ea typeface="宋体" panose="02010600030101010101" pitchFamily="2" charset="-122"/>
              </a:rPr>
              <a:t>）＝ （ </a:t>
            </a:r>
            <a:r>
              <a:rPr lang="pt-BR" altLang="zh-CN" dirty="0">
                <a:latin typeface="Arial" panose="020B0604020202020204" pitchFamily="34" charset="0"/>
                <a:ea typeface="宋体" panose="02010600030101010101" pitchFamily="2" charset="-122"/>
              </a:rPr>
              <a:t>b, a </a:t>
            </a:r>
            <a:r>
              <a:rPr lang="zh-CN" altLang="pt-BR" dirty="0">
                <a:latin typeface="Arial" panose="020B0604020202020204" pitchFamily="34"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多重集：如</a:t>
            </a:r>
            <a:r>
              <a:rPr lang="en-US" altLang="zh-CN" dirty="0">
                <a:latin typeface="Arial" panose="020B0604020202020204" pitchFamily="34" charset="0"/>
                <a:ea typeface="宋体" panose="02010600030101010101" pitchFamily="2" charset="-122"/>
              </a:rPr>
              <a:t>{</a:t>
            </a:r>
            <a:r>
              <a:rPr lang="en-US" altLang="zh-CN" dirty="0" err="1">
                <a:latin typeface="Arial" panose="020B0604020202020204" pitchFamily="34" charset="0"/>
                <a:ea typeface="宋体" panose="02010600030101010101" pitchFamily="2" charset="-122"/>
              </a:rPr>
              <a:t>a,a,b,c,c,c</a:t>
            </a:r>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与</a:t>
            </a:r>
            <a:r>
              <a:rPr lang="en-US" altLang="zh-CN" dirty="0">
                <a:latin typeface="Arial" panose="020B0604020202020204" pitchFamily="34" charset="0"/>
                <a:ea typeface="宋体" panose="02010600030101010101" pitchFamily="2" charset="-122"/>
              </a:rPr>
              <a:t>{</a:t>
            </a:r>
            <a:r>
              <a:rPr lang="en-US" altLang="zh-CN" dirty="0" err="1">
                <a:latin typeface="Arial" panose="020B0604020202020204" pitchFamily="34" charset="0"/>
                <a:ea typeface="宋体" panose="02010600030101010101" pitchFamily="2" charset="-122"/>
              </a:rPr>
              <a:t>a,b,c</a:t>
            </a:r>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作为集合是相同的，而作为多重集是不相同的。</a:t>
            </a:r>
            <a:endParaRPr lang="zh-CN" altLang="pt-BR" dirty="0">
              <a:latin typeface="Arial" panose="020B0604020202020204" pitchFamily="34" charset="0"/>
              <a:ea typeface="宋体" panose="02010600030101010101" pitchFamily="2" charset="-122"/>
            </a:endParaRPr>
          </a:p>
          <a:p>
            <a:endParaRPr lang="zh-CN" altLang="en-US" dirty="0">
              <a:latin typeface="Arial" panose="020B0604020202020204" pitchFamily="34" charset="0"/>
              <a:ea typeface="宋体" panose="02010600030101010101" pitchFamily="2" charset="-122"/>
            </a:endParaRPr>
          </a:p>
        </p:txBody>
      </p:sp>
      <p:sp>
        <p:nvSpPr>
          <p:cNvPr id="92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4779A8F-1688-43A0-A399-0CFF6E3EC2AC}" type="slidenum">
              <a:rPr lang="en-US" altLang="zh-CN"/>
              <a:pPr/>
              <a:t>3</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ln/>
        </p:spPr>
      </p:sp>
      <p:sp>
        <p:nvSpPr>
          <p:cNvPr id="655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ea typeface="宋体" panose="02010600030101010101" pitchFamily="2" charset="-122"/>
              </a:rPr>
              <a:t>简单通路可简记为边序列：</a:t>
            </a:r>
            <a:r>
              <a:rPr lang="en-US" altLang="zh-CN" dirty="0">
                <a:latin typeface="Arial" panose="020B0604020202020204" pitchFamily="34" charset="0"/>
                <a:ea typeface="宋体" panose="02010600030101010101" pitchFamily="2" charset="-122"/>
              </a:rPr>
              <a:t>e</a:t>
            </a:r>
            <a:r>
              <a:rPr lang="en-US" altLang="zh-CN" baseline="-25000" dirty="0">
                <a:latin typeface="Arial" panose="020B0604020202020204" pitchFamily="34" charset="0"/>
                <a:ea typeface="宋体" panose="02010600030101010101" pitchFamily="2" charset="-122"/>
              </a:rPr>
              <a:t>1</a:t>
            </a:r>
            <a:r>
              <a:rPr lang="en-US" altLang="zh-CN" dirty="0">
                <a:latin typeface="Arial" panose="020B0604020202020204" pitchFamily="34" charset="0"/>
                <a:ea typeface="宋体" panose="02010600030101010101" pitchFamily="2" charset="-122"/>
              </a:rPr>
              <a:t>, e</a:t>
            </a:r>
            <a:r>
              <a:rPr lang="en-US" altLang="zh-CN" baseline="-25000" dirty="0">
                <a:latin typeface="Arial" panose="020B0604020202020204" pitchFamily="34" charset="0"/>
                <a:ea typeface="宋体" panose="02010600030101010101" pitchFamily="2" charset="-122"/>
              </a:rPr>
              <a:t>2</a:t>
            </a:r>
            <a:r>
              <a:rPr lang="en-US" altLang="zh-CN" dirty="0">
                <a:latin typeface="Arial" panose="020B0604020202020204" pitchFamily="34" charset="0"/>
                <a:ea typeface="宋体" panose="02010600030101010101" pitchFamily="2" charset="-122"/>
              </a:rPr>
              <a:t>, …e</a:t>
            </a:r>
            <a:r>
              <a:rPr lang="en-US" altLang="zh-CN" baseline="-25000" dirty="0">
                <a:latin typeface="Arial" panose="020B0604020202020204" pitchFamily="34" charset="0"/>
                <a:ea typeface="宋体" panose="02010600030101010101" pitchFamily="2" charset="-122"/>
              </a:rPr>
              <a:t>n</a:t>
            </a:r>
          </a:p>
          <a:p>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简单通路中不允许有重复的路径，但可以存在环，也允许有重边（初级通路不允许）。</a:t>
            </a:r>
            <a:endParaRPr lang="en-US" altLang="zh-CN"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初级通路 </a:t>
            </a:r>
            <a:r>
              <a:rPr lang="zh-CN" altLang="en-US" b="1" dirty="0">
                <a:solidFill>
                  <a:srgbClr val="3366CC"/>
                </a:solidFill>
                <a:latin typeface="Times New Roman" panose="02020603050405020304" pitchFamily="18" charset="0"/>
                <a:ea typeface="宋体" panose="02010600030101010101" pitchFamily="2" charset="-122"/>
                <a:sym typeface="Symbol" panose="05050102010706020507" pitchFamily="18" charset="2"/>
              </a:rPr>
              <a:t> </a:t>
            </a:r>
            <a:r>
              <a:rPr lang="zh-CN" altLang="en-US" dirty="0">
                <a:latin typeface="Arial" panose="020B0604020202020204" pitchFamily="34" charset="0"/>
                <a:ea typeface="宋体" panose="02010600030101010101" pitchFamily="2" charset="-122"/>
              </a:rPr>
              <a:t>简单通路 </a:t>
            </a:r>
            <a:r>
              <a:rPr lang="zh-CN" altLang="en-US" b="1" dirty="0">
                <a:solidFill>
                  <a:srgbClr val="3366CC"/>
                </a:solidFill>
                <a:latin typeface="Times New Roman" panose="02020603050405020304" pitchFamily="18" charset="0"/>
                <a:ea typeface="宋体" panose="02010600030101010101" pitchFamily="2" charset="-122"/>
                <a:sym typeface="Symbol" panose="05050102010706020507" pitchFamily="18" charset="2"/>
              </a:rPr>
              <a:t> </a:t>
            </a:r>
            <a:r>
              <a:rPr lang="zh-CN" altLang="en-US" dirty="0">
                <a:latin typeface="Arial" panose="020B0604020202020204" pitchFamily="34" charset="0"/>
                <a:ea typeface="宋体" panose="02010600030101010101" pitchFamily="2" charset="-122"/>
              </a:rPr>
              <a:t>复杂通路（从左到右，要求越来越低）</a:t>
            </a:r>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顶点各异      边各异        边可重复    </a:t>
            </a:r>
          </a:p>
        </p:txBody>
      </p:sp>
      <p:sp>
        <p:nvSpPr>
          <p:cNvPr id="655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F382066-73D6-4165-83D9-2EF1118BA3A8}" type="slidenum">
              <a:rPr lang="en-US" altLang="zh-CN"/>
              <a:pPr/>
              <a:t>32</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a:ln/>
        </p:spPr>
      </p:sp>
      <p:sp>
        <p:nvSpPr>
          <p:cNvPr id="675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ea typeface="宋体" panose="02010600030101010101" pitchFamily="2" charset="-122"/>
              </a:rPr>
              <a:t>根据初级通路的定义，在初级通路中的各个顶点均不相同。假设初级通路的长度为</a:t>
            </a:r>
            <a:r>
              <a:rPr lang="en-US" altLang="zh-CN" dirty="0">
                <a:latin typeface="Arial" panose="020B0604020202020204" pitchFamily="34" charset="0"/>
                <a:ea typeface="宋体" panose="02010600030101010101" pitchFamily="2" charset="-122"/>
              </a:rPr>
              <a:t>k</a:t>
            </a:r>
            <a:r>
              <a:rPr lang="zh-CN" altLang="en-US" dirty="0">
                <a:latin typeface="Arial" panose="020B0604020202020204" pitchFamily="34" charset="0"/>
                <a:ea typeface="宋体" panose="02010600030101010101" pitchFamily="2" charset="-122"/>
              </a:rPr>
              <a:t>，则通路上的不同结点个数为</a:t>
            </a:r>
            <a:r>
              <a:rPr lang="en-US" altLang="zh-CN" dirty="0">
                <a:latin typeface="Arial" panose="020B0604020202020204" pitchFamily="34" charset="0"/>
                <a:ea typeface="宋体" panose="02010600030101010101" pitchFamily="2" charset="-122"/>
              </a:rPr>
              <a:t>k+1</a:t>
            </a:r>
            <a:r>
              <a:rPr lang="zh-CN" altLang="en-US" dirty="0">
                <a:latin typeface="Arial" panose="020B0604020202020204" pitchFamily="34" charset="0"/>
                <a:ea typeface="宋体" panose="02010600030101010101" pitchFamily="2" charset="-122"/>
              </a:rPr>
              <a:t>。而</a:t>
            </a:r>
            <a:r>
              <a:rPr lang="en-US" altLang="zh-CN" dirty="0">
                <a:latin typeface="Arial" panose="020B0604020202020204" pitchFamily="34" charset="0"/>
                <a:ea typeface="宋体" panose="02010600030101010101" pitchFamily="2" charset="-122"/>
              </a:rPr>
              <a:t>n</a:t>
            </a:r>
            <a:r>
              <a:rPr lang="zh-CN" altLang="en-US" dirty="0">
                <a:latin typeface="Arial" panose="020B0604020202020204" pitchFamily="34" charset="0"/>
                <a:ea typeface="宋体" panose="02010600030101010101" pitchFamily="2" charset="-122"/>
              </a:rPr>
              <a:t>阶图中仅有</a:t>
            </a:r>
            <a:r>
              <a:rPr lang="en-US" altLang="zh-CN" dirty="0">
                <a:latin typeface="Arial" panose="020B0604020202020204" pitchFamily="34" charset="0"/>
                <a:ea typeface="宋体" panose="02010600030101010101" pitchFamily="2" charset="-122"/>
              </a:rPr>
              <a:t>n</a:t>
            </a:r>
            <a:r>
              <a:rPr lang="zh-CN" altLang="en-US" dirty="0">
                <a:latin typeface="Arial" panose="020B0604020202020204" pitchFamily="34" charset="0"/>
                <a:ea typeface="宋体" panose="02010600030101010101" pitchFamily="2" charset="-122"/>
              </a:rPr>
              <a:t>个不同的结点，因此初级通路的长度小于等于</a:t>
            </a:r>
            <a:r>
              <a:rPr lang="en-US" altLang="zh-CN" dirty="0">
                <a:latin typeface="Arial" panose="020B0604020202020204" pitchFamily="34" charset="0"/>
                <a:ea typeface="宋体" panose="02010600030101010101" pitchFamily="2" charset="-122"/>
              </a:rPr>
              <a:t>n-1</a:t>
            </a:r>
            <a:r>
              <a:rPr lang="zh-CN" altLang="en-US" dirty="0">
                <a:latin typeface="Arial" panose="020B0604020202020204" pitchFamily="34" charset="0"/>
                <a:ea typeface="宋体" panose="02010600030101010101" pitchFamily="2" charset="-122"/>
              </a:rPr>
              <a:t>，初级回路的长度小于等于</a:t>
            </a:r>
            <a:r>
              <a:rPr lang="en-US" altLang="zh-CN" dirty="0">
                <a:latin typeface="Arial" panose="020B0604020202020204" pitchFamily="34" charset="0"/>
                <a:ea typeface="宋体" panose="02010600030101010101" pitchFamily="2" charset="-122"/>
              </a:rPr>
              <a:t>n</a:t>
            </a:r>
            <a:r>
              <a:rPr lang="zh-CN" altLang="en-US" dirty="0">
                <a:latin typeface="Arial" panose="020B0604020202020204" pitchFamily="34"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675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B68B862-20BA-4A61-90AD-0C3236EEBCEC}" type="slidenum">
              <a:rPr lang="en-US" altLang="zh-CN"/>
              <a:pPr/>
              <a:t>33</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ln/>
        </p:spPr>
      </p:sp>
      <p:sp>
        <p:nvSpPr>
          <p:cNvPr id="696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ea typeface="宋体" panose="02010600030101010101" pitchFamily="2" charset="-122"/>
              </a:rPr>
              <a:t>连通关系是等价关系，在画图上和之前第四章的关系上的等价关系有区别。等价类在图上不是全域关系，是连通关系。</a:t>
            </a:r>
            <a:endParaRPr lang="en-US" altLang="zh-CN"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任意两点连通指的是任意两点均可到达，不要求两点间有直接连线。</a:t>
            </a:r>
          </a:p>
        </p:txBody>
      </p:sp>
      <p:sp>
        <p:nvSpPr>
          <p:cNvPr id="696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9DA169B-E25D-4CF2-80EF-561178F70482}" type="slidenum">
              <a:rPr lang="en-US" altLang="zh-CN"/>
              <a:pPr/>
              <a:t>34</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dirty="0">
                <a:latin typeface="Times New Roman" panose="02020603050405020304" pitchFamily="18" charset="0"/>
              </a:rPr>
              <a:t>V</a:t>
            </a:r>
            <a:r>
              <a:rPr lang="en-US" altLang="zh-CN" sz="1200" b="0" i="0" baseline="-30000" dirty="0">
                <a:latin typeface="Times New Roman" panose="02020603050405020304" pitchFamily="18" charset="0"/>
              </a:rPr>
              <a:t>1</a:t>
            </a:r>
            <a:r>
              <a:rPr lang="en-US" altLang="zh-CN" sz="1200" b="0" i="0" dirty="0">
                <a:latin typeface="Times New Roman" panose="02020603050405020304" pitchFamily="18" charset="0"/>
              </a:rPr>
              <a:t>,V</a:t>
            </a:r>
            <a:r>
              <a:rPr lang="en-US" altLang="zh-CN" sz="1200" b="0" i="0" baseline="-30000" dirty="0">
                <a:latin typeface="Times New Roman" panose="02020603050405020304" pitchFamily="18" charset="0"/>
              </a:rPr>
              <a:t>2</a:t>
            </a:r>
            <a:r>
              <a:rPr lang="en-US" altLang="zh-CN" sz="1200" b="0" i="0" dirty="0">
                <a:latin typeface="Times New Roman" panose="02020603050405020304" pitchFamily="18" charset="0"/>
              </a:rPr>
              <a:t>,…,</a:t>
            </a:r>
            <a:r>
              <a:rPr lang="en-US" altLang="zh-CN" sz="1200" b="0" i="0" dirty="0" err="1">
                <a:latin typeface="Times New Roman" panose="02020603050405020304" pitchFamily="18" charset="0"/>
              </a:rPr>
              <a:t>V</a:t>
            </a:r>
            <a:r>
              <a:rPr lang="en-US" altLang="zh-CN" sz="1200" b="0" i="0" baseline="-30000" dirty="0" err="1">
                <a:latin typeface="Times New Roman" panose="02020603050405020304" pitchFamily="18" charset="0"/>
              </a:rPr>
              <a:t>k</a:t>
            </a:r>
            <a:r>
              <a:rPr lang="en-US" altLang="zh-CN" sz="1200" b="0" i="0" baseline="-30000" dirty="0">
                <a:latin typeface="Times New Roman" panose="02020603050405020304" pitchFamily="18" charset="0"/>
              </a:rPr>
              <a:t> </a:t>
            </a:r>
            <a:r>
              <a:rPr lang="zh-CN" altLang="en-US" sz="1200" b="0" i="0" baseline="0" dirty="0">
                <a:latin typeface="Times New Roman" panose="02020603050405020304" pitchFamily="18" charset="0"/>
              </a:rPr>
              <a:t>是各连通分支的顶点集合</a:t>
            </a:r>
            <a:endParaRPr lang="zh-CN" altLang="en-US" b="0" i="0" baseline="0" dirty="0"/>
          </a:p>
        </p:txBody>
      </p:sp>
      <p:sp>
        <p:nvSpPr>
          <p:cNvPr id="4" name="灯片编号占位符 3"/>
          <p:cNvSpPr>
            <a:spLocks noGrp="1"/>
          </p:cNvSpPr>
          <p:nvPr>
            <p:ph type="sldNum" sz="quarter" idx="10"/>
          </p:nvPr>
        </p:nvSpPr>
        <p:spPr/>
        <p:txBody>
          <a:bodyPr/>
          <a:lstStyle/>
          <a:p>
            <a:pPr>
              <a:defRPr/>
            </a:pPr>
            <a:fld id="{BCF96AB9-4C2C-4E7F-AFD5-11050695CC98}" type="slidenum">
              <a:rPr lang="en-US" altLang="zh-CN" smtClean="0"/>
              <a:pPr>
                <a:defRPr/>
              </a:pPr>
              <a:t>35</a:t>
            </a:fld>
            <a:endParaRPr lang="en-US" altLang="zh-CN"/>
          </a:p>
        </p:txBody>
      </p:sp>
    </p:spTree>
    <p:extLst>
      <p:ext uri="{BB962C8B-B14F-4D97-AF65-F5344CB8AC3E}">
        <p14:creationId xmlns:p14="http://schemas.microsoft.com/office/powerpoint/2010/main" val="20960650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ea typeface="宋体" panose="02010600030101010101" pitchFamily="2" charset="-122"/>
              </a:rPr>
              <a:t>基图：略去有向图边的方向后构成的无向图</a:t>
            </a:r>
            <a:endParaRPr lang="en-US" altLang="zh-CN"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判断有向图的连通性时，先判断是否为强连通图；否则，判断是否为单向连通图；否则，判断是否为弱连通图；最后是不连通图。</a:t>
            </a:r>
            <a:endParaRPr lang="en-US" altLang="zh-CN"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有向图</a:t>
            </a:r>
            <a:r>
              <a:rPr lang="en-US" altLang="zh-CN" dirty="0">
                <a:latin typeface="Arial" panose="020B0604020202020204" pitchFamily="34" charset="0"/>
                <a:ea typeface="宋体" panose="02010600030101010101" pitchFamily="2" charset="-122"/>
              </a:rPr>
              <a:t>D</a:t>
            </a:r>
            <a:r>
              <a:rPr lang="zh-CN" altLang="en-US" dirty="0">
                <a:latin typeface="Arial" panose="020B0604020202020204" pitchFamily="34" charset="0"/>
                <a:ea typeface="宋体" panose="02010600030101010101" pitchFamily="2" charset="-122"/>
              </a:rPr>
              <a:t>是强连通的，当且仅当</a:t>
            </a:r>
            <a:r>
              <a:rPr lang="en-US" altLang="zh-CN" dirty="0">
                <a:latin typeface="Arial" panose="020B0604020202020204" pitchFamily="34" charset="0"/>
                <a:ea typeface="宋体" panose="02010600030101010101" pitchFamily="2" charset="-122"/>
              </a:rPr>
              <a:t>D</a:t>
            </a:r>
            <a:r>
              <a:rPr lang="zh-CN" altLang="en-US" dirty="0">
                <a:latin typeface="Arial" panose="020B0604020202020204" pitchFamily="34" charset="0"/>
                <a:ea typeface="宋体" panose="02010600030101010101" pitchFamily="2" charset="-122"/>
              </a:rPr>
              <a:t>中存在一条经过每个结点至少一次的有向回路。</a:t>
            </a:r>
          </a:p>
        </p:txBody>
      </p:sp>
      <p:sp>
        <p:nvSpPr>
          <p:cNvPr id="727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050495B-C3BC-440D-B4A2-9E7BC65B45E7}" type="slidenum">
              <a:rPr lang="en-US" altLang="zh-CN"/>
              <a:pPr/>
              <a:t>36</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ea typeface="宋体" panose="02010600030101010101" pitchFamily="2" charset="-122"/>
              </a:rPr>
              <a:t>这类题没有技巧，只能逐个判断两个顶点是否可到达。</a:t>
            </a:r>
            <a:endParaRPr lang="en-US" altLang="zh-CN"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判断有向图的连通性时，先判断是否为强连通图；否则，判断是否为单项连通图；否则，判断是否为弱连通图；最后是不连通图。</a:t>
            </a:r>
          </a:p>
          <a:p>
            <a:endParaRPr lang="zh-CN" altLang="en-US" dirty="0">
              <a:latin typeface="Arial" panose="020B0604020202020204" pitchFamily="34" charset="0"/>
              <a:ea typeface="宋体" panose="02010600030101010101" pitchFamily="2" charset="-122"/>
            </a:endParaRPr>
          </a:p>
        </p:txBody>
      </p:sp>
      <p:sp>
        <p:nvSpPr>
          <p:cNvPr id="747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0BFA1DB-08A9-4005-9BB3-053D79A27C6F}" type="slidenum">
              <a:rPr lang="en-US" altLang="zh-CN"/>
              <a:pPr/>
              <a:t>37</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p:spPr>
      </p:sp>
      <p:sp>
        <p:nvSpPr>
          <p:cNvPr id="768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ea typeface="宋体" panose="02010600030101010101" pitchFamily="2" charset="-122"/>
              </a:rPr>
              <a:t>有一些边或顶点对于图的连通性来讲更重要，删除了它们，会导致图的连通分支的数目变大。这就是</a:t>
            </a:r>
            <a:r>
              <a:rPr lang="zh-CN" altLang="en-US" b="1" dirty="0">
                <a:effectLst/>
                <a:latin typeface="Arial" panose="020B0604020202020204" pitchFamily="34" charset="0"/>
                <a:ea typeface="宋体" panose="02010600030101010101" pitchFamily="2" charset="-122"/>
              </a:rPr>
              <a:t>点割集</a:t>
            </a:r>
            <a:r>
              <a:rPr lang="zh-CN" altLang="en-US" dirty="0">
                <a:latin typeface="Arial" panose="020B0604020202020204" pitchFamily="34" charset="0"/>
                <a:ea typeface="宋体" panose="02010600030101010101" pitchFamily="2" charset="-122"/>
              </a:rPr>
              <a:t>和</a:t>
            </a:r>
            <a:r>
              <a:rPr lang="zh-CN" altLang="en-US" b="1" dirty="0">
                <a:latin typeface="Arial" panose="020B0604020202020204" pitchFamily="34" charset="0"/>
                <a:ea typeface="宋体" panose="02010600030101010101" pitchFamily="2" charset="-122"/>
              </a:rPr>
              <a:t>边割集</a:t>
            </a:r>
            <a:r>
              <a:rPr lang="zh-CN" altLang="en-US" dirty="0">
                <a:latin typeface="Arial" panose="020B0604020202020204" pitchFamily="34"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定义说明：</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、点割集是使得</a:t>
            </a:r>
            <a:r>
              <a:rPr lang="en-US" altLang="zh-CN" dirty="0">
                <a:latin typeface="Arial" panose="020B0604020202020204" pitchFamily="34" charset="0"/>
                <a:ea typeface="宋体" panose="02010600030101010101" pitchFamily="2" charset="-122"/>
              </a:rPr>
              <a:t>G</a:t>
            </a:r>
            <a:r>
              <a:rPr lang="zh-CN" altLang="en-US" dirty="0">
                <a:latin typeface="Arial" panose="020B0604020202020204" pitchFamily="34" charset="0"/>
                <a:ea typeface="宋体" panose="02010600030101010101" pitchFamily="2" charset="-122"/>
              </a:rPr>
              <a:t>的连通数目变大的最少顶点集合，若包含进了</a:t>
            </a:r>
            <a:r>
              <a:rPr lang="zh-CN" altLang="en-US" b="1" dirty="0">
                <a:latin typeface="Arial" panose="020B0604020202020204" pitchFamily="34" charset="0"/>
                <a:ea typeface="宋体" panose="02010600030101010101" pitchFamily="2" charset="-122"/>
              </a:rPr>
              <a:t>多余的顶点</a:t>
            </a:r>
            <a:r>
              <a:rPr lang="zh-CN" altLang="en-US" dirty="0">
                <a:latin typeface="Arial" panose="020B0604020202020204" pitchFamily="34" charset="0"/>
                <a:ea typeface="宋体" panose="02010600030101010101" pitchFamily="2" charset="-122"/>
              </a:rPr>
              <a:t>，则不能称为点割集。因此，判断一个顶点子集是否为点割集，必须要判断</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它的真子集是否会改变原图的连通分支数目。</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、若点割集只包含单个顶点，则成为割点。</a:t>
            </a:r>
          </a:p>
          <a:p>
            <a:endParaRPr lang="zh-CN" altLang="en-US" dirty="0">
              <a:latin typeface="Arial" panose="020B0604020202020204" pitchFamily="34" charset="0"/>
              <a:ea typeface="宋体" panose="02010600030101010101" pitchFamily="2" charset="-122"/>
            </a:endParaRPr>
          </a:p>
        </p:txBody>
      </p:sp>
      <p:sp>
        <p:nvSpPr>
          <p:cNvPr id="768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2387122-0B5A-430C-92C3-EB5AFC51D1D5}" type="slidenum">
              <a:rPr lang="en-US" altLang="zh-CN"/>
              <a:pPr/>
              <a:t>38</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6710A97-6694-4CFD-BA89-349A5B3FC77C}" type="slidenum">
              <a:rPr lang="en-US" altLang="zh-CN"/>
              <a:pPr/>
              <a:t>39</a:t>
            </a:fld>
            <a:endParaRPr lang="en-US" altLang="zh-CN"/>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b="0" dirty="0">
                <a:solidFill>
                  <a:srgbClr val="003399"/>
                </a:solidFill>
                <a:latin typeface="Times New Roman" panose="02020603050405020304" pitchFamily="18" charset="0"/>
                <a:ea typeface="宋体" panose="02010600030101010101" pitchFamily="2" charset="-122"/>
              </a:rPr>
              <a:t>{</a:t>
            </a:r>
            <a:r>
              <a:rPr lang="en-US" altLang="zh-CN" b="0" i="1" dirty="0">
                <a:solidFill>
                  <a:srgbClr val="003399"/>
                </a:solidFill>
                <a:latin typeface="Times New Roman" panose="02020603050405020304" pitchFamily="18" charset="0"/>
                <a:ea typeface="宋体" panose="02010600030101010101" pitchFamily="2" charset="-122"/>
              </a:rPr>
              <a:t>v</a:t>
            </a:r>
            <a:r>
              <a:rPr lang="en-US" altLang="zh-CN" b="0" baseline="-30000" dirty="0">
                <a:solidFill>
                  <a:srgbClr val="003399"/>
                </a:solidFill>
                <a:latin typeface="Times New Roman" panose="02020603050405020304" pitchFamily="18" charset="0"/>
                <a:ea typeface="宋体" panose="02010600030101010101" pitchFamily="2" charset="-122"/>
              </a:rPr>
              <a:t>2</a:t>
            </a:r>
            <a:r>
              <a:rPr lang="en-US" altLang="zh-CN" b="0" dirty="0">
                <a:solidFill>
                  <a:srgbClr val="003399"/>
                </a:solidFill>
                <a:latin typeface="Times New Roman" panose="02020603050405020304" pitchFamily="18" charset="0"/>
                <a:ea typeface="宋体" panose="02010600030101010101" pitchFamily="2" charset="-122"/>
              </a:rPr>
              <a:t>,</a:t>
            </a:r>
            <a:r>
              <a:rPr lang="en-US" altLang="zh-CN" b="0" i="1" dirty="0">
                <a:solidFill>
                  <a:srgbClr val="003399"/>
                </a:solidFill>
                <a:latin typeface="Times New Roman" panose="02020603050405020304" pitchFamily="18" charset="0"/>
                <a:ea typeface="宋体" panose="02010600030101010101" pitchFamily="2" charset="-122"/>
              </a:rPr>
              <a:t>v</a:t>
            </a:r>
            <a:r>
              <a:rPr lang="en-US" altLang="zh-CN" b="0" baseline="-30000" dirty="0">
                <a:solidFill>
                  <a:srgbClr val="003399"/>
                </a:solidFill>
                <a:latin typeface="Times New Roman" panose="02020603050405020304" pitchFamily="18" charset="0"/>
                <a:ea typeface="宋体" panose="02010600030101010101" pitchFamily="2" charset="-122"/>
              </a:rPr>
              <a:t>5</a:t>
            </a:r>
            <a:r>
              <a:rPr lang="en-US" altLang="zh-CN" b="0" dirty="0">
                <a:solidFill>
                  <a:srgbClr val="003399"/>
                </a:solidFill>
                <a:latin typeface="Times New Roman" panose="02020603050405020304" pitchFamily="18" charset="0"/>
                <a:ea typeface="宋体" panose="02010600030101010101" pitchFamily="2" charset="-122"/>
              </a:rPr>
              <a:t>}</a:t>
            </a:r>
            <a:r>
              <a:rPr lang="zh-CN" altLang="en-US" b="0" dirty="0">
                <a:solidFill>
                  <a:srgbClr val="003399"/>
                </a:solidFill>
                <a:latin typeface="Times New Roman" panose="02020603050405020304" pitchFamily="18" charset="0"/>
                <a:ea typeface="宋体" panose="02010600030101010101" pitchFamily="2" charset="-122"/>
              </a:rPr>
              <a:t>是点割集吗？不是！因为</a:t>
            </a:r>
            <a:r>
              <a:rPr lang="en-US" altLang="zh-CN" b="0" dirty="0">
                <a:solidFill>
                  <a:srgbClr val="003399"/>
                </a:solidFill>
                <a:latin typeface="Times New Roman" panose="02020603050405020304" pitchFamily="18" charset="0"/>
                <a:ea typeface="宋体" panose="02010600030101010101" pitchFamily="2" charset="-122"/>
              </a:rPr>
              <a:t>{</a:t>
            </a:r>
            <a:r>
              <a:rPr lang="en-US" altLang="zh-CN" b="0" i="1" dirty="0">
                <a:solidFill>
                  <a:srgbClr val="003399"/>
                </a:solidFill>
                <a:latin typeface="Times New Roman" panose="02020603050405020304" pitchFamily="18" charset="0"/>
                <a:ea typeface="宋体" panose="02010600030101010101" pitchFamily="2" charset="-122"/>
              </a:rPr>
              <a:t>v</a:t>
            </a:r>
            <a:r>
              <a:rPr lang="en-US" altLang="zh-CN" b="0" baseline="-30000" dirty="0">
                <a:solidFill>
                  <a:srgbClr val="003399"/>
                </a:solidFill>
                <a:latin typeface="Times New Roman" panose="02020603050405020304" pitchFamily="18" charset="0"/>
                <a:ea typeface="宋体" panose="02010600030101010101" pitchFamily="2" charset="-122"/>
              </a:rPr>
              <a:t>5</a:t>
            </a:r>
            <a:r>
              <a:rPr lang="en-US" altLang="zh-CN" b="0" dirty="0">
                <a:solidFill>
                  <a:srgbClr val="003399"/>
                </a:solidFill>
                <a:latin typeface="Times New Roman" panose="02020603050405020304" pitchFamily="18" charset="0"/>
                <a:ea typeface="宋体" panose="02010600030101010101" pitchFamily="2" charset="-122"/>
              </a:rPr>
              <a:t>}</a:t>
            </a:r>
            <a:r>
              <a:rPr lang="zh-CN" altLang="en-US" b="0" dirty="0">
                <a:solidFill>
                  <a:srgbClr val="003399"/>
                </a:solidFill>
                <a:latin typeface="Times New Roman" panose="02020603050405020304" pitchFamily="18" charset="0"/>
                <a:ea typeface="宋体" panose="02010600030101010101" pitchFamily="2" charset="-122"/>
              </a:rPr>
              <a:t>是割点，若</a:t>
            </a:r>
            <a:r>
              <a:rPr lang="en-US" altLang="zh-CN" b="0" i="1" dirty="0">
                <a:latin typeface="Times New Roman" panose="02020603050405020304" pitchFamily="18" charset="0"/>
                <a:ea typeface="宋体" panose="02010600030101010101" pitchFamily="2" charset="-122"/>
                <a:sym typeface="Symbol" panose="05050102010706020507" pitchFamily="18" charset="2"/>
              </a:rPr>
              <a:t>V </a:t>
            </a:r>
            <a:r>
              <a:rPr lang="en-US" altLang="zh-CN" b="0" dirty="0">
                <a:latin typeface="Arial" panose="020B0604020202020204" pitchFamily="34" charset="0"/>
                <a:ea typeface="宋体" panose="02010600030101010101" pitchFamily="2" charset="-122"/>
                <a:cs typeface="Times New Roman" panose="02020603050405020304" pitchFamily="18" charset="0"/>
                <a:sym typeface="Symbol" panose="05050102010706020507" pitchFamily="18" charset="2"/>
              </a:rPr>
              <a:t></a:t>
            </a:r>
            <a:r>
              <a:rPr lang="zh-CN" altLang="en-US" b="0" dirty="0">
                <a:latin typeface="Arial" panose="020B0604020202020204" pitchFamily="34" charset="0"/>
                <a:ea typeface="宋体" panose="02010600030101010101" pitchFamily="2" charset="-122"/>
                <a:cs typeface="Times New Roman" panose="02020603050405020304" pitchFamily="18" charset="0"/>
                <a:sym typeface="Symbol" panose="05050102010706020507" pitchFamily="18" charset="2"/>
              </a:rPr>
              <a:t>＝</a:t>
            </a:r>
            <a:r>
              <a:rPr lang="en-US" altLang="zh-CN" b="0" dirty="0">
                <a:solidFill>
                  <a:srgbClr val="003399"/>
                </a:solidFill>
                <a:latin typeface="Times New Roman" panose="02020603050405020304" pitchFamily="18" charset="0"/>
                <a:ea typeface="宋体" panose="02010600030101010101" pitchFamily="2" charset="-122"/>
              </a:rPr>
              <a:t>{</a:t>
            </a:r>
            <a:r>
              <a:rPr lang="en-US" altLang="zh-CN" b="0" i="1" dirty="0">
                <a:solidFill>
                  <a:srgbClr val="003399"/>
                </a:solidFill>
                <a:latin typeface="Times New Roman" panose="02020603050405020304" pitchFamily="18" charset="0"/>
                <a:ea typeface="宋体" panose="02010600030101010101" pitchFamily="2" charset="-122"/>
              </a:rPr>
              <a:t>v</a:t>
            </a:r>
            <a:r>
              <a:rPr lang="en-US" altLang="zh-CN" b="0" baseline="-30000" dirty="0">
                <a:solidFill>
                  <a:srgbClr val="003399"/>
                </a:solidFill>
                <a:latin typeface="Times New Roman" panose="02020603050405020304" pitchFamily="18" charset="0"/>
                <a:ea typeface="宋体" panose="02010600030101010101" pitchFamily="2" charset="-122"/>
              </a:rPr>
              <a:t>5</a:t>
            </a:r>
            <a:r>
              <a:rPr lang="en-US" altLang="zh-CN" b="0" dirty="0">
                <a:solidFill>
                  <a:srgbClr val="003399"/>
                </a:solidFill>
                <a:latin typeface="Times New Roman" panose="02020603050405020304" pitchFamily="18" charset="0"/>
                <a:ea typeface="宋体" panose="02010600030101010101" pitchFamily="2" charset="-122"/>
              </a:rPr>
              <a:t>} </a:t>
            </a:r>
            <a:r>
              <a:rPr lang="en-US" altLang="zh-CN" b="0" dirty="0">
                <a:latin typeface="Times New Roman" panose="02020603050405020304" pitchFamily="18" charset="0"/>
                <a:ea typeface="宋体" panose="02010600030101010101" pitchFamily="2" charset="-122"/>
                <a:sym typeface="Symbol" panose="05050102010706020507" pitchFamily="18" charset="2"/>
              </a:rPr>
              <a:t></a:t>
            </a:r>
            <a:r>
              <a:rPr lang="en-US" altLang="zh-CN" b="0" i="1" dirty="0">
                <a:latin typeface="Times New Roman" panose="02020603050405020304" pitchFamily="18" charset="0"/>
                <a:ea typeface="宋体" panose="02010600030101010101" pitchFamily="2" charset="-122"/>
              </a:rPr>
              <a:t>V </a:t>
            </a:r>
            <a:r>
              <a:rPr lang="en-US" altLang="zh-CN" b="0" dirty="0">
                <a:latin typeface="Arial" panose="020B0604020202020204" pitchFamily="34" charset="0"/>
                <a:ea typeface="宋体" panose="02010600030101010101" pitchFamily="2" charset="-122"/>
                <a:cs typeface="Times New Roman" panose="02020603050405020304" pitchFamily="18" charset="0"/>
                <a:sym typeface="Symbol" panose="05050102010706020507" pitchFamily="18" charset="2"/>
              </a:rPr>
              <a:t></a:t>
            </a:r>
            <a:r>
              <a:rPr lang="zh-CN" altLang="en-US" b="0" dirty="0">
                <a:latin typeface="Arial" panose="020B0604020202020204" pitchFamily="34" charset="0"/>
                <a:ea typeface="宋体" panose="02010600030101010101" pitchFamily="2" charset="-122"/>
                <a:cs typeface="Times New Roman" panose="02020603050405020304" pitchFamily="18" charset="0"/>
                <a:sym typeface="Symbol" panose="05050102010706020507" pitchFamily="18" charset="2"/>
              </a:rPr>
              <a:t>， </a:t>
            </a:r>
            <a:r>
              <a:rPr lang="en-US" altLang="zh-CN" b="0" i="1" dirty="0">
                <a:latin typeface="Times New Roman" panose="02020603050405020304" pitchFamily="18" charset="0"/>
                <a:ea typeface="宋体" panose="02010600030101010101" pitchFamily="2" charset="-122"/>
              </a:rPr>
              <a:t>p</a:t>
            </a:r>
            <a:r>
              <a:rPr lang="en-US" altLang="zh-CN" b="0" dirty="0">
                <a:latin typeface="Times New Roman" panose="02020603050405020304" pitchFamily="18" charset="0"/>
                <a:ea typeface="宋体" panose="02010600030101010101" pitchFamily="2" charset="-122"/>
              </a:rPr>
              <a:t>(</a:t>
            </a:r>
            <a:r>
              <a:rPr lang="en-US" altLang="zh-CN" b="0" i="1" dirty="0">
                <a:latin typeface="Times New Roman" panose="02020603050405020304" pitchFamily="18" charset="0"/>
                <a:ea typeface="宋体" panose="02010600030101010101" pitchFamily="2" charset="-122"/>
              </a:rPr>
              <a:t>G</a:t>
            </a:r>
            <a:r>
              <a:rPr lang="en-US" altLang="zh-CN" b="0" dirty="0">
                <a:latin typeface="Times New Roman" panose="02020603050405020304" pitchFamily="18" charset="0"/>
                <a:ea typeface="宋体" panose="02010600030101010101" pitchFamily="2" charset="-122"/>
                <a:sym typeface="Symbol" panose="05050102010706020507" pitchFamily="18" charset="2"/>
              </a:rPr>
              <a:t></a:t>
            </a:r>
            <a:r>
              <a:rPr lang="en-US" altLang="zh-CN" b="0" i="1" dirty="0">
                <a:latin typeface="Times New Roman" panose="02020603050405020304" pitchFamily="18" charset="0"/>
                <a:ea typeface="宋体" panose="02010600030101010101" pitchFamily="2" charset="-122"/>
              </a:rPr>
              <a:t>V </a:t>
            </a:r>
            <a:r>
              <a:rPr lang="en-US" altLang="zh-CN" b="0" dirty="0">
                <a:latin typeface="Times New Roman" panose="02020603050405020304" pitchFamily="18" charset="0"/>
                <a:ea typeface="宋体" panose="02010600030101010101" pitchFamily="2" charset="-122"/>
                <a:sym typeface="Symbol" panose="05050102010706020507" pitchFamily="18" charset="2"/>
              </a:rPr>
              <a:t></a:t>
            </a:r>
            <a:r>
              <a:rPr lang="en-US" altLang="zh-CN" b="0" dirty="0">
                <a:latin typeface="Times New Roman" panose="02020603050405020304" pitchFamily="18" charset="0"/>
                <a:ea typeface="宋体" panose="02010600030101010101" pitchFamily="2" charset="-122"/>
              </a:rPr>
              <a:t>)</a:t>
            </a:r>
            <a:r>
              <a:rPr lang="zh-CN" altLang="en-US" b="0" dirty="0">
                <a:latin typeface="Times New Roman" panose="02020603050405020304" pitchFamily="18" charset="0"/>
                <a:ea typeface="宋体" panose="02010600030101010101" pitchFamily="2" charset="-122"/>
              </a:rPr>
              <a:t>＝</a:t>
            </a:r>
            <a:r>
              <a:rPr lang="en-US" altLang="zh-CN" b="0" dirty="0">
                <a:latin typeface="Times New Roman" panose="02020603050405020304" pitchFamily="18" charset="0"/>
                <a:ea typeface="宋体" panose="02010600030101010101" pitchFamily="2" charset="-122"/>
              </a:rPr>
              <a:t>2&gt;</a:t>
            </a:r>
            <a:r>
              <a:rPr lang="en-US" altLang="zh-CN" b="0" i="1" dirty="0">
                <a:latin typeface="Times New Roman" panose="02020603050405020304" pitchFamily="18" charset="0"/>
                <a:ea typeface="宋体" panose="02010600030101010101" pitchFamily="2" charset="-122"/>
              </a:rPr>
              <a:t>p</a:t>
            </a:r>
            <a:r>
              <a:rPr lang="en-US" altLang="zh-CN" b="0" dirty="0">
                <a:latin typeface="Times New Roman" panose="02020603050405020304" pitchFamily="18" charset="0"/>
                <a:ea typeface="宋体" panose="02010600030101010101" pitchFamily="2" charset="-122"/>
              </a:rPr>
              <a:t>(</a:t>
            </a:r>
            <a:r>
              <a:rPr lang="en-US" altLang="zh-CN" b="0" i="1" dirty="0">
                <a:latin typeface="Times New Roman" panose="02020603050405020304" pitchFamily="18" charset="0"/>
                <a:ea typeface="宋体" panose="02010600030101010101" pitchFamily="2" charset="-122"/>
              </a:rPr>
              <a:t>G</a:t>
            </a:r>
            <a:r>
              <a:rPr lang="en-US" altLang="zh-CN" b="0" dirty="0">
                <a:latin typeface="Times New Roman" panose="02020603050405020304" pitchFamily="18" charset="0"/>
                <a:ea typeface="宋体" panose="02010600030101010101" pitchFamily="2" charset="-122"/>
              </a:rPr>
              <a:t>)=1, </a:t>
            </a:r>
          </a:p>
          <a:p>
            <a:pPr eaLnBrk="1" hangingPunct="1"/>
            <a:endParaRPr lang="en-US" altLang="zh-CN" b="0" dirty="0">
              <a:latin typeface="Times New Roman" panose="02020603050405020304" pitchFamily="18" charset="0"/>
              <a:ea typeface="宋体" panose="02010600030101010101" pitchFamily="2" charset="-122"/>
            </a:endParaRPr>
          </a:p>
          <a:p>
            <a:pPr eaLnBrk="1" hangingPunct="1"/>
            <a:r>
              <a:rPr lang="zh-CN" altLang="en-US" b="0" dirty="0">
                <a:latin typeface="Times New Roman" panose="02020603050405020304" pitchFamily="18" charset="0"/>
                <a:ea typeface="宋体" panose="02010600030101010101" pitchFamily="2" charset="-122"/>
              </a:rPr>
              <a:t>在这个图中，</a:t>
            </a:r>
            <a:r>
              <a:rPr lang="en-US" altLang="zh-CN" b="0" dirty="0">
                <a:latin typeface="Times New Roman" panose="02020603050405020304" pitchFamily="18" charset="0"/>
                <a:ea typeface="宋体" panose="02010600030101010101" pitchFamily="2" charset="-122"/>
              </a:rPr>
              <a:t>v5,v6</a:t>
            </a:r>
            <a:r>
              <a:rPr lang="zh-CN" altLang="en-US" b="0" dirty="0">
                <a:latin typeface="Times New Roman" panose="02020603050405020304" pitchFamily="18" charset="0"/>
                <a:ea typeface="宋体" panose="02010600030101010101" pitchFamily="2" charset="-122"/>
              </a:rPr>
              <a:t>都是割点。</a:t>
            </a:r>
            <a:endParaRPr lang="en-US" altLang="zh-CN" b="0" dirty="0">
              <a:latin typeface="Times New Roman" panose="02020603050405020304" pitchFamily="18" charset="0"/>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ln/>
        </p:spPr>
      </p:sp>
      <p:sp>
        <p:nvSpPr>
          <p:cNvPr id="808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ea typeface="宋体" panose="02010600030101010101" pitchFamily="2" charset="-122"/>
              </a:rPr>
              <a:t>首先判断图有没有割点：</a:t>
            </a:r>
            <a:r>
              <a:rPr lang="en-US" altLang="zh-CN">
                <a:latin typeface="Arial" panose="020B0604020202020204" pitchFamily="34" charset="0"/>
                <a:ea typeface="宋体" panose="02010600030101010101" pitchFamily="2" charset="-122"/>
              </a:rPr>
              <a:t>c</a:t>
            </a:r>
            <a:r>
              <a:rPr lang="zh-CN" altLang="en-US">
                <a:latin typeface="Arial" panose="020B0604020202020204" pitchFamily="34" charset="0"/>
                <a:ea typeface="宋体" panose="02010600030101010101" pitchFamily="2" charset="-122"/>
              </a:rPr>
              <a:t>是割点</a:t>
            </a:r>
          </a:p>
        </p:txBody>
      </p:sp>
      <p:sp>
        <p:nvSpPr>
          <p:cNvPr id="809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75E0006-554D-4ED1-9EA1-C4547F272FB6}" type="slidenum">
              <a:rPr lang="en-US" altLang="zh-CN"/>
              <a:pPr/>
              <a:t>40</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E3B0EA9-DF3E-453B-8863-7D6AE2AFFC11}" type="slidenum">
              <a:rPr lang="en-US" altLang="zh-CN"/>
              <a:pPr/>
              <a:t>41</a:t>
            </a:fld>
            <a:endParaRPr lang="en-US" altLang="zh-CN"/>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125000"/>
              </a:lnSpc>
              <a:spcBef>
                <a:spcPct val="0"/>
              </a:spcBef>
            </a:pPr>
            <a:r>
              <a:rPr lang="zh-CN" altLang="en-US" b="0" dirty="0">
                <a:solidFill>
                  <a:schemeClr val="bg2"/>
                </a:solidFill>
                <a:latin typeface="Times New Roman" panose="02020603050405020304" pitchFamily="18" charset="0"/>
                <a:ea typeface="宋体" panose="02010600030101010101" pitchFamily="2" charset="-122"/>
              </a:rPr>
              <a:t>在图像中，边和顶点的作用同样重要，因此，既然有点割集，也有边割集。</a:t>
            </a:r>
            <a:endParaRPr lang="en-US" altLang="zh-CN" b="0" dirty="0">
              <a:solidFill>
                <a:schemeClr val="bg2"/>
              </a:solidFill>
              <a:latin typeface="Times New Roman" panose="02020603050405020304" pitchFamily="18" charset="0"/>
              <a:ea typeface="宋体" panose="02010600030101010101" pitchFamily="2" charset="-122"/>
            </a:endParaRPr>
          </a:p>
          <a:p>
            <a:pPr algn="just" eaLnBrk="1" hangingPunct="1">
              <a:lnSpc>
                <a:spcPct val="125000"/>
              </a:lnSpc>
              <a:spcBef>
                <a:spcPct val="0"/>
              </a:spcBef>
            </a:pPr>
            <a:endParaRPr lang="en-US" altLang="zh-CN" b="0" dirty="0">
              <a:solidFill>
                <a:schemeClr val="bg2"/>
              </a:solidFill>
              <a:latin typeface="Times New Roman" panose="02020603050405020304" pitchFamily="18" charset="0"/>
              <a:ea typeface="宋体" panose="02010600030101010101" pitchFamily="2" charset="-122"/>
            </a:endParaRPr>
          </a:p>
          <a:p>
            <a:pPr algn="just" eaLnBrk="1" hangingPunct="1">
              <a:lnSpc>
                <a:spcPct val="125000"/>
              </a:lnSpc>
              <a:spcBef>
                <a:spcPct val="0"/>
              </a:spcBef>
            </a:pPr>
            <a:r>
              <a:rPr lang="zh-CN" altLang="en-US" b="0" dirty="0">
                <a:solidFill>
                  <a:schemeClr val="bg2"/>
                </a:solidFill>
                <a:latin typeface="Times New Roman" panose="02020603050405020304" pitchFamily="18" charset="0"/>
                <a:ea typeface="宋体" panose="02010600030101010101" pitchFamily="2" charset="-122"/>
              </a:rPr>
              <a:t>定义说明：</a:t>
            </a:r>
            <a:endParaRPr lang="en-US" altLang="zh-CN" b="0" dirty="0">
              <a:solidFill>
                <a:schemeClr val="bg2"/>
              </a:solidFill>
              <a:latin typeface="Times New Roman" panose="02020603050405020304" pitchFamily="18" charset="0"/>
              <a:ea typeface="宋体" panose="02010600030101010101" pitchFamily="2" charset="-122"/>
            </a:endParaRPr>
          </a:p>
          <a:p>
            <a:pPr algn="just" eaLnBrk="1" hangingPunct="1">
              <a:lnSpc>
                <a:spcPct val="125000"/>
              </a:lnSpc>
              <a:spcBef>
                <a:spcPct val="0"/>
              </a:spcBef>
            </a:pPr>
            <a:r>
              <a:rPr lang="en-US" altLang="zh-CN" b="0" dirty="0">
                <a:solidFill>
                  <a:schemeClr val="bg2"/>
                </a:solidFill>
                <a:latin typeface="Times New Roman" panose="02020603050405020304" pitchFamily="18" charset="0"/>
                <a:ea typeface="宋体" panose="02010600030101010101" pitchFamily="2" charset="-122"/>
              </a:rPr>
              <a:t>1</a:t>
            </a:r>
            <a:r>
              <a:rPr lang="zh-CN" altLang="en-US" b="0" dirty="0">
                <a:solidFill>
                  <a:schemeClr val="bg2"/>
                </a:solidFill>
                <a:latin typeface="Times New Roman" panose="02020603050405020304" pitchFamily="18" charset="0"/>
                <a:ea typeface="宋体" panose="02010600030101010101" pitchFamily="2" charset="-122"/>
              </a:rPr>
              <a:t>、边割集是使得</a:t>
            </a:r>
            <a:r>
              <a:rPr lang="en-US" altLang="zh-CN" b="0" dirty="0">
                <a:solidFill>
                  <a:schemeClr val="bg2"/>
                </a:solidFill>
                <a:latin typeface="Times New Roman" panose="02020603050405020304" pitchFamily="18" charset="0"/>
                <a:ea typeface="宋体" panose="02010600030101010101" pitchFamily="2" charset="-122"/>
              </a:rPr>
              <a:t>G</a:t>
            </a:r>
            <a:r>
              <a:rPr lang="zh-CN" altLang="en-US" b="0" dirty="0">
                <a:solidFill>
                  <a:schemeClr val="bg2"/>
                </a:solidFill>
                <a:latin typeface="Times New Roman" panose="02020603050405020304" pitchFamily="18" charset="0"/>
                <a:ea typeface="宋体" panose="02010600030101010101" pitchFamily="2" charset="-122"/>
              </a:rPr>
              <a:t>的连通个数变大的最少边的集合，若包含进了</a:t>
            </a:r>
            <a:r>
              <a:rPr lang="zh-CN" altLang="en-US" b="1" dirty="0">
                <a:solidFill>
                  <a:schemeClr val="bg2"/>
                </a:solidFill>
                <a:latin typeface="Times New Roman" panose="02020603050405020304" pitchFamily="18" charset="0"/>
                <a:ea typeface="宋体" panose="02010600030101010101" pitchFamily="2" charset="-122"/>
              </a:rPr>
              <a:t>多余</a:t>
            </a:r>
            <a:r>
              <a:rPr lang="zh-CN" altLang="en-US" b="0" dirty="0">
                <a:solidFill>
                  <a:schemeClr val="bg2"/>
                </a:solidFill>
                <a:latin typeface="Times New Roman" panose="02020603050405020304" pitchFamily="18" charset="0"/>
                <a:ea typeface="宋体" panose="02010600030101010101" pitchFamily="2" charset="-122"/>
              </a:rPr>
              <a:t>的边，则不能称为边割集。</a:t>
            </a:r>
            <a:endParaRPr lang="en-US" altLang="zh-CN" b="0" dirty="0">
              <a:solidFill>
                <a:schemeClr val="bg2"/>
              </a:solidFill>
              <a:latin typeface="Times New Roman" panose="02020603050405020304" pitchFamily="18" charset="0"/>
              <a:ea typeface="宋体" panose="02010600030101010101" pitchFamily="2" charset="-122"/>
            </a:endParaRPr>
          </a:p>
          <a:p>
            <a:pPr algn="just" eaLnBrk="1" hangingPunct="1">
              <a:lnSpc>
                <a:spcPct val="125000"/>
              </a:lnSpc>
              <a:spcBef>
                <a:spcPct val="0"/>
              </a:spcBef>
            </a:pPr>
            <a:r>
              <a:rPr lang="en-US" altLang="zh-CN" b="0" dirty="0">
                <a:solidFill>
                  <a:schemeClr val="bg2"/>
                </a:solidFill>
                <a:latin typeface="Times New Roman" panose="02020603050405020304" pitchFamily="18" charset="0"/>
                <a:ea typeface="宋体" panose="02010600030101010101" pitchFamily="2" charset="-122"/>
              </a:rPr>
              <a:t>2</a:t>
            </a:r>
            <a:r>
              <a:rPr lang="zh-CN" altLang="en-US" b="0" dirty="0">
                <a:solidFill>
                  <a:schemeClr val="bg2"/>
                </a:solidFill>
                <a:latin typeface="Times New Roman" panose="02020603050405020304" pitchFamily="18" charset="0"/>
                <a:ea typeface="宋体" panose="02010600030101010101" pitchFamily="2" charset="-122"/>
              </a:rPr>
              <a:t>、若边割集只包含单条边，则成为割边或桥。</a:t>
            </a:r>
          </a:p>
          <a:p>
            <a:pPr algn="just" eaLnBrk="1" hangingPunct="1">
              <a:lnSpc>
                <a:spcPct val="125000"/>
              </a:lnSpc>
              <a:spcBef>
                <a:spcPct val="0"/>
              </a:spcBef>
            </a:pPr>
            <a:endParaRPr lang="en-US" altLang="zh-CN" b="0" dirty="0">
              <a:solidFill>
                <a:schemeClr val="bg2"/>
              </a:solidFill>
              <a:latin typeface="Times New Roman" panose="02020603050405020304" pitchFamily="18" charset="0"/>
              <a:ea typeface="宋体" panose="02010600030101010101" pitchFamily="2" charset="-122"/>
            </a:endParaRPr>
          </a:p>
          <a:p>
            <a:pPr algn="just" eaLnBrk="1" hangingPunct="1">
              <a:lnSpc>
                <a:spcPct val="125000"/>
              </a:lnSpc>
              <a:spcBef>
                <a:spcPct val="0"/>
              </a:spcBef>
            </a:pPr>
            <a:r>
              <a:rPr lang="en-US" altLang="zh-CN" b="0" dirty="0">
                <a:solidFill>
                  <a:schemeClr val="bg2"/>
                </a:solidFill>
                <a:latin typeface="Times New Roman" panose="02020603050405020304" pitchFamily="18" charset="0"/>
                <a:ea typeface="宋体" panose="02010600030101010101" pitchFamily="2" charset="-122"/>
              </a:rPr>
              <a:t>{</a:t>
            </a:r>
            <a:r>
              <a:rPr lang="en-US" altLang="zh-CN" b="0" i="1" dirty="0">
                <a:solidFill>
                  <a:schemeClr val="bg2"/>
                </a:solidFill>
                <a:latin typeface="Times New Roman" panose="02020603050405020304" pitchFamily="18" charset="0"/>
                <a:ea typeface="宋体" panose="02010600030101010101" pitchFamily="2" charset="-122"/>
              </a:rPr>
              <a:t>e</a:t>
            </a:r>
            <a:r>
              <a:rPr lang="en-US" altLang="zh-CN" b="0" baseline="-30000" dirty="0">
                <a:solidFill>
                  <a:schemeClr val="bg2"/>
                </a:solidFill>
                <a:latin typeface="Times New Roman" panose="02020603050405020304" pitchFamily="18" charset="0"/>
                <a:ea typeface="宋体" panose="02010600030101010101" pitchFamily="2" charset="-122"/>
              </a:rPr>
              <a:t>7</a:t>
            </a:r>
            <a:r>
              <a:rPr lang="en-US" altLang="zh-CN" b="0" dirty="0">
                <a:solidFill>
                  <a:schemeClr val="bg2"/>
                </a:solidFill>
                <a:latin typeface="Times New Roman" panose="02020603050405020304" pitchFamily="18" charset="0"/>
                <a:ea typeface="宋体" panose="02010600030101010101" pitchFamily="2" charset="-122"/>
              </a:rPr>
              <a:t>, </a:t>
            </a:r>
            <a:r>
              <a:rPr lang="en-US" altLang="zh-CN" b="0" i="1" dirty="0">
                <a:solidFill>
                  <a:schemeClr val="bg2"/>
                </a:solidFill>
                <a:latin typeface="Times New Roman" panose="02020603050405020304" pitchFamily="18" charset="0"/>
                <a:ea typeface="宋体" panose="02010600030101010101" pitchFamily="2" charset="-122"/>
              </a:rPr>
              <a:t>e</a:t>
            </a:r>
            <a:r>
              <a:rPr lang="en-US" altLang="zh-CN" b="0" baseline="-30000" dirty="0">
                <a:solidFill>
                  <a:schemeClr val="bg2"/>
                </a:solidFill>
                <a:latin typeface="Times New Roman" panose="02020603050405020304" pitchFamily="18" charset="0"/>
                <a:ea typeface="宋体" panose="02010600030101010101" pitchFamily="2" charset="-122"/>
              </a:rPr>
              <a:t>9</a:t>
            </a:r>
            <a:r>
              <a:rPr lang="en-US" altLang="zh-CN" b="0" dirty="0">
                <a:solidFill>
                  <a:schemeClr val="bg2"/>
                </a:solidFill>
                <a:latin typeface="Times New Roman" panose="02020603050405020304" pitchFamily="18" charset="0"/>
                <a:ea typeface="宋体" panose="02010600030101010101" pitchFamily="2" charset="-122"/>
              </a:rPr>
              <a:t>, </a:t>
            </a:r>
            <a:r>
              <a:rPr lang="en-US" altLang="zh-CN" b="0" i="1" dirty="0">
                <a:solidFill>
                  <a:schemeClr val="bg2"/>
                </a:solidFill>
                <a:latin typeface="Times New Roman" panose="02020603050405020304" pitchFamily="18" charset="0"/>
                <a:ea typeface="宋体" panose="02010600030101010101" pitchFamily="2" charset="-122"/>
              </a:rPr>
              <a:t>e</a:t>
            </a:r>
            <a:r>
              <a:rPr lang="en-US" altLang="zh-CN" b="0" baseline="-30000" dirty="0">
                <a:solidFill>
                  <a:schemeClr val="bg2"/>
                </a:solidFill>
                <a:latin typeface="Times New Roman" panose="02020603050405020304" pitchFamily="18" charset="0"/>
                <a:ea typeface="宋体" panose="02010600030101010101" pitchFamily="2" charset="-122"/>
              </a:rPr>
              <a:t>5</a:t>
            </a:r>
            <a:r>
              <a:rPr lang="en-US" altLang="zh-CN" b="0" dirty="0">
                <a:solidFill>
                  <a:schemeClr val="bg2"/>
                </a:solidFill>
                <a:latin typeface="Times New Roman" panose="02020603050405020304" pitchFamily="18" charset="0"/>
                <a:ea typeface="宋体" panose="02010600030101010101" pitchFamily="2" charset="-122"/>
              </a:rPr>
              <a:t>, </a:t>
            </a:r>
            <a:r>
              <a:rPr lang="en-US" altLang="zh-CN" b="0" i="1" dirty="0">
                <a:solidFill>
                  <a:schemeClr val="bg2"/>
                </a:solidFill>
                <a:latin typeface="Times New Roman" panose="02020603050405020304" pitchFamily="18" charset="0"/>
                <a:ea typeface="宋体" panose="02010600030101010101" pitchFamily="2" charset="-122"/>
              </a:rPr>
              <a:t>e</a:t>
            </a:r>
            <a:r>
              <a:rPr lang="en-US" altLang="zh-CN" b="0" baseline="-30000" dirty="0">
                <a:solidFill>
                  <a:schemeClr val="bg2"/>
                </a:solidFill>
                <a:latin typeface="Times New Roman" panose="02020603050405020304" pitchFamily="18" charset="0"/>
                <a:ea typeface="宋体" panose="02010600030101010101" pitchFamily="2" charset="-122"/>
              </a:rPr>
              <a:t>6</a:t>
            </a:r>
            <a:r>
              <a:rPr lang="en-US" altLang="zh-CN" b="0" dirty="0">
                <a:solidFill>
                  <a:schemeClr val="bg2"/>
                </a:solidFill>
                <a:latin typeface="Times New Roman" panose="02020603050405020304" pitchFamily="18" charset="0"/>
                <a:ea typeface="宋体" panose="02010600030101010101" pitchFamily="2" charset="-122"/>
              </a:rPr>
              <a:t>}</a:t>
            </a:r>
            <a:r>
              <a:rPr lang="zh-CN" altLang="en-US" b="0" dirty="0">
                <a:solidFill>
                  <a:schemeClr val="bg2"/>
                </a:solidFill>
                <a:latin typeface="Times New Roman" panose="02020603050405020304" pitchFamily="18" charset="0"/>
                <a:ea typeface="宋体" panose="02010600030101010101" pitchFamily="2" charset="-122"/>
              </a:rPr>
              <a:t>是边割集吗？不是，因为若</a:t>
            </a:r>
            <a:r>
              <a:rPr lang="en-US" altLang="zh-CN" b="0" dirty="0">
                <a:solidFill>
                  <a:schemeClr val="bg2"/>
                </a:solidFill>
                <a:latin typeface="Times New Roman" panose="02020603050405020304" pitchFamily="18" charset="0"/>
                <a:ea typeface="宋体" panose="02010600030101010101" pitchFamily="2" charset="-122"/>
              </a:rPr>
              <a:t>E</a:t>
            </a:r>
            <a:r>
              <a:rPr lang="en-US" altLang="zh-CN" b="0" baseline="30000" dirty="0">
                <a:solidFill>
                  <a:schemeClr val="bg2"/>
                </a:solidFill>
                <a:latin typeface="Times New Roman" panose="02020603050405020304" pitchFamily="18" charset="0"/>
                <a:ea typeface="宋体" panose="02010600030101010101" pitchFamily="2" charset="-122"/>
              </a:rPr>
              <a:t>’’</a:t>
            </a:r>
            <a:r>
              <a:rPr lang="en-US" altLang="zh-CN" b="0" dirty="0">
                <a:solidFill>
                  <a:schemeClr val="bg2"/>
                </a:solidFill>
                <a:latin typeface="Times New Roman" panose="02020603050405020304" pitchFamily="18" charset="0"/>
                <a:ea typeface="宋体" panose="02010600030101010101" pitchFamily="2" charset="-122"/>
              </a:rPr>
              <a:t>={e7} </a:t>
            </a:r>
            <a:r>
              <a:rPr lang="en-US" altLang="zh-CN" b="0" dirty="0">
                <a:latin typeface="Times New Roman" panose="02020603050405020304" pitchFamily="18" charset="0"/>
                <a:ea typeface="宋体" panose="02010600030101010101" pitchFamily="2" charset="-122"/>
                <a:sym typeface="Symbol" panose="05050102010706020507" pitchFamily="18" charset="2"/>
              </a:rPr>
              <a:t></a:t>
            </a:r>
            <a:r>
              <a:rPr lang="en-US" altLang="zh-CN" b="0" i="1" dirty="0">
                <a:latin typeface="Times New Roman" panose="02020603050405020304" pitchFamily="18" charset="0"/>
                <a:ea typeface="宋体" panose="02010600030101010101" pitchFamily="2" charset="-122"/>
              </a:rPr>
              <a:t>E</a:t>
            </a:r>
            <a:r>
              <a:rPr lang="en-US" altLang="zh-CN" b="0" dirty="0">
                <a:latin typeface="Arial" panose="020B0604020202020204" pitchFamily="34" charset="0"/>
                <a:ea typeface="宋体" panose="02010600030101010101" pitchFamily="2" charset="-122"/>
                <a:cs typeface="Times New Roman" panose="02020603050405020304" pitchFamily="18" charset="0"/>
                <a:sym typeface="Symbol" panose="05050102010706020507" pitchFamily="18" charset="2"/>
              </a:rPr>
              <a:t>, </a:t>
            </a:r>
            <a:r>
              <a:rPr lang="en-US" altLang="zh-CN" b="0" i="1" dirty="0">
                <a:latin typeface="Times New Roman" panose="02020603050405020304" pitchFamily="18" charset="0"/>
                <a:ea typeface="宋体" panose="02010600030101010101" pitchFamily="2" charset="-122"/>
              </a:rPr>
              <a:t>p</a:t>
            </a:r>
            <a:r>
              <a:rPr lang="en-US" altLang="zh-CN" b="0" dirty="0">
                <a:latin typeface="Times New Roman" panose="02020603050405020304" pitchFamily="18" charset="0"/>
                <a:ea typeface="宋体" panose="02010600030101010101" pitchFamily="2" charset="-122"/>
              </a:rPr>
              <a:t>(</a:t>
            </a:r>
            <a:r>
              <a:rPr lang="en-US" altLang="zh-CN" b="0" i="1" dirty="0">
                <a:latin typeface="Times New Roman" panose="02020603050405020304" pitchFamily="18" charset="0"/>
                <a:ea typeface="宋体" panose="02010600030101010101" pitchFamily="2" charset="-122"/>
              </a:rPr>
              <a:t>G</a:t>
            </a:r>
            <a:r>
              <a:rPr lang="en-US" altLang="zh-CN" b="0" dirty="0">
                <a:latin typeface="Times New Roman" panose="02020603050405020304" pitchFamily="18" charset="0"/>
                <a:ea typeface="宋体" panose="02010600030101010101" pitchFamily="2" charset="-122"/>
                <a:sym typeface="Symbol" panose="05050102010706020507" pitchFamily="18" charset="2"/>
              </a:rPr>
              <a:t></a:t>
            </a:r>
            <a:r>
              <a:rPr lang="en-US" altLang="zh-CN" b="0" i="1" dirty="0">
                <a:latin typeface="Times New Roman" panose="02020603050405020304" pitchFamily="18" charset="0"/>
                <a:ea typeface="宋体" panose="02010600030101010101" pitchFamily="2" charset="-122"/>
              </a:rPr>
              <a:t>E</a:t>
            </a:r>
            <a:r>
              <a:rPr lang="en-US" altLang="zh-CN" b="0" dirty="0">
                <a:latin typeface="Times New Roman" panose="02020603050405020304" pitchFamily="18" charset="0"/>
                <a:ea typeface="宋体" panose="02010600030101010101" pitchFamily="2" charset="-122"/>
                <a:sym typeface="Symbol" panose="05050102010706020507" pitchFamily="18" charset="2"/>
              </a:rPr>
              <a:t></a:t>
            </a:r>
            <a:r>
              <a:rPr lang="en-US" altLang="zh-CN" b="0" dirty="0">
                <a:latin typeface="Times New Roman" panose="02020603050405020304" pitchFamily="18" charset="0"/>
                <a:ea typeface="宋体" panose="02010600030101010101" pitchFamily="2" charset="-122"/>
              </a:rPr>
              <a:t>)=2&gt;</a:t>
            </a:r>
            <a:r>
              <a:rPr lang="en-US" altLang="zh-CN" b="0" i="1" dirty="0">
                <a:latin typeface="Times New Roman" panose="02020603050405020304" pitchFamily="18" charset="0"/>
                <a:ea typeface="宋体" panose="02010600030101010101" pitchFamily="2" charset="-122"/>
              </a:rPr>
              <a:t>p</a:t>
            </a:r>
            <a:r>
              <a:rPr lang="en-US" altLang="zh-CN" b="0" dirty="0">
                <a:latin typeface="Times New Roman" panose="02020603050405020304" pitchFamily="18" charset="0"/>
                <a:ea typeface="宋体" panose="02010600030101010101" pitchFamily="2" charset="-122"/>
              </a:rPr>
              <a:t>(</a:t>
            </a:r>
            <a:r>
              <a:rPr lang="en-US" altLang="zh-CN" b="0" i="1" dirty="0">
                <a:latin typeface="Times New Roman" panose="02020603050405020304" pitchFamily="18" charset="0"/>
                <a:ea typeface="宋体" panose="02010600030101010101" pitchFamily="2" charset="-122"/>
              </a:rPr>
              <a:t>G</a:t>
            </a:r>
            <a:r>
              <a:rPr lang="en-US" altLang="zh-CN" b="0" dirty="0">
                <a:latin typeface="Times New Roman" panose="02020603050405020304" pitchFamily="18" charset="0"/>
                <a:ea typeface="宋体" panose="02010600030101010101" pitchFamily="2" charset="-122"/>
              </a:rPr>
              <a:t>)=1, </a:t>
            </a:r>
          </a:p>
          <a:p>
            <a:pPr algn="just" eaLnBrk="1" hangingPunct="1">
              <a:lnSpc>
                <a:spcPct val="125000"/>
              </a:lnSpc>
              <a:spcBef>
                <a:spcPct val="0"/>
              </a:spcBef>
            </a:pPr>
            <a:endParaRPr lang="en-US" altLang="zh-CN" b="1" dirty="0">
              <a:solidFill>
                <a:schemeClr val="bg2"/>
              </a:solidFill>
              <a:latin typeface="Times New Roman" panose="02020603050405020304" pitchFamily="18" charset="0"/>
              <a:ea typeface="宋体" panose="02010600030101010101" pitchFamily="2" charset="-122"/>
            </a:endParaRPr>
          </a:p>
          <a:p>
            <a:pPr algn="just" eaLnBrk="1" hangingPunct="1">
              <a:lnSpc>
                <a:spcPct val="125000"/>
              </a:lnSpc>
              <a:spcBef>
                <a:spcPct val="0"/>
              </a:spcBef>
            </a:pPr>
            <a:r>
              <a:rPr lang="zh-CN" altLang="en-US" b="0" dirty="0">
                <a:solidFill>
                  <a:schemeClr val="bg2"/>
                </a:solidFill>
                <a:latin typeface="Times New Roman" panose="02020603050405020304" pitchFamily="18" charset="0"/>
                <a:ea typeface="宋体" panose="02010600030101010101" pitchFamily="2" charset="-122"/>
              </a:rPr>
              <a:t>先判断一个图有没有桥，本图中：</a:t>
            </a:r>
            <a:r>
              <a:rPr lang="en-US" altLang="zh-CN" b="0" dirty="0">
                <a:solidFill>
                  <a:schemeClr val="bg2"/>
                </a:solidFill>
                <a:latin typeface="Times New Roman" panose="02020603050405020304" pitchFamily="18" charset="0"/>
                <a:ea typeface="宋体" panose="02010600030101010101" pitchFamily="2" charset="-122"/>
              </a:rPr>
              <a:t>e</a:t>
            </a:r>
            <a:r>
              <a:rPr lang="en-US" altLang="zh-CN" b="0" baseline="-25000" dirty="0">
                <a:solidFill>
                  <a:schemeClr val="bg2"/>
                </a:solidFill>
                <a:latin typeface="Times New Roman" panose="02020603050405020304" pitchFamily="18" charset="0"/>
                <a:ea typeface="宋体" panose="02010600030101010101" pitchFamily="2" charset="-122"/>
              </a:rPr>
              <a:t>8</a:t>
            </a:r>
            <a:r>
              <a:rPr lang="en-US" altLang="zh-CN" b="0" dirty="0">
                <a:solidFill>
                  <a:schemeClr val="bg2"/>
                </a:solidFill>
                <a:latin typeface="Times New Roman" panose="02020603050405020304" pitchFamily="18" charset="0"/>
                <a:ea typeface="宋体" panose="02010600030101010101" pitchFamily="2" charset="-122"/>
              </a:rPr>
              <a:t>, e</a:t>
            </a:r>
            <a:r>
              <a:rPr lang="en-US" altLang="zh-CN" b="0" baseline="-25000" dirty="0">
                <a:solidFill>
                  <a:schemeClr val="bg2"/>
                </a:solidFill>
                <a:latin typeface="Times New Roman" panose="02020603050405020304" pitchFamily="18" charset="0"/>
                <a:ea typeface="宋体" panose="02010600030101010101" pitchFamily="2" charset="-122"/>
              </a:rPr>
              <a:t>7</a:t>
            </a:r>
            <a:r>
              <a:rPr lang="zh-CN" altLang="en-US" b="0" dirty="0">
                <a:solidFill>
                  <a:schemeClr val="bg2"/>
                </a:solidFill>
                <a:latin typeface="Times New Roman" panose="02020603050405020304" pitchFamily="18" charset="0"/>
                <a:ea typeface="宋体" panose="02010600030101010101" pitchFamily="2" charset="-122"/>
              </a:rPr>
              <a:t>是桥</a:t>
            </a:r>
            <a:endParaRPr lang="en-US" altLang="zh-CN" b="0" dirty="0">
              <a:solidFill>
                <a:schemeClr val="bg2"/>
              </a:solidFill>
              <a:latin typeface="Times New Roman" panose="02020603050405020304" pitchFamily="18" charset="0"/>
              <a:ea typeface="宋体" panose="02010600030101010101" pitchFamily="2" charset="-122"/>
            </a:endParaRPr>
          </a:p>
          <a:p>
            <a:pPr eaLnBrk="1" hangingPunct="1"/>
            <a:endParaRPr lang="en-US" altLang="zh-CN" dirty="0">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p:spPr>
      </p:sp>
      <p:sp>
        <p:nvSpPr>
          <p:cNvPr id="112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ea typeface="宋体" panose="02010600030101010101" pitchFamily="2" charset="-122"/>
              </a:rPr>
              <a:t>边集为多重子集意味着两个顶点之间可能有多条边。</a:t>
            </a:r>
          </a:p>
        </p:txBody>
      </p:sp>
      <p:sp>
        <p:nvSpPr>
          <p:cNvPr id="112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D2A1061-6AF6-462E-89A2-E137B5C01C87}" type="slidenum">
              <a:rPr lang="en-US" altLang="zh-CN"/>
              <a:pPr/>
              <a:t>4</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0" dirty="0">
                <a:solidFill>
                  <a:schemeClr val="bg2"/>
                </a:solidFill>
                <a:latin typeface="Times New Roman" panose="02020603050405020304" pitchFamily="18" charset="0"/>
                <a:ea typeface="宋体" panose="02010600030101010101" pitchFamily="2" charset="-122"/>
              </a:rPr>
              <a:t>先判断一个图有没有桥，本图中：</a:t>
            </a:r>
            <a:r>
              <a:rPr lang="en-US" altLang="zh-CN" b="0" dirty="0">
                <a:solidFill>
                  <a:schemeClr val="bg2"/>
                </a:solidFill>
                <a:latin typeface="Times New Roman" panose="02020603050405020304" pitchFamily="18" charset="0"/>
                <a:ea typeface="宋体" panose="02010600030101010101" pitchFamily="2" charset="-122"/>
              </a:rPr>
              <a:t>e5</a:t>
            </a:r>
            <a:r>
              <a:rPr lang="zh-CN" altLang="en-US" b="0" dirty="0">
                <a:solidFill>
                  <a:schemeClr val="bg2"/>
                </a:solidFill>
                <a:latin typeface="Times New Roman" panose="02020603050405020304" pitchFamily="18" charset="0"/>
                <a:ea typeface="宋体" panose="02010600030101010101" pitchFamily="2" charset="-122"/>
              </a:rPr>
              <a:t>是桥</a:t>
            </a:r>
            <a:endParaRPr lang="en-US" altLang="zh-CN" b="0" dirty="0">
              <a:solidFill>
                <a:schemeClr val="bg2"/>
              </a:solidFill>
              <a:latin typeface="Times New Roman" panose="02020603050405020304" pitchFamily="18" charset="0"/>
              <a:ea typeface="宋体" panose="02010600030101010101" pitchFamily="2" charset="-122"/>
            </a:endParaRPr>
          </a:p>
          <a:p>
            <a:endParaRPr lang="zh-CN" altLang="en-US" dirty="0">
              <a:latin typeface="Arial" panose="020B0604020202020204" pitchFamily="34" charset="0"/>
              <a:ea typeface="宋体" panose="02010600030101010101" pitchFamily="2" charset="-122"/>
            </a:endParaRPr>
          </a:p>
        </p:txBody>
      </p:sp>
      <p:sp>
        <p:nvSpPr>
          <p:cNvPr id="849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EF76882-9693-4733-82F8-0AF6179D9F56}" type="slidenum">
              <a:rPr lang="en-US" altLang="zh-CN"/>
              <a:pPr/>
              <a:t>42</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ea typeface="宋体" panose="02010600030101010101" pitchFamily="2" charset="-122"/>
              </a:rPr>
              <a:t>因为一条边只连接两个顶点，去掉该边，只会增加一个连通分量</a:t>
            </a:r>
          </a:p>
          <a:p>
            <a:endParaRPr lang="en-US" altLang="zh-CN">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可是一个顶点可能连接很多条边，去掉该顶点及它所连接的边，有可能增加多个连通分量</a:t>
            </a:r>
            <a:endParaRPr lang="en-US" altLang="zh-CN">
              <a:latin typeface="Arial" panose="020B0604020202020204" pitchFamily="34" charset="0"/>
              <a:ea typeface="宋体" panose="02010600030101010101" pitchFamily="2" charset="-122"/>
            </a:endParaRPr>
          </a:p>
          <a:p>
            <a:endParaRPr lang="en-US" altLang="zh-CN">
              <a:latin typeface="Arial" panose="020B0604020202020204" pitchFamily="34" charset="0"/>
              <a:ea typeface="宋体" panose="02010600030101010101" pitchFamily="2"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5A700E4-7696-4D8A-8582-118CDD5F5EA1}" type="slidenum">
              <a:rPr lang="en-US" altLang="zh-CN"/>
              <a:pPr/>
              <a:t>43</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D67DC1B-763E-4065-A770-0FDE936B46D4}" type="slidenum">
              <a:rPr lang="en-US" altLang="zh-CN"/>
              <a:pPr/>
              <a:t>44</a:t>
            </a:fld>
            <a:endParaRPr lang="en-US" altLang="zh-CN"/>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400">
              <a:latin typeface="Arial" panose="020B0604020202020204" pitchFamily="34" charset="0"/>
              <a:ea typeface="宋体"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a:ln/>
        </p:spPr>
      </p:sp>
      <p:sp>
        <p:nvSpPr>
          <p:cNvPr id="911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ea typeface="宋体" panose="02010600030101010101" pitchFamily="2" charset="-122"/>
              </a:rPr>
              <a:t>前面我们给出了图的两种表示</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图形表示和抽象数学系统表示</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这两种表示法各有特点</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图形表示直观，易于理解，一目了然</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但边和结点比较多时</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就不方便了</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而把图表示为数学系统便于做理论分析</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但不够直观</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这两种表示还有一个最大的缺点</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就是不适合用计算机表示和处理图</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因此就提出了图的第三种表示法</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矩阵表示法</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矩阵表示有很多优点</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但最大的优点就是能使图的信息以矩阵的形式在计算机中存储和转换</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利用矩阵表示及运算还能得到图的很多性质。</a:t>
            </a:r>
            <a:endParaRPr lang="en-US" altLang="zh-CN"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图的矩阵表示有多种，分别用于不同情况。</a:t>
            </a:r>
          </a:p>
        </p:txBody>
      </p:sp>
      <p:sp>
        <p:nvSpPr>
          <p:cNvPr id="911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CBE8813-ED7A-4535-9888-88AEBE9F4C19}" type="slidenum">
              <a:rPr lang="en-US" altLang="zh-CN"/>
              <a:pPr/>
              <a:t>45</a:t>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ea typeface="宋体" panose="02010600030101010101" pitchFamily="2" charset="-122"/>
              </a:rPr>
              <a:t>当图中边比较少时，用关联矩阵表示比较合适</a:t>
            </a:r>
            <a:endParaRPr lang="en-US" altLang="zh-CN"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矩阵的纵坐标是</a:t>
            </a:r>
            <a:r>
              <a:rPr lang="zh-CN" altLang="en-US" b="1" dirty="0">
                <a:latin typeface="Arial" panose="020B0604020202020204" pitchFamily="34" charset="0"/>
                <a:ea typeface="宋体" panose="02010600030101010101" pitchFamily="2" charset="-122"/>
              </a:rPr>
              <a:t>顶点</a:t>
            </a:r>
            <a:r>
              <a:rPr lang="zh-CN" altLang="en-US" dirty="0">
                <a:latin typeface="Arial" panose="020B0604020202020204" pitchFamily="34" charset="0"/>
                <a:ea typeface="宋体" panose="02010600030101010101" pitchFamily="2" charset="-122"/>
              </a:rPr>
              <a:t>，横坐标是</a:t>
            </a:r>
            <a:r>
              <a:rPr lang="zh-CN" altLang="en-US" b="1" dirty="0">
                <a:latin typeface="Arial" panose="020B0604020202020204" pitchFamily="34" charset="0"/>
                <a:ea typeface="宋体" panose="02010600030101010101" pitchFamily="2" charset="-122"/>
              </a:rPr>
              <a:t>边</a:t>
            </a:r>
            <a:r>
              <a:rPr lang="zh-CN" altLang="en-US" dirty="0">
                <a:latin typeface="Arial" panose="020B0604020202020204" pitchFamily="34"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性质分析：</a:t>
            </a:r>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）一条边关联两个顶点，因此矩阵的每一</a:t>
            </a:r>
            <a:r>
              <a:rPr lang="zh-CN" altLang="en-US" b="1" u="sng" dirty="0">
                <a:latin typeface="Arial" panose="020B0604020202020204" pitchFamily="34" charset="0"/>
                <a:ea typeface="宋体" panose="02010600030101010101" pitchFamily="2" charset="-122"/>
              </a:rPr>
              <a:t>列</a:t>
            </a:r>
            <a:r>
              <a:rPr lang="zh-CN" altLang="en-US" dirty="0">
                <a:latin typeface="Arial" panose="020B0604020202020204" pitchFamily="34" charset="0"/>
                <a:ea typeface="宋体" panose="02010600030101010101" pitchFamily="2" charset="-122"/>
              </a:rPr>
              <a:t>的和为</a:t>
            </a:r>
            <a:r>
              <a:rPr lang="en-US" altLang="zh-CN" dirty="0">
                <a:latin typeface="Arial" panose="020B0604020202020204" pitchFamily="34" charset="0"/>
                <a:ea typeface="宋体" panose="02010600030101010101" pitchFamily="2" charset="-122"/>
              </a:rPr>
              <a:t>2</a:t>
            </a:r>
          </a:p>
          <a:p>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）矩阵每</a:t>
            </a:r>
            <a:r>
              <a:rPr lang="zh-CN" altLang="en-US" b="1" u="sng" dirty="0">
                <a:latin typeface="Arial" panose="020B0604020202020204" pitchFamily="34" charset="0"/>
                <a:ea typeface="宋体" panose="02010600030101010101" pitchFamily="2" charset="-122"/>
              </a:rPr>
              <a:t>行</a:t>
            </a:r>
            <a:r>
              <a:rPr lang="zh-CN" altLang="en-US" dirty="0">
                <a:latin typeface="Arial" panose="020B0604020202020204" pitchFamily="34" charset="0"/>
                <a:ea typeface="宋体" panose="02010600030101010101" pitchFamily="2" charset="-122"/>
              </a:rPr>
              <a:t>表示的是每个顶点和多少边关联，因此，每行的和为该顶点的度</a:t>
            </a:r>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）所有</a:t>
            </a:r>
            <a:r>
              <a:rPr lang="zh-CN" altLang="en-US" b="1" u="sng" dirty="0">
                <a:latin typeface="Arial" panose="020B0604020202020204" pitchFamily="34" charset="0"/>
                <a:ea typeface="宋体" panose="02010600030101010101" pitchFamily="2" charset="-122"/>
              </a:rPr>
              <a:t>行的和</a:t>
            </a:r>
            <a:r>
              <a:rPr lang="zh-CN" altLang="en-US" dirty="0">
                <a:latin typeface="Arial" panose="020B0604020202020204" pitchFamily="34" charset="0"/>
                <a:ea typeface="宋体" panose="02010600030101010101" pitchFamily="2" charset="-122"/>
              </a:rPr>
              <a:t>加起来是图的度，所以等于边的</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倍</a:t>
            </a:r>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4</a:t>
            </a:r>
            <a:r>
              <a:rPr lang="zh-CN" altLang="en-US" dirty="0">
                <a:latin typeface="Arial" panose="020B0604020202020204" pitchFamily="34" charset="0"/>
                <a:ea typeface="宋体" panose="02010600030101010101" pitchFamily="2" charset="-122"/>
              </a:rPr>
              <a:t>）每列表示的是该边和哪些顶点关联，若有两列完全相同，则为平行边</a:t>
            </a:r>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5</a:t>
            </a:r>
            <a:r>
              <a:rPr lang="zh-CN" altLang="en-US" dirty="0">
                <a:latin typeface="Arial" panose="020B0604020202020204" pitchFamily="34" charset="0"/>
                <a:ea typeface="宋体" panose="02010600030101010101" pitchFamily="2" charset="-122"/>
              </a:rPr>
              <a:t>）每行表示的是每个顶点和多少边关联，若为</a:t>
            </a:r>
            <a:r>
              <a:rPr lang="en-US" altLang="zh-CN" dirty="0">
                <a:latin typeface="Arial" panose="020B0604020202020204" pitchFamily="34" charset="0"/>
                <a:ea typeface="宋体" panose="02010600030101010101" pitchFamily="2" charset="-122"/>
              </a:rPr>
              <a:t>0</a:t>
            </a:r>
            <a:r>
              <a:rPr lang="zh-CN" altLang="en-US" dirty="0">
                <a:latin typeface="Arial" panose="020B0604020202020204" pitchFamily="34" charset="0"/>
                <a:ea typeface="宋体" panose="02010600030101010101" pitchFamily="2" charset="-122"/>
              </a:rPr>
              <a:t>，则说明没有和一条边关联，因此，为孤立点。</a:t>
            </a:r>
            <a:endParaRPr lang="en-US" altLang="zh-CN"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关联矩阵可用来表示环（一列中有一项为</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）和多重边（两列各项相等）。</a:t>
            </a:r>
          </a:p>
          <a:p>
            <a:endParaRPr lang="zh-CN" altLang="en-US" dirty="0">
              <a:latin typeface="Arial" panose="020B0604020202020204" pitchFamily="34" charset="0"/>
              <a:ea typeface="宋体" panose="02010600030101010101" pitchFamily="2" charset="-122"/>
            </a:endParaRPr>
          </a:p>
        </p:txBody>
      </p:sp>
      <p:sp>
        <p:nvSpPr>
          <p:cNvPr id="931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0A1FFFF-FB97-4797-9304-4AB6FBEBCC54}" type="slidenum">
              <a:rPr lang="en-US" altLang="zh-CN"/>
              <a:pPr/>
              <a:t>46</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a:ln/>
        </p:spPr>
      </p:sp>
      <p:sp>
        <p:nvSpPr>
          <p:cNvPr id="962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ea typeface="宋体" panose="02010600030101010101" pitchFamily="2" charset="-122"/>
              </a:rPr>
              <a:t>矩阵的纵坐标是顶点，横坐标是边。</a:t>
            </a:r>
            <a:endParaRPr lang="en-US" altLang="zh-CN">
              <a:latin typeface="Arial" panose="020B0604020202020204" pitchFamily="34" charset="0"/>
              <a:ea typeface="宋体" panose="02010600030101010101" pitchFamily="2" charset="-122"/>
            </a:endParaRPr>
          </a:p>
          <a:p>
            <a:endParaRPr lang="en-US" altLang="zh-CN">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从该顶点出去的边，为</a:t>
            </a:r>
            <a:r>
              <a:rPr lang="en-US" altLang="zh-CN">
                <a:latin typeface="Arial" panose="020B0604020202020204" pitchFamily="34" charset="0"/>
                <a:ea typeface="宋体" panose="02010600030101010101" pitchFamily="2" charset="-122"/>
              </a:rPr>
              <a:t>1</a:t>
            </a:r>
            <a:r>
              <a:rPr lang="zh-CN" altLang="en-US">
                <a:latin typeface="Arial" panose="020B0604020202020204" pitchFamily="34" charset="0"/>
                <a:ea typeface="宋体" panose="02010600030101010101" pitchFamily="2" charset="-122"/>
              </a:rPr>
              <a:t>；进入该顶点的边，为</a:t>
            </a:r>
            <a:r>
              <a:rPr lang="en-US" altLang="zh-CN">
                <a:latin typeface="Arial" panose="020B0604020202020204" pitchFamily="34" charset="0"/>
                <a:ea typeface="宋体" panose="02010600030101010101" pitchFamily="2" charset="-122"/>
              </a:rPr>
              <a:t>-1</a:t>
            </a:r>
            <a:r>
              <a:rPr lang="zh-CN" altLang="en-US">
                <a:latin typeface="Arial" panose="020B0604020202020204" pitchFamily="34" charset="0"/>
                <a:ea typeface="宋体" panose="02010600030101010101" pitchFamily="2" charset="-122"/>
              </a:rPr>
              <a:t>；不关联，为</a:t>
            </a:r>
            <a:r>
              <a:rPr lang="en-US" altLang="zh-CN">
                <a:latin typeface="Arial" panose="020B0604020202020204" pitchFamily="34" charset="0"/>
                <a:ea typeface="宋体" panose="02010600030101010101" pitchFamily="2" charset="-122"/>
              </a:rPr>
              <a:t>0</a:t>
            </a:r>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p:txBody>
      </p:sp>
      <p:sp>
        <p:nvSpPr>
          <p:cNvPr id="962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291AF9E-C9FE-4F25-AE6A-37312B1B0B22}" type="slidenum">
              <a:rPr lang="en-US" altLang="zh-CN"/>
              <a:pPr/>
              <a:t>48</a:t>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a:ln/>
        </p:spPr>
      </p:sp>
      <p:sp>
        <p:nvSpPr>
          <p:cNvPr id="983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1</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1</a:t>
            </a:r>
            <a:r>
              <a:rPr lang="zh-CN" altLang="en-US">
                <a:latin typeface="Arial" panose="020B0604020202020204" pitchFamily="34" charset="0"/>
                <a:ea typeface="宋体" panose="02010600030101010101" pitchFamily="2" charset="-122"/>
              </a:rPr>
              <a:t>条边贡献一个入度（</a:t>
            </a:r>
            <a:r>
              <a:rPr lang="en-US" altLang="zh-CN">
                <a:latin typeface="Arial" panose="020B0604020202020204" pitchFamily="34" charset="0"/>
                <a:ea typeface="宋体" panose="02010600030101010101" pitchFamily="2" charset="-122"/>
              </a:rPr>
              <a:t>+1</a:t>
            </a:r>
            <a:r>
              <a:rPr lang="zh-CN" altLang="en-US">
                <a:latin typeface="Arial" panose="020B0604020202020204" pitchFamily="34" charset="0"/>
                <a:ea typeface="宋体" panose="02010600030101010101" pitchFamily="2" charset="-122"/>
              </a:rPr>
              <a:t>）和一个出度（</a:t>
            </a:r>
            <a:r>
              <a:rPr lang="en-US" altLang="zh-CN">
                <a:latin typeface="Arial" panose="020B0604020202020204" pitchFamily="34" charset="0"/>
                <a:ea typeface="宋体" panose="02010600030101010101" pitchFamily="2" charset="-122"/>
              </a:rPr>
              <a:t>-1</a:t>
            </a:r>
            <a:r>
              <a:rPr lang="zh-CN" altLang="en-US">
                <a:latin typeface="Arial" panose="020B0604020202020204" pitchFamily="34" charset="0"/>
                <a:ea typeface="宋体" panose="02010600030101010101" pitchFamily="2" charset="-122"/>
              </a:rPr>
              <a:t>），因此，每列和为</a:t>
            </a:r>
            <a:r>
              <a:rPr lang="en-US" altLang="zh-CN">
                <a:latin typeface="Arial" panose="020B0604020202020204" pitchFamily="34" charset="0"/>
                <a:ea typeface="宋体" panose="02010600030101010101" pitchFamily="2" charset="-122"/>
              </a:rPr>
              <a:t>0</a:t>
            </a:r>
          </a:p>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2</a:t>
            </a:r>
            <a:r>
              <a:rPr lang="zh-CN" altLang="en-US">
                <a:latin typeface="Arial" panose="020B0604020202020204" pitchFamily="34" charset="0"/>
                <a:ea typeface="宋体" panose="02010600030101010101" pitchFamily="2" charset="-122"/>
              </a:rPr>
              <a:t>）每行中为</a:t>
            </a:r>
            <a:r>
              <a:rPr lang="en-US" altLang="zh-CN">
                <a:latin typeface="Arial" panose="020B0604020202020204" pitchFamily="34" charset="0"/>
                <a:ea typeface="宋体" panose="02010600030101010101" pitchFamily="2" charset="-122"/>
              </a:rPr>
              <a:t>1</a:t>
            </a:r>
            <a:r>
              <a:rPr lang="zh-CN" altLang="en-US">
                <a:latin typeface="Arial" panose="020B0604020202020204" pitchFamily="34" charset="0"/>
                <a:ea typeface="宋体" panose="02010600030101010101" pitchFamily="2" charset="-122"/>
              </a:rPr>
              <a:t>的总数，表明该顶点的出度；为</a:t>
            </a:r>
            <a:r>
              <a:rPr lang="en-US" altLang="zh-CN">
                <a:latin typeface="Arial" panose="020B0604020202020204" pitchFamily="34" charset="0"/>
                <a:ea typeface="宋体" panose="02010600030101010101" pitchFamily="2" charset="-122"/>
              </a:rPr>
              <a:t>-1</a:t>
            </a:r>
            <a:r>
              <a:rPr lang="zh-CN" altLang="en-US">
                <a:latin typeface="Arial" panose="020B0604020202020204" pitchFamily="34" charset="0"/>
                <a:ea typeface="宋体" panose="02010600030101010101" pitchFamily="2" charset="-122"/>
              </a:rPr>
              <a:t>的总数，表明该顶点的入度</a:t>
            </a:r>
            <a:endParaRPr lang="en-US" altLang="zh-CN">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3</a:t>
            </a:r>
            <a:r>
              <a:rPr lang="zh-CN" altLang="en-US">
                <a:latin typeface="Arial" panose="020B0604020202020204" pitchFamily="34" charset="0"/>
                <a:ea typeface="宋体" panose="02010600030101010101" pitchFamily="2" charset="-122"/>
              </a:rPr>
              <a:t>）同（</a:t>
            </a:r>
            <a:r>
              <a:rPr lang="en-US" altLang="zh-CN">
                <a:latin typeface="Arial" panose="020B0604020202020204" pitchFamily="34" charset="0"/>
                <a:ea typeface="宋体" panose="02010600030101010101" pitchFamily="2" charset="-122"/>
              </a:rPr>
              <a:t>1</a:t>
            </a:r>
            <a:r>
              <a:rPr lang="zh-CN" altLang="en-US">
                <a:latin typeface="Arial" panose="020B0604020202020204" pitchFamily="34" charset="0"/>
                <a:ea typeface="宋体" panose="02010600030101010101" pitchFamily="2" charset="-122"/>
              </a:rPr>
              <a:t>），每列的和为</a:t>
            </a:r>
            <a:r>
              <a:rPr lang="en-US" altLang="zh-CN">
                <a:latin typeface="Arial" panose="020B0604020202020204" pitchFamily="34" charset="0"/>
                <a:ea typeface="宋体" panose="02010600030101010101" pitchFamily="2" charset="-122"/>
              </a:rPr>
              <a:t>0</a:t>
            </a:r>
            <a:r>
              <a:rPr lang="zh-CN" altLang="en-US">
                <a:latin typeface="Arial" panose="020B0604020202020204" pitchFamily="34" charset="0"/>
                <a:ea typeface="宋体" panose="02010600030101010101" pitchFamily="2" charset="-122"/>
              </a:rPr>
              <a:t>，所有列的和也为</a:t>
            </a:r>
            <a:r>
              <a:rPr lang="en-US" altLang="zh-CN">
                <a:latin typeface="Arial" panose="020B0604020202020204" pitchFamily="34" charset="0"/>
                <a:ea typeface="宋体" panose="02010600030101010101" pitchFamily="2" charset="-122"/>
              </a:rPr>
              <a:t>0</a:t>
            </a:r>
          </a:p>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4</a:t>
            </a:r>
            <a:r>
              <a:rPr lang="zh-CN" altLang="en-US">
                <a:latin typeface="Arial" panose="020B0604020202020204" pitchFamily="34" charset="0"/>
                <a:ea typeface="宋体" panose="02010600030101010101" pitchFamily="2" charset="-122"/>
              </a:rPr>
              <a:t>）每列表示的是该边和哪些顶点关联，若有两列完全相同，则为平行边</a:t>
            </a:r>
          </a:p>
          <a:p>
            <a:endParaRPr lang="en-US" altLang="zh-CN">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p:txBody>
      </p:sp>
      <p:sp>
        <p:nvSpPr>
          <p:cNvPr id="983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999ECAD-1F3E-4A1C-9692-80C9044DF8BF}" type="slidenum">
              <a:rPr lang="en-US" altLang="zh-CN"/>
              <a:pPr/>
              <a:t>49</a:t>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ln/>
        </p:spPr>
      </p:sp>
      <p:sp>
        <p:nvSpPr>
          <p:cNvPr id="1013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ea typeface="宋体" panose="02010600030101010101" pitchFamily="2" charset="-122"/>
              </a:rPr>
              <a:t>下面我们学习第二种矩阵：有向图的邻接矩阵。当图中边较多时，用邻接矩阵比较合适。</a:t>
            </a:r>
            <a:endParaRPr lang="en-US" altLang="zh-CN"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邻接矩阵：横坐标为顶点，纵坐标也为顶点。</a:t>
            </a:r>
            <a:endParaRPr lang="en-US" altLang="zh-CN"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性质：</a:t>
            </a:r>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）每行的和为该顶点的出度（从该顶点出发的边数）</a:t>
            </a:r>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）每列的和为该顶点的入度（进入该顶点的边数）</a:t>
            </a:r>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）矩阵中所有数据的和为</a:t>
            </a:r>
            <a:r>
              <a:rPr lang="en-US" altLang="zh-CN" dirty="0">
                <a:latin typeface="Arial" panose="020B0604020202020204" pitchFamily="34" charset="0"/>
                <a:ea typeface="宋体" panose="02010600030101010101" pitchFamily="2" charset="-122"/>
              </a:rPr>
              <a:t>D</a:t>
            </a:r>
            <a:r>
              <a:rPr lang="zh-CN" altLang="en-US" dirty="0">
                <a:latin typeface="Arial" panose="020B0604020202020204" pitchFamily="34" charset="0"/>
                <a:ea typeface="宋体" panose="02010600030101010101" pitchFamily="2" charset="-122"/>
              </a:rPr>
              <a:t>中长度为</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的通路数目，即边的总数目</a:t>
            </a:r>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4</a:t>
            </a:r>
            <a:r>
              <a:rPr lang="zh-CN" altLang="en-US" dirty="0">
                <a:latin typeface="Arial" panose="020B0604020202020204" pitchFamily="34" charset="0"/>
                <a:ea typeface="宋体" panose="02010600030101010101" pitchFamily="2" charset="-122"/>
              </a:rPr>
              <a:t>）矩阵</a:t>
            </a:r>
            <a:r>
              <a:rPr lang="zh-CN" altLang="en-US">
                <a:latin typeface="Arial" panose="020B0604020202020204" pitchFamily="34" charset="0"/>
                <a:ea typeface="宋体" panose="02010600030101010101" pitchFamily="2" charset="-122"/>
              </a:rPr>
              <a:t>对角线上数据的和为</a:t>
            </a:r>
            <a:r>
              <a:rPr lang="en-US" altLang="zh-CN" dirty="0">
                <a:latin typeface="Arial" panose="020B0604020202020204" pitchFamily="34" charset="0"/>
                <a:ea typeface="宋体" panose="02010600030101010101" pitchFamily="2" charset="-122"/>
              </a:rPr>
              <a:t>D</a:t>
            </a:r>
            <a:r>
              <a:rPr lang="zh-CN" altLang="en-US" dirty="0">
                <a:latin typeface="Arial" panose="020B0604020202020204" pitchFamily="34" charset="0"/>
                <a:ea typeface="宋体" panose="02010600030101010101" pitchFamily="2" charset="-122"/>
              </a:rPr>
              <a:t>中长度为</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的回路数目，即环的个数</a:t>
            </a:r>
            <a:endParaRPr lang="en-US" altLang="zh-CN" dirty="0">
              <a:latin typeface="Arial" panose="020B0604020202020204" pitchFamily="34" charset="0"/>
              <a:ea typeface="宋体" panose="02010600030101010101" pitchFamily="2" charset="-122"/>
            </a:endParaRPr>
          </a:p>
          <a:p>
            <a:endParaRPr lang="zh-CN" altLang="en-US" dirty="0">
              <a:latin typeface="Arial" panose="020B0604020202020204" pitchFamily="34" charset="0"/>
              <a:ea typeface="宋体" panose="02010600030101010101" pitchFamily="2" charset="-122"/>
            </a:endParaRPr>
          </a:p>
        </p:txBody>
      </p:sp>
      <p:sp>
        <p:nvSpPr>
          <p:cNvPr id="1013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D3E6E21-15F3-4A7C-BF77-18D46303AA98}" type="slidenum">
              <a:rPr lang="en-US" altLang="zh-CN"/>
              <a:pPr/>
              <a:t>51</a:t>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a:ln/>
        </p:spPr>
      </p:sp>
      <p:sp>
        <p:nvSpPr>
          <p:cNvPr id="1044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ea typeface="宋体" panose="02010600030101010101" pitchFamily="2" charset="-122"/>
              </a:rPr>
              <a:t>由邻接矩阵可以求</a:t>
            </a:r>
            <a:r>
              <a:rPr lang="en-US" altLang="zh-CN">
                <a:latin typeface="Arial" panose="020B0604020202020204" pitchFamily="34" charset="0"/>
                <a:ea typeface="宋体" panose="02010600030101010101" pitchFamily="2" charset="-122"/>
              </a:rPr>
              <a:t>D</a:t>
            </a:r>
            <a:r>
              <a:rPr lang="zh-CN" altLang="en-US">
                <a:latin typeface="Arial" panose="020B0604020202020204" pitchFamily="34" charset="0"/>
                <a:ea typeface="宋体" panose="02010600030101010101" pitchFamily="2" charset="-122"/>
              </a:rPr>
              <a:t>中的通路数目和回路数目</a:t>
            </a:r>
            <a:endParaRPr lang="en-US" altLang="zh-CN">
              <a:latin typeface="Arial" panose="020B0604020202020204" pitchFamily="34" charset="0"/>
              <a:ea typeface="宋体" panose="02010600030101010101" pitchFamily="2" charset="-122"/>
            </a:endParaRPr>
          </a:p>
          <a:p>
            <a:endParaRPr lang="en-US" altLang="zh-CN">
              <a:latin typeface="Arial" panose="020B0604020202020204" pitchFamily="34" charset="0"/>
              <a:ea typeface="宋体" panose="02010600030101010101" pitchFamily="2" charset="-122"/>
            </a:endParaRPr>
          </a:p>
          <a:p>
            <a:r>
              <a:rPr lang="en-US" altLang="zh-CN">
                <a:solidFill>
                  <a:srgbClr val="800000"/>
                </a:solidFill>
                <a:latin typeface="Arial" panose="020B0604020202020204" pitchFamily="34" charset="0"/>
                <a:ea typeface="楷体_GB2312" pitchFamily="49" charset="-122"/>
              </a:rPr>
              <a:t>A</a:t>
            </a:r>
            <a:r>
              <a:rPr lang="en-US" altLang="zh-CN" baseline="30000">
                <a:solidFill>
                  <a:srgbClr val="800000"/>
                </a:solidFill>
                <a:latin typeface="Arial" panose="020B0604020202020204" pitchFamily="34" charset="0"/>
                <a:ea typeface="楷体_GB2312" pitchFamily="49" charset="-122"/>
              </a:rPr>
              <a:t>l</a:t>
            </a:r>
            <a:r>
              <a:rPr lang="en-US" altLang="zh-CN">
                <a:solidFill>
                  <a:srgbClr val="800000"/>
                </a:solidFill>
                <a:latin typeface="Arial" panose="020B0604020202020204" pitchFamily="34" charset="0"/>
                <a:ea typeface="楷体_GB2312" pitchFamily="49" charset="-122"/>
              </a:rPr>
              <a:t> =A</a:t>
            </a:r>
            <a:r>
              <a:rPr lang="en-US" altLang="zh-CN">
                <a:solidFill>
                  <a:srgbClr val="800000"/>
                </a:solidFill>
                <a:latin typeface="Century Schoolbook" pitchFamily="18" charset="0"/>
                <a:ea typeface="宋体" panose="02010600030101010101" pitchFamily="2" charset="-122"/>
              </a:rPr>
              <a:t>•</a:t>
            </a:r>
            <a:r>
              <a:rPr lang="en-US" altLang="zh-CN">
                <a:solidFill>
                  <a:srgbClr val="800000"/>
                </a:solidFill>
                <a:latin typeface="Arial" panose="020B0604020202020204" pitchFamily="34" charset="0"/>
                <a:ea typeface="楷体_GB2312" pitchFamily="49" charset="-122"/>
              </a:rPr>
              <a:t>A</a:t>
            </a:r>
            <a:r>
              <a:rPr lang="en-US" altLang="zh-CN">
                <a:solidFill>
                  <a:srgbClr val="800000"/>
                </a:solidFill>
                <a:latin typeface="Century Schoolbook" pitchFamily="18" charset="0"/>
                <a:ea typeface="宋体" panose="02010600030101010101" pitchFamily="2" charset="-122"/>
              </a:rPr>
              <a:t>•...•</a:t>
            </a:r>
            <a:r>
              <a:rPr lang="en-US" altLang="zh-CN">
                <a:solidFill>
                  <a:srgbClr val="800000"/>
                </a:solidFill>
                <a:latin typeface="Arial" panose="020B0604020202020204" pitchFamily="34" charset="0"/>
                <a:ea typeface="楷体_GB2312" pitchFamily="49" charset="-122"/>
              </a:rPr>
              <a:t>A=(</a:t>
            </a:r>
            <a:r>
              <a:rPr lang="en-US" altLang="zh-CN">
                <a:solidFill>
                  <a:srgbClr val="800000"/>
                </a:solidFill>
                <a:latin typeface="Century Schoolbook" pitchFamily="18" charset="0"/>
                <a:ea typeface="宋体" panose="02010600030101010101" pitchFamily="2" charset="-122"/>
              </a:rPr>
              <a:t>a</a:t>
            </a:r>
            <a:r>
              <a:rPr lang="en-US" altLang="zh-CN" baseline="-25000">
                <a:solidFill>
                  <a:srgbClr val="800000"/>
                </a:solidFill>
                <a:latin typeface="Century Schoolbook" pitchFamily="18" charset="0"/>
                <a:ea typeface="宋体" panose="02010600030101010101" pitchFamily="2" charset="-122"/>
              </a:rPr>
              <a:t>i j</a:t>
            </a:r>
            <a:r>
              <a:rPr lang="en-US" altLang="zh-CN">
                <a:solidFill>
                  <a:srgbClr val="800000"/>
                </a:solidFill>
                <a:latin typeface="Century Schoolbook" pitchFamily="18" charset="0"/>
                <a:ea typeface="宋体" panose="02010600030101010101" pitchFamily="2" charset="-122"/>
              </a:rPr>
              <a:t>(l)</a:t>
            </a:r>
            <a:r>
              <a:rPr lang="en-US" altLang="zh-CN">
                <a:solidFill>
                  <a:srgbClr val="800000"/>
                </a:solidFill>
                <a:latin typeface="Arial" panose="020B0604020202020204" pitchFamily="34" charset="0"/>
                <a:ea typeface="楷体_GB2312" pitchFamily="49" charset="-122"/>
              </a:rPr>
              <a:t>) ;   </a:t>
            </a:r>
            <a:r>
              <a:rPr lang="zh-CN" altLang="en-US">
                <a:solidFill>
                  <a:srgbClr val="800000"/>
                </a:solidFill>
                <a:latin typeface="Arial" panose="020B0604020202020204" pitchFamily="34" charset="0"/>
                <a:ea typeface="楷体_GB2312" pitchFamily="49" charset="-122"/>
              </a:rPr>
              <a:t>（</a:t>
            </a:r>
            <a:r>
              <a:rPr lang="en-US" altLang="zh-CN">
                <a:solidFill>
                  <a:srgbClr val="800000"/>
                </a:solidFill>
                <a:latin typeface="Arial" panose="020B0604020202020204" pitchFamily="34" charset="0"/>
                <a:ea typeface="楷体_GB2312" pitchFamily="49" charset="-122"/>
              </a:rPr>
              <a:t>A</a:t>
            </a:r>
            <a:r>
              <a:rPr lang="en-US" altLang="zh-CN" baseline="30000">
                <a:solidFill>
                  <a:srgbClr val="800000"/>
                </a:solidFill>
                <a:latin typeface="Arial" panose="020B0604020202020204" pitchFamily="34" charset="0"/>
                <a:ea typeface="楷体_GB2312" pitchFamily="49" charset="-122"/>
              </a:rPr>
              <a:t>l</a:t>
            </a:r>
            <a:r>
              <a:rPr lang="en-US" altLang="zh-CN">
                <a:solidFill>
                  <a:srgbClr val="800000"/>
                </a:solidFill>
                <a:latin typeface="Arial" panose="020B0604020202020204" pitchFamily="34" charset="0"/>
                <a:ea typeface="楷体_GB2312" pitchFamily="49" charset="-122"/>
              </a:rPr>
              <a:t> </a:t>
            </a:r>
            <a:r>
              <a:rPr lang="zh-CN" altLang="en-US">
                <a:solidFill>
                  <a:srgbClr val="800000"/>
                </a:solidFill>
                <a:latin typeface="Arial" panose="020B0604020202020204" pitchFamily="34" charset="0"/>
                <a:ea typeface="楷体_GB2312" pitchFamily="49" charset="-122"/>
              </a:rPr>
              <a:t>可求长度为</a:t>
            </a:r>
            <a:r>
              <a:rPr lang="en-US" altLang="zh-CN">
                <a:solidFill>
                  <a:srgbClr val="800000"/>
                </a:solidFill>
                <a:latin typeface="Arial" panose="020B0604020202020204" pitchFamily="34" charset="0"/>
                <a:ea typeface="楷体_GB2312" pitchFamily="49" charset="-122"/>
              </a:rPr>
              <a:t>l</a:t>
            </a:r>
            <a:r>
              <a:rPr lang="zh-CN" altLang="en-US">
                <a:solidFill>
                  <a:srgbClr val="800000"/>
                </a:solidFill>
                <a:latin typeface="Arial" panose="020B0604020202020204" pitchFamily="34" charset="0"/>
                <a:ea typeface="楷体_GB2312" pitchFamily="49" charset="-122"/>
              </a:rPr>
              <a:t>的通路数和回路数）</a:t>
            </a:r>
            <a:endParaRPr lang="en-US" altLang="zh-CN">
              <a:latin typeface="Arial" panose="020B0604020202020204" pitchFamily="34" charset="0"/>
              <a:ea typeface="宋体" panose="02010600030101010101" pitchFamily="2" charset="-122"/>
            </a:endParaRPr>
          </a:p>
        </p:txBody>
      </p:sp>
      <p:sp>
        <p:nvSpPr>
          <p:cNvPr id="1044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ECE2A62-0A0C-4C49-82CA-C9AEAFDE72D8}" type="slidenum">
              <a:rPr lang="en-US" altLang="zh-CN"/>
              <a:pPr/>
              <a:t>53</a:t>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a:ln/>
        </p:spPr>
      </p:sp>
      <p:sp>
        <p:nvSpPr>
          <p:cNvPr id="1064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solidFill>
                  <a:srgbClr val="800000"/>
                </a:solidFill>
                <a:latin typeface="Arial" panose="020B0604020202020204" pitchFamily="34" charset="0"/>
                <a:ea typeface="楷体_GB2312" pitchFamily="49" charset="-122"/>
              </a:rPr>
              <a:t>B</a:t>
            </a:r>
            <a:r>
              <a:rPr lang="en-US" altLang="zh-CN" baseline="-25000">
                <a:solidFill>
                  <a:srgbClr val="800000"/>
                </a:solidFill>
                <a:latin typeface="Arial" panose="020B0604020202020204" pitchFamily="34" charset="0"/>
                <a:ea typeface="楷体_GB2312" pitchFamily="49" charset="-122"/>
              </a:rPr>
              <a:t>n</a:t>
            </a:r>
            <a:r>
              <a:rPr lang="en-US" altLang="zh-CN">
                <a:solidFill>
                  <a:srgbClr val="800000"/>
                </a:solidFill>
                <a:latin typeface="Arial" panose="020B0604020202020204" pitchFamily="34" charset="0"/>
                <a:ea typeface="楷体_GB2312" pitchFamily="49" charset="-122"/>
              </a:rPr>
              <a:t>=A+A</a:t>
            </a:r>
            <a:r>
              <a:rPr lang="en-US" altLang="zh-CN" baseline="30000">
                <a:solidFill>
                  <a:srgbClr val="800000"/>
                </a:solidFill>
                <a:latin typeface="Arial" panose="020B0604020202020204" pitchFamily="34" charset="0"/>
                <a:ea typeface="楷体_GB2312" pitchFamily="49" charset="-122"/>
              </a:rPr>
              <a:t>2</a:t>
            </a:r>
            <a:r>
              <a:rPr lang="en-US" altLang="zh-CN">
                <a:solidFill>
                  <a:srgbClr val="800000"/>
                </a:solidFill>
                <a:latin typeface="Arial" panose="020B0604020202020204" pitchFamily="34" charset="0"/>
                <a:ea typeface="楷体_GB2312" pitchFamily="49" charset="-122"/>
              </a:rPr>
              <a:t>+…+A</a:t>
            </a:r>
            <a:r>
              <a:rPr lang="en-US" altLang="zh-CN" baseline="30000">
                <a:solidFill>
                  <a:srgbClr val="800000"/>
                </a:solidFill>
                <a:latin typeface="Arial" panose="020B0604020202020204" pitchFamily="34" charset="0"/>
                <a:ea typeface="楷体_GB2312" pitchFamily="49" charset="-122"/>
              </a:rPr>
              <a:t>n</a:t>
            </a:r>
            <a:r>
              <a:rPr lang="en-US" altLang="zh-CN">
                <a:solidFill>
                  <a:srgbClr val="800000"/>
                </a:solidFill>
                <a:latin typeface="Arial" panose="020B0604020202020204" pitchFamily="34" charset="0"/>
                <a:ea typeface="楷体_GB2312" pitchFamily="49" charset="-122"/>
              </a:rPr>
              <a:t>=(b</a:t>
            </a:r>
            <a:r>
              <a:rPr lang="en-US" altLang="zh-CN" baseline="-25000">
                <a:solidFill>
                  <a:srgbClr val="800000"/>
                </a:solidFill>
                <a:latin typeface="Arial" panose="020B0604020202020204" pitchFamily="34" charset="0"/>
                <a:ea typeface="楷体_GB2312" pitchFamily="49" charset="-122"/>
              </a:rPr>
              <a:t>i j</a:t>
            </a:r>
            <a:r>
              <a:rPr lang="en-US" altLang="zh-CN">
                <a:solidFill>
                  <a:srgbClr val="800000"/>
                </a:solidFill>
                <a:latin typeface="Arial" panose="020B0604020202020204" pitchFamily="34" charset="0"/>
                <a:ea typeface="楷体_GB2312" pitchFamily="49" charset="-122"/>
              </a:rPr>
              <a:t>)</a:t>
            </a:r>
            <a:r>
              <a:rPr lang="zh-CN" altLang="en-US">
                <a:solidFill>
                  <a:srgbClr val="800000"/>
                </a:solidFill>
                <a:latin typeface="Arial" panose="020B0604020202020204" pitchFamily="34" charset="0"/>
                <a:ea typeface="楷体_GB2312" pitchFamily="49" charset="-122"/>
              </a:rPr>
              <a:t>  （</a:t>
            </a:r>
            <a:r>
              <a:rPr lang="en-US" altLang="zh-CN">
                <a:solidFill>
                  <a:srgbClr val="800000"/>
                </a:solidFill>
                <a:latin typeface="Arial" panose="020B0604020202020204" pitchFamily="34" charset="0"/>
                <a:ea typeface="楷体_GB2312" pitchFamily="49" charset="-122"/>
              </a:rPr>
              <a:t>B</a:t>
            </a:r>
            <a:r>
              <a:rPr lang="en-US" altLang="zh-CN" baseline="-25000">
                <a:solidFill>
                  <a:srgbClr val="800000"/>
                </a:solidFill>
                <a:latin typeface="Arial" panose="020B0604020202020204" pitchFamily="34" charset="0"/>
                <a:ea typeface="楷体_GB2312" pitchFamily="49" charset="-122"/>
              </a:rPr>
              <a:t>n</a:t>
            </a:r>
            <a:r>
              <a:rPr lang="zh-CN" altLang="en-US">
                <a:solidFill>
                  <a:srgbClr val="800000"/>
                </a:solidFill>
                <a:latin typeface="Arial" panose="020B0604020202020204" pitchFamily="34" charset="0"/>
                <a:ea typeface="楷体_GB2312" pitchFamily="49" charset="-122"/>
              </a:rPr>
              <a:t>可求长度小于等于</a:t>
            </a:r>
            <a:r>
              <a:rPr lang="en-US" altLang="zh-CN">
                <a:solidFill>
                  <a:srgbClr val="800000"/>
                </a:solidFill>
                <a:latin typeface="Arial" panose="020B0604020202020204" pitchFamily="34" charset="0"/>
                <a:ea typeface="楷体_GB2312" pitchFamily="49" charset="-122"/>
              </a:rPr>
              <a:t>l</a:t>
            </a:r>
            <a:r>
              <a:rPr lang="zh-CN" altLang="en-US">
                <a:solidFill>
                  <a:srgbClr val="800000"/>
                </a:solidFill>
                <a:latin typeface="Arial" panose="020B0604020202020204" pitchFamily="34" charset="0"/>
                <a:ea typeface="楷体_GB2312" pitchFamily="49" charset="-122"/>
              </a:rPr>
              <a:t>的通路数和回路数之和）</a:t>
            </a:r>
            <a:endParaRPr lang="en-US" altLang="zh-CN">
              <a:latin typeface="Arial" panose="020B0604020202020204" pitchFamily="34" charset="0"/>
              <a:ea typeface="宋体" panose="02010600030101010101" pitchFamily="2" charset="-122"/>
            </a:endParaRPr>
          </a:p>
          <a:p>
            <a:endParaRPr lang="en-US" altLang="zh-CN">
              <a:solidFill>
                <a:srgbClr val="800000"/>
              </a:solidFill>
              <a:latin typeface="Arial" panose="020B0604020202020204" pitchFamily="34" charset="0"/>
              <a:ea typeface="楷体_GB2312" pitchFamily="49" charset="-122"/>
            </a:endParaRPr>
          </a:p>
          <a:p>
            <a:endParaRPr lang="zh-CN" altLang="en-US">
              <a:latin typeface="Arial" panose="020B0604020202020204" pitchFamily="34" charset="0"/>
              <a:ea typeface="宋体" panose="02010600030101010101" pitchFamily="2" charset="-122"/>
            </a:endParaRPr>
          </a:p>
        </p:txBody>
      </p:sp>
      <p:sp>
        <p:nvSpPr>
          <p:cNvPr id="1065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33682AE-4EFD-4CDF-8D4C-6B1B8D1D3A4E}" type="slidenum">
              <a:rPr lang="en-US" altLang="zh-CN"/>
              <a:pPr/>
              <a:t>54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2105360-865D-43AF-B706-0832F75B9BAF}" type="slidenum">
              <a:rPr lang="en-US" altLang="zh-CN"/>
              <a:pPr/>
              <a:t>5</a:t>
            </a:fld>
            <a:endParaRPr lang="en-US" altLang="zh-CN"/>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b="1" i="1" dirty="0">
                <a:solidFill>
                  <a:schemeClr val="bg2"/>
                </a:solidFill>
                <a:latin typeface="Times New Roman" panose="02020603050405020304" pitchFamily="18" charset="0"/>
                <a:ea typeface="宋体" panose="02010600030101010101" pitchFamily="2" charset="-122"/>
              </a:rPr>
              <a:t>V</a:t>
            </a:r>
            <a:r>
              <a:rPr lang="en-US" altLang="zh-CN" b="1" dirty="0">
                <a:solidFill>
                  <a:schemeClr val="bg2"/>
                </a:solidFill>
                <a:latin typeface="Times New Roman" panose="02020603050405020304" pitchFamily="18" charset="0"/>
                <a:ea typeface="宋体" panose="02010600030101010101" pitchFamily="2" charset="-122"/>
              </a:rPr>
              <a:t>={</a:t>
            </a:r>
            <a:r>
              <a:rPr lang="en-US" altLang="zh-CN" b="1" i="1" dirty="0" err="1">
                <a:solidFill>
                  <a:schemeClr val="bg2"/>
                </a:solidFill>
                <a:latin typeface="Times New Roman" panose="02020603050405020304" pitchFamily="18" charset="0"/>
                <a:ea typeface="宋体" panose="02010600030101010101" pitchFamily="2" charset="-122"/>
              </a:rPr>
              <a:t>a,b,c,d</a:t>
            </a:r>
            <a:r>
              <a:rPr lang="en-US" altLang="zh-CN" b="1" i="1" dirty="0">
                <a:solidFill>
                  <a:schemeClr val="bg2"/>
                </a:solidFill>
                <a:latin typeface="Times New Roman" panose="02020603050405020304" pitchFamily="18" charset="0"/>
                <a:ea typeface="宋体" panose="02010600030101010101" pitchFamily="2" charset="-122"/>
              </a:rPr>
              <a:t> </a:t>
            </a:r>
            <a:r>
              <a:rPr lang="en-US" altLang="zh-CN" b="1" dirty="0">
                <a:solidFill>
                  <a:schemeClr val="bg2"/>
                </a:solidFill>
                <a:latin typeface="Times New Roman" panose="02020603050405020304" pitchFamily="18" charset="0"/>
                <a:ea typeface="宋体" panose="02010600030101010101" pitchFamily="2" charset="-122"/>
              </a:rPr>
              <a:t>},</a:t>
            </a:r>
          </a:p>
          <a:p>
            <a:pPr eaLnBrk="1" hangingPunct="1"/>
            <a:r>
              <a:rPr lang="en-US" altLang="zh-CN" b="1" dirty="0">
                <a:solidFill>
                  <a:schemeClr val="bg2"/>
                </a:solidFill>
                <a:latin typeface="Times New Roman" panose="02020603050405020304" pitchFamily="18" charset="0"/>
                <a:ea typeface="宋体" panose="02010600030101010101" pitchFamily="2" charset="-122"/>
              </a:rPr>
              <a:t>E={&lt;</a:t>
            </a:r>
            <a:r>
              <a:rPr lang="en-US" altLang="zh-CN" b="1" dirty="0" err="1">
                <a:solidFill>
                  <a:schemeClr val="bg2"/>
                </a:solidFill>
                <a:latin typeface="Times New Roman" panose="02020603050405020304" pitchFamily="18" charset="0"/>
                <a:ea typeface="宋体" panose="02010600030101010101" pitchFamily="2" charset="-122"/>
              </a:rPr>
              <a:t>a,a</a:t>
            </a:r>
            <a:r>
              <a:rPr lang="en-US" altLang="zh-CN" b="1" dirty="0">
                <a:solidFill>
                  <a:schemeClr val="bg2"/>
                </a:solidFill>
                <a:latin typeface="Times New Roman" panose="02020603050405020304" pitchFamily="18" charset="0"/>
                <a:ea typeface="宋体" panose="02010600030101010101" pitchFamily="2" charset="-122"/>
              </a:rPr>
              <a:t>,&gt;,&lt;</a:t>
            </a:r>
            <a:r>
              <a:rPr lang="en-US" altLang="zh-CN" b="1" dirty="0" err="1">
                <a:solidFill>
                  <a:schemeClr val="bg2"/>
                </a:solidFill>
                <a:latin typeface="Times New Roman" panose="02020603050405020304" pitchFamily="18" charset="0"/>
                <a:ea typeface="宋体" panose="02010600030101010101" pitchFamily="2" charset="-122"/>
              </a:rPr>
              <a:t>a,b</a:t>
            </a:r>
            <a:r>
              <a:rPr lang="en-US" altLang="zh-CN" b="1" dirty="0">
                <a:solidFill>
                  <a:schemeClr val="bg2"/>
                </a:solidFill>
                <a:latin typeface="Times New Roman" panose="02020603050405020304" pitchFamily="18" charset="0"/>
                <a:ea typeface="宋体" panose="02010600030101010101" pitchFamily="2" charset="-122"/>
              </a:rPr>
              <a:t>&gt;,&lt;</a:t>
            </a:r>
            <a:r>
              <a:rPr lang="en-US" altLang="zh-CN" b="1" dirty="0" err="1">
                <a:solidFill>
                  <a:schemeClr val="bg2"/>
                </a:solidFill>
                <a:latin typeface="Times New Roman" panose="02020603050405020304" pitchFamily="18" charset="0"/>
                <a:ea typeface="宋体" panose="02010600030101010101" pitchFamily="2" charset="-122"/>
              </a:rPr>
              <a:t>a,b</a:t>
            </a:r>
            <a:r>
              <a:rPr lang="en-US" altLang="zh-CN" b="1" dirty="0">
                <a:solidFill>
                  <a:schemeClr val="bg2"/>
                </a:solidFill>
                <a:latin typeface="Times New Roman" panose="02020603050405020304" pitchFamily="18" charset="0"/>
                <a:ea typeface="宋体" panose="02010600030101010101" pitchFamily="2" charset="-122"/>
              </a:rPr>
              <a:t>&gt;,&lt;</a:t>
            </a:r>
            <a:r>
              <a:rPr lang="en-US" altLang="zh-CN" b="1" dirty="0" err="1">
                <a:solidFill>
                  <a:schemeClr val="bg2"/>
                </a:solidFill>
                <a:latin typeface="Times New Roman" panose="02020603050405020304" pitchFamily="18" charset="0"/>
                <a:ea typeface="宋体" panose="02010600030101010101" pitchFamily="2" charset="-122"/>
              </a:rPr>
              <a:t>a,d</a:t>
            </a:r>
            <a:r>
              <a:rPr lang="en-US" altLang="zh-CN" b="1" dirty="0">
                <a:solidFill>
                  <a:schemeClr val="bg2"/>
                </a:solidFill>
                <a:latin typeface="Times New Roman" panose="02020603050405020304" pitchFamily="18" charset="0"/>
                <a:ea typeface="宋体" panose="02010600030101010101" pitchFamily="2" charset="-122"/>
              </a:rPr>
              <a:t>&gt;,&lt;</a:t>
            </a:r>
            <a:r>
              <a:rPr lang="en-US" altLang="zh-CN" b="1" dirty="0" err="1">
                <a:solidFill>
                  <a:schemeClr val="bg2"/>
                </a:solidFill>
                <a:latin typeface="Times New Roman" panose="02020603050405020304" pitchFamily="18" charset="0"/>
                <a:ea typeface="宋体" panose="02010600030101010101" pitchFamily="2" charset="-122"/>
              </a:rPr>
              <a:t>c,b</a:t>
            </a:r>
            <a:r>
              <a:rPr lang="en-US" altLang="zh-CN" b="1" dirty="0">
                <a:solidFill>
                  <a:schemeClr val="bg2"/>
                </a:solidFill>
                <a:latin typeface="Times New Roman" panose="02020603050405020304" pitchFamily="18" charset="0"/>
                <a:ea typeface="宋体" panose="02010600030101010101" pitchFamily="2" charset="-122"/>
              </a:rPr>
              <a:t>&gt;,&lt;</a:t>
            </a:r>
            <a:r>
              <a:rPr lang="en-US" altLang="zh-CN" b="1" dirty="0" err="1">
                <a:solidFill>
                  <a:schemeClr val="bg2"/>
                </a:solidFill>
                <a:latin typeface="Times New Roman" panose="02020603050405020304" pitchFamily="18" charset="0"/>
                <a:ea typeface="宋体" panose="02010600030101010101" pitchFamily="2" charset="-122"/>
              </a:rPr>
              <a:t>c,d</a:t>
            </a:r>
            <a:r>
              <a:rPr lang="en-US" altLang="zh-CN" b="1" dirty="0">
                <a:solidFill>
                  <a:schemeClr val="bg2"/>
                </a:solidFill>
                <a:latin typeface="Times New Roman" panose="02020603050405020304" pitchFamily="18" charset="0"/>
                <a:ea typeface="宋体" panose="02010600030101010101" pitchFamily="2" charset="-122"/>
              </a:rPr>
              <a:t>&gt;,&lt;</a:t>
            </a:r>
            <a:r>
              <a:rPr lang="en-US" altLang="zh-CN" b="1" dirty="0" err="1">
                <a:solidFill>
                  <a:schemeClr val="bg2"/>
                </a:solidFill>
                <a:latin typeface="Times New Roman" panose="02020603050405020304" pitchFamily="18" charset="0"/>
                <a:ea typeface="宋体" panose="02010600030101010101" pitchFamily="2" charset="-122"/>
              </a:rPr>
              <a:t>d,c</a:t>
            </a:r>
            <a:r>
              <a:rPr lang="en-US" altLang="zh-CN" b="1" dirty="0">
                <a:solidFill>
                  <a:schemeClr val="bg2"/>
                </a:solidFill>
                <a:latin typeface="Times New Roman" panose="02020603050405020304" pitchFamily="18" charset="0"/>
                <a:ea typeface="宋体" panose="02010600030101010101" pitchFamily="2" charset="-122"/>
              </a:rPr>
              <a:t>&gt;}</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a:ln/>
        </p:spPr>
      </p:sp>
      <p:sp>
        <p:nvSpPr>
          <p:cNvPr id="1105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ea typeface="宋体" panose="02010600030101010101" pitchFamily="2" charset="-122"/>
              </a:rPr>
              <a:t>可达矩阵：横坐标为顶点，纵坐标也为顶点。</a:t>
            </a:r>
            <a:endParaRPr lang="en-US" altLang="zh-CN"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若两个顶点之间可达（不要求两顶点间有直接连线）则为</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，否则为</a:t>
            </a:r>
            <a:r>
              <a:rPr lang="en-US" altLang="zh-CN" dirty="0">
                <a:latin typeface="Arial" panose="020B0604020202020204" pitchFamily="34" charset="0"/>
                <a:ea typeface="宋体" panose="02010600030101010101" pitchFamily="2" charset="-122"/>
              </a:rPr>
              <a:t>0</a:t>
            </a:r>
            <a:r>
              <a:rPr lang="zh-CN" altLang="en-US" dirty="0">
                <a:latin typeface="Arial" panose="020B0604020202020204" pitchFamily="34"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可达矩阵可用来判定图的连通性</a:t>
            </a:r>
            <a:endParaRPr lang="en-US" altLang="zh-CN" dirty="0">
              <a:latin typeface="Arial" panose="020B0604020202020204" pitchFamily="34" charset="0"/>
              <a:ea typeface="宋体" panose="02010600030101010101" pitchFamily="2" charset="-122"/>
            </a:endParaRPr>
          </a:p>
          <a:p>
            <a:endParaRPr lang="zh-CN" altLang="en-US" dirty="0">
              <a:latin typeface="Arial" panose="020B0604020202020204" pitchFamily="34" charset="0"/>
              <a:ea typeface="宋体" panose="02010600030101010101" pitchFamily="2" charset="-122"/>
            </a:endParaRPr>
          </a:p>
        </p:txBody>
      </p:sp>
      <p:sp>
        <p:nvSpPr>
          <p:cNvPr id="1105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0F148BD-0F59-4B71-930E-C59C421E1180}" type="slidenum">
              <a:rPr lang="en-US" altLang="zh-CN"/>
              <a:pPr/>
              <a:t>57</a:t>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F2D43D1-D27C-427E-A462-5E03D7A12138}" type="slidenum">
              <a:rPr lang="en-US" altLang="zh-CN"/>
              <a:pPr/>
              <a:t>59</a:t>
            </a:fld>
            <a:endParaRPr lang="en-US" altLang="zh-CN"/>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400" dirty="0">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ln/>
        </p:spPr>
      </p:sp>
      <p:sp>
        <p:nvSpPr>
          <p:cNvPr id="153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ea typeface="宋体" panose="02010600030101010101" pitchFamily="2" charset="-122"/>
              </a:rPr>
              <a:t>在研究图的基本性质之前，我们先看下几个名称术语</a:t>
            </a:r>
          </a:p>
          <a:p>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零图：没有一条边的图，但顶点集合不为空。</a:t>
            </a:r>
            <a:endParaRPr lang="en-US" altLang="zh-CN"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平凡图：单个顶点的图</a:t>
            </a:r>
          </a:p>
        </p:txBody>
      </p:sp>
      <p:sp>
        <p:nvSpPr>
          <p:cNvPr id="153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6D9B6C1-25C8-45EC-82FF-188D4262190D}" type="slidenum">
              <a:rPr lang="en-US" altLang="zh-CN"/>
              <a:pPr/>
              <a:t>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a:ln/>
        </p:spPr>
      </p:sp>
      <p:sp>
        <p:nvSpPr>
          <p:cNvPr id="174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ea typeface="宋体" panose="02010600030101010101" pitchFamily="2" charset="-122"/>
              </a:rPr>
              <a:t>图由顶点集和边集构成。我们先来了解</a:t>
            </a:r>
            <a:r>
              <a:rPr lang="zh-CN" altLang="en-US" b="1" dirty="0">
                <a:latin typeface="Arial" panose="020B0604020202020204" pitchFamily="34" charset="0"/>
                <a:ea typeface="宋体" panose="02010600030101010101" pitchFamily="2" charset="-122"/>
              </a:rPr>
              <a:t>顶点和边</a:t>
            </a:r>
            <a:r>
              <a:rPr lang="zh-CN" altLang="en-US" dirty="0">
                <a:latin typeface="Arial" panose="020B0604020202020204" pitchFamily="34" charset="0"/>
                <a:ea typeface="宋体" panose="02010600030101010101" pitchFamily="2" charset="-122"/>
              </a:rPr>
              <a:t>的关联关系。</a:t>
            </a:r>
            <a:endParaRPr lang="en-US" altLang="zh-CN"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对无向图而言，</a:t>
            </a:r>
            <a:r>
              <a:rPr lang="zh-CN" altLang="en-US" b="1" dirty="0">
                <a:latin typeface="Arial" panose="020B0604020202020204" pitchFamily="34" charset="0"/>
                <a:ea typeface="宋体" panose="02010600030101010101" pitchFamily="2" charset="-122"/>
              </a:rPr>
              <a:t>顶点</a:t>
            </a:r>
            <a:r>
              <a:rPr lang="zh-CN" altLang="en-US" dirty="0">
                <a:latin typeface="Arial" panose="020B0604020202020204" pitchFamily="34" charset="0"/>
                <a:ea typeface="宋体" panose="02010600030101010101" pitchFamily="2" charset="-122"/>
              </a:rPr>
              <a:t>与</a:t>
            </a:r>
            <a:r>
              <a:rPr lang="zh-CN" altLang="en-US" b="1" dirty="0">
                <a:latin typeface="Arial" panose="020B0604020202020204" pitchFamily="34" charset="0"/>
                <a:ea typeface="宋体" panose="02010600030101010101" pitchFamily="2" charset="-122"/>
              </a:rPr>
              <a:t>边</a:t>
            </a:r>
            <a:r>
              <a:rPr lang="zh-CN" altLang="en-US" dirty="0">
                <a:latin typeface="Arial" panose="020B0604020202020204" pitchFamily="34" charset="0"/>
                <a:ea typeface="宋体" panose="02010600030101010101" pitchFamily="2" charset="-122"/>
              </a:rPr>
              <a:t>的关系：关联次数为</a:t>
            </a:r>
            <a:r>
              <a:rPr lang="en-US" altLang="zh-CN" dirty="0">
                <a:latin typeface="Arial" panose="020B0604020202020204" pitchFamily="34" charset="0"/>
                <a:ea typeface="宋体" panose="02010600030101010101" pitchFamily="2" charset="-122"/>
              </a:rPr>
              <a:t>0</a:t>
            </a:r>
            <a:r>
              <a:rPr lang="zh-CN" altLang="en-US" dirty="0">
                <a:latin typeface="Arial" panose="020B0604020202020204" pitchFamily="34" charset="0"/>
                <a:ea typeface="宋体" panose="02010600030101010101" pitchFamily="2" charset="-122"/>
              </a:rPr>
              <a:t>（不相邻）、关联次数为</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（相邻）、关联次数为</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（环）</a:t>
            </a:r>
          </a:p>
        </p:txBody>
      </p:sp>
      <p:sp>
        <p:nvSpPr>
          <p:cNvPr id="174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674B89A-EE12-475A-BD65-B1451E93C064}" type="slidenum">
              <a:rPr lang="en-US" altLang="zh-CN"/>
              <a:pPr/>
              <a:t>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ln/>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ea typeface="宋体" panose="02010600030101010101" pitchFamily="2" charset="-122"/>
              </a:rPr>
              <a:t>再看</a:t>
            </a:r>
            <a:r>
              <a:rPr lang="zh-CN" altLang="en-US" b="1">
                <a:latin typeface="Arial" panose="020B0604020202020204" pitchFamily="34" charset="0"/>
                <a:ea typeface="宋体" panose="02010600030101010101" pitchFamily="2" charset="-122"/>
              </a:rPr>
              <a:t>顶点和顶点</a:t>
            </a:r>
            <a:r>
              <a:rPr lang="zh-CN" altLang="en-US">
                <a:latin typeface="Arial" panose="020B0604020202020204" pitchFamily="34" charset="0"/>
                <a:ea typeface="宋体" panose="02010600030101010101" pitchFamily="2" charset="-122"/>
              </a:rPr>
              <a:t>之间，</a:t>
            </a:r>
            <a:r>
              <a:rPr lang="zh-CN" altLang="en-US" b="1">
                <a:latin typeface="Arial" panose="020B0604020202020204" pitchFamily="34" charset="0"/>
                <a:ea typeface="宋体" panose="02010600030101010101" pitchFamily="2" charset="-122"/>
              </a:rPr>
              <a:t>边和边</a:t>
            </a:r>
            <a:r>
              <a:rPr lang="zh-CN" altLang="en-US">
                <a:latin typeface="Arial" panose="020B0604020202020204" pitchFamily="34" charset="0"/>
                <a:ea typeface="宋体" panose="02010600030101010101" pitchFamily="2" charset="-122"/>
              </a:rPr>
              <a:t>之间的关系</a:t>
            </a:r>
            <a:endParaRPr lang="en-US" altLang="zh-CN">
              <a:latin typeface="Arial" panose="020B0604020202020204" pitchFamily="34" charset="0"/>
              <a:ea typeface="宋体" panose="02010600030101010101" pitchFamily="2" charset="-122"/>
            </a:endParaRPr>
          </a:p>
          <a:p>
            <a:endParaRPr lang="en-US" altLang="zh-CN">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顶点之间相邻：两个顶点之间有一条边</a:t>
            </a:r>
            <a:endParaRPr lang="en-US" altLang="zh-CN">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边之间相邻：两条边共一个顶点</a:t>
            </a:r>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931582A-A6C4-45C1-8A5E-BDF17527E95E}" type="slidenum">
              <a:rPr lang="en-US" altLang="zh-CN"/>
              <a:pPr/>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ln/>
        </p:spPr>
      </p:sp>
      <p:sp>
        <p:nvSpPr>
          <p:cNvPr id="21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ea typeface="宋体" panose="02010600030101010101" pitchFamily="2" charset="-122"/>
              </a:rPr>
              <a:t>刚刚我们介绍了无向图和有向图的表示以及图中顶点和边的关系。现在我们接着学习一个概念，顶点的度数。先看无向图。</a:t>
            </a:r>
            <a:endParaRPr lang="en-US" altLang="zh-CN"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无向图顶点的度：与顶点连的边有几条，度就为几。</a:t>
            </a:r>
            <a:endParaRPr lang="en-US" altLang="zh-CN"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注意：每个环看作</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个度。</a:t>
            </a:r>
            <a:endParaRPr lang="en-US" altLang="zh-CN" dirty="0">
              <a:latin typeface="Arial" panose="020B0604020202020204" pitchFamily="34" charset="0"/>
              <a:ea typeface="宋体" panose="02010600030101010101" pitchFamily="2" charset="-122"/>
            </a:endParaRPr>
          </a:p>
          <a:p>
            <a:endParaRPr lang="zh-CN" altLang="en-US" dirty="0">
              <a:latin typeface="Arial" panose="020B0604020202020204" pitchFamily="34" charset="0"/>
              <a:ea typeface="宋体" panose="02010600030101010101" pitchFamily="2" charset="-122"/>
            </a:endParaRPr>
          </a:p>
        </p:txBody>
      </p:sp>
      <p:sp>
        <p:nvSpPr>
          <p:cNvPr id="215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617918A-3D65-4683-BF85-1EE7DA5E941A}" type="slidenum">
              <a:rPr lang="en-US" altLang="zh-CN"/>
              <a:pPr/>
              <a:t>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2FAA9F97-CD62-4929-BAAA-BCA93D35AEFD}"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15689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F3AF7257-52B0-4F3A-8AA0-5E76C2FB452E}"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664751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6063" y="0"/>
            <a:ext cx="2090737"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23850" y="0"/>
            <a:ext cx="6119813"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4D4FCCDD-C57F-41BF-9ED6-B89498F5AB33}"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22961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1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8"/>
          <p:cNvSpPr>
            <a:spLocks noGrp="1" noChangeArrowheads="1"/>
          </p:cNvSpPr>
          <p:nvPr>
            <p:ph type="sldNum" sz="quarter" idx="12"/>
          </p:nvPr>
        </p:nvSpPr>
        <p:spPr>
          <a:ln/>
        </p:spPr>
        <p:txBody>
          <a:bodyPr/>
          <a:lstStyle>
            <a:lvl1pPr>
              <a:defRPr/>
            </a:lvl1pPr>
          </a:lstStyle>
          <a:p>
            <a:pPr>
              <a:defRPr/>
            </a:pPr>
            <a:fld id="{6A2928D4-6F97-4315-8733-ABA90534A8DA}" type="slidenum">
              <a:rPr lang="en-US" altLang="zh-CN"/>
              <a:pPr>
                <a:defRPr/>
              </a:pPr>
              <a:t>‹#›</a:t>
            </a:fld>
            <a:endParaRPr lang="en-US" altLang="zh-CN"/>
          </a:p>
        </p:txBody>
      </p:sp>
    </p:spTree>
    <p:extLst>
      <p:ext uri="{BB962C8B-B14F-4D97-AF65-F5344CB8AC3E}">
        <p14:creationId xmlns:p14="http://schemas.microsoft.com/office/powerpoint/2010/main" val="1870588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8"/>
          <p:cNvSpPr>
            <a:spLocks noGrp="1" noChangeArrowheads="1"/>
          </p:cNvSpPr>
          <p:nvPr>
            <p:ph type="sldNum" sz="quarter" idx="12"/>
          </p:nvPr>
        </p:nvSpPr>
        <p:spPr>
          <a:ln/>
        </p:spPr>
        <p:txBody>
          <a:bodyPr/>
          <a:lstStyle>
            <a:lvl1pPr>
              <a:defRPr/>
            </a:lvl1pPr>
          </a:lstStyle>
          <a:p>
            <a:pPr>
              <a:defRPr/>
            </a:pPr>
            <a:fld id="{1217E5C0-1B2C-4B22-BCA0-1088B07D6D74}" type="slidenum">
              <a:rPr lang="en-US" altLang="zh-CN"/>
              <a:pPr>
                <a:defRPr/>
              </a:pPr>
              <a:t>‹#›</a:t>
            </a:fld>
            <a:endParaRPr lang="en-US" altLang="zh-CN"/>
          </a:p>
        </p:txBody>
      </p:sp>
    </p:spTree>
    <p:extLst>
      <p:ext uri="{BB962C8B-B14F-4D97-AF65-F5344CB8AC3E}">
        <p14:creationId xmlns:p14="http://schemas.microsoft.com/office/powerpoint/2010/main" val="3221997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8"/>
          <p:cNvSpPr>
            <a:spLocks noGrp="1" noChangeArrowheads="1"/>
          </p:cNvSpPr>
          <p:nvPr>
            <p:ph type="sldNum" sz="quarter" idx="12"/>
          </p:nvPr>
        </p:nvSpPr>
        <p:spPr>
          <a:ln/>
        </p:spPr>
        <p:txBody>
          <a:bodyPr/>
          <a:lstStyle>
            <a:lvl1pPr>
              <a:defRPr/>
            </a:lvl1pPr>
          </a:lstStyle>
          <a:p>
            <a:pPr>
              <a:defRPr/>
            </a:pPr>
            <a:fld id="{D3C45309-75BD-4A39-8631-F9B5FA03510D}" type="slidenum">
              <a:rPr lang="en-US" altLang="zh-CN"/>
              <a:pPr>
                <a:defRPr/>
              </a:pPr>
              <a:t>‹#›</a:t>
            </a:fld>
            <a:endParaRPr lang="en-US" altLang="zh-CN"/>
          </a:p>
        </p:txBody>
      </p:sp>
    </p:spTree>
    <p:extLst>
      <p:ext uri="{BB962C8B-B14F-4D97-AF65-F5344CB8AC3E}">
        <p14:creationId xmlns:p14="http://schemas.microsoft.com/office/powerpoint/2010/main" val="2437942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8"/>
          <p:cNvSpPr>
            <a:spLocks noGrp="1" noChangeArrowheads="1"/>
          </p:cNvSpPr>
          <p:nvPr>
            <p:ph type="sldNum" sz="quarter" idx="12"/>
          </p:nvPr>
        </p:nvSpPr>
        <p:spPr>
          <a:ln/>
        </p:spPr>
        <p:txBody>
          <a:bodyPr/>
          <a:lstStyle>
            <a:lvl1pPr>
              <a:defRPr/>
            </a:lvl1pPr>
          </a:lstStyle>
          <a:p>
            <a:pPr>
              <a:defRPr/>
            </a:pPr>
            <a:fld id="{0DC3526F-2DFE-43D2-A5F5-4CF570AC9399}" type="slidenum">
              <a:rPr lang="en-US" altLang="zh-CN"/>
              <a:pPr>
                <a:defRPr/>
              </a:pPr>
              <a:t>‹#›</a:t>
            </a:fld>
            <a:endParaRPr lang="en-US" altLang="zh-CN"/>
          </a:p>
        </p:txBody>
      </p:sp>
    </p:spTree>
    <p:extLst>
      <p:ext uri="{BB962C8B-B14F-4D97-AF65-F5344CB8AC3E}">
        <p14:creationId xmlns:p14="http://schemas.microsoft.com/office/powerpoint/2010/main" val="2384837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8"/>
          <p:cNvSpPr>
            <a:spLocks noGrp="1" noChangeArrowheads="1"/>
          </p:cNvSpPr>
          <p:nvPr>
            <p:ph type="sldNum" sz="quarter" idx="12"/>
          </p:nvPr>
        </p:nvSpPr>
        <p:spPr>
          <a:ln/>
        </p:spPr>
        <p:txBody>
          <a:bodyPr/>
          <a:lstStyle>
            <a:lvl1pPr>
              <a:defRPr/>
            </a:lvl1pPr>
          </a:lstStyle>
          <a:p>
            <a:pPr>
              <a:defRPr/>
            </a:pPr>
            <a:fld id="{CB36C31B-A80A-406B-BCBF-B88A8CC11EC5}" type="slidenum">
              <a:rPr lang="en-US" altLang="zh-CN"/>
              <a:pPr>
                <a:defRPr/>
              </a:pPr>
              <a:t>‹#›</a:t>
            </a:fld>
            <a:endParaRPr lang="en-US" altLang="zh-CN"/>
          </a:p>
        </p:txBody>
      </p:sp>
    </p:spTree>
    <p:extLst>
      <p:ext uri="{BB962C8B-B14F-4D97-AF65-F5344CB8AC3E}">
        <p14:creationId xmlns:p14="http://schemas.microsoft.com/office/powerpoint/2010/main" val="2161809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8"/>
          <p:cNvSpPr>
            <a:spLocks noGrp="1" noChangeArrowheads="1"/>
          </p:cNvSpPr>
          <p:nvPr>
            <p:ph type="sldNum" sz="quarter" idx="12"/>
          </p:nvPr>
        </p:nvSpPr>
        <p:spPr>
          <a:ln/>
        </p:spPr>
        <p:txBody>
          <a:bodyPr/>
          <a:lstStyle>
            <a:lvl1pPr>
              <a:defRPr/>
            </a:lvl1pPr>
          </a:lstStyle>
          <a:p>
            <a:pPr>
              <a:defRPr/>
            </a:pPr>
            <a:fld id="{CD3EA6C3-AD04-48A7-8E4B-FB2F262B5855}" type="slidenum">
              <a:rPr lang="en-US" altLang="zh-CN"/>
              <a:pPr>
                <a:defRPr/>
              </a:pPr>
              <a:t>‹#›</a:t>
            </a:fld>
            <a:endParaRPr lang="en-US" altLang="zh-CN"/>
          </a:p>
        </p:txBody>
      </p:sp>
    </p:spTree>
    <p:extLst>
      <p:ext uri="{BB962C8B-B14F-4D97-AF65-F5344CB8AC3E}">
        <p14:creationId xmlns:p14="http://schemas.microsoft.com/office/powerpoint/2010/main" val="7142449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8"/>
          <p:cNvSpPr>
            <a:spLocks noGrp="1" noChangeArrowheads="1"/>
          </p:cNvSpPr>
          <p:nvPr>
            <p:ph type="sldNum" sz="quarter" idx="12"/>
          </p:nvPr>
        </p:nvSpPr>
        <p:spPr>
          <a:ln/>
        </p:spPr>
        <p:txBody>
          <a:bodyPr/>
          <a:lstStyle>
            <a:lvl1pPr>
              <a:defRPr/>
            </a:lvl1pPr>
          </a:lstStyle>
          <a:p>
            <a:pPr>
              <a:defRPr/>
            </a:pPr>
            <a:fld id="{990A239E-249B-4CA3-98B6-701CEADFA9FB}" type="slidenum">
              <a:rPr lang="en-US" altLang="zh-CN"/>
              <a:pPr>
                <a:defRPr/>
              </a:pPr>
              <a:t>‹#›</a:t>
            </a:fld>
            <a:endParaRPr lang="en-US" altLang="zh-CN"/>
          </a:p>
        </p:txBody>
      </p:sp>
    </p:spTree>
    <p:extLst>
      <p:ext uri="{BB962C8B-B14F-4D97-AF65-F5344CB8AC3E}">
        <p14:creationId xmlns:p14="http://schemas.microsoft.com/office/powerpoint/2010/main" val="15065017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8"/>
          <p:cNvSpPr>
            <a:spLocks noGrp="1" noChangeArrowheads="1"/>
          </p:cNvSpPr>
          <p:nvPr>
            <p:ph type="sldNum" sz="quarter" idx="12"/>
          </p:nvPr>
        </p:nvSpPr>
        <p:spPr>
          <a:ln/>
        </p:spPr>
        <p:txBody>
          <a:bodyPr/>
          <a:lstStyle>
            <a:lvl1pPr>
              <a:defRPr/>
            </a:lvl1pPr>
          </a:lstStyle>
          <a:p>
            <a:pPr>
              <a:defRPr/>
            </a:pPr>
            <a:fld id="{2E0B23AF-A59A-4BE5-AC44-46B3ED2B1A58}" type="slidenum">
              <a:rPr lang="en-US" altLang="zh-CN"/>
              <a:pPr>
                <a:defRPr/>
              </a:pPr>
              <a:t>‹#›</a:t>
            </a:fld>
            <a:endParaRPr lang="en-US" altLang="zh-CN"/>
          </a:p>
        </p:txBody>
      </p:sp>
    </p:spTree>
    <p:extLst>
      <p:ext uri="{BB962C8B-B14F-4D97-AF65-F5344CB8AC3E}">
        <p14:creationId xmlns:p14="http://schemas.microsoft.com/office/powerpoint/2010/main" val="2303072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6CE1F677-F31C-4545-B374-337557884004}"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2376391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8"/>
          <p:cNvSpPr>
            <a:spLocks noGrp="1" noChangeArrowheads="1"/>
          </p:cNvSpPr>
          <p:nvPr>
            <p:ph type="sldNum" sz="quarter" idx="12"/>
          </p:nvPr>
        </p:nvSpPr>
        <p:spPr>
          <a:ln/>
        </p:spPr>
        <p:txBody>
          <a:bodyPr/>
          <a:lstStyle>
            <a:lvl1pPr>
              <a:defRPr/>
            </a:lvl1pPr>
          </a:lstStyle>
          <a:p>
            <a:pPr>
              <a:defRPr/>
            </a:pPr>
            <a:fld id="{9B5A4135-7B46-4296-9A04-DF0F7BE3C8FF}" type="slidenum">
              <a:rPr lang="en-US" altLang="zh-CN"/>
              <a:pPr>
                <a:defRPr/>
              </a:pPr>
              <a:t>‹#›</a:t>
            </a:fld>
            <a:endParaRPr lang="en-US" altLang="zh-CN"/>
          </a:p>
        </p:txBody>
      </p:sp>
    </p:spTree>
    <p:extLst>
      <p:ext uri="{BB962C8B-B14F-4D97-AF65-F5344CB8AC3E}">
        <p14:creationId xmlns:p14="http://schemas.microsoft.com/office/powerpoint/2010/main" val="12276000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8"/>
          <p:cNvSpPr>
            <a:spLocks noGrp="1" noChangeArrowheads="1"/>
          </p:cNvSpPr>
          <p:nvPr>
            <p:ph type="sldNum" sz="quarter" idx="12"/>
          </p:nvPr>
        </p:nvSpPr>
        <p:spPr>
          <a:ln/>
        </p:spPr>
        <p:txBody>
          <a:bodyPr/>
          <a:lstStyle>
            <a:lvl1pPr>
              <a:defRPr/>
            </a:lvl1pPr>
          </a:lstStyle>
          <a:p>
            <a:pPr>
              <a:defRPr/>
            </a:pPr>
            <a:fld id="{4F17DF27-DD92-4A11-90B8-8DD08A04F181}" type="slidenum">
              <a:rPr lang="en-US" altLang="zh-CN"/>
              <a:pPr>
                <a:defRPr/>
              </a:pPr>
              <a:t>‹#›</a:t>
            </a:fld>
            <a:endParaRPr lang="en-US" altLang="zh-CN"/>
          </a:p>
        </p:txBody>
      </p:sp>
    </p:spTree>
    <p:extLst>
      <p:ext uri="{BB962C8B-B14F-4D97-AF65-F5344CB8AC3E}">
        <p14:creationId xmlns:p14="http://schemas.microsoft.com/office/powerpoint/2010/main" val="27879770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1313" y="1600200"/>
            <a:ext cx="2078037" cy="45259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600200"/>
            <a:ext cx="6081713"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8"/>
          <p:cNvSpPr>
            <a:spLocks noGrp="1" noChangeArrowheads="1"/>
          </p:cNvSpPr>
          <p:nvPr>
            <p:ph type="sldNum" sz="quarter" idx="12"/>
          </p:nvPr>
        </p:nvSpPr>
        <p:spPr>
          <a:ln/>
        </p:spPr>
        <p:txBody>
          <a:bodyPr/>
          <a:lstStyle>
            <a:lvl1pPr>
              <a:defRPr/>
            </a:lvl1pPr>
          </a:lstStyle>
          <a:p>
            <a:pPr>
              <a:defRPr/>
            </a:pPr>
            <a:fld id="{3B0712A6-BD21-49DF-897C-307BBD6D4C28}" type="slidenum">
              <a:rPr lang="en-US" altLang="zh-CN"/>
              <a:pPr>
                <a:defRPr/>
              </a:pPr>
              <a:t>‹#›</a:t>
            </a:fld>
            <a:endParaRPr lang="en-US" altLang="zh-CN"/>
          </a:p>
        </p:txBody>
      </p:sp>
    </p:spTree>
    <p:extLst>
      <p:ext uri="{BB962C8B-B14F-4D97-AF65-F5344CB8AC3E}">
        <p14:creationId xmlns:p14="http://schemas.microsoft.com/office/powerpoint/2010/main" val="572554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D369B0C0-92FD-448A-9081-D9ED77AF0698}"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88657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94FABFEB-E67A-4DB7-9DA1-C8A5A3307D48}"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72239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E6D6AF3F-33D1-4713-9855-646DFB8585AF}" type="slidenum">
              <a:rPr lang="en-US" altLang="zh-CN"/>
              <a:pPr>
                <a:defRPr/>
              </a:pPr>
              <a:t>‹#›</a:t>
            </a:fld>
            <a:endParaRPr lang="en-US" altLang="zh-CN"/>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23823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0B556A92-CE35-4B6D-BD09-D12B7E1797D1}" type="slidenum">
              <a:rPr lang="en-US" altLang="zh-CN"/>
              <a:pPr>
                <a:defRPr/>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897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F33E3DB4-A728-401D-A5C3-0DC0D910C06D}" type="slidenum">
              <a:rPr lang="en-US" altLang="zh-CN"/>
              <a:pPr>
                <a:defRPr/>
              </a:pPr>
              <a:t>‹#›</a:t>
            </a:fld>
            <a:endParaRPr lang="en-US" altLang="zh-CN"/>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400973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D2C65FEC-AB19-4FAB-8F33-BF5B15CFBDEB}"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98753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FD64D796-AC29-4CEE-BC02-E796BC7919D4}"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31645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ea typeface="+mn-ea"/>
              </a:defRPr>
            </a:lvl1pPr>
          </a:lstStyle>
          <a:p>
            <a:pPr>
              <a:defRPr/>
            </a:pPr>
            <a:endParaRPr lang="en-US" altLang="zh-CN"/>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Black" panose="020B0A04020102020204" pitchFamily="34" charset="0"/>
              </a:defRPr>
            </a:lvl1pPr>
          </a:lstStyle>
          <a:p>
            <a:pPr>
              <a:defRPr/>
            </a:pPr>
            <a:fld id="{CC9F92F0-53EA-40BA-8FC9-678C89B07FD8}" type="slidenum">
              <a:rPr lang="en-US" altLang="zh-CN"/>
              <a:pPr>
                <a:defRPr/>
              </a:pPr>
              <a:t>‹#›</a:t>
            </a:fld>
            <a:endParaRPr lang="en-US" altLang="zh-CN"/>
          </a:p>
        </p:txBody>
      </p:sp>
      <p:sp>
        <p:nvSpPr>
          <p:cNvPr id="1028" name="Rectangle 14"/>
          <p:cNvSpPr>
            <a:spLocks noGrp="1" noChangeArrowheads="1"/>
          </p:cNvSpPr>
          <p:nvPr>
            <p:ph type="title"/>
          </p:nvPr>
        </p:nvSpPr>
        <p:spPr bwMode="auto">
          <a:xfrm>
            <a:off x="323850" y="0"/>
            <a:ext cx="8002588"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9"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charset="-122"/>
        </a:defRPr>
      </a:lvl2pPr>
      <a:lvl3pPr algn="l" rtl="0" eaLnBrk="0" fontAlgn="base" hangingPunct="0">
        <a:spcBef>
          <a:spcPct val="0"/>
        </a:spcBef>
        <a:spcAft>
          <a:spcPct val="0"/>
        </a:spcAft>
        <a:defRPr sz="4400">
          <a:solidFill>
            <a:schemeClr val="tx1"/>
          </a:solidFill>
          <a:latin typeface="Arial" charset="0"/>
          <a:ea typeface="宋体" charset="-122"/>
        </a:defRPr>
      </a:lvl3pPr>
      <a:lvl4pPr algn="l" rtl="0" eaLnBrk="0" fontAlgn="base" hangingPunct="0">
        <a:spcBef>
          <a:spcPct val="0"/>
        </a:spcBef>
        <a:spcAft>
          <a:spcPct val="0"/>
        </a:spcAft>
        <a:defRPr sz="4400">
          <a:solidFill>
            <a:schemeClr val="tx1"/>
          </a:solidFill>
          <a:latin typeface="Arial" charset="0"/>
          <a:ea typeface="宋体" charset="-122"/>
        </a:defRPr>
      </a:lvl4pPr>
      <a:lvl5pPr algn="l" rtl="0" eaLnBrk="0" fontAlgn="base" hangingPunct="0">
        <a:spcBef>
          <a:spcPct val="0"/>
        </a:spcBef>
        <a:spcAft>
          <a:spcPct val="0"/>
        </a:spcAft>
        <a:defRPr sz="4400">
          <a:solidFill>
            <a:schemeClr val="tx1"/>
          </a:solidFill>
          <a:latin typeface="Arial" charset="0"/>
          <a:ea typeface="宋体" charset="-122"/>
        </a:defRPr>
      </a:lvl5pPr>
      <a:lvl6pPr marL="457200" algn="l" rtl="0" eaLnBrk="0" fontAlgn="base" hangingPunct="0">
        <a:spcBef>
          <a:spcPct val="0"/>
        </a:spcBef>
        <a:spcAft>
          <a:spcPct val="0"/>
        </a:spcAft>
        <a:defRPr sz="4400">
          <a:solidFill>
            <a:schemeClr val="tx1"/>
          </a:solidFill>
          <a:latin typeface="Arial" charset="0"/>
          <a:ea typeface="宋体" charset="-122"/>
        </a:defRPr>
      </a:lvl6pPr>
      <a:lvl7pPr marL="914400" algn="l" rtl="0" eaLnBrk="0" fontAlgn="base" hangingPunct="0">
        <a:spcBef>
          <a:spcPct val="0"/>
        </a:spcBef>
        <a:spcAft>
          <a:spcPct val="0"/>
        </a:spcAft>
        <a:defRPr sz="4400">
          <a:solidFill>
            <a:schemeClr val="tx1"/>
          </a:solidFill>
          <a:latin typeface="Arial" charset="0"/>
          <a:ea typeface="宋体" charset="-122"/>
        </a:defRPr>
      </a:lvl7pPr>
      <a:lvl8pPr marL="1371600" algn="l" rtl="0" eaLnBrk="0" fontAlgn="base" hangingPunct="0">
        <a:spcBef>
          <a:spcPct val="0"/>
        </a:spcBef>
        <a:spcAft>
          <a:spcPct val="0"/>
        </a:spcAft>
        <a:defRPr sz="4400">
          <a:solidFill>
            <a:schemeClr val="tx1"/>
          </a:solidFill>
          <a:latin typeface="Arial" charset="0"/>
          <a:ea typeface="宋体" charset="-122"/>
        </a:defRPr>
      </a:lvl8pPr>
      <a:lvl9pPr marL="1828800" algn="l" rtl="0" eaLnBrk="0" fontAlgn="base" hangingPunct="0">
        <a:spcBef>
          <a:spcPct val="0"/>
        </a:spcBef>
        <a:spcAft>
          <a:spcPct val="0"/>
        </a:spcAft>
        <a:defRPr sz="4400">
          <a:solidFill>
            <a:schemeClr val="tx1"/>
          </a:solidFill>
          <a:latin typeface="Arial" charset="0"/>
          <a:ea typeface="宋体"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50000">
              <a:srgbClr val="EE8E00"/>
            </a:gs>
            <a:gs pos="100000">
              <a:schemeClr val="bg1"/>
            </a:gs>
          </a:gsLst>
          <a:lin ang="5400000" scaled="1"/>
        </a:gradFill>
        <a:effectLst/>
      </p:bgPr>
    </p:bg>
    <p:spTree>
      <p:nvGrpSpPr>
        <p:cNvPr id="1" name=""/>
        <p:cNvGrpSpPr/>
        <p:nvPr/>
      </p:nvGrpSpPr>
      <p:grpSpPr>
        <a:xfrm>
          <a:off x="0" y="0"/>
          <a:ext cx="0" cy="0"/>
          <a:chOff x="0" y="0"/>
          <a:chExt cx="0" cy="0"/>
        </a:xfrm>
      </p:grpSpPr>
      <p:sp>
        <p:nvSpPr>
          <p:cNvPr id="2050" name="Rectangle 14"/>
          <p:cNvSpPr>
            <a:spLocks noGrp="1" noChangeArrowheads="1"/>
          </p:cNvSpPr>
          <p:nvPr>
            <p:ph type="title"/>
          </p:nvPr>
        </p:nvSpPr>
        <p:spPr bwMode="auto">
          <a:xfrm>
            <a:off x="539750" y="2420938"/>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1" name="Rectangle 16"/>
          <p:cNvSpPr>
            <a:spLocks noGrp="1" noChangeArrowheads="1"/>
          </p:cNvSpPr>
          <p:nvPr>
            <p:ph type="dt" sz="half" idx="2"/>
          </p:nvPr>
        </p:nvSpPr>
        <p:spPr bwMode="auto">
          <a:xfrm>
            <a:off x="457200" y="6248400"/>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defRPr>
            </a:lvl1pPr>
          </a:lstStyle>
          <a:p>
            <a:pPr>
              <a:defRPr/>
            </a:pPr>
            <a:endParaRPr lang="en-US" altLang="zh-CN"/>
          </a:p>
        </p:txBody>
      </p:sp>
      <p:sp>
        <p:nvSpPr>
          <p:cNvPr id="32" name="Rectangle 17"/>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200">
                <a:latin typeface="Arial" charset="0"/>
                <a:ea typeface="+mn-ea"/>
              </a:defRPr>
            </a:lvl1pPr>
          </a:lstStyle>
          <a:p>
            <a:pPr>
              <a:defRPr/>
            </a:pPr>
            <a:endParaRPr lang="en-US" altLang="zh-CN"/>
          </a:p>
        </p:txBody>
      </p:sp>
      <p:sp>
        <p:nvSpPr>
          <p:cNvPr id="33" name="Rectangle 18"/>
          <p:cNvSpPr>
            <a:spLocks noGrp="1" noChangeArrowheads="1"/>
          </p:cNvSpPr>
          <p:nvPr>
            <p:ph type="sldNum" sz="quarter" idx="4"/>
          </p:nvPr>
        </p:nvSpPr>
        <p:spPr bwMode="auto">
          <a:xfrm>
            <a:off x="6553200" y="6248400"/>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sz="1200" smtClean="0">
                <a:latin typeface="Arial Black" panose="020B0A04020102020204" pitchFamily="34" charset="0"/>
              </a:defRPr>
            </a:lvl1pPr>
          </a:lstStyle>
          <a:p>
            <a:pPr>
              <a:defRPr/>
            </a:pPr>
            <a:fld id="{EA714E8B-488B-4403-AF60-B041213F93F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charset="-122"/>
        </a:defRPr>
      </a:lvl2pPr>
      <a:lvl3pPr algn="l" rtl="0" eaLnBrk="0" fontAlgn="base" hangingPunct="0">
        <a:spcBef>
          <a:spcPct val="0"/>
        </a:spcBef>
        <a:spcAft>
          <a:spcPct val="0"/>
        </a:spcAft>
        <a:defRPr sz="4400">
          <a:solidFill>
            <a:schemeClr val="tx1"/>
          </a:solidFill>
          <a:latin typeface="Arial" charset="0"/>
          <a:ea typeface="宋体" charset="-122"/>
        </a:defRPr>
      </a:lvl3pPr>
      <a:lvl4pPr algn="l" rtl="0" eaLnBrk="0" fontAlgn="base" hangingPunct="0">
        <a:spcBef>
          <a:spcPct val="0"/>
        </a:spcBef>
        <a:spcAft>
          <a:spcPct val="0"/>
        </a:spcAft>
        <a:defRPr sz="4400">
          <a:solidFill>
            <a:schemeClr val="tx1"/>
          </a:solidFill>
          <a:latin typeface="Arial" charset="0"/>
          <a:ea typeface="宋体" charset="-122"/>
        </a:defRPr>
      </a:lvl4pPr>
      <a:lvl5pPr algn="l" rtl="0" eaLnBrk="0" fontAlgn="base" hangingPunct="0">
        <a:spcBef>
          <a:spcPct val="0"/>
        </a:spcBef>
        <a:spcAft>
          <a:spcPct val="0"/>
        </a:spcAft>
        <a:defRPr sz="4400">
          <a:solidFill>
            <a:schemeClr val="tx1"/>
          </a:solidFill>
          <a:latin typeface="Arial" charset="0"/>
          <a:ea typeface="宋体" charset="-122"/>
        </a:defRPr>
      </a:lvl5pPr>
      <a:lvl6pPr marL="457200" algn="l" rtl="0" eaLnBrk="0" fontAlgn="base" hangingPunct="0">
        <a:spcBef>
          <a:spcPct val="0"/>
        </a:spcBef>
        <a:spcAft>
          <a:spcPct val="0"/>
        </a:spcAft>
        <a:defRPr sz="4400">
          <a:solidFill>
            <a:schemeClr val="tx1"/>
          </a:solidFill>
          <a:latin typeface="Arial" charset="0"/>
          <a:ea typeface="宋体" charset="-122"/>
        </a:defRPr>
      </a:lvl6pPr>
      <a:lvl7pPr marL="914400" algn="l" rtl="0" eaLnBrk="0" fontAlgn="base" hangingPunct="0">
        <a:spcBef>
          <a:spcPct val="0"/>
        </a:spcBef>
        <a:spcAft>
          <a:spcPct val="0"/>
        </a:spcAft>
        <a:defRPr sz="4400">
          <a:solidFill>
            <a:schemeClr val="tx1"/>
          </a:solidFill>
          <a:latin typeface="Arial" charset="0"/>
          <a:ea typeface="宋体" charset="-122"/>
        </a:defRPr>
      </a:lvl7pPr>
      <a:lvl8pPr marL="1371600" algn="l" rtl="0" eaLnBrk="0" fontAlgn="base" hangingPunct="0">
        <a:spcBef>
          <a:spcPct val="0"/>
        </a:spcBef>
        <a:spcAft>
          <a:spcPct val="0"/>
        </a:spcAft>
        <a:defRPr sz="4400">
          <a:solidFill>
            <a:schemeClr val="tx1"/>
          </a:solidFill>
          <a:latin typeface="Arial" charset="0"/>
          <a:ea typeface="宋体" charset="-122"/>
        </a:defRPr>
      </a:lvl8pPr>
      <a:lvl9pPr marL="1828800" algn="l" rtl="0" eaLnBrk="0" fontAlgn="base" hangingPunct="0">
        <a:spcBef>
          <a:spcPct val="0"/>
        </a:spcBef>
        <a:spcAft>
          <a:spcPct val="0"/>
        </a:spcAft>
        <a:defRPr sz="4400">
          <a:solidFill>
            <a:schemeClr val="tx1"/>
          </a:solidFill>
          <a:latin typeface="Arial" charset="0"/>
          <a:ea typeface="宋体"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3.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6.wmf"/><Relationship Id="rId4" Type="http://schemas.openxmlformats.org/officeDocument/2006/relationships/oleObject" Target="../embeddings/oleObject3.bin"/><Relationship Id="rId9" Type="http://schemas.openxmlformats.org/officeDocument/2006/relationships/image" Target="../media/image8.wmf"/></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png"/><Relationship Id="rId4"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7.wmf"/><Relationship Id="rId4" Type="http://schemas.openxmlformats.org/officeDocument/2006/relationships/oleObject" Target="../embeddings/oleObject7.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0.wmf"/><Relationship Id="rId4" Type="http://schemas.openxmlformats.org/officeDocument/2006/relationships/oleObject" Target="../embeddings/oleObject8.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2.wmf"/><Relationship Id="rId5" Type="http://schemas.openxmlformats.org/officeDocument/2006/relationships/oleObject" Target="../embeddings/oleObject10.bin"/><Relationship Id="rId4" Type="http://schemas.openxmlformats.org/officeDocument/2006/relationships/image" Target="../media/image21.wmf"/></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3.wmf"/><Relationship Id="rId4" Type="http://schemas.openxmlformats.org/officeDocument/2006/relationships/oleObject" Target="../embeddings/oleObject11.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24.wmf"/><Relationship Id="rId4" Type="http://schemas.openxmlformats.org/officeDocument/2006/relationships/oleObject" Target="../embeddings/oleObject12.bin"/></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25.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47.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5.bin"/><Relationship Id="rId5" Type="http://schemas.openxmlformats.org/officeDocument/2006/relationships/image" Target="../media/image26.wmf"/><Relationship Id="rId4" Type="http://schemas.openxmlformats.org/officeDocument/2006/relationships/oleObject" Target="../embeddings/oleObject14.bin"/><Relationship Id="rId9" Type="http://schemas.openxmlformats.org/officeDocument/2006/relationships/image" Target="../media/image28.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29.wmf"/></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48.xml"/><Relationship Id="rId7"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19.bin"/><Relationship Id="rId11" Type="http://schemas.openxmlformats.org/officeDocument/2006/relationships/image" Target="../media/image33.wmf"/><Relationship Id="rId5" Type="http://schemas.openxmlformats.org/officeDocument/2006/relationships/image" Target="../media/image30.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32.wmf"/></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9.xml"/><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3.bin"/><Relationship Id="rId5" Type="http://schemas.openxmlformats.org/officeDocument/2006/relationships/image" Target="../media/image34.wmf"/><Relationship Id="rId4" Type="http://schemas.openxmlformats.org/officeDocument/2006/relationships/oleObject" Target="../embeddings/oleObject22.bin"/></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7.wmf"/></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38.wmf"/><Relationship Id="rId4" Type="http://schemas.openxmlformats.org/officeDocument/2006/relationships/oleObject" Target="../embeddings/oleObject25.bin"/></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36.png"/><Relationship Id="rId4" Type="http://schemas.openxmlformats.org/officeDocument/2006/relationships/image" Target="../media/image39.wmf"/></Relationships>
</file>

<file path=ppt/slides/_rels/slide59.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18"/>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79FE55B-CC4D-4F62-945F-E8C2F00DBE0B}" type="slidenum">
              <a:rPr lang="en-US" altLang="zh-CN">
                <a:latin typeface="Arial Black" panose="020B0A04020102020204" pitchFamily="34" charset="0"/>
              </a:rPr>
              <a:pPr/>
              <a:t>1</a:t>
            </a:fld>
            <a:endParaRPr lang="en-US" altLang="zh-CN">
              <a:latin typeface="Arial Black" panose="020B0A04020102020204" pitchFamily="34" charset="0"/>
            </a:endParaRPr>
          </a:p>
        </p:txBody>
      </p:sp>
      <p:sp>
        <p:nvSpPr>
          <p:cNvPr id="6" name="Rectangle 2"/>
          <p:cNvSpPr txBox="1">
            <a:spLocks noChangeArrowheads="1"/>
          </p:cNvSpPr>
          <p:nvPr/>
        </p:nvSpPr>
        <p:spPr bwMode="auto">
          <a:xfrm>
            <a:off x="457200" y="333375"/>
            <a:ext cx="8229600" cy="1371600"/>
          </a:xfrm>
          <a:prstGeom prst="rect">
            <a:avLst/>
          </a:prstGeom>
          <a:noFill/>
          <a:ln>
            <a:noFill/>
          </a:ln>
          <a:extLst/>
        </p:spPr>
        <p:txBody>
          <a:bodyPr anchor="ctr"/>
          <a:lstStyle>
            <a:lvl1pPr algn="l" rtl="0" eaLnBrk="0" fontAlgn="base" hangingPunct="0">
              <a:spcBef>
                <a:spcPct val="0"/>
              </a:spcBef>
              <a:spcAft>
                <a:spcPct val="0"/>
              </a:spcAft>
              <a:defRPr sz="5000">
                <a:solidFill>
                  <a:srgbClr val="FFFFFF"/>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defRPr/>
            </a:pPr>
            <a:r>
              <a:rPr lang="zh-CN" altLang="en-US" sz="4400" b="1" kern="0" dirty="0">
                <a:solidFill>
                  <a:srgbClr val="EE8E00"/>
                </a:solidFill>
                <a:effectLst>
                  <a:outerShdw blurRad="38100" dist="38100" dir="2700000" algn="tl">
                    <a:srgbClr val="C0C0C0"/>
                  </a:outerShdw>
                </a:effectLst>
              </a:rPr>
              <a:t>第</a:t>
            </a:r>
            <a:r>
              <a:rPr lang="en-US" altLang="zh-CN" sz="4400" b="1" kern="0" dirty="0">
                <a:solidFill>
                  <a:srgbClr val="EE8E00"/>
                </a:solidFill>
                <a:effectLst>
                  <a:outerShdw blurRad="38100" dist="38100" dir="2700000" algn="tl">
                    <a:srgbClr val="C0C0C0"/>
                  </a:outerShdw>
                </a:effectLst>
              </a:rPr>
              <a:t>5</a:t>
            </a:r>
            <a:r>
              <a:rPr lang="zh-CN" altLang="en-US" sz="4400" b="1" kern="0" dirty="0">
                <a:solidFill>
                  <a:srgbClr val="EE8E00"/>
                </a:solidFill>
                <a:effectLst>
                  <a:outerShdw blurRad="38100" dist="38100" dir="2700000" algn="tl">
                    <a:srgbClr val="C0C0C0"/>
                  </a:outerShdw>
                </a:effectLst>
              </a:rPr>
              <a:t>章 图的基本概念 </a:t>
            </a:r>
          </a:p>
        </p:txBody>
      </p:sp>
      <p:sp>
        <p:nvSpPr>
          <p:cNvPr id="7" name="Rectangle 3"/>
          <p:cNvSpPr txBox="1">
            <a:spLocks noChangeArrowheads="1"/>
          </p:cNvSpPr>
          <p:nvPr/>
        </p:nvSpPr>
        <p:spPr bwMode="auto">
          <a:xfrm>
            <a:off x="611188" y="1727200"/>
            <a:ext cx="8229600" cy="4167188"/>
          </a:xfrm>
          <a:prstGeom prst="rect">
            <a:avLst/>
          </a:prstGeom>
          <a:noFill/>
          <a:ln>
            <a:noFill/>
          </a:ln>
          <a:extLst/>
        </p:spPr>
        <p:txBody>
          <a:bodyPr/>
          <a:lstStyle>
            <a:lvl1pPr marL="0" indent="0" algn="l" rtl="0" eaLnBrk="0" fontAlgn="base" hangingPunct="0">
              <a:spcBef>
                <a:spcPct val="20000"/>
              </a:spcBef>
              <a:spcAft>
                <a:spcPct val="0"/>
              </a:spcAft>
              <a:buClr>
                <a:schemeClr val="bg2"/>
              </a:buClr>
              <a:buSzPct val="75000"/>
              <a:buFont typeface="Wingdings" panose="05000000000000000000" pitchFamily="2" charset="2"/>
              <a:buNone/>
              <a:defRPr sz="3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457200" indent="-457200" eaLnBrk="1" hangingPunct="1">
              <a:spcBef>
                <a:spcPct val="80000"/>
              </a:spcBef>
              <a:buFont typeface="Wingdings" panose="05000000000000000000" pitchFamily="2" charset="2"/>
              <a:buChar char="n"/>
              <a:defRPr/>
            </a:pPr>
            <a:r>
              <a:rPr lang="zh-CN" altLang="en-US" sz="3200" b="1" kern="0" dirty="0"/>
              <a:t>无向图及有向图</a:t>
            </a:r>
          </a:p>
          <a:p>
            <a:pPr marL="457200" indent="-457200" eaLnBrk="1" hangingPunct="1">
              <a:spcBef>
                <a:spcPct val="80000"/>
              </a:spcBef>
              <a:buFont typeface="Wingdings" panose="05000000000000000000" pitchFamily="2" charset="2"/>
              <a:buChar char="n"/>
              <a:defRPr/>
            </a:pPr>
            <a:r>
              <a:rPr lang="zh-CN" altLang="en-US" sz="3200" b="1" kern="0" dirty="0"/>
              <a:t>通路、回路、图的连通性</a:t>
            </a:r>
          </a:p>
          <a:p>
            <a:pPr marL="457200" indent="-457200" eaLnBrk="1" hangingPunct="1">
              <a:spcBef>
                <a:spcPct val="80000"/>
              </a:spcBef>
              <a:buFont typeface="Wingdings" panose="05000000000000000000" pitchFamily="2" charset="2"/>
              <a:buChar char="n"/>
              <a:defRPr/>
            </a:pPr>
            <a:r>
              <a:rPr lang="zh-CN" altLang="en-US" sz="3200" b="1" kern="0" dirty="0"/>
              <a:t>图的矩阵表示</a:t>
            </a:r>
            <a:endParaRPr lang="en-US" altLang="zh-CN" sz="3200" b="1" kern="0" dirty="0"/>
          </a:p>
          <a:p>
            <a:pPr eaLnBrk="1" hangingPunct="1">
              <a:spcBef>
                <a:spcPct val="80000"/>
              </a:spcBef>
              <a:defRPr/>
            </a:pPr>
            <a:endParaRPr lang="zh-CN" altLang="en-US" sz="3200" b="1" kern="0" dirty="0"/>
          </a:p>
          <a:p>
            <a:pPr eaLnBrk="1" hangingPunct="1">
              <a:defRPr/>
            </a:pPr>
            <a:endParaRPr lang="en-US" altLang="zh-CN" b="1" kern="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D60184A-0AB5-4553-95A4-BBF57C76D7B4}" type="slidenum">
              <a:rPr lang="en-US" altLang="zh-CN" sz="1200">
                <a:latin typeface="Arial Black" panose="020B0A04020102020204" pitchFamily="34" charset="0"/>
              </a:rPr>
              <a:pPr>
                <a:spcBef>
                  <a:spcPct val="0"/>
                </a:spcBef>
                <a:buClrTx/>
                <a:buSzTx/>
                <a:buFontTx/>
                <a:buNone/>
              </a:pPr>
              <a:t>10</a:t>
            </a:fld>
            <a:endParaRPr lang="en-US" altLang="zh-CN" sz="1200">
              <a:latin typeface="Arial Black" panose="020B0A04020102020204" pitchFamily="34" charset="0"/>
            </a:endParaRPr>
          </a:p>
        </p:txBody>
      </p:sp>
      <p:sp>
        <p:nvSpPr>
          <p:cNvPr id="166914" name="Rectangle 2"/>
          <p:cNvSpPr>
            <a:spLocks noGrp="1" noChangeArrowheads="1"/>
          </p:cNvSpPr>
          <p:nvPr>
            <p:ph type="title"/>
          </p:nvPr>
        </p:nvSpPr>
        <p:spPr>
          <a:xfrm>
            <a:off x="179512" y="332656"/>
            <a:ext cx="8229600" cy="609600"/>
          </a:xfrm>
        </p:spPr>
        <p:txBody>
          <a:bodyPr/>
          <a:lstStyle/>
          <a:p>
            <a:pPr>
              <a:defRPr/>
            </a:pPr>
            <a:r>
              <a:rPr lang="zh-CN" altLang="en-US" b="1" dirty="0">
                <a:solidFill>
                  <a:srgbClr val="A50021"/>
                </a:solidFill>
                <a:effectLst>
                  <a:outerShdw blurRad="38100" dist="38100" dir="2700000" algn="tl">
                    <a:srgbClr val="C0C0C0"/>
                  </a:outerShdw>
                </a:effectLst>
                <a:latin typeface="宋体" charset="-122"/>
              </a:rPr>
              <a:t>有向图顶点的度数</a:t>
            </a:r>
            <a:r>
              <a:rPr lang="en-US" altLang="zh-CN" sz="4000" b="1" dirty="0">
                <a:latin typeface="宋体" charset="-122"/>
              </a:rPr>
              <a:t> </a:t>
            </a:r>
          </a:p>
        </p:txBody>
      </p:sp>
      <p:sp>
        <p:nvSpPr>
          <p:cNvPr id="22532" name="Rectangle 3"/>
          <p:cNvSpPr>
            <a:spLocks noGrp="1" noChangeArrowheads="1"/>
          </p:cNvSpPr>
          <p:nvPr>
            <p:ph type="body" idx="1"/>
          </p:nvPr>
        </p:nvSpPr>
        <p:spPr>
          <a:xfrm>
            <a:off x="323528" y="1280457"/>
            <a:ext cx="8229600" cy="5410200"/>
          </a:xfrm>
        </p:spPr>
        <p:txBody>
          <a:bodyPr/>
          <a:lstStyle/>
          <a:p>
            <a:pPr marL="0" indent="0" algn="just">
              <a:lnSpc>
                <a:spcPct val="110000"/>
              </a:lnSpc>
              <a:buFont typeface="Wingdings" panose="05000000000000000000" pitchFamily="2" charset="2"/>
              <a:buNone/>
            </a:pPr>
            <a:r>
              <a:rPr lang="zh-CN" altLang="en-US" b="1" dirty="0">
                <a:solidFill>
                  <a:srgbClr val="C00000"/>
                </a:solidFill>
                <a:effectLst>
                  <a:outerShdw blurRad="38100" dist="38100" dir="2700000" algn="tl">
                    <a:srgbClr val="000000">
                      <a:alpha val="43137"/>
                    </a:srgbClr>
                  </a:outerShdw>
                </a:effectLst>
                <a:latin typeface="Times New Roman" panose="02020603050405020304" pitchFamily="18" charset="0"/>
              </a:rPr>
              <a:t>定义</a:t>
            </a:r>
            <a:r>
              <a:rPr lang="zh-CN" altLang="en-US" b="1" dirty="0">
                <a:solidFill>
                  <a:srgbClr val="FF3300"/>
                </a:solidFill>
                <a:latin typeface="Times New Roman" panose="02020603050405020304" pitchFamily="18" charset="0"/>
              </a:rPr>
              <a:t>  </a:t>
            </a:r>
            <a:r>
              <a:rPr lang="zh-CN" altLang="en-US" sz="2800" b="1" dirty="0">
                <a:latin typeface="Times New Roman" panose="02020603050405020304" pitchFamily="18" charset="0"/>
              </a:rPr>
              <a:t>设</a:t>
            </a:r>
            <a:r>
              <a:rPr lang="en-US" altLang="zh-CN" sz="2800" b="1" i="1" dirty="0">
                <a:latin typeface="Times New Roman" panose="02020603050405020304" pitchFamily="18" charset="0"/>
              </a:rPr>
              <a:t>D</a:t>
            </a:r>
            <a:r>
              <a:rPr lang="en-US" altLang="zh-CN" sz="2800" b="1" dirty="0">
                <a:latin typeface="Times New Roman" panose="02020603050405020304" pitchFamily="18" charset="0"/>
              </a:rPr>
              <a:t>=&lt;</a:t>
            </a:r>
            <a:r>
              <a:rPr lang="en-US" altLang="zh-CN" sz="2800" b="1" i="1" dirty="0">
                <a:latin typeface="Times New Roman" panose="02020603050405020304" pitchFamily="18" charset="0"/>
              </a:rPr>
              <a:t>V</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E</a:t>
            </a:r>
            <a:r>
              <a:rPr lang="en-US" altLang="zh-CN" sz="2800" b="1" dirty="0">
                <a:latin typeface="Times New Roman" panose="02020603050405020304" pitchFamily="18" charset="0"/>
              </a:rPr>
              <a:t>&gt;</a:t>
            </a:r>
            <a:r>
              <a:rPr lang="zh-CN" altLang="en-US" sz="2800" b="1" dirty="0">
                <a:latin typeface="Times New Roman" panose="02020603050405020304" pitchFamily="18" charset="0"/>
              </a:rPr>
              <a:t>为</a:t>
            </a: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rPr>
              <a:t>有向图</a:t>
            </a:r>
            <a:r>
              <a:rPr lang="en-US" altLang="zh-CN" sz="2800" b="1" dirty="0">
                <a:latin typeface="Times New Roman" panose="02020603050405020304" pitchFamily="18" charset="0"/>
              </a:rPr>
              <a:t>, </a:t>
            </a:r>
            <a:r>
              <a:rPr lang="en-US" altLang="zh-CN" sz="2800" b="1" i="1" dirty="0" err="1">
                <a:latin typeface="Times New Roman" panose="02020603050405020304" pitchFamily="18" charset="0"/>
              </a:rPr>
              <a:t>v</a:t>
            </a:r>
            <a:r>
              <a:rPr lang="en-US" altLang="zh-CN" sz="2800" b="1" dirty="0" err="1">
                <a:latin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rPr>
              <a:t>V</a:t>
            </a:r>
            <a:r>
              <a:rPr lang="en-US" altLang="zh-CN" sz="2800" b="1" dirty="0">
                <a:latin typeface="Times New Roman" panose="02020603050405020304" pitchFamily="18" charset="0"/>
              </a:rPr>
              <a:t>,</a:t>
            </a:r>
          </a:p>
          <a:p>
            <a:pPr algn="just">
              <a:lnSpc>
                <a:spcPct val="110000"/>
              </a:lnSpc>
              <a:buFont typeface="Arial" panose="020B0604020202020204" pitchFamily="34" charset="0"/>
              <a:buChar char="•"/>
            </a:pP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v</a:t>
            </a:r>
            <a:r>
              <a:rPr lang="zh-CN" altLang="en-US" sz="2800" b="1" dirty="0">
                <a:solidFill>
                  <a:srgbClr val="3366CC"/>
                </a:solidFill>
                <a:effectLst>
                  <a:outerShdw blurRad="38100" dist="38100" dir="2700000" algn="tl">
                    <a:srgbClr val="000000">
                      <a:alpha val="43137"/>
                    </a:srgbClr>
                  </a:outerShdw>
                </a:effectLst>
                <a:latin typeface="Times New Roman" panose="02020603050405020304" pitchFamily="18" charset="0"/>
              </a:rPr>
              <a:t>的出度</a:t>
            </a: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d</a:t>
            </a:r>
            <a:r>
              <a:rPr lang="en-US" altLang="zh-CN" sz="2800" b="1" baseline="30000" dirty="0">
                <a:solidFill>
                  <a:srgbClr val="3366CC"/>
                </a:solidFill>
                <a:effectLst>
                  <a:outerShdw blurRad="38100" dist="38100" dir="2700000" algn="tl">
                    <a:srgbClr val="000000">
                      <a:alpha val="43137"/>
                    </a:srgbClr>
                  </a:outerShdw>
                </a:effectLst>
                <a:latin typeface="Times New Roman" panose="02020603050405020304" pitchFamily="18" charset="0"/>
              </a:rPr>
              <a:t>+</a:t>
            </a:r>
            <a:r>
              <a:rPr lang="en-US" altLang="zh-CN" sz="2800" b="1" dirty="0">
                <a:solidFill>
                  <a:srgbClr val="3366CC"/>
                </a:solidFill>
                <a:effectLst>
                  <a:outerShdw blurRad="38100" dist="38100" dir="2700000" algn="tl">
                    <a:srgbClr val="000000">
                      <a:alpha val="43137"/>
                    </a:srgbClr>
                  </a:outerShdw>
                </a:effectLst>
                <a:latin typeface="Times New Roman" panose="02020603050405020304" pitchFamily="18" charset="0"/>
              </a:rPr>
              <a:t>(</a:t>
            </a: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v</a:t>
            </a:r>
            <a:r>
              <a:rPr lang="en-US" altLang="zh-CN" sz="2800" b="1" dirty="0">
                <a:solidFill>
                  <a:srgbClr val="3366CC"/>
                </a:solidFill>
                <a:effectLst>
                  <a:outerShdw blurRad="38100" dist="38100" dir="2700000" algn="tl">
                    <a:srgbClr val="000000">
                      <a:alpha val="43137"/>
                    </a:srgbClr>
                  </a:outerShdw>
                </a:effectLst>
                <a:latin typeface="Times New Roman" panose="02020603050405020304" pitchFamily="18" charset="0"/>
              </a:rPr>
              <a:t>):  </a:t>
            </a:r>
            <a:r>
              <a:rPr lang="en-US" altLang="zh-CN" sz="2800" b="1" i="1" dirty="0">
                <a:latin typeface="Times New Roman" panose="02020603050405020304" pitchFamily="18" charset="0"/>
              </a:rPr>
              <a:t>v</a:t>
            </a:r>
            <a:r>
              <a:rPr lang="zh-CN" altLang="en-US" sz="2800" b="1" dirty="0">
                <a:latin typeface="Times New Roman" panose="02020603050405020304" pitchFamily="18" charset="0"/>
              </a:rPr>
              <a:t>作为边的</a:t>
            </a:r>
            <a:r>
              <a:rPr lang="zh-CN" altLang="en-US" sz="2800" b="1" u="sng" dirty="0">
                <a:effectLst>
                  <a:outerShdw blurRad="38100" dist="38100" dir="2700000" algn="tl">
                    <a:srgbClr val="000000">
                      <a:alpha val="43137"/>
                    </a:srgbClr>
                  </a:outerShdw>
                </a:effectLst>
                <a:latin typeface="Times New Roman" panose="02020603050405020304" pitchFamily="18" charset="0"/>
              </a:rPr>
              <a:t>始点</a:t>
            </a:r>
            <a:r>
              <a:rPr lang="zh-CN" altLang="en-US" sz="2800" b="1" dirty="0">
                <a:latin typeface="Times New Roman" panose="02020603050405020304" pitchFamily="18" charset="0"/>
              </a:rPr>
              <a:t>的次数之和</a:t>
            </a:r>
          </a:p>
          <a:p>
            <a:pPr algn="just">
              <a:lnSpc>
                <a:spcPct val="110000"/>
              </a:lnSpc>
              <a:buFont typeface="Arial" panose="020B0604020202020204" pitchFamily="34" charset="0"/>
              <a:buChar char="•"/>
            </a:pP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v</a:t>
            </a:r>
            <a:r>
              <a:rPr lang="zh-CN" altLang="en-US" sz="2800" b="1" dirty="0">
                <a:solidFill>
                  <a:srgbClr val="3366CC"/>
                </a:solidFill>
                <a:effectLst>
                  <a:outerShdw blurRad="38100" dist="38100" dir="2700000" algn="tl">
                    <a:srgbClr val="000000">
                      <a:alpha val="43137"/>
                    </a:srgbClr>
                  </a:outerShdw>
                </a:effectLst>
                <a:latin typeface="Times New Roman" panose="02020603050405020304" pitchFamily="18" charset="0"/>
              </a:rPr>
              <a:t>的入度</a:t>
            </a: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d</a:t>
            </a:r>
            <a:r>
              <a:rPr lang="en-US" altLang="zh-CN" sz="2800" b="1" baseline="30000" dirty="0">
                <a:solidFill>
                  <a:srgbClr val="3366CC"/>
                </a:solidFill>
                <a:effectLst>
                  <a:outerShdw blurRad="38100" dist="38100" dir="2700000" algn="tl">
                    <a:srgbClr val="000000">
                      <a:alpha val="43137"/>
                    </a:srgbClr>
                  </a:outerShdw>
                </a:effectLst>
                <a:latin typeface="Times New Roman" panose="02020603050405020304" pitchFamily="18" charset="0"/>
                <a:sym typeface="Symbol" panose="05050102010706020507" pitchFamily="18" charset="2"/>
              </a:rPr>
              <a:t></a:t>
            </a:r>
            <a:r>
              <a:rPr lang="en-US" altLang="zh-CN" sz="2800" b="1" dirty="0">
                <a:solidFill>
                  <a:srgbClr val="3366CC"/>
                </a:solidFill>
                <a:effectLst>
                  <a:outerShdw blurRad="38100" dist="38100" dir="2700000" algn="tl">
                    <a:srgbClr val="000000">
                      <a:alpha val="43137"/>
                    </a:srgbClr>
                  </a:outerShdw>
                </a:effectLst>
                <a:latin typeface="Times New Roman" panose="02020603050405020304" pitchFamily="18" charset="0"/>
              </a:rPr>
              <a:t>(</a:t>
            </a: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v</a:t>
            </a:r>
            <a:r>
              <a:rPr lang="en-US" altLang="zh-CN" sz="2800" b="1" dirty="0">
                <a:solidFill>
                  <a:srgbClr val="3366CC"/>
                </a:solidFill>
                <a:effectLst>
                  <a:outerShdw blurRad="38100" dist="38100" dir="2700000" algn="tl">
                    <a:srgbClr val="000000">
                      <a:alpha val="43137"/>
                    </a:srgbClr>
                  </a:outerShdw>
                </a:effectLst>
                <a:latin typeface="Times New Roman" panose="02020603050405020304" pitchFamily="18" charset="0"/>
              </a:rPr>
              <a:t>):  </a:t>
            </a:r>
            <a:r>
              <a:rPr lang="en-US" altLang="zh-CN" sz="2800" b="1" i="1" dirty="0">
                <a:latin typeface="Times New Roman" panose="02020603050405020304" pitchFamily="18" charset="0"/>
              </a:rPr>
              <a:t>v</a:t>
            </a:r>
            <a:r>
              <a:rPr lang="zh-CN" altLang="en-US" sz="2800" b="1" dirty="0">
                <a:latin typeface="Times New Roman" panose="02020603050405020304" pitchFamily="18" charset="0"/>
              </a:rPr>
              <a:t>作为边的</a:t>
            </a:r>
            <a:r>
              <a:rPr lang="zh-CN" altLang="en-US" sz="2800" b="1" u="sng" dirty="0">
                <a:effectLst>
                  <a:outerShdw blurRad="38100" dist="38100" dir="2700000" algn="tl">
                    <a:srgbClr val="000000">
                      <a:alpha val="43137"/>
                    </a:srgbClr>
                  </a:outerShdw>
                </a:effectLst>
                <a:latin typeface="Times New Roman" panose="02020603050405020304" pitchFamily="18" charset="0"/>
              </a:rPr>
              <a:t>终点</a:t>
            </a:r>
            <a:r>
              <a:rPr lang="zh-CN" altLang="en-US" sz="2800" b="1" dirty="0">
                <a:latin typeface="Times New Roman" panose="02020603050405020304" pitchFamily="18" charset="0"/>
              </a:rPr>
              <a:t>的次数之和</a:t>
            </a:r>
          </a:p>
          <a:p>
            <a:pPr algn="just">
              <a:lnSpc>
                <a:spcPct val="110000"/>
              </a:lnSpc>
              <a:buFont typeface="Arial" panose="020B0604020202020204" pitchFamily="34" charset="0"/>
              <a:buChar char="•"/>
            </a:pP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v</a:t>
            </a:r>
            <a:r>
              <a:rPr lang="zh-CN" altLang="en-US" sz="2800" b="1" dirty="0">
                <a:solidFill>
                  <a:srgbClr val="3366CC"/>
                </a:solidFill>
                <a:effectLst>
                  <a:outerShdw blurRad="38100" dist="38100" dir="2700000" algn="tl">
                    <a:srgbClr val="000000">
                      <a:alpha val="43137"/>
                    </a:srgbClr>
                  </a:outerShdw>
                </a:effectLst>
                <a:latin typeface="Times New Roman" panose="02020603050405020304" pitchFamily="18" charset="0"/>
              </a:rPr>
              <a:t>的度数</a:t>
            </a:r>
            <a:r>
              <a:rPr lang="en-US" altLang="zh-CN" sz="2800" b="1" dirty="0">
                <a:solidFill>
                  <a:srgbClr val="3366CC"/>
                </a:solidFill>
                <a:effectLst>
                  <a:outerShdw blurRad="38100" dist="38100" dir="2700000" algn="tl">
                    <a:srgbClr val="000000">
                      <a:alpha val="43137"/>
                    </a:srgbClr>
                  </a:outerShdw>
                </a:effectLst>
                <a:latin typeface="Times New Roman" panose="02020603050405020304" pitchFamily="18" charset="0"/>
              </a:rPr>
              <a:t>(</a:t>
            </a:r>
            <a:r>
              <a:rPr lang="zh-CN" altLang="en-US" sz="2800" b="1" dirty="0">
                <a:solidFill>
                  <a:srgbClr val="3366CC"/>
                </a:solidFill>
                <a:effectLst>
                  <a:outerShdw blurRad="38100" dist="38100" dir="2700000" algn="tl">
                    <a:srgbClr val="000000">
                      <a:alpha val="43137"/>
                    </a:srgbClr>
                  </a:outerShdw>
                </a:effectLst>
                <a:latin typeface="Times New Roman" panose="02020603050405020304" pitchFamily="18" charset="0"/>
              </a:rPr>
              <a:t>度</a:t>
            </a:r>
            <a:r>
              <a:rPr lang="en-US" altLang="zh-CN" sz="2800" b="1" dirty="0">
                <a:solidFill>
                  <a:srgbClr val="3366CC"/>
                </a:solidFill>
                <a:effectLst>
                  <a:outerShdw blurRad="38100" dist="38100" dir="2700000" algn="tl">
                    <a:srgbClr val="000000">
                      <a:alpha val="43137"/>
                    </a:srgbClr>
                  </a:outerShdw>
                </a:effectLst>
                <a:latin typeface="Times New Roman" panose="02020603050405020304" pitchFamily="18" charset="0"/>
              </a:rPr>
              <a:t>) </a:t>
            </a: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d</a:t>
            </a:r>
            <a:r>
              <a:rPr lang="en-US" altLang="zh-CN" sz="2800" b="1" dirty="0">
                <a:solidFill>
                  <a:srgbClr val="3366CC"/>
                </a:solidFill>
                <a:effectLst>
                  <a:outerShdw blurRad="38100" dist="38100" dir="2700000" algn="tl">
                    <a:srgbClr val="000000">
                      <a:alpha val="43137"/>
                    </a:srgbClr>
                  </a:outerShdw>
                </a:effectLst>
                <a:latin typeface="Times New Roman" panose="02020603050405020304" pitchFamily="18" charset="0"/>
              </a:rPr>
              <a:t>(</a:t>
            </a: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v</a:t>
            </a:r>
            <a:r>
              <a:rPr lang="en-US" altLang="zh-CN" sz="2800" b="1" dirty="0">
                <a:solidFill>
                  <a:srgbClr val="3366CC"/>
                </a:solidFill>
                <a:effectLst>
                  <a:outerShdw blurRad="38100" dist="38100" dir="2700000" algn="tl">
                    <a:srgbClr val="000000">
                      <a:alpha val="43137"/>
                    </a:srgbClr>
                  </a:outerShdw>
                </a:effectLst>
                <a:latin typeface="Times New Roman" panose="02020603050405020304" pitchFamily="18" charset="0"/>
              </a:rPr>
              <a:t>)</a:t>
            </a:r>
            <a:r>
              <a:rPr lang="zh-CN" altLang="en-US" sz="2800" b="1" dirty="0">
                <a:solidFill>
                  <a:srgbClr val="3366CC"/>
                </a:solidFill>
                <a:effectLst>
                  <a:outerShdw blurRad="38100" dist="38100" dir="2700000" algn="tl">
                    <a:srgbClr val="000000">
                      <a:alpha val="43137"/>
                    </a:srgbClr>
                  </a:outerShdw>
                </a:effectLst>
                <a:latin typeface="Times New Roman" panose="02020603050405020304" pitchFamily="18" charset="0"/>
              </a:rPr>
              <a:t>：</a:t>
            </a:r>
            <a:r>
              <a:rPr lang="en-US" altLang="zh-CN" sz="2800" b="1" i="1" dirty="0">
                <a:latin typeface="Times New Roman" panose="02020603050405020304" pitchFamily="18" charset="0"/>
              </a:rPr>
              <a:t>v</a:t>
            </a:r>
            <a:r>
              <a:rPr lang="zh-CN" altLang="en-US" sz="2800" b="1" dirty="0">
                <a:latin typeface="Times New Roman" panose="02020603050405020304" pitchFamily="18" charset="0"/>
              </a:rPr>
              <a:t>作为边的</a:t>
            </a:r>
            <a:r>
              <a:rPr lang="zh-CN" altLang="en-US" sz="2800" b="1" u="sng" dirty="0">
                <a:effectLst>
                  <a:outerShdw blurRad="38100" dist="38100" dir="2700000" algn="tl">
                    <a:srgbClr val="000000">
                      <a:alpha val="43137"/>
                    </a:srgbClr>
                  </a:outerShdw>
                </a:effectLst>
                <a:latin typeface="Times New Roman" panose="02020603050405020304" pitchFamily="18" charset="0"/>
              </a:rPr>
              <a:t>端点</a:t>
            </a:r>
            <a:r>
              <a:rPr lang="zh-CN" altLang="en-US" sz="2800" b="1" dirty="0">
                <a:latin typeface="Times New Roman" panose="02020603050405020304" pitchFamily="18" charset="0"/>
              </a:rPr>
              <a:t>次数之和</a:t>
            </a:r>
          </a:p>
          <a:p>
            <a:pPr marL="0" indent="0" algn="just">
              <a:lnSpc>
                <a:spcPct val="110000"/>
              </a:lnSpc>
              <a:buFont typeface="Wingdings" panose="05000000000000000000" pitchFamily="2" charset="2"/>
              <a:buNone/>
            </a:pPr>
            <a:r>
              <a:rPr lang="zh-CN" altLang="en-US" sz="2800" b="1" i="1" dirty="0">
                <a:latin typeface="Times New Roman" panose="02020603050405020304" pitchFamily="18" charset="0"/>
              </a:rPr>
              <a:t>             </a:t>
            </a:r>
            <a:r>
              <a:rPr lang="en-US" altLang="zh-CN" sz="2800" b="1" i="1" dirty="0">
                <a:latin typeface="Times New Roman" panose="02020603050405020304" pitchFamily="18" charset="0"/>
              </a:rPr>
              <a:t>d</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v</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d</a:t>
            </a:r>
            <a:r>
              <a:rPr lang="en-US" altLang="zh-CN" sz="2800" b="1" baseline="30000" dirty="0">
                <a:latin typeface="Times New Roman" panose="02020603050405020304" pitchFamily="18" charset="0"/>
              </a:rPr>
              <a:t>+</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v</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d</a:t>
            </a:r>
            <a:r>
              <a:rPr lang="en-US" altLang="zh-CN" sz="2800" b="1" i="1" baseline="30000" dirty="0">
                <a:latin typeface="Times New Roman" panose="02020603050405020304" pitchFamily="18" charset="0"/>
              </a:rPr>
              <a:t>-</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v</a:t>
            </a:r>
            <a:r>
              <a:rPr lang="en-US" altLang="zh-CN" sz="2800" b="1" dirty="0">
                <a:latin typeface="Times New Roman" panose="02020603050405020304" pitchFamily="18" charset="0"/>
              </a:rPr>
              <a:t>)</a:t>
            </a:r>
          </a:p>
          <a:p>
            <a:pPr algn="just">
              <a:lnSpc>
                <a:spcPct val="110000"/>
              </a:lnSpc>
              <a:buFont typeface="Arial" panose="020B0604020202020204" pitchFamily="34" charset="0"/>
              <a:buChar char="•"/>
            </a:pPr>
            <a:r>
              <a:rPr lang="en-US" altLang="zh-CN" sz="2800" b="1" i="1" dirty="0">
                <a:solidFill>
                  <a:srgbClr val="3366CC"/>
                </a:solidFill>
                <a:latin typeface="Times New Roman" panose="02020603050405020304" pitchFamily="18" charset="0"/>
              </a:rPr>
              <a:t>D</a:t>
            </a:r>
            <a:r>
              <a:rPr lang="zh-CN" altLang="en-US" sz="2800" b="1" dirty="0">
                <a:solidFill>
                  <a:srgbClr val="3366CC"/>
                </a:solidFill>
                <a:latin typeface="Times New Roman" panose="02020603050405020304" pitchFamily="18" charset="0"/>
              </a:rPr>
              <a:t>的最大出度</a:t>
            </a:r>
            <a:r>
              <a:rPr lang="zh-CN" altLang="en-US" sz="2800" b="1" i="1" dirty="0">
                <a:solidFill>
                  <a:srgbClr val="3366CC"/>
                </a:solidFill>
                <a:latin typeface="Times New Roman" panose="02020603050405020304" pitchFamily="18" charset="0"/>
                <a:sym typeface="Symbol" panose="05050102010706020507" pitchFamily="18" charset="2"/>
              </a:rPr>
              <a:t></a:t>
            </a:r>
            <a:r>
              <a:rPr lang="en-US" altLang="zh-CN" sz="2800" b="1" baseline="30000" dirty="0">
                <a:solidFill>
                  <a:srgbClr val="3366CC"/>
                </a:solidFill>
                <a:latin typeface="Times New Roman" panose="02020603050405020304" pitchFamily="18" charset="0"/>
              </a:rPr>
              <a:t>+</a:t>
            </a:r>
            <a:r>
              <a:rPr lang="en-US" altLang="zh-CN" sz="2800" b="1" dirty="0">
                <a:solidFill>
                  <a:srgbClr val="3366CC"/>
                </a:solidFill>
                <a:latin typeface="Times New Roman" panose="02020603050405020304" pitchFamily="18" charset="0"/>
              </a:rPr>
              <a:t>(</a:t>
            </a:r>
            <a:r>
              <a:rPr lang="en-US" altLang="zh-CN" sz="2800" b="1" i="1" dirty="0">
                <a:solidFill>
                  <a:srgbClr val="3366CC"/>
                </a:solidFill>
                <a:latin typeface="Times New Roman" panose="02020603050405020304" pitchFamily="18" charset="0"/>
              </a:rPr>
              <a:t>D</a:t>
            </a:r>
            <a:r>
              <a:rPr lang="en-US" altLang="zh-CN" sz="2800" b="1" dirty="0">
                <a:solidFill>
                  <a:srgbClr val="3366CC"/>
                </a:solidFill>
                <a:latin typeface="Times New Roman" panose="02020603050405020304" pitchFamily="18" charset="0"/>
              </a:rPr>
              <a:t>), </a:t>
            </a:r>
            <a:r>
              <a:rPr lang="zh-CN" altLang="en-US" sz="2800" b="1" dirty="0">
                <a:solidFill>
                  <a:srgbClr val="3366CC"/>
                </a:solidFill>
                <a:latin typeface="Times New Roman" panose="02020603050405020304" pitchFamily="18" charset="0"/>
              </a:rPr>
              <a:t>最小出度</a:t>
            </a:r>
            <a:r>
              <a:rPr lang="zh-CN" altLang="en-US" sz="2800" b="1" i="1" dirty="0">
                <a:solidFill>
                  <a:srgbClr val="3366CC"/>
                </a:solidFill>
                <a:latin typeface="Times New Roman" panose="02020603050405020304" pitchFamily="18" charset="0"/>
                <a:sym typeface="Symbol" panose="05050102010706020507" pitchFamily="18" charset="2"/>
              </a:rPr>
              <a:t></a:t>
            </a:r>
            <a:r>
              <a:rPr lang="en-US" altLang="zh-CN" sz="2800" b="1" baseline="30000" dirty="0">
                <a:solidFill>
                  <a:srgbClr val="3366CC"/>
                </a:solidFill>
                <a:latin typeface="Times New Roman" panose="02020603050405020304" pitchFamily="18" charset="0"/>
              </a:rPr>
              <a:t>+</a:t>
            </a:r>
            <a:r>
              <a:rPr lang="en-US" altLang="zh-CN" sz="2800" b="1" dirty="0">
                <a:solidFill>
                  <a:srgbClr val="3366CC"/>
                </a:solidFill>
                <a:latin typeface="Times New Roman" panose="02020603050405020304" pitchFamily="18" charset="0"/>
              </a:rPr>
              <a:t>(</a:t>
            </a:r>
            <a:r>
              <a:rPr lang="en-US" altLang="zh-CN" sz="2800" b="1" i="1" dirty="0">
                <a:solidFill>
                  <a:srgbClr val="3366CC"/>
                </a:solidFill>
                <a:latin typeface="Times New Roman" panose="02020603050405020304" pitchFamily="18" charset="0"/>
              </a:rPr>
              <a:t>D</a:t>
            </a:r>
            <a:r>
              <a:rPr lang="en-US" altLang="zh-CN" sz="2800" b="1" dirty="0">
                <a:solidFill>
                  <a:srgbClr val="3366CC"/>
                </a:solidFill>
                <a:latin typeface="Times New Roman" panose="02020603050405020304" pitchFamily="18" charset="0"/>
              </a:rPr>
              <a:t>)</a:t>
            </a:r>
          </a:p>
          <a:p>
            <a:pPr marL="0" indent="0" algn="just">
              <a:lnSpc>
                <a:spcPct val="110000"/>
              </a:lnSpc>
              <a:buFont typeface="Wingdings" panose="05000000000000000000" pitchFamily="2" charset="2"/>
              <a:buNone/>
            </a:pPr>
            <a:r>
              <a:rPr lang="en-US" altLang="zh-CN" sz="2800" b="1" dirty="0">
                <a:solidFill>
                  <a:srgbClr val="3366CC"/>
                </a:solidFill>
                <a:latin typeface="Times New Roman" panose="02020603050405020304" pitchFamily="18" charset="0"/>
              </a:rPr>
              <a:t>   </a:t>
            </a:r>
            <a:r>
              <a:rPr lang="zh-CN" altLang="en-US" sz="2800" b="1" dirty="0">
                <a:solidFill>
                  <a:srgbClr val="3366CC"/>
                </a:solidFill>
                <a:latin typeface="Times New Roman" panose="02020603050405020304" pitchFamily="18" charset="0"/>
              </a:rPr>
              <a:t>最大入度</a:t>
            </a:r>
            <a:r>
              <a:rPr lang="zh-CN" altLang="en-US" sz="2800" b="1" i="1" dirty="0">
                <a:solidFill>
                  <a:srgbClr val="3366CC"/>
                </a:solidFill>
                <a:latin typeface="Times New Roman" panose="02020603050405020304" pitchFamily="18" charset="0"/>
                <a:sym typeface="Symbol" panose="05050102010706020507" pitchFamily="18" charset="2"/>
              </a:rPr>
              <a:t></a:t>
            </a:r>
            <a:r>
              <a:rPr lang="zh-CN" altLang="en-US" sz="2800" b="1" baseline="30000" dirty="0">
                <a:solidFill>
                  <a:srgbClr val="3366CC"/>
                </a:solidFill>
                <a:latin typeface="Times New Roman" panose="02020603050405020304" pitchFamily="18" charset="0"/>
                <a:sym typeface="Symbol" panose="05050102010706020507" pitchFamily="18" charset="2"/>
              </a:rPr>
              <a:t></a:t>
            </a:r>
            <a:r>
              <a:rPr lang="en-US" altLang="zh-CN" sz="2800" b="1" dirty="0">
                <a:solidFill>
                  <a:srgbClr val="3366CC"/>
                </a:solidFill>
                <a:latin typeface="Times New Roman" panose="02020603050405020304" pitchFamily="18" charset="0"/>
              </a:rPr>
              <a:t>(</a:t>
            </a:r>
            <a:r>
              <a:rPr lang="en-US" altLang="zh-CN" sz="2800" b="1" i="1" dirty="0">
                <a:solidFill>
                  <a:srgbClr val="3366CC"/>
                </a:solidFill>
                <a:latin typeface="Times New Roman" panose="02020603050405020304" pitchFamily="18" charset="0"/>
              </a:rPr>
              <a:t>D</a:t>
            </a:r>
            <a:r>
              <a:rPr lang="en-US" altLang="zh-CN" sz="2800" b="1" dirty="0">
                <a:solidFill>
                  <a:srgbClr val="3366CC"/>
                </a:solidFill>
                <a:latin typeface="Times New Roman" panose="02020603050405020304" pitchFamily="18" charset="0"/>
              </a:rPr>
              <a:t>), </a:t>
            </a:r>
            <a:r>
              <a:rPr lang="zh-CN" altLang="en-US" sz="2800" b="1" dirty="0">
                <a:solidFill>
                  <a:srgbClr val="3366CC"/>
                </a:solidFill>
                <a:latin typeface="Times New Roman" panose="02020603050405020304" pitchFamily="18" charset="0"/>
              </a:rPr>
              <a:t>最小入度</a:t>
            </a:r>
            <a:r>
              <a:rPr lang="zh-CN" altLang="en-US" sz="2800" b="1" i="1" dirty="0">
                <a:solidFill>
                  <a:srgbClr val="3366CC"/>
                </a:solidFill>
                <a:latin typeface="Times New Roman" panose="02020603050405020304" pitchFamily="18" charset="0"/>
                <a:sym typeface="Symbol" panose="05050102010706020507" pitchFamily="18" charset="2"/>
              </a:rPr>
              <a:t></a:t>
            </a:r>
            <a:r>
              <a:rPr lang="zh-CN" altLang="en-US" sz="2800" b="1" baseline="30000" dirty="0">
                <a:solidFill>
                  <a:srgbClr val="3366CC"/>
                </a:solidFill>
                <a:latin typeface="Times New Roman" panose="02020603050405020304" pitchFamily="18" charset="0"/>
                <a:sym typeface="Symbol" panose="05050102010706020507" pitchFamily="18" charset="2"/>
              </a:rPr>
              <a:t></a:t>
            </a:r>
            <a:r>
              <a:rPr lang="en-US" altLang="zh-CN" sz="2800" b="1" dirty="0">
                <a:solidFill>
                  <a:srgbClr val="3366CC"/>
                </a:solidFill>
                <a:latin typeface="Times New Roman" panose="02020603050405020304" pitchFamily="18" charset="0"/>
              </a:rPr>
              <a:t>(</a:t>
            </a:r>
            <a:r>
              <a:rPr lang="en-US" altLang="zh-CN" sz="2800" b="1" i="1" dirty="0">
                <a:solidFill>
                  <a:srgbClr val="3366CC"/>
                </a:solidFill>
                <a:latin typeface="Times New Roman" panose="02020603050405020304" pitchFamily="18" charset="0"/>
              </a:rPr>
              <a:t>D</a:t>
            </a:r>
            <a:r>
              <a:rPr lang="en-US" altLang="zh-CN" sz="2800" b="1" dirty="0">
                <a:solidFill>
                  <a:srgbClr val="3366CC"/>
                </a:solidFill>
                <a:latin typeface="Times New Roman" panose="02020603050405020304" pitchFamily="18" charset="0"/>
              </a:rPr>
              <a:t>)</a:t>
            </a:r>
          </a:p>
          <a:p>
            <a:pPr marL="0" indent="0" algn="just">
              <a:lnSpc>
                <a:spcPct val="110000"/>
              </a:lnSpc>
              <a:buFont typeface="Wingdings" panose="05000000000000000000" pitchFamily="2" charset="2"/>
              <a:buNone/>
            </a:pPr>
            <a:r>
              <a:rPr lang="en-US" altLang="zh-CN" sz="2800" b="1" dirty="0">
                <a:solidFill>
                  <a:srgbClr val="3366CC"/>
                </a:solidFill>
                <a:latin typeface="Times New Roman" panose="02020603050405020304" pitchFamily="18" charset="0"/>
              </a:rPr>
              <a:t>   </a:t>
            </a:r>
            <a:r>
              <a:rPr lang="zh-CN" altLang="en-US" sz="2800" b="1" dirty="0">
                <a:solidFill>
                  <a:srgbClr val="3366CC"/>
                </a:solidFill>
                <a:latin typeface="Times New Roman" panose="02020603050405020304" pitchFamily="18" charset="0"/>
              </a:rPr>
              <a:t>最大度</a:t>
            </a:r>
            <a:r>
              <a:rPr lang="zh-CN" altLang="en-US" sz="2800" b="1" i="1" dirty="0">
                <a:solidFill>
                  <a:srgbClr val="3366CC"/>
                </a:solidFill>
                <a:latin typeface="Times New Roman" panose="02020603050405020304" pitchFamily="18" charset="0"/>
                <a:sym typeface="Symbol" panose="05050102010706020507" pitchFamily="18" charset="2"/>
              </a:rPr>
              <a:t></a:t>
            </a:r>
            <a:r>
              <a:rPr lang="en-US" altLang="zh-CN" sz="2800" b="1" dirty="0">
                <a:solidFill>
                  <a:srgbClr val="3366CC"/>
                </a:solidFill>
                <a:latin typeface="Times New Roman" panose="02020603050405020304" pitchFamily="18" charset="0"/>
              </a:rPr>
              <a:t>(</a:t>
            </a:r>
            <a:r>
              <a:rPr lang="en-US" altLang="zh-CN" sz="2800" b="1" i="1" dirty="0">
                <a:solidFill>
                  <a:srgbClr val="3366CC"/>
                </a:solidFill>
                <a:latin typeface="Times New Roman" panose="02020603050405020304" pitchFamily="18" charset="0"/>
              </a:rPr>
              <a:t>D</a:t>
            </a:r>
            <a:r>
              <a:rPr lang="en-US" altLang="zh-CN" sz="2800" b="1" dirty="0">
                <a:solidFill>
                  <a:srgbClr val="3366CC"/>
                </a:solidFill>
                <a:latin typeface="Times New Roman" panose="02020603050405020304" pitchFamily="18" charset="0"/>
              </a:rPr>
              <a:t>), </a:t>
            </a:r>
            <a:r>
              <a:rPr lang="zh-CN" altLang="en-US" sz="2800" b="1" dirty="0">
                <a:solidFill>
                  <a:srgbClr val="3366CC"/>
                </a:solidFill>
                <a:latin typeface="Times New Roman" panose="02020603050405020304" pitchFamily="18" charset="0"/>
              </a:rPr>
              <a:t>最小度</a:t>
            </a:r>
            <a:r>
              <a:rPr lang="zh-CN" altLang="en-US" sz="2800" b="1" i="1" dirty="0">
                <a:solidFill>
                  <a:srgbClr val="3366CC"/>
                </a:solidFill>
                <a:latin typeface="Times New Roman" panose="02020603050405020304" pitchFamily="18" charset="0"/>
                <a:sym typeface="Symbol" panose="05050102010706020507" pitchFamily="18" charset="2"/>
              </a:rPr>
              <a:t></a:t>
            </a:r>
            <a:r>
              <a:rPr lang="en-US" altLang="zh-CN" sz="2800" b="1" dirty="0">
                <a:solidFill>
                  <a:srgbClr val="3366CC"/>
                </a:solidFill>
                <a:latin typeface="Times New Roman" panose="02020603050405020304" pitchFamily="18" charset="0"/>
              </a:rPr>
              <a:t>(</a:t>
            </a:r>
            <a:r>
              <a:rPr lang="en-US" altLang="zh-CN" sz="2800" b="1" i="1" dirty="0">
                <a:solidFill>
                  <a:srgbClr val="3366CC"/>
                </a:solidFill>
                <a:latin typeface="Times New Roman" panose="02020603050405020304" pitchFamily="18" charset="0"/>
              </a:rPr>
              <a:t>D</a:t>
            </a:r>
            <a:r>
              <a:rPr lang="en-US" altLang="zh-CN" sz="2800" b="1" dirty="0">
                <a:solidFill>
                  <a:srgbClr val="3366CC"/>
                </a:solidFill>
                <a:latin typeface="Times New Roman" panose="02020603050405020304" pitchFamily="18" charset="0"/>
              </a:rPr>
              <a:t>)  </a:t>
            </a:r>
          </a:p>
        </p:txBody>
      </p:sp>
      <p:pic>
        <p:nvPicPr>
          <p:cNvPr id="22533" name="Picture 4" descr="1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525" y="3573463"/>
            <a:ext cx="3095625" cy="304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9AEF237-68E5-4BA7-901B-85480B73FB77}" type="slidenum">
              <a:rPr lang="en-US" altLang="zh-CN" sz="1200">
                <a:latin typeface="Arial Black" panose="020B0A04020102020204" pitchFamily="34" charset="0"/>
              </a:rPr>
              <a:pPr>
                <a:spcBef>
                  <a:spcPct val="0"/>
                </a:spcBef>
                <a:buClrTx/>
                <a:buSzTx/>
                <a:buFontTx/>
                <a:buNone/>
              </a:pPr>
              <a:t>11</a:t>
            </a:fld>
            <a:endParaRPr lang="en-US" altLang="zh-CN" sz="1200">
              <a:latin typeface="Arial Black" panose="020B0A04020102020204" pitchFamily="34" charset="0"/>
            </a:endParaRPr>
          </a:p>
        </p:txBody>
      </p:sp>
      <p:sp>
        <p:nvSpPr>
          <p:cNvPr id="178178" name="Rectangle 2"/>
          <p:cNvSpPr>
            <a:spLocks noGrp="1" noChangeArrowheads="1"/>
          </p:cNvSpPr>
          <p:nvPr>
            <p:ph type="title"/>
          </p:nvPr>
        </p:nvSpPr>
        <p:spPr>
          <a:xfrm>
            <a:off x="251520" y="331788"/>
            <a:ext cx="8229600" cy="609600"/>
          </a:xfrm>
        </p:spPr>
        <p:txBody>
          <a:bodyPr/>
          <a:lstStyle/>
          <a:p>
            <a:pPr>
              <a:defRPr/>
            </a:pPr>
            <a:r>
              <a:rPr lang="zh-CN" altLang="en-US" b="1" dirty="0">
                <a:solidFill>
                  <a:srgbClr val="A50021"/>
                </a:solidFill>
                <a:effectLst>
                  <a:outerShdw blurRad="38100" dist="38100" dir="2700000" algn="tl">
                    <a:srgbClr val="C0C0C0"/>
                  </a:outerShdw>
                </a:effectLst>
                <a:latin typeface="宋体" charset="-122"/>
              </a:rPr>
              <a:t>顶点的度数</a:t>
            </a:r>
            <a:r>
              <a:rPr lang="en-US" altLang="zh-CN" b="1" dirty="0">
                <a:solidFill>
                  <a:srgbClr val="A50021"/>
                </a:solidFill>
                <a:effectLst>
                  <a:outerShdw blurRad="38100" dist="38100" dir="2700000" algn="tl">
                    <a:srgbClr val="C0C0C0"/>
                  </a:outerShdw>
                </a:effectLst>
                <a:latin typeface="宋体" charset="-122"/>
              </a:rPr>
              <a:t>(</a:t>
            </a:r>
            <a:r>
              <a:rPr lang="zh-CN" altLang="en-US" b="1" dirty="0">
                <a:solidFill>
                  <a:srgbClr val="A50021"/>
                </a:solidFill>
                <a:effectLst>
                  <a:outerShdw blurRad="38100" dist="38100" dir="2700000" algn="tl">
                    <a:srgbClr val="C0C0C0"/>
                  </a:outerShdw>
                </a:effectLst>
                <a:latin typeface="宋体" charset="-122"/>
              </a:rPr>
              <a:t>续</a:t>
            </a:r>
            <a:r>
              <a:rPr lang="en-US" altLang="zh-CN" b="1" dirty="0">
                <a:solidFill>
                  <a:srgbClr val="A50021"/>
                </a:solidFill>
                <a:effectLst>
                  <a:outerShdw blurRad="38100" dist="38100" dir="2700000" algn="tl">
                    <a:srgbClr val="C0C0C0"/>
                  </a:outerShdw>
                </a:effectLst>
                <a:latin typeface="宋体" charset="-122"/>
              </a:rPr>
              <a:t>)</a:t>
            </a:r>
            <a:r>
              <a:rPr lang="en-US" altLang="zh-CN" sz="4000" b="1" dirty="0">
                <a:latin typeface="宋体" charset="-122"/>
              </a:rPr>
              <a:t> </a:t>
            </a:r>
          </a:p>
        </p:txBody>
      </p:sp>
      <p:sp>
        <p:nvSpPr>
          <p:cNvPr id="24580" name="Rectangle 3"/>
          <p:cNvSpPr>
            <a:spLocks noGrp="1" noChangeArrowheads="1"/>
          </p:cNvSpPr>
          <p:nvPr>
            <p:ph type="body" idx="1"/>
          </p:nvPr>
        </p:nvSpPr>
        <p:spPr>
          <a:xfrm>
            <a:off x="251520" y="1447800"/>
            <a:ext cx="8892480" cy="5410200"/>
          </a:xfrm>
        </p:spPr>
        <p:txBody>
          <a:bodyPr/>
          <a:lstStyle/>
          <a:p>
            <a:pPr algn="just">
              <a:spcBef>
                <a:spcPct val="50000"/>
              </a:spcBef>
              <a:buFont typeface="Wingdings" panose="05000000000000000000" pitchFamily="2" charset="2"/>
              <a:buNone/>
            </a:pPr>
            <a:r>
              <a:rPr lang="zh-CN" altLang="en-US" b="1" dirty="0">
                <a:solidFill>
                  <a:srgbClr val="0000FA"/>
                </a:solidFill>
                <a:effectLst>
                  <a:outerShdw blurRad="38100" dist="38100" dir="2700000" algn="tl">
                    <a:srgbClr val="000000">
                      <a:alpha val="43137"/>
                    </a:srgbClr>
                  </a:outerShdw>
                </a:effectLst>
                <a:latin typeface="Times New Roman" panose="02020603050405020304" pitchFamily="18" charset="0"/>
              </a:rPr>
              <a:t>例如</a:t>
            </a:r>
            <a:r>
              <a:rPr lang="zh-CN" altLang="en-US" b="1" dirty="0">
                <a:solidFill>
                  <a:schemeClr val="bg2"/>
                </a:solidFill>
                <a:effectLst>
                  <a:outerShdw blurRad="38100" dist="38100" dir="2700000" algn="tl">
                    <a:srgbClr val="000000">
                      <a:alpha val="43137"/>
                    </a:srgbClr>
                  </a:outerShdw>
                </a:effectLst>
                <a:latin typeface="Times New Roman" panose="02020603050405020304" pitchFamily="18" charset="0"/>
              </a:rPr>
              <a:t>：</a:t>
            </a:r>
            <a:r>
              <a:rPr lang="en-US" altLang="zh-CN" b="1" i="1" dirty="0">
                <a:solidFill>
                  <a:schemeClr val="bg2"/>
                </a:solidFill>
                <a:latin typeface="Times New Roman" panose="02020603050405020304" pitchFamily="18" charset="0"/>
              </a:rPr>
              <a:t>d</a:t>
            </a:r>
            <a:r>
              <a:rPr lang="en-US" altLang="zh-CN" b="1" baseline="30000" dirty="0">
                <a:solidFill>
                  <a:schemeClr val="bg2"/>
                </a:solidFill>
                <a:latin typeface="Times New Roman" panose="02020603050405020304" pitchFamily="18" charset="0"/>
              </a:rPr>
              <a:t>+</a:t>
            </a:r>
            <a:r>
              <a:rPr lang="en-US" altLang="zh-CN" b="1" dirty="0">
                <a:solidFill>
                  <a:schemeClr val="bg2"/>
                </a:solidFill>
                <a:latin typeface="Times New Roman" panose="02020603050405020304" pitchFamily="18" charset="0"/>
              </a:rPr>
              <a:t>(</a:t>
            </a:r>
            <a:r>
              <a:rPr lang="en-US" altLang="zh-CN" b="1" i="1" dirty="0">
                <a:solidFill>
                  <a:schemeClr val="bg2"/>
                </a:solidFill>
                <a:latin typeface="Times New Roman" panose="02020603050405020304" pitchFamily="18" charset="0"/>
              </a:rPr>
              <a:t>a</a:t>
            </a:r>
            <a:r>
              <a:rPr lang="en-US" altLang="zh-CN" b="1" dirty="0">
                <a:solidFill>
                  <a:schemeClr val="bg2"/>
                </a:solidFill>
                <a:latin typeface="Times New Roman" panose="02020603050405020304" pitchFamily="18" charset="0"/>
              </a:rPr>
              <a:t>)=4,  </a:t>
            </a:r>
            <a:r>
              <a:rPr lang="en-US" altLang="zh-CN" b="1" i="1" dirty="0">
                <a:solidFill>
                  <a:schemeClr val="bg2"/>
                </a:solidFill>
                <a:latin typeface="Times New Roman" panose="02020603050405020304" pitchFamily="18" charset="0"/>
              </a:rPr>
              <a:t>d</a:t>
            </a:r>
            <a:r>
              <a:rPr lang="en-US" altLang="zh-CN" b="1" i="1" baseline="30000" dirty="0">
                <a:solidFill>
                  <a:schemeClr val="bg2"/>
                </a:solidFill>
                <a:latin typeface="Times New Roman" panose="02020603050405020304" pitchFamily="18" charset="0"/>
              </a:rPr>
              <a:t>-</a:t>
            </a:r>
            <a:r>
              <a:rPr lang="en-US" altLang="zh-CN" b="1" dirty="0">
                <a:solidFill>
                  <a:schemeClr val="bg2"/>
                </a:solidFill>
                <a:latin typeface="Times New Roman" panose="02020603050405020304" pitchFamily="18" charset="0"/>
              </a:rPr>
              <a:t>(</a:t>
            </a:r>
            <a:r>
              <a:rPr lang="en-US" altLang="zh-CN" b="1" i="1" dirty="0">
                <a:solidFill>
                  <a:schemeClr val="bg2"/>
                </a:solidFill>
                <a:latin typeface="Times New Roman" panose="02020603050405020304" pitchFamily="18" charset="0"/>
              </a:rPr>
              <a:t>a</a:t>
            </a:r>
            <a:r>
              <a:rPr lang="en-US" altLang="zh-CN" b="1" dirty="0">
                <a:solidFill>
                  <a:schemeClr val="bg2"/>
                </a:solidFill>
                <a:latin typeface="Times New Roman" panose="02020603050405020304" pitchFamily="18" charset="0"/>
              </a:rPr>
              <a:t>)=1,  </a:t>
            </a:r>
            <a:r>
              <a:rPr lang="en-US" altLang="zh-CN" b="1" i="1" dirty="0">
                <a:solidFill>
                  <a:schemeClr val="bg2"/>
                </a:solidFill>
                <a:latin typeface="Times New Roman" panose="02020603050405020304" pitchFamily="18" charset="0"/>
              </a:rPr>
              <a:t>d</a:t>
            </a:r>
            <a:r>
              <a:rPr lang="en-US" altLang="zh-CN" b="1" dirty="0">
                <a:solidFill>
                  <a:schemeClr val="bg2"/>
                </a:solidFill>
                <a:latin typeface="Times New Roman" panose="02020603050405020304" pitchFamily="18" charset="0"/>
              </a:rPr>
              <a:t>(</a:t>
            </a:r>
            <a:r>
              <a:rPr lang="en-US" altLang="zh-CN" b="1" i="1" dirty="0">
                <a:solidFill>
                  <a:schemeClr val="bg2"/>
                </a:solidFill>
                <a:latin typeface="Times New Roman" panose="02020603050405020304" pitchFamily="18" charset="0"/>
              </a:rPr>
              <a:t>a</a:t>
            </a:r>
            <a:r>
              <a:rPr lang="en-US" altLang="zh-CN" b="1" dirty="0">
                <a:solidFill>
                  <a:schemeClr val="bg2"/>
                </a:solidFill>
                <a:latin typeface="Times New Roman" panose="02020603050405020304" pitchFamily="18" charset="0"/>
              </a:rPr>
              <a:t>)=5,</a:t>
            </a:r>
          </a:p>
          <a:p>
            <a:pPr algn="just">
              <a:buFont typeface="Wingdings" panose="05000000000000000000" pitchFamily="2" charset="2"/>
              <a:buNone/>
            </a:pPr>
            <a:r>
              <a:rPr lang="en-US" altLang="zh-CN" b="1" i="1" dirty="0">
                <a:solidFill>
                  <a:schemeClr val="bg2"/>
                </a:solidFill>
                <a:latin typeface="Times New Roman" panose="02020603050405020304" pitchFamily="18" charset="0"/>
              </a:rPr>
              <a:t>            d</a:t>
            </a:r>
            <a:r>
              <a:rPr lang="en-US" altLang="zh-CN" b="1" baseline="30000" dirty="0">
                <a:solidFill>
                  <a:schemeClr val="bg2"/>
                </a:solidFill>
                <a:latin typeface="Times New Roman" panose="02020603050405020304" pitchFamily="18" charset="0"/>
              </a:rPr>
              <a:t>+</a:t>
            </a:r>
            <a:r>
              <a:rPr lang="en-US" altLang="zh-CN" b="1" dirty="0">
                <a:solidFill>
                  <a:schemeClr val="bg2"/>
                </a:solidFill>
                <a:latin typeface="Times New Roman" panose="02020603050405020304" pitchFamily="18" charset="0"/>
              </a:rPr>
              <a:t>(</a:t>
            </a:r>
            <a:r>
              <a:rPr lang="en-US" altLang="zh-CN" b="1" i="1" dirty="0">
                <a:solidFill>
                  <a:schemeClr val="bg2"/>
                </a:solidFill>
                <a:latin typeface="Times New Roman" panose="02020603050405020304" pitchFamily="18" charset="0"/>
              </a:rPr>
              <a:t>b</a:t>
            </a:r>
            <a:r>
              <a:rPr lang="en-US" altLang="zh-CN" b="1" dirty="0">
                <a:solidFill>
                  <a:schemeClr val="bg2"/>
                </a:solidFill>
                <a:latin typeface="Times New Roman" panose="02020603050405020304" pitchFamily="18" charset="0"/>
              </a:rPr>
              <a:t>)=0,  </a:t>
            </a:r>
            <a:r>
              <a:rPr lang="en-US" altLang="zh-CN" b="1" i="1" dirty="0">
                <a:solidFill>
                  <a:schemeClr val="bg2"/>
                </a:solidFill>
                <a:latin typeface="Times New Roman" panose="02020603050405020304" pitchFamily="18" charset="0"/>
              </a:rPr>
              <a:t>d</a:t>
            </a:r>
            <a:r>
              <a:rPr lang="en-US" altLang="zh-CN" b="1" i="1" baseline="30000" dirty="0">
                <a:solidFill>
                  <a:schemeClr val="bg2"/>
                </a:solidFill>
                <a:latin typeface="Times New Roman" panose="02020603050405020304" pitchFamily="18" charset="0"/>
              </a:rPr>
              <a:t>-</a:t>
            </a:r>
            <a:r>
              <a:rPr lang="en-US" altLang="zh-CN" b="1" dirty="0">
                <a:solidFill>
                  <a:schemeClr val="bg2"/>
                </a:solidFill>
                <a:latin typeface="Times New Roman" panose="02020603050405020304" pitchFamily="18" charset="0"/>
              </a:rPr>
              <a:t>(</a:t>
            </a:r>
            <a:r>
              <a:rPr lang="en-US" altLang="zh-CN" b="1" i="1" dirty="0">
                <a:solidFill>
                  <a:schemeClr val="bg2"/>
                </a:solidFill>
                <a:latin typeface="Times New Roman" panose="02020603050405020304" pitchFamily="18" charset="0"/>
              </a:rPr>
              <a:t>b</a:t>
            </a:r>
            <a:r>
              <a:rPr lang="en-US" altLang="zh-CN" b="1" dirty="0">
                <a:solidFill>
                  <a:schemeClr val="bg2"/>
                </a:solidFill>
                <a:latin typeface="Times New Roman" panose="02020603050405020304" pitchFamily="18" charset="0"/>
              </a:rPr>
              <a:t>)=3,  </a:t>
            </a:r>
            <a:r>
              <a:rPr lang="en-US" altLang="zh-CN" b="1" i="1" dirty="0">
                <a:solidFill>
                  <a:schemeClr val="bg2"/>
                </a:solidFill>
                <a:latin typeface="Times New Roman" panose="02020603050405020304" pitchFamily="18" charset="0"/>
              </a:rPr>
              <a:t>d</a:t>
            </a:r>
            <a:r>
              <a:rPr lang="en-US" altLang="zh-CN" b="1" dirty="0">
                <a:solidFill>
                  <a:schemeClr val="bg2"/>
                </a:solidFill>
                <a:latin typeface="Times New Roman" panose="02020603050405020304" pitchFamily="18" charset="0"/>
              </a:rPr>
              <a:t>(</a:t>
            </a:r>
            <a:r>
              <a:rPr lang="en-US" altLang="zh-CN" b="1" i="1" dirty="0">
                <a:solidFill>
                  <a:schemeClr val="bg2"/>
                </a:solidFill>
                <a:latin typeface="Times New Roman" panose="02020603050405020304" pitchFamily="18" charset="0"/>
              </a:rPr>
              <a:t>b</a:t>
            </a:r>
            <a:r>
              <a:rPr lang="en-US" altLang="zh-CN" b="1" dirty="0">
                <a:solidFill>
                  <a:schemeClr val="bg2"/>
                </a:solidFill>
                <a:latin typeface="Times New Roman" panose="02020603050405020304" pitchFamily="18" charset="0"/>
              </a:rPr>
              <a:t>)=3,</a:t>
            </a:r>
          </a:p>
          <a:p>
            <a:pPr algn="just">
              <a:buFont typeface="Wingdings" panose="05000000000000000000" pitchFamily="2" charset="2"/>
              <a:buNone/>
            </a:pPr>
            <a:r>
              <a:rPr lang="en-US" altLang="zh-CN" b="1" i="1" dirty="0">
                <a:solidFill>
                  <a:schemeClr val="bg2"/>
                </a:solidFill>
                <a:latin typeface="Times New Roman" panose="02020603050405020304" pitchFamily="18" charset="0"/>
              </a:rPr>
              <a:t>            d</a:t>
            </a:r>
            <a:r>
              <a:rPr lang="en-US" altLang="zh-CN" b="1" baseline="30000" dirty="0">
                <a:solidFill>
                  <a:schemeClr val="bg2"/>
                </a:solidFill>
                <a:latin typeface="Times New Roman" panose="02020603050405020304" pitchFamily="18" charset="0"/>
              </a:rPr>
              <a:t>+</a:t>
            </a:r>
            <a:r>
              <a:rPr lang="en-US" altLang="zh-CN" b="1" dirty="0">
                <a:solidFill>
                  <a:schemeClr val="bg2"/>
                </a:solidFill>
                <a:latin typeface="Times New Roman" panose="02020603050405020304" pitchFamily="18" charset="0"/>
              </a:rPr>
              <a:t>(</a:t>
            </a:r>
            <a:r>
              <a:rPr lang="en-US" altLang="zh-CN" b="1" i="1" dirty="0">
                <a:solidFill>
                  <a:schemeClr val="bg2"/>
                </a:solidFill>
                <a:latin typeface="Times New Roman" panose="02020603050405020304" pitchFamily="18" charset="0"/>
              </a:rPr>
              <a:t>c</a:t>
            </a:r>
            <a:r>
              <a:rPr lang="en-US" altLang="zh-CN" b="1" dirty="0">
                <a:solidFill>
                  <a:schemeClr val="bg2"/>
                </a:solidFill>
                <a:latin typeface="Times New Roman" panose="02020603050405020304" pitchFamily="18" charset="0"/>
              </a:rPr>
              <a:t>)=2,  </a:t>
            </a:r>
            <a:r>
              <a:rPr lang="en-US" altLang="zh-CN" b="1" i="1" dirty="0">
                <a:solidFill>
                  <a:schemeClr val="bg2"/>
                </a:solidFill>
                <a:latin typeface="Times New Roman" panose="02020603050405020304" pitchFamily="18" charset="0"/>
              </a:rPr>
              <a:t>d</a:t>
            </a:r>
            <a:r>
              <a:rPr lang="en-US" altLang="zh-CN" b="1" i="1" baseline="30000" dirty="0">
                <a:solidFill>
                  <a:schemeClr val="bg2"/>
                </a:solidFill>
                <a:latin typeface="Times New Roman" panose="02020603050405020304" pitchFamily="18" charset="0"/>
              </a:rPr>
              <a:t>-</a:t>
            </a:r>
            <a:r>
              <a:rPr lang="en-US" altLang="zh-CN" b="1" dirty="0">
                <a:solidFill>
                  <a:schemeClr val="bg2"/>
                </a:solidFill>
                <a:latin typeface="Times New Roman" panose="02020603050405020304" pitchFamily="18" charset="0"/>
              </a:rPr>
              <a:t>(</a:t>
            </a:r>
            <a:r>
              <a:rPr lang="en-US" altLang="zh-CN" b="1" i="1" dirty="0">
                <a:solidFill>
                  <a:schemeClr val="bg2"/>
                </a:solidFill>
                <a:latin typeface="Times New Roman" panose="02020603050405020304" pitchFamily="18" charset="0"/>
              </a:rPr>
              <a:t>c</a:t>
            </a:r>
            <a:r>
              <a:rPr lang="en-US" altLang="zh-CN" b="1" dirty="0">
                <a:solidFill>
                  <a:schemeClr val="bg2"/>
                </a:solidFill>
                <a:latin typeface="Times New Roman" panose="02020603050405020304" pitchFamily="18" charset="0"/>
              </a:rPr>
              <a:t>)=1,  </a:t>
            </a:r>
            <a:r>
              <a:rPr lang="en-US" altLang="zh-CN" b="1" i="1" dirty="0">
                <a:solidFill>
                  <a:schemeClr val="bg2"/>
                </a:solidFill>
                <a:latin typeface="Times New Roman" panose="02020603050405020304" pitchFamily="18" charset="0"/>
              </a:rPr>
              <a:t>d</a:t>
            </a:r>
            <a:r>
              <a:rPr lang="en-US" altLang="zh-CN" b="1" dirty="0">
                <a:solidFill>
                  <a:schemeClr val="bg2"/>
                </a:solidFill>
                <a:latin typeface="Times New Roman" panose="02020603050405020304" pitchFamily="18" charset="0"/>
              </a:rPr>
              <a:t>(</a:t>
            </a:r>
            <a:r>
              <a:rPr lang="en-US" altLang="zh-CN" b="1" i="1" dirty="0">
                <a:solidFill>
                  <a:schemeClr val="bg2"/>
                </a:solidFill>
                <a:latin typeface="Times New Roman" panose="02020603050405020304" pitchFamily="18" charset="0"/>
              </a:rPr>
              <a:t>c</a:t>
            </a:r>
            <a:r>
              <a:rPr lang="en-US" altLang="zh-CN" b="1" dirty="0">
                <a:solidFill>
                  <a:schemeClr val="bg2"/>
                </a:solidFill>
                <a:latin typeface="Times New Roman" panose="02020603050405020304" pitchFamily="18" charset="0"/>
              </a:rPr>
              <a:t>)=3,</a:t>
            </a:r>
          </a:p>
          <a:p>
            <a:pPr algn="just">
              <a:buFont typeface="Wingdings" panose="05000000000000000000" pitchFamily="2" charset="2"/>
              <a:buNone/>
            </a:pPr>
            <a:r>
              <a:rPr lang="en-US" altLang="zh-CN" b="1" i="1" dirty="0">
                <a:solidFill>
                  <a:schemeClr val="bg2"/>
                </a:solidFill>
                <a:latin typeface="Times New Roman" panose="02020603050405020304" pitchFamily="18" charset="0"/>
              </a:rPr>
              <a:t>            d</a:t>
            </a:r>
            <a:r>
              <a:rPr lang="en-US" altLang="zh-CN" b="1" baseline="30000" dirty="0">
                <a:solidFill>
                  <a:schemeClr val="bg2"/>
                </a:solidFill>
                <a:latin typeface="Times New Roman" panose="02020603050405020304" pitchFamily="18" charset="0"/>
              </a:rPr>
              <a:t>+</a:t>
            </a:r>
            <a:r>
              <a:rPr lang="en-US" altLang="zh-CN" b="1" dirty="0">
                <a:solidFill>
                  <a:schemeClr val="bg2"/>
                </a:solidFill>
                <a:latin typeface="Times New Roman" panose="02020603050405020304" pitchFamily="18" charset="0"/>
              </a:rPr>
              <a:t>(</a:t>
            </a:r>
            <a:r>
              <a:rPr lang="en-US" altLang="zh-CN" b="1" i="1" dirty="0">
                <a:solidFill>
                  <a:schemeClr val="bg2"/>
                </a:solidFill>
                <a:latin typeface="Times New Roman" panose="02020603050405020304" pitchFamily="18" charset="0"/>
              </a:rPr>
              <a:t>d</a:t>
            </a:r>
            <a:r>
              <a:rPr lang="en-US" altLang="zh-CN" b="1" dirty="0">
                <a:solidFill>
                  <a:schemeClr val="bg2"/>
                </a:solidFill>
                <a:latin typeface="Times New Roman" panose="02020603050405020304" pitchFamily="18" charset="0"/>
              </a:rPr>
              <a:t>)=1,  </a:t>
            </a:r>
            <a:r>
              <a:rPr lang="en-US" altLang="zh-CN" b="1" i="1" dirty="0">
                <a:solidFill>
                  <a:schemeClr val="bg2"/>
                </a:solidFill>
                <a:latin typeface="Times New Roman" panose="02020603050405020304" pitchFamily="18" charset="0"/>
              </a:rPr>
              <a:t>d</a:t>
            </a:r>
            <a:r>
              <a:rPr lang="en-US" altLang="zh-CN" b="1" i="1" baseline="30000" dirty="0">
                <a:solidFill>
                  <a:schemeClr val="bg2"/>
                </a:solidFill>
                <a:latin typeface="Times New Roman" panose="02020603050405020304" pitchFamily="18" charset="0"/>
              </a:rPr>
              <a:t>-</a:t>
            </a:r>
            <a:r>
              <a:rPr lang="en-US" altLang="zh-CN" b="1" dirty="0">
                <a:solidFill>
                  <a:schemeClr val="bg2"/>
                </a:solidFill>
                <a:latin typeface="Times New Roman" panose="02020603050405020304" pitchFamily="18" charset="0"/>
              </a:rPr>
              <a:t>(</a:t>
            </a:r>
            <a:r>
              <a:rPr lang="en-US" altLang="zh-CN" b="1" i="1" dirty="0">
                <a:solidFill>
                  <a:schemeClr val="bg2"/>
                </a:solidFill>
                <a:latin typeface="Times New Roman" panose="02020603050405020304" pitchFamily="18" charset="0"/>
              </a:rPr>
              <a:t>d</a:t>
            </a:r>
            <a:r>
              <a:rPr lang="en-US" altLang="zh-CN" b="1" dirty="0">
                <a:solidFill>
                  <a:schemeClr val="bg2"/>
                </a:solidFill>
                <a:latin typeface="Times New Roman" panose="02020603050405020304" pitchFamily="18" charset="0"/>
              </a:rPr>
              <a:t>)=2,  </a:t>
            </a:r>
            <a:r>
              <a:rPr lang="en-US" altLang="zh-CN" b="1" i="1" dirty="0">
                <a:solidFill>
                  <a:schemeClr val="bg2"/>
                </a:solidFill>
                <a:latin typeface="Times New Roman" panose="02020603050405020304" pitchFamily="18" charset="0"/>
              </a:rPr>
              <a:t>d</a:t>
            </a:r>
            <a:r>
              <a:rPr lang="en-US" altLang="zh-CN" b="1" dirty="0">
                <a:solidFill>
                  <a:schemeClr val="bg2"/>
                </a:solidFill>
                <a:latin typeface="Times New Roman" panose="02020603050405020304" pitchFamily="18" charset="0"/>
              </a:rPr>
              <a:t>(</a:t>
            </a:r>
            <a:r>
              <a:rPr lang="en-US" altLang="zh-CN" b="1" i="1" dirty="0">
                <a:solidFill>
                  <a:schemeClr val="bg2"/>
                </a:solidFill>
                <a:latin typeface="Times New Roman" panose="02020603050405020304" pitchFamily="18" charset="0"/>
              </a:rPr>
              <a:t>d</a:t>
            </a:r>
            <a:r>
              <a:rPr lang="en-US" altLang="zh-CN" b="1" dirty="0">
                <a:solidFill>
                  <a:schemeClr val="bg2"/>
                </a:solidFill>
                <a:latin typeface="Times New Roman" panose="02020603050405020304" pitchFamily="18" charset="0"/>
              </a:rPr>
              <a:t>)=3,</a:t>
            </a:r>
          </a:p>
          <a:p>
            <a:pPr algn="just">
              <a:buFont typeface="Wingdings" panose="05000000000000000000" pitchFamily="2" charset="2"/>
              <a:buNone/>
            </a:pPr>
            <a:endParaRPr lang="en-US" altLang="zh-CN" b="1" dirty="0">
              <a:solidFill>
                <a:schemeClr val="bg2"/>
              </a:solidFill>
              <a:latin typeface="Times New Roman" panose="02020603050405020304" pitchFamily="18" charset="0"/>
            </a:endParaRPr>
          </a:p>
          <a:p>
            <a:pPr algn="just">
              <a:buFont typeface="Wingdings" panose="05000000000000000000" pitchFamily="2" charset="2"/>
              <a:buNone/>
            </a:pPr>
            <a:r>
              <a:rPr lang="en-US" altLang="zh-CN" b="1" i="1" dirty="0">
                <a:solidFill>
                  <a:schemeClr val="bg2"/>
                </a:solidFill>
                <a:latin typeface="Times New Roman" panose="02020603050405020304" pitchFamily="18" charset="0"/>
                <a:sym typeface="Symbol" panose="05050102010706020507" pitchFamily="18" charset="2"/>
              </a:rPr>
              <a:t>           </a:t>
            </a:r>
            <a:r>
              <a:rPr lang="en-US" altLang="zh-CN" b="1" baseline="30000" dirty="0">
                <a:solidFill>
                  <a:schemeClr val="bg2"/>
                </a:solidFill>
                <a:latin typeface="Times New Roman" panose="02020603050405020304" pitchFamily="18" charset="0"/>
              </a:rPr>
              <a:t>+</a:t>
            </a:r>
            <a:r>
              <a:rPr lang="en-US" altLang="zh-CN" b="1" dirty="0">
                <a:solidFill>
                  <a:schemeClr val="bg2"/>
                </a:solidFill>
                <a:latin typeface="Times New Roman" panose="02020603050405020304" pitchFamily="18" charset="0"/>
              </a:rPr>
              <a:t>(</a:t>
            </a:r>
            <a:r>
              <a:rPr lang="en-US" altLang="zh-CN" b="1" i="1" dirty="0">
                <a:solidFill>
                  <a:schemeClr val="bg2"/>
                </a:solidFill>
                <a:latin typeface="Times New Roman" panose="02020603050405020304" pitchFamily="18" charset="0"/>
              </a:rPr>
              <a:t>D</a:t>
            </a:r>
            <a:r>
              <a:rPr lang="en-US" altLang="zh-CN" b="1" dirty="0">
                <a:solidFill>
                  <a:schemeClr val="bg2"/>
                </a:solidFill>
                <a:latin typeface="Times New Roman" panose="02020603050405020304" pitchFamily="18" charset="0"/>
              </a:rPr>
              <a:t>)=4, </a:t>
            </a:r>
            <a:r>
              <a:rPr lang="en-US" altLang="zh-CN" b="1" i="1" dirty="0">
                <a:solidFill>
                  <a:schemeClr val="bg2"/>
                </a:solidFill>
                <a:latin typeface="Times New Roman" panose="02020603050405020304" pitchFamily="18" charset="0"/>
                <a:sym typeface="Symbol" panose="05050102010706020507" pitchFamily="18" charset="2"/>
              </a:rPr>
              <a:t></a:t>
            </a:r>
            <a:r>
              <a:rPr lang="en-US" altLang="zh-CN" b="1" baseline="30000" dirty="0">
                <a:solidFill>
                  <a:schemeClr val="bg2"/>
                </a:solidFill>
                <a:latin typeface="Times New Roman" panose="02020603050405020304" pitchFamily="18" charset="0"/>
              </a:rPr>
              <a:t>+</a:t>
            </a:r>
            <a:r>
              <a:rPr lang="en-US" altLang="zh-CN" b="1" dirty="0">
                <a:solidFill>
                  <a:schemeClr val="bg2"/>
                </a:solidFill>
                <a:latin typeface="Times New Roman" panose="02020603050405020304" pitchFamily="18" charset="0"/>
              </a:rPr>
              <a:t>(</a:t>
            </a:r>
            <a:r>
              <a:rPr lang="en-US" altLang="zh-CN" b="1" i="1" dirty="0">
                <a:solidFill>
                  <a:schemeClr val="bg2"/>
                </a:solidFill>
                <a:latin typeface="Times New Roman" panose="02020603050405020304" pitchFamily="18" charset="0"/>
              </a:rPr>
              <a:t>D</a:t>
            </a:r>
            <a:r>
              <a:rPr lang="en-US" altLang="zh-CN" b="1" dirty="0">
                <a:solidFill>
                  <a:schemeClr val="bg2"/>
                </a:solidFill>
                <a:latin typeface="Times New Roman" panose="02020603050405020304" pitchFamily="18" charset="0"/>
              </a:rPr>
              <a:t>)=0, </a:t>
            </a:r>
          </a:p>
          <a:p>
            <a:pPr algn="just">
              <a:buFont typeface="Wingdings" panose="05000000000000000000" pitchFamily="2" charset="2"/>
              <a:buNone/>
            </a:pPr>
            <a:r>
              <a:rPr lang="en-US" altLang="zh-CN" b="1" i="1" dirty="0">
                <a:solidFill>
                  <a:schemeClr val="bg2"/>
                </a:solidFill>
                <a:latin typeface="Times New Roman" panose="02020603050405020304" pitchFamily="18" charset="0"/>
                <a:sym typeface="Symbol" panose="05050102010706020507" pitchFamily="18" charset="2"/>
              </a:rPr>
              <a:t>           </a:t>
            </a:r>
            <a:r>
              <a:rPr lang="en-US" altLang="zh-CN" b="1" baseline="30000" dirty="0">
                <a:solidFill>
                  <a:schemeClr val="bg2"/>
                </a:solidFill>
                <a:latin typeface="Times New Roman" panose="02020603050405020304" pitchFamily="18" charset="0"/>
                <a:sym typeface="Symbol" panose="05050102010706020507" pitchFamily="18" charset="2"/>
              </a:rPr>
              <a:t></a:t>
            </a:r>
            <a:r>
              <a:rPr lang="en-US" altLang="zh-CN" b="1" dirty="0">
                <a:solidFill>
                  <a:schemeClr val="bg2"/>
                </a:solidFill>
                <a:latin typeface="Times New Roman" panose="02020603050405020304" pitchFamily="18" charset="0"/>
              </a:rPr>
              <a:t>(</a:t>
            </a:r>
            <a:r>
              <a:rPr lang="en-US" altLang="zh-CN" b="1" i="1" dirty="0">
                <a:solidFill>
                  <a:schemeClr val="bg2"/>
                </a:solidFill>
                <a:latin typeface="Times New Roman" panose="02020603050405020304" pitchFamily="18" charset="0"/>
              </a:rPr>
              <a:t>D</a:t>
            </a:r>
            <a:r>
              <a:rPr lang="en-US" altLang="zh-CN" b="1" dirty="0">
                <a:solidFill>
                  <a:schemeClr val="bg2"/>
                </a:solidFill>
                <a:latin typeface="Times New Roman" panose="02020603050405020304" pitchFamily="18" charset="0"/>
              </a:rPr>
              <a:t>)=3, </a:t>
            </a:r>
            <a:r>
              <a:rPr lang="en-US" altLang="zh-CN" b="1" i="1" dirty="0">
                <a:solidFill>
                  <a:schemeClr val="bg2"/>
                </a:solidFill>
                <a:latin typeface="Times New Roman" panose="02020603050405020304" pitchFamily="18" charset="0"/>
                <a:sym typeface="Symbol" panose="05050102010706020507" pitchFamily="18" charset="2"/>
              </a:rPr>
              <a:t></a:t>
            </a:r>
            <a:r>
              <a:rPr lang="en-US" altLang="zh-CN" b="1" baseline="30000" dirty="0">
                <a:solidFill>
                  <a:schemeClr val="bg2"/>
                </a:solidFill>
                <a:latin typeface="Times New Roman" panose="02020603050405020304" pitchFamily="18" charset="0"/>
                <a:sym typeface="Symbol" panose="05050102010706020507" pitchFamily="18" charset="2"/>
              </a:rPr>
              <a:t></a:t>
            </a:r>
            <a:r>
              <a:rPr lang="en-US" altLang="zh-CN" b="1" dirty="0">
                <a:solidFill>
                  <a:schemeClr val="bg2"/>
                </a:solidFill>
                <a:latin typeface="Times New Roman" panose="02020603050405020304" pitchFamily="18" charset="0"/>
              </a:rPr>
              <a:t>(</a:t>
            </a:r>
            <a:r>
              <a:rPr lang="en-US" altLang="zh-CN" b="1" i="1" dirty="0">
                <a:solidFill>
                  <a:schemeClr val="bg2"/>
                </a:solidFill>
                <a:latin typeface="Times New Roman" panose="02020603050405020304" pitchFamily="18" charset="0"/>
              </a:rPr>
              <a:t>D</a:t>
            </a:r>
            <a:r>
              <a:rPr lang="en-US" altLang="zh-CN" b="1" dirty="0">
                <a:solidFill>
                  <a:schemeClr val="bg2"/>
                </a:solidFill>
                <a:latin typeface="Times New Roman" panose="02020603050405020304" pitchFamily="18" charset="0"/>
              </a:rPr>
              <a:t>)=1,</a:t>
            </a:r>
            <a:r>
              <a:rPr lang="en-US" altLang="zh-CN" b="1" i="1" dirty="0">
                <a:solidFill>
                  <a:schemeClr val="bg2"/>
                </a:solidFill>
                <a:latin typeface="Times New Roman" panose="02020603050405020304" pitchFamily="18" charset="0"/>
                <a:sym typeface="Symbol" panose="05050102010706020507" pitchFamily="18" charset="2"/>
              </a:rPr>
              <a:t> </a:t>
            </a:r>
          </a:p>
          <a:p>
            <a:pPr algn="just">
              <a:buFont typeface="Wingdings" panose="05000000000000000000" pitchFamily="2" charset="2"/>
              <a:buNone/>
            </a:pPr>
            <a:r>
              <a:rPr lang="en-US" altLang="zh-CN" b="1" i="1" dirty="0">
                <a:solidFill>
                  <a:schemeClr val="bg2"/>
                </a:solidFill>
                <a:latin typeface="Times New Roman" panose="02020603050405020304" pitchFamily="18" charset="0"/>
                <a:sym typeface="Symbol" panose="05050102010706020507" pitchFamily="18" charset="2"/>
              </a:rPr>
              <a:t>           </a:t>
            </a:r>
            <a:r>
              <a:rPr lang="en-US" altLang="zh-CN" b="1" dirty="0">
                <a:solidFill>
                  <a:schemeClr val="bg2"/>
                </a:solidFill>
                <a:latin typeface="Times New Roman" panose="02020603050405020304" pitchFamily="18" charset="0"/>
              </a:rPr>
              <a:t>(</a:t>
            </a:r>
            <a:r>
              <a:rPr lang="en-US" altLang="zh-CN" b="1" i="1" dirty="0">
                <a:solidFill>
                  <a:schemeClr val="bg2"/>
                </a:solidFill>
                <a:latin typeface="Times New Roman" panose="02020603050405020304" pitchFamily="18" charset="0"/>
              </a:rPr>
              <a:t>D</a:t>
            </a:r>
            <a:r>
              <a:rPr lang="en-US" altLang="zh-CN" b="1" dirty="0">
                <a:solidFill>
                  <a:schemeClr val="bg2"/>
                </a:solidFill>
                <a:latin typeface="Times New Roman" panose="02020603050405020304" pitchFamily="18" charset="0"/>
              </a:rPr>
              <a:t>)=5,  </a:t>
            </a:r>
            <a:r>
              <a:rPr lang="en-US" altLang="zh-CN" b="1" i="1" dirty="0">
                <a:solidFill>
                  <a:schemeClr val="bg2"/>
                </a:solidFill>
                <a:latin typeface="Times New Roman" panose="02020603050405020304" pitchFamily="18" charset="0"/>
                <a:sym typeface="Symbol" panose="05050102010706020507" pitchFamily="18" charset="2"/>
              </a:rPr>
              <a:t></a:t>
            </a:r>
            <a:r>
              <a:rPr lang="en-US" altLang="zh-CN" b="1" dirty="0">
                <a:solidFill>
                  <a:schemeClr val="bg2"/>
                </a:solidFill>
                <a:latin typeface="Times New Roman" panose="02020603050405020304" pitchFamily="18" charset="0"/>
              </a:rPr>
              <a:t>(</a:t>
            </a:r>
            <a:r>
              <a:rPr lang="en-US" altLang="zh-CN" b="1" i="1" dirty="0">
                <a:solidFill>
                  <a:schemeClr val="bg2"/>
                </a:solidFill>
                <a:latin typeface="Times New Roman" panose="02020603050405020304" pitchFamily="18" charset="0"/>
              </a:rPr>
              <a:t>D</a:t>
            </a:r>
            <a:r>
              <a:rPr lang="en-US" altLang="zh-CN" b="1" dirty="0">
                <a:solidFill>
                  <a:schemeClr val="bg2"/>
                </a:solidFill>
                <a:latin typeface="Times New Roman" panose="02020603050405020304" pitchFamily="18" charset="0"/>
              </a:rPr>
              <a:t>)=3. </a:t>
            </a:r>
          </a:p>
        </p:txBody>
      </p:sp>
      <p:pic>
        <p:nvPicPr>
          <p:cNvPr id="24581" name="Picture 4" descr="1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2721907"/>
            <a:ext cx="3095625" cy="304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F1C423A-0FD5-480F-87A3-3ECB122D8164}" type="slidenum">
              <a:rPr lang="en-US" altLang="zh-CN" sz="1200">
                <a:latin typeface="Arial Black" panose="020B0A04020102020204" pitchFamily="34" charset="0"/>
              </a:rPr>
              <a:pPr>
                <a:spcBef>
                  <a:spcPct val="0"/>
                </a:spcBef>
                <a:buClrTx/>
                <a:buSzTx/>
                <a:buFontTx/>
                <a:buNone/>
              </a:pPr>
              <a:t>12</a:t>
            </a:fld>
            <a:endParaRPr lang="en-US" altLang="zh-CN" sz="1200">
              <a:latin typeface="Arial Black" panose="020B0A04020102020204" pitchFamily="34" charset="0"/>
            </a:endParaRPr>
          </a:p>
        </p:txBody>
      </p:sp>
      <p:sp>
        <p:nvSpPr>
          <p:cNvPr id="150530" name="Rectangle 2"/>
          <p:cNvSpPr>
            <a:spLocks noGrp="1" noChangeArrowheads="1"/>
          </p:cNvSpPr>
          <p:nvPr>
            <p:ph type="title"/>
          </p:nvPr>
        </p:nvSpPr>
        <p:spPr>
          <a:xfrm>
            <a:off x="395536" y="0"/>
            <a:ext cx="8229600" cy="1371600"/>
          </a:xfrm>
        </p:spPr>
        <p:txBody>
          <a:bodyPr/>
          <a:lstStyle/>
          <a:p>
            <a:pPr>
              <a:defRPr/>
            </a:pPr>
            <a:r>
              <a:rPr lang="zh-CN" altLang="en-US" b="1" dirty="0">
                <a:solidFill>
                  <a:srgbClr val="A50021"/>
                </a:solidFill>
                <a:effectLst>
                  <a:outerShdw blurRad="38100" dist="38100" dir="2700000" algn="tl">
                    <a:srgbClr val="C0C0C0"/>
                  </a:outerShdw>
                </a:effectLst>
                <a:latin typeface="宋体" charset="-122"/>
              </a:rPr>
              <a:t>图论基本定理</a:t>
            </a:r>
            <a:r>
              <a:rPr lang="en-US" altLang="zh-CN" b="1" dirty="0">
                <a:solidFill>
                  <a:srgbClr val="A50021"/>
                </a:solidFill>
                <a:effectLst>
                  <a:outerShdw blurRad="38100" dist="38100" dir="2700000" algn="tl">
                    <a:srgbClr val="C0C0C0"/>
                  </a:outerShdw>
                </a:effectLst>
                <a:latin typeface="Times New Roman" pitchFamily="18" charset="0"/>
              </a:rPr>
              <a:t>——</a:t>
            </a:r>
            <a:r>
              <a:rPr lang="zh-CN" altLang="en-US" b="1" dirty="0">
                <a:solidFill>
                  <a:srgbClr val="A50021"/>
                </a:solidFill>
                <a:effectLst>
                  <a:outerShdw blurRad="38100" dist="38100" dir="2700000" algn="tl">
                    <a:srgbClr val="C0C0C0"/>
                  </a:outerShdw>
                </a:effectLst>
                <a:latin typeface="宋体" charset="-122"/>
              </a:rPr>
              <a:t>握手定理</a:t>
            </a:r>
            <a:r>
              <a:rPr lang="zh-CN" altLang="en-US" b="1" dirty="0">
                <a:latin typeface="宋体" charset="-122"/>
              </a:rPr>
              <a:t> </a:t>
            </a:r>
          </a:p>
        </p:txBody>
      </p:sp>
      <p:sp>
        <p:nvSpPr>
          <p:cNvPr id="26628" name="Rectangle 3"/>
          <p:cNvSpPr>
            <a:spLocks noGrp="1" noChangeArrowheads="1"/>
          </p:cNvSpPr>
          <p:nvPr>
            <p:ph type="body" idx="1"/>
          </p:nvPr>
        </p:nvSpPr>
        <p:spPr>
          <a:xfrm>
            <a:off x="370114" y="1348582"/>
            <a:ext cx="8229600" cy="2297112"/>
          </a:xfrm>
        </p:spPr>
        <p:txBody>
          <a:bodyPr/>
          <a:lstStyle/>
          <a:p>
            <a:pPr algn="just">
              <a:lnSpc>
                <a:spcPct val="110000"/>
              </a:lnSpc>
              <a:buFont typeface="Wingdings" panose="05000000000000000000" pitchFamily="2" charset="2"/>
              <a:buNone/>
            </a:pPr>
            <a:r>
              <a:rPr lang="zh-CN" altLang="en-US" b="1" dirty="0">
                <a:solidFill>
                  <a:srgbClr val="C00000"/>
                </a:solidFill>
                <a:effectLst>
                  <a:outerShdw blurRad="38100" dist="38100" dir="2700000" algn="tl">
                    <a:srgbClr val="000000">
                      <a:alpha val="43137"/>
                    </a:srgbClr>
                  </a:outerShdw>
                </a:effectLst>
                <a:latin typeface="Times New Roman" panose="02020603050405020304" pitchFamily="18" charset="0"/>
              </a:rPr>
              <a:t>定理</a:t>
            </a:r>
            <a:r>
              <a:rPr lang="zh-CN" altLang="en-US" sz="2800" b="1" dirty="0">
                <a:latin typeface="Times New Roman" panose="02020603050405020304" pitchFamily="18" charset="0"/>
              </a:rPr>
              <a:t> 任意无向图和有向图的</a:t>
            </a:r>
            <a:r>
              <a:rPr lang="zh-CN" altLang="en-US" sz="2800" b="1" dirty="0">
                <a:solidFill>
                  <a:srgbClr val="3366CC"/>
                </a:solidFill>
                <a:effectLst>
                  <a:outerShdw blurRad="38100" dist="38100" dir="2700000" algn="tl">
                    <a:srgbClr val="000000">
                      <a:alpha val="43137"/>
                    </a:srgbClr>
                  </a:outerShdw>
                </a:effectLst>
                <a:latin typeface="Times New Roman" panose="02020603050405020304" pitchFamily="18" charset="0"/>
              </a:rPr>
              <a:t>所有顶点度数之和</a:t>
            </a:r>
            <a:r>
              <a:rPr lang="zh-CN" altLang="en-US" sz="2800" b="1" dirty="0">
                <a:latin typeface="Times New Roman" panose="02020603050405020304" pitchFamily="18" charset="0"/>
              </a:rPr>
              <a:t>都</a:t>
            </a:r>
            <a:r>
              <a:rPr lang="zh-CN" altLang="en-US" sz="2800" b="1" dirty="0">
                <a:solidFill>
                  <a:srgbClr val="3366CC"/>
                </a:solidFill>
                <a:effectLst>
                  <a:outerShdw blurRad="38100" dist="38100" dir="2700000" algn="tl">
                    <a:srgbClr val="000000">
                      <a:alpha val="43137"/>
                    </a:srgbClr>
                  </a:outerShdw>
                </a:effectLst>
                <a:latin typeface="Times New Roman" panose="02020603050405020304" pitchFamily="18" charset="0"/>
              </a:rPr>
              <a:t>等于边数的</a:t>
            </a:r>
            <a:r>
              <a:rPr lang="en-US" altLang="zh-CN" sz="2800" b="1" dirty="0">
                <a:solidFill>
                  <a:srgbClr val="3366CC"/>
                </a:solidFill>
                <a:effectLst>
                  <a:outerShdw blurRad="38100" dist="38100" dir="2700000" algn="tl">
                    <a:srgbClr val="000000">
                      <a:alpha val="43137"/>
                    </a:srgbClr>
                  </a:outerShdw>
                </a:effectLst>
                <a:latin typeface="Times New Roman" panose="02020603050405020304" pitchFamily="18" charset="0"/>
              </a:rPr>
              <a:t>2</a:t>
            </a:r>
            <a:r>
              <a:rPr lang="zh-CN" altLang="en-US" sz="2800" b="1" dirty="0">
                <a:solidFill>
                  <a:srgbClr val="3366CC"/>
                </a:solidFill>
                <a:effectLst>
                  <a:outerShdw blurRad="38100" dist="38100" dir="2700000" algn="tl">
                    <a:srgbClr val="000000">
                      <a:alpha val="43137"/>
                    </a:srgbClr>
                  </a:outerShdw>
                </a:effectLst>
                <a:latin typeface="Times New Roman" panose="02020603050405020304" pitchFamily="18" charset="0"/>
              </a:rPr>
              <a:t>倍</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并且有向图的所有顶点入度之和等于出度之和等于边数。</a:t>
            </a:r>
            <a:endParaRPr lang="en-US" altLang="zh-CN" sz="2800" b="1" dirty="0">
              <a:latin typeface="Times New Roman" panose="02020603050405020304" pitchFamily="18" charset="0"/>
            </a:endParaRPr>
          </a:p>
          <a:p>
            <a:pPr>
              <a:lnSpc>
                <a:spcPct val="110000"/>
              </a:lnSpc>
              <a:buFont typeface="Wingdings" panose="05000000000000000000" pitchFamily="2" charset="2"/>
              <a:buNone/>
            </a:pPr>
            <a:endParaRPr lang="en-US" altLang="zh-CN" sz="2800" b="1" dirty="0">
              <a:latin typeface="Times New Roman" panose="02020603050405020304" pitchFamily="18" charset="0"/>
            </a:endParaRPr>
          </a:p>
          <a:p>
            <a:pPr>
              <a:lnSpc>
                <a:spcPct val="110000"/>
              </a:lnSpc>
              <a:buFont typeface="Wingdings" panose="05000000000000000000" pitchFamily="2" charset="2"/>
              <a:buNone/>
            </a:pPr>
            <a:endParaRPr lang="en-US" altLang="zh-CN" b="1" dirty="0">
              <a:solidFill>
                <a:srgbClr val="0000FA"/>
              </a:solidFill>
              <a:latin typeface="Times New Roman" panose="02020603050405020304" pitchFamily="18" charset="0"/>
            </a:endParaRPr>
          </a:p>
        </p:txBody>
      </p:sp>
      <p:graphicFrame>
        <p:nvGraphicFramePr>
          <p:cNvPr id="26630" name="Object 6"/>
          <p:cNvGraphicFramePr>
            <a:graphicFrameLocks noGrp="1" noChangeAspect="1"/>
          </p:cNvGraphicFramePr>
          <p:nvPr>
            <p:ph sz="half" idx="4294967295"/>
          </p:nvPr>
        </p:nvGraphicFramePr>
        <p:xfrm>
          <a:off x="1476375" y="2997200"/>
          <a:ext cx="2159000" cy="917575"/>
        </p:xfrm>
        <a:graphic>
          <a:graphicData uri="http://schemas.openxmlformats.org/presentationml/2006/ole">
            <mc:AlternateContent xmlns:mc="http://schemas.openxmlformats.org/markup-compatibility/2006">
              <mc:Choice xmlns:v="urn:schemas-microsoft-com:vml" Requires="v">
                <p:oleObj spid="_x0000_s26837" name="公式" r:id="rId4" imgW="1016000" imgH="431800" progId="Equation.3">
                  <p:embed/>
                </p:oleObj>
              </mc:Choice>
              <mc:Fallback>
                <p:oleObj name="公式" r:id="rId4" imgW="1016000" imgH="431800" progId="Equation.3">
                  <p:embed/>
                  <p:pic>
                    <p:nvPicPr>
                      <p:cNvPr id="0" name="Object 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2997200"/>
                        <a:ext cx="215900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1" name="Object 8"/>
          <p:cNvGraphicFramePr>
            <a:graphicFrameLocks noGrp="1" noChangeAspect="1"/>
          </p:cNvGraphicFramePr>
          <p:nvPr>
            <p:ph sz="half" idx="4294967295"/>
          </p:nvPr>
        </p:nvGraphicFramePr>
        <p:xfrm>
          <a:off x="4140200" y="2997200"/>
          <a:ext cx="3889375" cy="1046163"/>
        </p:xfrm>
        <a:graphic>
          <a:graphicData uri="http://schemas.openxmlformats.org/presentationml/2006/ole">
            <mc:AlternateContent xmlns:mc="http://schemas.openxmlformats.org/markup-compatibility/2006">
              <mc:Choice xmlns:v="urn:schemas-microsoft-com:vml" Requires="v">
                <p:oleObj spid="_x0000_s26838" name="公式" r:id="rId6" imgW="1600200" imgH="431800" progId="Equation.3">
                  <p:embed/>
                </p:oleObj>
              </mc:Choice>
              <mc:Fallback>
                <p:oleObj name="公式" r:id="rId6" imgW="1600200" imgH="431800" progId="Equation.3">
                  <p:embed/>
                  <p:pic>
                    <p:nvPicPr>
                      <p:cNvPr id="0" name="Object 8"/>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40200" y="2997200"/>
                        <a:ext cx="3889375" cy="1046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1"/>
          <p:cNvSpPr>
            <a:spLocks noChangeArrowheads="1"/>
          </p:cNvSpPr>
          <p:nvPr/>
        </p:nvSpPr>
        <p:spPr bwMode="auto">
          <a:xfrm>
            <a:off x="450598" y="4230688"/>
            <a:ext cx="821848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b="1" dirty="0">
                <a:solidFill>
                  <a:schemeClr val="bg2"/>
                </a:solidFill>
                <a:effectLst>
                  <a:outerShdw blurRad="38100" dist="38100" dir="2700000" algn="tl">
                    <a:srgbClr val="000000">
                      <a:alpha val="43137"/>
                    </a:srgbClr>
                  </a:outerShdw>
                </a:effectLst>
              </a:rPr>
              <a:t>证</a:t>
            </a:r>
            <a:r>
              <a:rPr lang="zh-CN" altLang="en-US" sz="2800" b="1" dirty="0"/>
              <a:t>  </a:t>
            </a:r>
            <a:r>
              <a:rPr lang="en-US" altLang="zh-CN" sz="2800" b="1" dirty="0"/>
              <a:t>G</a:t>
            </a:r>
            <a:r>
              <a:rPr lang="zh-CN" altLang="en-US" sz="2800" b="1" dirty="0"/>
              <a:t>中每条边（包括环）均有两个端点，所以在计算</a:t>
            </a:r>
            <a:r>
              <a:rPr lang="en-US" altLang="zh-CN" sz="2800" b="1" dirty="0"/>
              <a:t>G</a:t>
            </a:r>
            <a:r>
              <a:rPr lang="zh-CN" altLang="en-US" sz="2800" b="1" dirty="0"/>
              <a:t>中各顶点度数之和时，每条边均提供</a:t>
            </a:r>
            <a:r>
              <a:rPr lang="en-US" altLang="zh-CN" sz="2800" b="1" dirty="0"/>
              <a:t>2</a:t>
            </a:r>
            <a:r>
              <a:rPr lang="zh-CN" altLang="en-US" sz="2800" b="1" dirty="0"/>
              <a:t>度，</a:t>
            </a:r>
            <a:r>
              <a:rPr lang="en-US" altLang="zh-CN" sz="2800" b="1" dirty="0"/>
              <a:t>m</a:t>
            </a:r>
            <a:r>
              <a:rPr lang="zh-CN" altLang="en-US" sz="2800" b="1" dirty="0"/>
              <a:t>条边共提供</a:t>
            </a:r>
            <a:r>
              <a:rPr lang="en-US" altLang="zh-CN" sz="2800" b="1" dirty="0"/>
              <a:t>2m</a:t>
            </a:r>
            <a:r>
              <a:rPr lang="zh-CN" altLang="en-US" sz="2800" b="1" dirty="0"/>
              <a:t>度。</a:t>
            </a:r>
            <a:endParaRPr lang="en-US" altLang="zh-CN" sz="2800" b="1" dirty="0"/>
          </a:p>
          <a:p>
            <a:pPr>
              <a:spcBef>
                <a:spcPct val="0"/>
              </a:spcBef>
              <a:buClrTx/>
              <a:buSzTx/>
              <a:buFontTx/>
              <a:buNone/>
            </a:pPr>
            <a:r>
              <a:rPr lang="en-US" altLang="zh-CN" sz="2800" b="1" dirty="0"/>
              <a:t>   </a:t>
            </a:r>
            <a:r>
              <a:rPr lang="zh-CN" altLang="en-US" sz="2800" b="1" dirty="0"/>
              <a:t>有向图的每条边提供一个入度和一个出度</a:t>
            </a:r>
            <a:r>
              <a:rPr lang="en-US" altLang="zh-CN" sz="2800" b="1" dirty="0"/>
              <a:t>, </a:t>
            </a:r>
            <a:r>
              <a:rPr lang="zh-CN" altLang="en-US" sz="2800" b="1" dirty="0"/>
              <a:t>故所有顶点入度之和等于出度之和等于边数</a:t>
            </a:r>
            <a:r>
              <a:rPr lang="zh-CN" altLang="en-US" sz="1800" b="1" dirty="0"/>
              <a:t>。</a:t>
            </a:r>
            <a:endParaRPr lang="en-US" altLang="zh-CN"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42609A5-8966-4F35-9770-D6684EB8C4E9}" type="slidenum">
              <a:rPr lang="en-US" altLang="zh-CN" sz="1200">
                <a:latin typeface="Arial Black" panose="020B0A04020102020204" pitchFamily="34" charset="0"/>
              </a:rPr>
              <a:pPr>
                <a:spcBef>
                  <a:spcPct val="0"/>
                </a:spcBef>
                <a:buClrTx/>
                <a:buSzTx/>
                <a:buFontTx/>
                <a:buNone/>
              </a:pPr>
              <a:t>13</a:t>
            </a:fld>
            <a:endParaRPr lang="en-US" altLang="zh-CN" sz="1200">
              <a:latin typeface="Arial Black" panose="020B0A04020102020204" pitchFamily="34" charset="0"/>
            </a:endParaRPr>
          </a:p>
        </p:txBody>
      </p:sp>
      <p:sp>
        <p:nvSpPr>
          <p:cNvPr id="152578" name="Rectangle 2"/>
          <p:cNvSpPr>
            <a:spLocks noGrp="1" noChangeArrowheads="1"/>
          </p:cNvSpPr>
          <p:nvPr>
            <p:ph type="title"/>
          </p:nvPr>
        </p:nvSpPr>
        <p:spPr>
          <a:xfrm>
            <a:off x="395288" y="112713"/>
            <a:ext cx="8229600" cy="990600"/>
          </a:xfrm>
        </p:spPr>
        <p:txBody>
          <a:bodyPr/>
          <a:lstStyle/>
          <a:p>
            <a:pPr>
              <a:defRPr/>
            </a:pPr>
            <a:r>
              <a:rPr lang="zh-CN" altLang="en-US" b="1" dirty="0">
                <a:solidFill>
                  <a:srgbClr val="A50021"/>
                </a:solidFill>
                <a:effectLst>
                  <a:outerShdw blurRad="38100" dist="38100" dir="2700000" algn="tl">
                    <a:srgbClr val="C0C0C0"/>
                  </a:outerShdw>
                </a:effectLst>
                <a:latin typeface="宋体" charset="-122"/>
              </a:rPr>
              <a:t>握手定理</a:t>
            </a:r>
            <a:r>
              <a:rPr lang="en-US" altLang="zh-CN" b="1" dirty="0">
                <a:solidFill>
                  <a:srgbClr val="A50021"/>
                </a:solidFill>
                <a:effectLst>
                  <a:outerShdw blurRad="38100" dist="38100" dir="2700000" algn="tl">
                    <a:srgbClr val="C0C0C0"/>
                  </a:outerShdw>
                </a:effectLst>
                <a:latin typeface="宋体" charset="-122"/>
              </a:rPr>
              <a:t>(</a:t>
            </a:r>
            <a:r>
              <a:rPr lang="zh-CN" altLang="en-US" b="1" dirty="0">
                <a:solidFill>
                  <a:srgbClr val="A50021"/>
                </a:solidFill>
                <a:effectLst>
                  <a:outerShdw blurRad="38100" dist="38100" dir="2700000" algn="tl">
                    <a:srgbClr val="C0C0C0"/>
                  </a:outerShdw>
                </a:effectLst>
                <a:latin typeface="宋体" charset="-122"/>
              </a:rPr>
              <a:t>续</a:t>
            </a:r>
            <a:r>
              <a:rPr lang="en-US" altLang="zh-CN" b="1" dirty="0">
                <a:solidFill>
                  <a:srgbClr val="A50021"/>
                </a:solidFill>
                <a:effectLst>
                  <a:outerShdw blurRad="38100" dist="38100" dir="2700000" algn="tl">
                    <a:srgbClr val="C0C0C0"/>
                  </a:outerShdw>
                </a:effectLst>
                <a:latin typeface="宋体" charset="-122"/>
              </a:rPr>
              <a:t>)</a:t>
            </a:r>
          </a:p>
        </p:txBody>
      </p:sp>
      <p:grpSp>
        <p:nvGrpSpPr>
          <p:cNvPr id="2" name="Group 8"/>
          <p:cNvGrpSpPr>
            <a:grpSpLocks/>
          </p:cNvGrpSpPr>
          <p:nvPr/>
        </p:nvGrpSpPr>
        <p:grpSpPr bwMode="auto">
          <a:xfrm>
            <a:off x="457200" y="2357893"/>
            <a:ext cx="8229600" cy="4241799"/>
            <a:chOff x="279" y="1562"/>
            <a:chExt cx="5184" cy="2672"/>
          </a:xfrm>
        </p:grpSpPr>
        <p:graphicFrame>
          <p:nvGraphicFramePr>
            <p:cNvPr id="28678" name="Object 4"/>
            <p:cNvGraphicFramePr>
              <a:graphicFrameLocks noChangeAspect="1"/>
            </p:cNvGraphicFramePr>
            <p:nvPr/>
          </p:nvGraphicFramePr>
          <p:xfrm>
            <a:off x="768" y="2799"/>
            <a:ext cx="2640" cy="465"/>
          </p:xfrm>
          <a:graphic>
            <a:graphicData uri="http://schemas.openxmlformats.org/presentationml/2006/ole">
              <mc:AlternateContent xmlns:mc="http://schemas.openxmlformats.org/markup-compatibility/2006">
                <mc:Choice xmlns:v="urn:schemas-microsoft-com:vml" Requires="v">
                  <p:oleObj spid="_x0000_s28988" name="Equation" r:id="rId4" imgW="2095500" imgH="368300" progId="Equation.3">
                    <p:embed/>
                  </p:oleObj>
                </mc:Choice>
                <mc:Fallback>
                  <p:oleObj name="Equation" r:id="rId4" imgW="2095500" imgH="3683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 y="2799"/>
                          <a:ext cx="2640" cy="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9" name="Object 5"/>
            <p:cNvGraphicFramePr>
              <a:graphicFrameLocks noChangeAspect="1"/>
            </p:cNvGraphicFramePr>
            <p:nvPr/>
          </p:nvGraphicFramePr>
          <p:xfrm>
            <a:off x="1008" y="3248"/>
            <a:ext cx="628" cy="448"/>
          </p:xfrm>
          <a:graphic>
            <a:graphicData uri="http://schemas.openxmlformats.org/presentationml/2006/ole">
              <mc:AlternateContent xmlns:mc="http://schemas.openxmlformats.org/markup-compatibility/2006">
                <mc:Choice xmlns:v="urn:schemas-microsoft-com:vml" Requires="v">
                  <p:oleObj spid="_x0000_s28989" name="Equation" r:id="rId6" imgW="520700" imgH="368300" progId="Equation.3">
                    <p:embed/>
                  </p:oleObj>
                </mc:Choice>
                <mc:Fallback>
                  <p:oleObj name="Equation" r:id="rId6" imgW="520700" imgH="3683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8" y="3248"/>
                          <a:ext cx="628" cy="4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0" name="Object 6"/>
            <p:cNvGraphicFramePr>
              <a:graphicFrameLocks noChangeAspect="1"/>
            </p:cNvGraphicFramePr>
            <p:nvPr/>
          </p:nvGraphicFramePr>
          <p:xfrm>
            <a:off x="3024" y="3253"/>
            <a:ext cx="624" cy="443"/>
          </p:xfrm>
          <a:graphic>
            <a:graphicData uri="http://schemas.openxmlformats.org/presentationml/2006/ole">
              <mc:AlternateContent xmlns:mc="http://schemas.openxmlformats.org/markup-compatibility/2006">
                <mc:Choice xmlns:v="urn:schemas-microsoft-com:vml" Requires="v">
                  <p:oleObj spid="_x0000_s28990" name="Equation" r:id="rId8" imgW="520700" imgH="368300" progId="Equation.3">
                    <p:embed/>
                  </p:oleObj>
                </mc:Choice>
                <mc:Fallback>
                  <p:oleObj name="Equation" r:id="rId8" imgW="520700" imgH="3683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4" y="3253"/>
                          <a:ext cx="624" cy="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1" name="Text Box 7"/>
            <p:cNvSpPr txBox="1">
              <a:spLocks noChangeArrowheads="1"/>
            </p:cNvSpPr>
            <p:nvPr/>
          </p:nvSpPr>
          <p:spPr bwMode="auto">
            <a:xfrm>
              <a:off x="279" y="1562"/>
              <a:ext cx="5184" cy="2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b="1" dirty="0">
                  <a:solidFill>
                    <a:schemeClr val="bg2"/>
                  </a:solidFill>
                  <a:effectLst>
                    <a:outerShdw blurRad="38100" dist="38100" dir="2700000" algn="tl">
                      <a:srgbClr val="000000">
                        <a:alpha val="43137"/>
                      </a:srgbClr>
                    </a:outerShdw>
                  </a:effectLst>
                  <a:latin typeface="Times New Roman" panose="02020603050405020304" pitchFamily="18" charset="0"/>
                </a:rPr>
                <a:t>证</a:t>
              </a:r>
              <a:r>
                <a:rPr lang="zh-CN" altLang="en-US" sz="2800" b="1" dirty="0">
                  <a:solidFill>
                    <a:srgbClr val="0000FA"/>
                  </a:solidFill>
                  <a:latin typeface="Times New Roman" panose="02020603050405020304" pitchFamily="18" charset="0"/>
                </a:rPr>
                <a:t>  </a:t>
              </a:r>
              <a:r>
                <a:rPr lang="zh-CN" altLang="en-US" sz="2400" b="1" dirty="0">
                  <a:latin typeface="Times New Roman" panose="02020603050405020304" pitchFamily="18" charset="0"/>
                </a:rPr>
                <a:t>设</a:t>
              </a:r>
              <a:r>
                <a:rPr lang="en-US" altLang="zh-CN" sz="2400" b="1" i="1" dirty="0">
                  <a:latin typeface="Times New Roman" panose="02020603050405020304" pitchFamily="18" charset="0"/>
                </a:rPr>
                <a:t>G</a:t>
              </a:r>
              <a:r>
                <a:rPr lang="en-US" altLang="zh-CN" sz="2400" b="1" dirty="0">
                  <a:latin typeface="Times New Roman" panose="02020603050405020304" pitchFamily="18" charset="0"/>
                </a:rPr>
                <a:t>=&lt;</a:t>
              </a:r>
              <a:r>
                <a:rPr lang="en-US" altLang="zh-CN" sz="2400" b="1" i="1" dirty="0">
                  <a:latin typeface="Times New Roman" panose="02020603050405020304" pitchFamily="18" charset="0"/>
                </a:rPr>
                <a:t>V</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E</a:t>
              </a:r>
              <a:r>
                <a:rPr lang="en-US" altLang="zh-CN" sz="2400" b="1" dirty="0">
                  <a:latin typeface="Times New Roman" panose="02020603050405020304" pitchFamily="18" charset="0"/>
                </a:rPr>
                <a:t>&gt;</a:t>
              </a:r>
              <a:r>
                <a:rPr lang="zh-CN" altLang="en-US" sz="2400" b="1" dirty="0">
                  <a:latin typeface="Times New Roman" panose="02020603050405020304" pitchFamily="18" charset="0"/>
                </a:rPr>
                <a:t>为任意图，令</a:t>
              </a:r>
            </a:p>
            <a:p>
              <a:pPr algn="just" eaLnBrk="1" hangingPunct="1">
                <a:buFont typeface="Wingdings" panose="05000000000000000000" pitchFamily="2" charset="2"/>
                <a:buNone/>
              </a:pPr>
              <a:r>
                <a:rPr lang="zh-CN" altLang="en-US" sz="2400" b="1" dirty="0">
                  <a:latin typeface="Times New Roman" panose="02020603050405020304" pitchFamily="18" charset="0"/>
                </a:rPr>
                <a:t>       </a:t>
              </a:r>
              <a:r>
                <a:rPr lang="en-US" altLang="zh-CN" sz="2400" b="1" i="1" dirty="0">
                  <a:latin typeface="Times New Roman" panose="02020603050405020304" pitchFamily="18" charset="0"/>
                </a:rPr>
                <a:t>V</a:t>
              </a:r>
              <a:r>
                <a:rPr lang="en-US" altLang="zh-CN" sz="2400" b="1" baseline="-30000" dirty="0">
                  <a:latin typeface="Times New Roman" panose="02020603050405020304" pitchFamily="18" charset="0"/>
                </a:rPr>
                <a:t>1</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v</a:t>
              </a:r>
              <a:r>
                <a:rPr lang="en-US" altLang="zh-CN" sz="2400" b="1" dirty="0">
                  <a:latin typeface="Times New Roman" panose="02020603050405020304" pitchFamily="18" charset="0"/>
                </a:rPr>
                <a:t> | </a:t>
              </a:r>
              <a:r>
                <a:rPr lang="en-US" altLang="zh-CN" sz="2400" b="1" i="1" dirty="0" err="1">
                  <a:latin typeface="Times New Roman" panose="02020603050405020304" pitchFamily="18" charset="0"/>
                </a:rPr>
                <a:t>v</a:t>
              </a:r>
              <a:r>
                <a:rPr lang="en-US" altLang="zh-CN" sz="2400" b="1" dirty="0" err="1">
                  <a:latin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rPr>
                <a:t>V</a:t>
              </a:r>
              <a:r>
                <a:rPr lang="en-US" altLang="zh-CN" sz="2400" b="1" dirty="0" err="1">
                  <a:latin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rPr>
                <a:t>d</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v</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为奇数</a:t>
              </a:r>
              <a:r>
                <a:rPr lang="en-US" altLang="zh-CN" sz="2400" b="1" dirty="0">
                  <a:latin typeface="Times New Roman" panose="02020603050405020304" pitchFamily="18" charset="0"/>
                </a:rPr>
                <a:t>}</a:t>
              </a:r>
            </a:p>
            <a:p>
              <a:pPr algn="just" eaLnBrk="1" hangingPunct="1">
                <a:buFont typeface="Wingdings" panose="05000000000000000000" pitchFamily="2" charset="2"/>
                <a:buNone/>
              </a:pP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V</a:t>
              </a:r>
              <a:r>
                <a:rPr lang="en-US" altLang="zh-CN" sz="2400" b="1" baseline="-30000" dirty="0">
                  <a:latin typeface="Times New Roman" panose="02020603050405020304" pitchFamily="18" charset="0"/>
                </a:rPr>
                <a:t>2</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v</a:t>
              </a:r>
              <a:r>
                <a:rPr lang="en-US" altLang="zh-CN" sz="2400" b="1" dirty="0">
                  <a:latin typeface="Times New Roman" panose="02020603050405020304" pitchFamily="18" charset="0"/>
                </a:rPr>
                <a:t> | </a:t>
              </a:r>
              <a:r>
                <a:rPr lang="en-US" altLang="zh-CN" sz="2400" b="1" i="1" dirty="0" err="1">
                  <a:latin typeface="Times New Roman" panose="02020603050405020304" pitchFamily="18" charset="0"/>
                </a:rPr>
                <a:t>v</a:t>
              </a:r>
              <a:r>
                <a:rPr lang="en-US" altLang="zh-CN" sz="2400" b="1" dirty="0" err="1">
                  <a:latin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rPr>
                <a:t>V</a:t>
              </a:r>
              <a:r>
                <a:rPr lang="en-US" altLang="zh-CN" sz="2400" b="1" dirty="0" err="1">
                  <a:latin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rPr>
                <a:t>d</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v</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为偶数</a:t>
              </a:r>
              <a:r>
                <a:rPr lang="en-US" altLang="zh-CN" sz="2400" b="1" dirty="0">
                  <a:latin typeface="Times New Roman" panose="02020603050405020304" pitchFamily="18" charset="0"/>
                </a:rPr>
                <a:t>}</a:t>
              </a:r>
            </a:p>
            <a:p>
              <a:pPr algn="just" eaLnBrk="1" hangingPunct="1">
                <a:buFont typeface="Wingdings" panose="05000000000000000000" pitchFamily="2" charset="2"/>
                <a:buNone/>
              </a:pPr>
              <a:r>
                <a:rPr lang="zh-CN" altLang="en-US" sz="2400" b="1" dirty="0">
                  <a:latin typeface="Times New Roman" panose="02020603050405020304" pitchFamily="18" charset="0"/>
                </a:rPr>
                <a:t>则</a:t>
              </a:r>
              <a:r>
                <a:rPr lang="en-US" altLang="zh-CN" sz="2400" b="1" i="1" dirty="0">
                  <a:latin typeface="Times New Roman" panose="02020603050405020304" pitchFamily="18" charset="0"/>
                </a:rPr>
                <a:t>V</a:t>
              </a:r>
              <a:r>
                <a:rPr lang="en-US" altLang="zh-CN" sz="2400" b="1" baseline="-30000" dirty="0">
                  <a:latin typeface="Times New Roman" panose="02020603050405020304" pitchFamily="18" charset="0"/>
                </a:rPr>
                <a:t>1</a:t>
              </a:r>
              <a:r>
                <a:rPr lang="en-US" altLang="zh-CN" sz="2400" b="1" dirty="0">
                  <a:cs typeface="Times New Roman" panose="02020603050405020304" pitchFamily="18" charset="0"/>
                </a:rPr>
                <a:t>∪</a:t>
              </a:r>
              <a:r>
                <a:rPr lang="en-US" altLang="zh-CN" sz="2400" b="1" i="1" dirty="0">
                  <a:latin typeface="Times New Roman" panose="02020603050405020304" pitchFamily="18" charset="0"/>
                </a:rPr>
                <a:t>V</a:t>
              </a:r>
              <a:r>
                <a:rPr lang="en-US" altLang="zh-CN" sz="2400" b="1" baseline="-30000" dirty="0">
                  <a:latin typeface="Times New Roman" panose="02020603050405020304" pitchFamily="18" charset="0"/>
                </a:rPr>
                <a:t>2</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V</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V</a:t>
              </a:r>
              <a:r>
                <a:rPr lang="en-US" altLang="zh-CN" sz="2400" b="1" baseline="-30000" dirty="0">
                  <a:latin typeface="Times New Roman" panose="02020603050405020304" pitchFamily="18" charset="0"/>
                </a:rPr>
                <a:t>1</a:t>
              </a:r>
              <a:r>
                <a:rPr lang="en-US" altLang="zh-CN" sz="2400" b="1" dirty="0">
                  <a:cs typeface="Times New Roman" panose="02020603050405020304" pitchFamily="18" charset="0"/>
                </a:rPr>
                <a:t>∩</a:t>
              </a:r>
              <a:r>
                <a:rPr lang="en-US" altLang="zh-CN" sz="2400" b="1" i="1" dirty="0">
                  <a:latin typeface="Times New Roman" panose="02020603050405020304" pitchFamily="18" charset="0"/>
                </a:rPr>
                <a:t>V</a:t>
              </a:r>
              <a:r>
                <a:rPr lang="en-US" altLang="zh-CN" sz="2400" b="1" baseline="-30000" dirty="0">
                  <a:latin typeface="Times New Roman" panose="02020603050405020304" pitchFamily="18" charset="0"/>
                </a:rPr>
                <a:t>2</a:t>
              </a:r>
              <a:r>
                <a:rPr lang="en-US" altLang="zh-CN" sz="2400" b="1" dirty="0">
                  <a:latin typeface="Times New Roman" panose="02020603050405020304" pitchFamily="18" charset="0"/>
                </a:rPr>
                <a:t>=</a:t>
              </a:r>
              <a:r>
                <a:rPr lang="en-US" altLang="zh-CN" sz="2400" b="1" dirty="0">
                  <a:latin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rPr>
                <a:t>，由握手定理可知</a:t>
              </a:r>
            </a:p>
            <a:p>
              <a:pPr algn="just" eaLnBrk="1" hangingPunct="1">
                <a:buFont typeface="Wingdings" panose="05000000000000000000" pitchFamily="2" charset="2"/>
                <a:buNone/>
              </a:pPr>
              <a:r>
                <a:rPr lang="zh-CN" altLang="en-US" sz="2400" b="1" dirty="0">
                  <a:latin typeface="Times New Roman" panose="02020603050405020304" pitchFamily="18" charset="0"/>
                </a:rPr>
                <a:t>       </a:t>
              </a:r>
            </a:p>
            <a:p>
              <a:pPr algn="just" eaLnBrk="1" hangingPunct="1">
                <a:buFont typeface="Wingdings" panose="05000000000000000000" pitchFamily="2" charset="2"/>
                <a:buNone/>
              </a:pPr>
              <a:endParaRPr lang="zh-CN" altLang="en-US" sz="2400" b="1" dirty="0">
                <a:latin typeface="Times New Roman" panose="02020603050405020304" pitchFamily="18" charset="0"/>
              </a:endParaRPr>
            </a:p>
            <a:p>
              <a:pPr algn="just" eaLnBrk="1" hangingPunct="1">
                <a:buFont typeface="Wingdings" panose="05000000000000000000" pitchFamily="2" charset="2"/>
                <a:buNone/>
              </a:pPr>
              <a:r>
                <a:rPr lang="zh-CN" altLang="en-US" sz="2400" b="1" dirty="0">
                  <a:latin typeface="Times New Roman" panose="02020603050405020304" pitchFamily="18" charset="0"/>
                </a:rPr>
                <a:t>由于</a:t>
              </a:r>
              <a:r>
                <a:rPr lang="en-US" altLang="zh-CN" sz="2400" b="1" dirty="0">
                  <a:latin typeface="Times New Roman" panose="02020603050405020304" pitchFamily="18" charset="0"/>
                </a:rPr>
                <a:t>2</a:t>
              </a:r>
              <a:r>
                <a:rPr lang="en-US" altLang="zh-CN" sz="2400" b="1" i="1" dirty="0">
                  <a:latin typeface="Times New Roman" panose="02020603050405020304" pitchFamily="18" charset="0"/>
                </a:rPr>
                <a:t>m</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均为偶数，所以              也为偶数</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但因为</a:t>
              </a:r>
            </a:p>
            <a:p>
              <a:pPr algn="just" eaLnBrk="1" hangingPunct="1">
                <a:buFont typeface="Wingdings" panose="05000000000000000000" pitchFamily="2" charset="2"/>
                <a:buNone/>
              </a:pPr>
              <a:endParaRPr lang="zh-CN" altLang="en-US" sz="2400" b="1" dirty="0">
                <a:latin typeface="Times New Roman" panose="02020603050405020304" pitchFamily="18" charset="0"/>
              </a:endParaRPr>
            </a:p>
            <a:p>
              <a:pPr algn="just" eaLnBrk="1" hangingPunct="1">
                <a:spcBef>
                  <a:spcPct val="50000"/>
                </a:spcBef>
                <a:buFont typeface="Wingdings" panose="05000000000000000000" pitchFamily="2" charset="2"/>
                <a:buNone/>
              </a:pPr>
              <a:r>
                <a:rPr lang="en-US" altLang="zh-CN" sz="2400" b="1" i="1" dirty="0">
                  <a:latin typeface="Times New Roman" panose="02020603050405020304" pitchFamily="18" charset="0"/>
                </a:rPr>
                <a:t>V</a:t>
              </a:r>
              <a:r>
                <a:rPr lang="en-US" altLang="zh-CN" sz="2400" b="1" baseline="-30000" dirty="0">
                  <a:latin typeface="Times New Roman" panose="02020603050405020304" pitchFamily="18" charset="0"/>
                </a:rPr>
                <a:t>1</a:t>
              </a:r>
              <a:r>
                <a:rPr lang="zh-CN" altLang="en-US" sz="2400" b="1" dirty="0">
                  <a:latin typeface="Times New Roman" panose="02020603050405020304" pitchFamily="18" charset="0"/>
                </a:rPr>
                <a:t>中顶点度数都为奇数，所以</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V</a:t>
              </a:r>
              <a:r>
                <a:rPr lang="en-US" altLang="zh-CN" sz="2400" b="1" baseline="-30000" dirty="0">
                  <a:latin typeface="Times New Roman" panose="02020603050405020304" pitchFamily="18" charset="0"/>
                </a:rPr>
                <a:t>1</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必为偶数。</a:t>
              </a:r>
              <a:endParaRPr lang="en-US" altLang="zh-CN" sz="1800" dirty="0"/>
            </a:p>
          </p:txBody>
        </p:sp>
      </p:grpSp>
      <p:sp>
        <p:nvSpPr>
          <p:cNvPr id="28677" name="矩形 1"/>
          <p:cNvSpPr>
            <a:spLocks noChangeArrowheads="1"/>
          </p:cNvSpPr>
          <p:nvPr/>
        </p:nvSpPr>
        <p:spPr bwMode="auto">
          <a:xfrm>
            <a:off x="395288" y="1316206"/>
            <a:ext cx="842518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b="1" dirty="0">
                <a:solidFill>
                  <a:srgbClr val="C00000"/>
                </a:solidFill>
                <a:effectLst>
                  <a:outerShdw blurRad="38100" dist="38100" dir="2700000" algn="tl">
                    <a:srgbClr val="000000">
                      <a:alpha val="43137"/>
                    </a:srgbClr>
                  </a:outerShdw>
                </a:effectLst>
              </a:rPr>
              <a:t>推论</a:t>
            </a:r>
            <a:r>
              <a:rPr lang="zh-CN" altLang="en-US" sz="2800" b="1" dirty="0"/>
              <a:t>  在任何无向图和有向图中，</a:t>
            </a:r>
            <a:r>
              <a:rPr lang="zh-CN" altLang="en-US" sz="2800" b="1" dirty="0">
                <a:solidFill>
                  <a:srgbClr val="3366CC"/>
                </a:solidFill>
                <a:effectLst>
                  <a:outerShdw blurRad="38100" dist="38100" dir="2700000" algn="tl">
                    <a:srgbClr val="000000">
                      <a:alpha val="43137"/>
                    </a:srgbClr>
                  </a:outerShdw>
                </a:effectLst>
              </a:rPr>
              <a:t>度数为奇数的顶点个数</a:t>
            </a:r>
            <a:r>
              <a:rPr lang="zh-CN" altLang="en-US" sz="2800" b="1" dirty="0"/>
              <a:t>必为</a:t>
            </a:r>
            <a:r>
              <a:rPr lang="zh-CN" altLang="en-US" sz="2800" b="1" dirty="0">
                <a:solidFill>
                  <a:srgbClr val="3366CC"/>
                </a:solidFill>
                <a:effectLst>
                  <a:outerShdw blurRad="38100" dist="38100" dir="2700000" algn="tl">
                    <a:srgbClr val="000000">
                      <a:alpha val="43137"/>
                    </a:srgbClr>
                  </a:outerShdw>
                </a:effectLst>
              </a:rPr>
              <a:t>偶数</a:t>
            </a:r>
            <a:r>
              <a:rPr lang="zh-CN" altLang="en-US" sz="2800" b="1" dirty="0"/>
              <a:t>。</a:t>
            </a:r>
            <a:endParaRPr lang="en-US" altLang="zh-CN" sz="28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4C36AD2-8E68-4550-895D-D24A456E7CB9}" type="slidenum">
              <a:rPr lang="en-US" altLang="zh-CN" sz="1200">
                <a:latin typeface="Arial Black" panose="020B0A04020102020204" pitchFamily="34" charset="0"/>
              </a:rPr>
              <a:pPr>
                <a:spcBef>
                  <a:spcPct val="0"/>
                </a:spcBef>
                <a:buClrTx/>
                <a:buSzTx/>
                <a:buFontTx/>
                <a:buNone/>
              </a:pPr>
              <a:t>14</a:t>
            </a:fld>
            <a:endParaRPr lang="en-US" altLang="zh-CN" sz="1200">
              <a:latin typeface="Arial Black" panose="020B0A04020102020204" pitchFamily="34" charset="0"/>
            </a:endParaRPr>
          </a:p>
        </p:txBody>
      </p:sp>
      <p:sp>
        <p:nvSpPr>
          <p:cNvPr id="153602" name="Rectangle 2"/>
          <p:cNvSpPr>
            <a:spLocks noGrp="1" noChangeArrowheads="1"/>
          </p:cNvSpPr>
          <p:nvPr>
            <p:ph type="title"/>
          </p:nvPr>
        </p:nvSpPr>
        <p:spPr>
          <a:xfrm>
            <a:off x="235744" y="325063"/>
            <a:ext cx="8002588" cy="673100"/>
          </a:xfrm>
        </p:spPr>
        <p:txBody>
          <a:bodyPr/>
          <a:lstStyle/>
          <a:p>
            <a:pPr>
              <a:defRPr/>
            </a:pPr>
            <a:r>
              <a:rPr lang="zh-CN" altLang="en-US" b="1" dirty="0">
                <a:solidFill>
                  <a:srgbClr val="A50021"/>
                </a:solidFill>
                <a:effectLst>
                  <a:outerShdw blurRad="38100" dist="38100" dir="2700000" algn="tl">
                    <a:srgbClr val="C0C0C0"/>
                  </a:outerShdw>
                </a:effectLst>
                <a:latin typeface="宋体" charset="-122"/>
              </a:rPr>
              <a:t>图的度数序列</a:t>
            </a:r>
            <a:r>
              <a:rPr lang="zh-CN" altLang="en-US" sz="4000" b="1" dirty="0">
                <a:latin typeface="宋体" charset="-122"/>
              </a:rPr>
              <a:t> </a:t>
            </a:r>
          </a:p>
        </p:txBody>
      </p:sp>
      <p:sp>
        <p:nvSpPr>
          <p:cNvPr id="29700" name="Rectangle 3"/>
          <p:cNvSpPr>
            <a:spLocks noGrp="1" noChangeArrowheads="1"/>
          </p:cNvSpPr>
          <p:nvPr>
            <p:ph type="body" idx="1"/>
          </p:nvPr>
        </p:nvSpPr>
        <p:spPr>
          <a:xfrm>
            <a:off x="235744" y="1482350"/>
            <a:ext cx="8229600" cy="5029200"/>
          </a:xfrm>
        </p:spPr>
        <p:txBody>
          <a:bodyPr/>
          <a:lstStyle/>
          <a:p>
            <a:pPr algn="just">
              <a:lnSpc>
                <a:spcPct val="80000"/>
              </a:lnSpc>
              <a:buFont typeface="Wingdings" panose="05000000000000000000" pitchFamily="2" charset="2"/>
              <a:buNone/>
            </a:pPr>
            <a:r>
              <a:rPr lang="zh-CN" altLang="en-US" sz="2800" b="1" dirty="0">
                <a:latin typeface="Times New Roman" panose="02020603050405020304" pitchFamily="18" charset="0"/>
              </a:rPr>
              <a:t>设</a:t>
            </a: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rPr>
              <a:t>无向图</a:t>
            </a:r>
            <a:r>
              <a:rPr lang="en-US" altLang="zh-CN" sz="2800" b="1" i="1" dirty="0">
                <a:latin typeface="Times New Roman" panose="02020603050405020304" pitchFamily="18" charset="0"/>
              </a:rPr>
              <a:t>G</a:t>
            </a:r>
            <a:r>
              <a:rPr lang="zh-CN" altLang="en-US" sz="2800" b="1" dirty="0">
                <a:latin typeface="Times New Roman" panose="02020603050405020304" pitchFamily="18" charset="0"/>
              </a:rPr>
              <a:t>的顶点集</a:t>
            </a:r>
            <a:r>
              <a:rPr lang="en-US" altLang="zh-CN" sz="2800" b="1" i="1" dirty="0">
                <a:latin typeface="Times New Roman" panose="02020603050405020304" pitchFamily="18" charset="0"/>
              </a:rPr>
              <a:t>V</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v</a:t>
            </a:r>
            <a:r>
              <a:rPr lang="en-US" altLang="zh-CN" sz="2800" b="1" baseline="-30000" dirty="0">
                <a:latin typeface="Times New Roman" panose="02020603050405020304" pitchFamily="18" charset="0"/>
              </a:rPr>
              <a:t>1</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v</a:t>
            </a:r>
            <a:r>
              <a:rPr lang="en-US" altLang="zh-CN" sz="2800" b="1" baseline="-30000" dirty="0">
                <a:latin typeface="Times New Roman" panose="02020603050405020304" pitchFamily="18" charset="0"/>
              </a:rPr>
              <a:t>2</a:t>
            </a:r>
            <a:r>
              <a:rPr lang="en-US" altLang="zh-CN" sz="2800" b="1" dirty="0">
                <a:latin typeface="Times New Roman" panose="02020603050405020304" pitchFamily="18" charset="0"/>
              </a:rPr>
              <a:t>, …, </a:t>
            </a:r>
            <a:r>
              <a:rPr lang="en-US" altLang="zh-CN" sz="2800" b="1" i="1" dirty="0" err="1">
                <a:latin typeface="Times New Roman" panose="02020603050405020304" pitchFamily="18" charset="0"/>
              </a:rPr>
              <a:t>v</a:t>
            </a:r>
            <a:r>
              <a:rPr lang="en-US" altLang="zh-CN" sz="2800" b="1" i="1" baseline="-30000" dirty="0" err="1">
                <a:latin typeface="Times New Roman" panose="02020603050405020304" pitchFamily="18" charset="0"/>
              </a:rPr>
              <a:t>n</a:t>
            </a:r>
            <a:r>
              <a:rPr lang="en-US" altLang="zh-CN" sz="2800" b="1" dirty="0">
                <a:latin typeface="Times New Roman" panose="02020603050405020304" pitchFamily="18" charset="0"/>
              </a:rPr>
              <a:t>}</a:t>
            </a:r>
          </a:p>
          <a:p>
            <a:pPr algn="just">
              <a:lnSpc>
                <a:spcPct val="80000"/>
              </a:lnSpc>
              <a:buFont typeface="Arial" panose="020B0604020202020204" pitchFamily="34" charset="0"/>
              <a:buChar char="•"/>
            </a:pP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G</a:t>
            </a:r>
            <a:r>
              <a:rPr lang="zh-CN" altLang="en-US" sz="2800" b="1" dirty="0">
                <a:solidFill>
                  <a:srgbClr val="3366CC"/>
                </a:solidFill>
                <a:effectLst>
                  <a:outerShdw blurRad="38100" dist="38100" dir="2700000" algn="tl">
                    <a:srgbClr val="000000">
                      <a:alpha val="43137"/>
                    </a:srgbClr>
                  </a:outerShdw>
                </a:effectLst>
                <a:latin typeface="Times New Roman" panose="02020603050405020304" pitchFamily="18" charset="0"/>
              </a:rPr>
              <a:t>的度数序列</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d</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v</a:t>
            </a:r>
            <a:r>
              <a:rPr lang="en-US" altLang="zh-CN" sz="2800" b="1" baseline="-30000" dirty="0">
                <a:latin typeface="Times New Roman" panose="02020603050405020304" pitchFamily="18" charset="0"/>
              </a:rPr>
              <a:t>1</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d</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v</a:t>
            </a:r>
            <a:r>
              <a:rPr lang="en-US" altLang="zh-CN" sz="2800" b="1" baseline="-30000" dirty="0">
                <a:latin typeface="Times New Roman" panose="02020603050405020304" pitchFamily="18" charset="0"/>
              </a:rPr>
              <a:t>2</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d</a:t>
            </a:r>
            <a:r>
              <a:rPr lang="en-US" altLang="zh-CN" sz="2800" b="1" dirty="0">
                <a:latin typeface="Times New Roman" panose="02020603050405020304" pitchFamily="18" charset="0"/>
              </a:rPr>
              <a:t>(</a:t>
            </a:r>
            <a:r>
              <a:rPr lang="en-US" altLang="zh-CN" sz="2800" b="1" i="1" dirty="0" err="1">
                <a:latin typeface="Times New Roman" panose="02020603050405020304" pitchFamily="18" charset="0"/>
              </a:rPr>
              <a:t>v</a:t>
            </a:r>
            <a:r>
              <a:rPr lang="en-US" altLang="zh-CN" sz="2800" b="1" i="1" baseline="-30000" dirty="0" err="1">
                <a:latin typeface="Times New Roman" panose="02020603050405020304" pitchFamily="18" charset="0"/>
              </a:rPr>
              <a:t>n</a:t>
            </a:r>
            <a:r>
              <a:rPr lang="en-US" altLang="zh-CN" sz="2800" b="1" dirty="0">
                <a:latin typeface="Times New Roman" panose="02020603050405020304" pitchFamily="18" charset="0"/>
              </a:rPr>
              <a:t>)</a:t>
            </a:r>
          </a:p>
          <a:p>
            <a:pPr algn="just">
              <a:lnSpc>
                <a:spcPct val="80000"/>
              </a:lnSpc>
              <a:buFont typeface="Wingdings" panose="05000000000000000000" pitchFamily="2" charset="2"/>
              <a:buNone/>
            </a:pPr>
            <a:r>
              <a:rPr lang="zh-CN" altLang="en-US" sz="2800" b="1" dirty="0">
                <a:solidFill>
                  <a:schemeClr val="bg2"/>
                </a:solidFill>
                <a:latin typeface="Times New Roman" panose="02020603050405020304" pitchFamily="18" charset="0"/>
              </a:rPr>
              <a:t>    如右图度数序列</a:t>
            </a:r>
            <a:r>
              <a:rPr lang="en-US" altLang="zh-CN" sz="2800" b="1" dirty="0">
                <a:solidFill>
                  <a:schemeClr val="bg2"/>
                </a:solidFill>
                <a:latin typeface="Times New Roman" panose="02020603050405020304" pitchFamily="18" charset="0"/>
              </a:rPr>
              <a:t>:4,4,2,1,3</a:t>
            </a:r>
          </a:p>
          <a:p>
            <a:pPr algn="just">
              <a:lnSpc>
                <a:spcPct val="80000"/>
              </a:lnSpc>
              <a:buFont typeface="Wingdings" panose="05000000000000000000" pitchFamily="2" charset="2"/>
              <a:buNone/>
            </a:pPr>
            <a:endParaRPr lang="en-US" altLang="zh-CN" sz="2400" b="1" dirty="0">
              <a:latin typeface="Times New Roman" panose="02020603050405020304" pitchFamily="18" charset="0"/>
            </a:endParaRPr>
          </a:p>
          <a:p>
            <a:pPr algn="just">
              <a:lnSpc>
                <a:spcPct val="80000"/>
              </a:lnSpc>
              <a:buFont typeface="Wingdings" panose="05000000000000000000" pitchFamily="2" charset="2"/>
              <a:buNone/>
            </a:pPr>
            <a:r>
              <a:rPr lang="zh-CN" altLang="en-US" sz="2800" b="1" dirty="0">
                <a:latin typeface="Times New Roman" panose="02020603050405020304" pitchFamily="18" charset="0"/>
              </a:rPr>
              <a:t>设</a:t>
            </a: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rPr>
              <a:t>有向图</a:t>
            </a:r>
            <a:r>
              <a:rPr lang="en-US" altLang="zh-CN" sz="2800" b="1" i="1" dirty="0">
                <a:latin typeface="Times New Roman" panose="02020603050405020304" pitchFamily="18" charset="0"/>
              </a:rPr>
              <a:t>D</a:t>
            </a:r>
            <a:r>
              <a:rPr lang="zh-CN" altLang="en-US" sz="2800" b="1" dirty="0">
                <a:latin typeface="Times New Roman" panose="02020603050405020304" pitchFamily="18" charset="0"/>
              </a:rPr>
              <a:t>的顶点集</a:t>
            </a:r>
            <a:r>
              <a:rPr lang="en-US" altLang="zh-CN" sz="2800" b="1" i="1" dirty="0">
                <a:latin typeface="Times New Roman" panose="02020603050405020304" pitchFamily="18" charset="0"/>
              </a:rPr>
              <a:t>V</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v</a:t>
            </a:r>
            <a:r>
              <a:rPr lang="en-US" altLang="zh-CN" sz="2800" b="1" baseline="-30000" dirty="0">
                <a:latin typeface="Times New Roman" panose="02020603050405020304" pitchFamily="18" charset="0"/>
              </a:rPr>
              <a:t>1</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v</a:t>
            </a:r>
            <a:r>
              <a:rPr lang="en-US" altLang="zh-CN" sz="2800" b="1" baseline="-30000" dirty="0">
                <a:latin typeface="Times New Roman" panose="02020603050405020304" pitchFamily="18" charset="0"/>
              </a:rPr>
              <a:t>2</a:t>
            </a:r>
            <a:r>
              <a:rPr lang="en-US" altLang="zh-CN" sz="2800" b="1" dirty="0">
                <a:latin typeface="Times New Roman" panose="02020603050405020304" pitchFamily="18" charset="0"/>
              </a:rPr>
              <a:t>, …, </a:t>
            </a:r>
            <a:r>
              <a:rPr lang="en-US" altLang="zh-CN" sz="2800" b="1" i="1" dirty="0" err="1">
                <a:latin typeface="Times New Roman" panose="02020603050405020304" pitchFamily="18" charset="0"/>
              </a:rPr>
              <a:t>v</a:t>
            </a:r>
            <a:r>
              <a:rPr lang="en-US" altLang="zh-CN" sz="2800" b="1" i="1" baseline="-30000" dirty="0" err="1">
                <a:latin typeface="Times New Roman" panose="02020603050405020304" pitchFamily="18" charset="0"/>
              </a:rPr>
              <a:t>n</a:t>
            </a:r>
            <a:r>
              <a:rPr lang="en-US" altLang="zh-CN" sz="2800" b="1" dirty="0">
                <a:latin typeface="Times New Roman" panose="02020603050405020304" pitchFamily="18" charset="0"/>
              </a:rPr>
              <a:t>}</a:t>
            </a:r>
          </a:p>
          <a:p>
            <a:pPr algn="just">
              <a:lnSpc>
                <a:spcPct val="80000"/>
              </a:lnSpc>
              <a:buFont typeface="Arial" panose="020B0604020202020204" pitchFamily="34" charset="0"/>
              <a:buChar char="•"/>
            </a:pP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D</a:t>
            </a:r>
            <a:r>
              <a:rPr lang="zh-CN" altLang="en-US" sz="2800" b="1" dirty="0">
                <a:solidFill>
                  <a:srgbClr val="3366CC"/>
                </a:solidFill>
                <a:effectLst>
                  <a:outerShdw blurRad="38100" dist="38100" dir="2700000" algn="tl">
                    <a:srgbClr val="000000">
                      <a:alpha val="43137"/>
                    </a:srgbClr>
                  </a:outerShdw>
                </a:effectLst>
                <a:latin typeface="Times New Roman" panose="02020603050405020304" pitchFamily="18" charset="0"/>
              </a:rPr>
              <a:t>的度数序列</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d</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v</a:t>
            </a:r>
            <a:r>
              <a:rPr lang="en-US" altLang="zh-CN" sz="2800" b="1" baseline="-30000" dirty="0">
                <a:latin typeface="Times New Roman" panose="02020603050405020304" pitchFamily="18" charset="0"/>
              </a:rPr>
              <a:t>1</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d</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v</a:t>
            </a:r>
            <a:r>
              <a:rPr lang="en-US" altLang="zh-CN" sz="2800" b="1" baseline="-30000" dirty="0">
                <a:latin typeface="Times New Roman" panose="02020603050405020304" pitchFamily="18" charset="0"/>
              </a:rPr>
              <a:t>2</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d</a:t>
            </a:r>
            <a:r>
              <a:rPr lang="en-US" altLang="zh-CN" sz="2800" b="1" dirty="0">
                <a:latin typeface="Times New Roman" panose="02020603050405020304" pitchFamily="18" charset="0"/>
              </a:rPr>
              <a:t>(</a:t>
            </a:r>
            <a:r>
              <a:rPr lang="en-US" altLang="zh-CN" sz="2800" b="1" i="1" dirty="0" err="1">
                <a:latin typeface="Times New Roman" panose="02020603050405020304" pitchFamily="18" charset="0"/>
              </a:rPr>
              <a:t>v</a:t>
            </a:r>
            <a:r>
              <a:rPr lang="en-US" altLang="zh-CN" sz="2800" b="1" i="1" baseline="-30000" dirty="0" err="1">
                <a:latin typeface="Times New Roman" panose="02020603050405020304" pitchFamily="18" charset="0"/>
              </a:rPr>
              <a:t>n</a:t>
            </a:r>
            <a:r>
              <a:rPr lang="en-US" altLang="zh-CN" sz="2800" b="1" dirty="0">
                <a:latin typeface="Times New Roman" panose="02020603050405020304" pitchFamily="18" charset="0"/>
              </a:rPr>
              <a:t>)</a:t>
            </a:r>
          </a:p>
          <a:p>
            <a:pPr algn="just">
              <a:lnSpc>
                <a:spcPct val="80000"/>
              </a:lnSpc>
              <a:buFont typeface="Arial" panose="020B0604020202020204" pitchFamily="34" charset="0"/>
              <a:buChar char="•"/>
            </a:pP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D</a:t>
            </a:r>
            <a:r>
              <a:rPr lang="zh-CN" altLang="en-US" sz="2800" b="1" dirty="0">
                <a:solidFill>
                  <a:srgbClr val="3366CC"/>
                </a:solidFill>
                <a:effectLst>
                  <a:outerShdw blurRad="38100" dist="38100" dir="2700000" algn="tl">
                    <a:srgbClr val="000000">
                      <a:alpha val="43137"/>
                    </a:srgbClr>
                  </a:outerShdw>
                </a:effectLst>
                <a:latin typeface="Times New Roman" panose="02020603050405020304" pitchFamily="18" charset="0"/>
              </a:rPr>
              <a:t>的出度序列</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d</a:t>
            </a:r>
            <a:r>
              <a:rPr lang="en-US" altLang="zh-CN" sz="2800" b="1" baseline="30000" dirty="0">
                <a:latin typeface="Times New Roman" panose="02020603050405020304" pitchFamily="18" charset="0"/>
              </a:rPr>
              <a:t>+</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v</a:t>
            </a:r>
            <a:r>
              <a:rPr lang="en-US" altLang="zh-CN" sz="2800" b="1" baseline="-30000" dirty="0">
                <a:latin typeface="Times New Roman" panose="02020603050405020304" pitchFamily="18" charset="0"/>
              </a:rPr>
              <a:t>1</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d</a:t>
            </a:r>
            <a:r>
              <a:rPr lang="en-US" altLang="zh-CN" sz="2800" b="1" baseline="30000" dirty="0">
                <a:latin typeface="Times New Roman" panose="02020603050405020304" pitchFamily="18" charset="0"/>
              </a:rPr>
              <a:t>+</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v</a:t>
            </a:r>
            <a:r>
              <a:rPr lang="en-US" altLang="zh-CN" sz="2800" b="1" baseline="-30000" dirty="0">
                <a:latin typeface="Times New Roman" panose="02020603050405020304" pitchFamily="18" charset="0"/>
              </a:rPr>
              <a:t>2</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d</a:t>
            </a:r>
            <a:r>
              <a:rPr lang="en-US" altLang="zh-CN" sz="2800" b="1" baseline="30000" dirty="0">
                <a:latin typeface="Times New Roman" panose="02020603050405020304" pitchFamily="18" charset="0"/>
              </a:rPr>
              <a:t>+</a:t>
            </a:r>
            <a:r>
              <a:rPr lang="en-US" altLang="zh-CN" sz="2800" b="1" dirty="0">
                <a:latin typeface="Times New Roman" panose="02020603050405020304" pitchFamily="18" charset="0"/>
              </a:rPr>
              <a:t>(</a:t>
            </a:r>
            <a:r>
              <a:rPr lang="en-US" altLang="zh-CN" sz="2800" b="1" i="1" dirty="0" err="1">
                <a:latin typeface="Times New Roman" panose="02020603050405020304" pitchFamily="18" charset="0"/>
              </a:rPr>
              <a:t>v</a:t>
            </a:r>
            <a:r>
              <a:rPr lang="en-US" altLang="zh-CN" sz="2800" b="1" i="1" baseline="-30000" dirty="0" err="1">
                <a:latin typeface="Times New Roman" panose="02020603050405020304" pitchFamily="18" charset="0"/>
              </a:rPr>
              <a:t>n</a:t>
            </a:r>
            <a:r>
              <a:rPr lang="en-US" altLang="zh-CN" sz="2800" b="1" dirty="0">
                <a:latin typeface="Times New Roman" panose="02020603050405020304" pitchFamily="18" charset="0"/>
              </a:rPr>
              <a:t>)</a:t>
            </a:r>
          </a:p>
          <a:p>
            <a:pPr algn="just">
              <a:lnSpc>
                <a:spcPct val="80000"/>
              </a:lnSpc>
              <a:buFont typeface="Arial" panose="020B0604020202020204" pitchFamily="34" charset="0"/>
              <a:buChar char="•"/>
            </a:pP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D</a:t>
            </a:r>
            <a:r>
              <a:rPr lang="zh-CN" altLang="en-US" sz="2800" b="1" dirty="0">
                <a:solidFill>
                  <a:srgbClr val="3366CC"/>
                </a:solidFill>
                <a:effectLst>
                  <a:outerShdw blurRad="38100" dist="38100" dir="2700000" algn="tl">
                    <a:srgbClr val="000000">
                      <a:alpha val="43137"/>
                    </a:srgbClr>
                  </a:outerShdw>
                </a:effectLst>
                <a:latin typeface="Times New Roman" panose="02020603050405020304" pitchFamily="18" charset="0"/>
              </a:rPr>
              <a:t>的入度序列</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d</a:t>
            </a:r>
            <a:r>
              <a:rPr lang="en-US" altLang="zh-CN" sz="2800" b="1" baseline="30000"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v</a:t>
            </a:r>
            <a:r>
              <a:rPr lang="en-US" altLang="zh-CN" sz="2800" b="1" baseline="-30000" dirty="0">
                <a:latin typeface="Times New Roman" panose="02020603050405020304" pitchFamily="18" charset="0"/>
              </a:rPr>
              <a:t>1</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d</a:t>
            </a:r>
            <a:r>
              <a:rPr lang="en-US" altLang="zh-CN" sz="2800" b="1" baseline="30000"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v</a:t>
            </a:r>
            <a:r>
              <a:rPr lang="en-US" altLang="zh-CN" sz="2800" b="1" baseline="-30000" dirty="0">
                <a:latin typeface="Times New Roman" panose="02020603050405020304" pitchFamily="18" charset="0"/>
              </a:rPr>
              <a:t>2</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d</a:t>
            </a:r>
            <a:r>
              <a:rPr lang="en-US" altLang="zh-CN" sz="2800" b="1" baseline="30000"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a:t>
            </a:r>
            <a:r>
              <a:rPr lang="en-US" altLang="zh-CN" sz="2800" b="1" i="1" dirty="0" err="1">
                <a:latin typeface="Times New Roman" panose="02020603050405020304" pitchFamily="18" charset="0"/>
              </a:rPr>
              <a:t>v</a:t>
            </a:r>
            <a:r>
              <a:rPr lang="en-US" altLang="zh-CN" sz="2800" b="1" i="1" baseline="-30000" dirty="0" err="1">
                <a:latin typeface="Times New Roman" panose="02020603050405020304" pitchFamily="18" charset="0"/>
              </a:rPr>
              <a:t>n</a:t>
            </a:r>
            <a:r>
              <a:rPr lang="en-US" altLang="zh-CN" sz="2800" b="1" dirty="0">
                <a:latin typeface="Times New Roman" panose="02020603050405020304" pitchFamily="18" charset="0"/>
              </a:rPr>
              <a:t>)</a:t>
            </a:r>
          </a:p>
          <a:p>
            <a:pPr algn="just">
              <a:lnSpc>
                <a:spcPct val="80000"/>
              </a:lnSpc>
              <a:spcBef>
                <a:spcPct val="60000"/>
              </a:spcBef>
              <a:buFont typeface="Wingdings" panose="05000000000000000000" pitchFamily="2" charset="2"/>
              <a:buNone/>
            </a:pPr>
            <a:r>
              <a:rPr lang="zh-CN" altLang="en-US" sz="2800" b="1" dirty="0">
                <a:solidFill>
                  <a:schemeClr val="bg2"/>
                </a:solidFill>
                <a:latin typeface="Times New Roman" panose="02020603050405020304" pitchFamily="18" charset="0"/>
              </a:rPr>
              <a:t>    如右图度数序列</a:t>
            </a:r>
            <a:r>
              <a:rPr lang="en-US" altLang="zh-CN" sz="2800" b="1" dirty="0">
                <a:solidFill>
                  <a:schemeClr val="bg2"/>
                </a:solidFill>
                <a:latin typeface="Times New Roman" panose="02020603050405020304" pitchFamily="18" charset="0"/>
              </a:rPr>
              <a:t>:5,3,3,3</a:t>
            </a:r>
          </a:p>
          <a:p>
            <a:pPr algn="just">
              <a:lnSpc>
                <a:spcPct val="80000"/>
              </a:lnSpc>
              <a:buFont typeface="Wingdings" panose="05000000000000000000" pitchFamily="2" charset="2"/>
              <a:buNone/>
            </a:pPr>
            <a:r>
              <a:rPr lang="en-US" altLang="zh-CN" sz="2800" b="1" dirty="0">
                <a:solidFill>
                  <a:schemeClr val="bg2"/>
                </a:solidFill>
                <a:latin typeface="Times New Roman" panose="02020603050405020304" pitchFamily="18" charset="0"/>
              </a:rPr>
              <a:t>                </a:t>
            </a:r>
            <a:r>
              <a:rPr lang="zh-CN" altLang="en-US" sz="2800" b="1" dirty="0">
                <a:solidFill>
                  <a:schemeClr val="bg2"/>
                </a:solidFill>
                <a:latin typeface="Times New Roman" panose="02020603050405020304" pitchFamily="18" charset="0"/>
              </a:rPr>
              <a:t>出度序列</a:t>
            </a:r>
            <a:r>
              <a:rPr lang="en-US" altLang="zh-CN" sz="2800" b="1" dirty="0">
                <a:solidFill>
                  <a:schemeClr val="bg2"/>
                </a:solidFill>
                <a:latin typeface="Times New Roman" panose="02020603050405020304" pitchFamily="18" charset="0"/>
              </a:rPr>
              <a:t>:4,0,2,1</a:t>
            </a:r>
          </a:p>
          <a:p>
            <a:pPr algn="just">
              <a:lnSpc>
                <a:spcPct val="80000"/>
              </a:lnSpc>
              <a:buFont typeface="Wingdings" panose="05000000000000000000" pitchFamily="2" charset="2"/>
              <a:buNone/>
            </a:pPr>
            <a:r>
              <a:rPr lang="en-US" altLang="zh-CN" sz="2800" b="1" dirty="0">
                <a:solidFill>
                  <a:schemeClr val="bg2"/>
                </a:solidFill>
                <a:latin typeface="Times New Roman" panose="02020603050405020304" pitchFamily="18" charset="0"/>
              </a:rPr>
              <a:t>                </a:t>
            </a:r>
            <a:r>
              <a:rPr lang="zh-CN" altLang="en-US" sz="2800" b="1" dirty="0">
                <a:solidFill>
                  <a:schemeClr val="bg2"/>
                </a:solidFill>
                <a:latin typeface="Times New Roman" panose="02020603050405020304" pitchFamily="18" charset="0"/>
              </a:rPr>
              <a:t>入度序列</a:t>
            </a:r>
            <a:r>
              <a:rPr lang="en-US" altLang="zh-CN" sz="2800" b="1" dirty="0">
                <a:solidFill>
                  <a:schemeClr val="bg2"/>
                </a:solidFill>
                <a:latin typeface="Times New Roman" panose="02020603050405020304" pitchFamily="18" charset="0"/>
              </a:rPr>
              <a:t>:1,3,1,2</a:t>
            </a:r>
          </a:p>
        </p:txBody>
      </p:sp>
      <p:pic>
        <p:nvPicPr>
          <p:cNvPr id="29701" name="Picture 4" descr="1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3849307"/>
            <a:ext cx="2667000" cy="262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5" descr="1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4616" y="864474"/>
            <a:ext cx="2794000" cy="280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C735829-1D58-4273-A773-7DBA5949FEA4}" type="slidenum">
              <a:rPr lang="en-US" altLang="zh-CN" sz="1200">
                <a:latin typeface="Arial Black" panose="020B0A04020102020204" pitchFamily="34" charset="0"/>
              </a:rPr>
              <a:pPr>
                <a:spcBef>
                  <a:spcPct val="0"/>
                </a:spcBef>
                <a:buClrTx/>
                <a:buSzTx/>
                <a:buFontTx/>
                <a:buNone/>
              </a:pPr>
              <a:t>15</a:t>
            </a:fld>
            <a:endParaRPr lang="en-US" altLang="zh-CN" sz="1200">
              <a:latin typeface="Arial Black" panose="020B0A04020102020204" pitchFamily="34" charset="0"/>
            </a:endParaRPr>
          </a:p>
        </p:txBody>
      </p:sp>
      <p:sp>
        <p:nvSpPr>
          <p:cNvPr id="171010" name="Rectangle 2"/>
          <p:cNvSpPr>
            <a:spLocks noGrp="1" noChangeArrowheads="1"/>
          </p:cNvSpPr>
          <p:nvPr>
            <p:ph type="title"/>
          </p:nvPr>
        </p:nvSpPr>
        <p:spPr>
          <a:xfrm>
            <a:off x="519113" y="176213"/>
            <a:ext cx="8229600" cy="990600"/>
          </a:xfrm>
        </p:spPr>
        <p:txBody>
          <a:bodyPr/>
          <a:lstStyle/>
          <a:p>
            <a:pPr>
              <a:defRPr/>
            </a:pPr>
            <a:r>
              <a:rPr lang="zh-CN" altLang="en-US" b="1">
                <a:solidFill>
                  <a:srgbClr val="A50021"/>
                </a:solidFill>
                <a:effectLst>
                  <a:outerShdw blurRad="38100" dist="38100" dir="2700000" algn="tl">
                    <a:srgbClr val="C0C0C0"/>
                  </a:outerShdw>
                </a:effectLst>
              </a:rPr>
              <a:t>握手定理的应用</a:t>
            </a:r>
          </a:p>
        </p:txBody>
      </p:sp>
      <p:sp>
        <p:nvSpPr>
          <p:cNvPr id="31748" name="Rectangle 3"/>
          <p:cNvSpPr>
            <a:spLocks noGrp="1" noChangeArrowheads="1"/>
          </p:cNvSpPr>
          <p:nvPr>
            <p:ph type="body" idx="1"/>
          </p:nvPr>
        </p:nvSpPr>
        <p:spPr>
          <a:xfrm>
            <a:off x="519113" y="1484784"/>
            <a:ext cx="7993063" cy="4319587"/>
          </a:xfrm>
          <a:solidFill>
            <a:srgbClr val="DAFDFE"/>
          </a:solidFill>
          <a:ln w="28575">
            <a:solidFill>
              <a:srgbClr val="003399"/>
            </a:solidFill>
            <a:miter lim="800000"/>
            <a:headEnd/>
            <a:tailEnd/>
          </a:ln>
        </p:spPr>
        <p:txBody>
          <a:bodyPr/>
          <a:lstStyle/>
          <a:p>
            <a:pPr>
              <a:buFont typeface="Wingdings" panose="05000000000000000000" pitchFamily="2" charset="2"/>
              <a:buNone/>
            </a:pPr>
            <a:r>
              <a:rPr lang="zh-CN" altLang="en-US" b="1" dirty="0">
                <a:solidFill>
                  <a:srgbClr val="3366CC"/>
                </a:solidFill>
                <a:effectLst>
                  <a:outerShdw blurRad="38100" dist="38100" dir="2700000" algn="tl">
                    <a:srgbClr val="000000">
                      <a:alpha val="43137"/>
                    </a:srgbClr>
                  </a:outerShdw>
                </a:effectLst>
                <a:latin typeface="Times New Roman" panose="02020603050405020304" pitchFamily="18" charset="0"/>
              </a:rPr>
              <a:t>例</a:t>
            </a:r>
            <a:r>
              <a:rPr lang="en-US" altLang="zh-CN" b="1" dirty="0">
                <a:solidFill>
                  <a:srgbClr val="3366CC"/>
                </a:solidFill>
                <a:effectLst>
                  <a:outerShdw blurRad="38100" dist="38100" dir="2700000" algn="tl">
                    <a:srgbClr val="000000">
                      <a:alpha val="43137"/>
                    </a:srgbClr>
                  </a:outerShdw>
                </a:effectLst>
                <a:latin typeface="Times New Roman" panose="02020603050405020304" pitchFamily="18" charset="0"/>
              </a:rPr>
              <a:t>1</a:t>
            </a:r>
            <a:r>
              <a:rPr lang="en-US" altLang="zh-CN" sz="2800" b="1" dirty="0">
                <a:latin typeface="Times New Roman" panose="02020603050405020304" pitchFamily="18" charset="0"/>
              </a:rPr>
              <a:t> (3,3,3,4), (2,3,4,6,8)</a:t>
            </a:r>
            <a:r>
              <a:rPr lang="zh-CN" altLang="en-US" sz="2800" b="1" dirty="0">
                <a:latin typeface="Times New Roman" panose="02020603050405020304" pitchFamily="18" charset="0"/>
              </a:rPr>
              <a:t>能成为图的度数序列吗</a:t>
            </a:r>
            <a:r>
              <a:rPr lang="en-US" altLang="zh-CN" sz="2800" b="1" dirty="0">
                <a:latin typeface="Times New Roman" panose="02020603050405020304" pitchFamily="18" charset="0"/>
              </a:rPr>
              <a:t>?</a:t>
            </a:r>
          </a:p>
        </p:txBody>
      </p:sp>
      <p:sp>
        <p:nvSpPr>
          <p:cNvPr id="171012" name="Text Box 4"/>
          <p:cNvSpPr txBox="1">
            <a:spLocks noChangeArrowheads="1"/>
          </p:cNvSpPr>
          <p:nvPr/>
        </p:nvSpPr>
        <p:spPr bwMode="auto">
          <a:xfrm>
            <a:off x="611188" y="2134393"/>
            <a:ext cx="7626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b="1" dirty="0">
                <a:solidFill>
                  <a:schemeClr val="bg2"/>
                </a:solidFill>
                <a:effectLst>
                  <a:outerShdw blurRad="38100" dist="38100" dir="2700000" algn="tl">
                    <a:srgbClr val="000000">
                      <a:alpha val="43137"/>
                    </a:srgbClr>
                  </a:outerShdw>
                </a:effectLst>
              </a:rPr>
              <a:t>解</a:t>
            </a:r>
            <a:r>
              <a:rPr lang="zh-CN" altLang="en-US" sz="2800" b="1" dirty="0"/>
              <a:t> 不能。</a:t>
            </a:r>
            <a:r>
              <a:rPr lang="en-US" altLang="zh-CN" sz="2800" b="1" dirty="0"/>
              <a:t> </a:t>
            </a:r>
            <a:r>
              <a:rPr lang="zh-CN" altLang="en-US" sz="2800" b="1" dirty="0"/>
              <a:t>度数为奇数的顶点个数是奇数。</a:t>
            </a:r>
            <a:endParaRPr lang="en-US" altLang="zh-CN" sz="2800" b="1" dirty="0"/>
          </a:p>
        </p:txBody>
      </p:sp>
      <p:sp>
        <p:nvSpPr>
          <p:cNvPr id="31750" name="Text Box 5"/>
          <p:cNvSpPr txBox="1">
            <a:spLocks noChangeArrowheads="1"/>
          </p:cNvSpPr>
          <p:nvPr/>
        </p:nvSpPr>
        <p:spPr bwMode="auto">
          <a:xfrm>
            <a:off x="611188" y="3068638"/>
            <a:ext cx="799306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b="1" dirty="0">
                <a:solidFill>
                  <a:srgbClr val="3366CC"/>
                </a:solidFill>
                <a:effectLst>
                  <a:outerShdw blurRad="38100" dist="38100" dir="2700000" algn="tl">
                    <a:srgbClr val="000000">
                      <a:alpha val="43137"/>
                    </a:srgbClr>
                  </a:outerShdw>
                </a:effectLst>
                <a:latin typeface="Times New Roman" panose="02020603050405020304" pitchFamily="18" charset="0"/>
              </a:rPr>
              <a:t>例</a:t>
            </a:r>
            <a:r>
              <a:rPr lang="en-US" altLang="zh-CN" b="1" dirty="0">
                <a:solidFill>
                  <a:srgbClr val="3366CC"/>
                </a:solidFill>
                <a:effectLst>
                  <a:outerShdw blurRad="38100" dist="38100" dir="2700000" algn="tl">
                    <a:srgbClr val="000000">
                      <a:alpha val="43137"/>
                    </a:srgbClr>
                  </a:outerShdw>
                </a:effectLst>
                <a:latin typeface="Times New Roman" panose="02020603050405020304" pitchFamily="18" charset="0"/>
              </a:rPr>
              <a:t>2</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已知图</a:t>
            </a:r>
            <a:r>
              <a:rPr lang="en-US" altLang="zh-CN" sz="2800" b="1" i="1" dirty="0">
                <a:latin typeface="Times New Roman" panose="02020603050405020304" pitchFamily="18" charset="0"/>
              </a:rPr>
              <a:t>G</a:t>
            </a:r>
            <a:r>
              <a:rPr lang="zh-CN" altLang="en-US" sz="2800" b="1" dirty="0">
                <a:latin typeface="Times New Roman" panose="02020603050405020304" pitchFamily="18" charset="0"/>
              </a:rPr>
              <a:t>有</a:t>
            </a:r>
            <a:r>
              <a:rPr lang="en-US" altLang="zh-CN" sz="2800" b="1" dirty="0">
                <a:latin typeface="Times New Roman" panose="02020603050405020304" pitchFamily="18" charset="0"/>
              </a:rPr>
              <a:t>10</a:t>
            </a:r>
            <a:r>
              <a:rPr lang="zh-CN" altLang="en-US" sz="2800" b="1" dirty="0">
                <a:latin typeface="Times New Roman" panose="02020603050405020304" pitchFamily="18" charset="0"/>
              </a:rPr>
              <a:t>条边</a:t>
            </a:r>
            <a:r>
              <a:rPr lang="en-US" altLang="zh-CN" sz="2800" b="1" dirty="0">
                <a:latin typeface="Times New Roman" panose="02020603050405020304" pitchFamily="18" charset="0"/>
              </a:rPr>
              <a:t>, 4</a:t>
            </a:r>
            <a:r>
              <a:rPr lang="zh-CN" altLang="en-US" sz="2800" b="1" dirty="0">
                <a:latin typeface="Times New Roman" panose="02020603050405020304" pitchFamily="18" charset="0"/>
              </a:rPr>
              <a:t>个</a:t>
            </a:r>
            <a:r>
              <a:rPr lang="en-US" altLang="zh-CN" sz="2800" b="1" dirty="0">
                <a:latin typeface="Times New Roman" panose="02020603050405020304" pitchFamily="18" charset="0"/>
              </a:rPr>
              <a:t>3</a:t>
            </a:r>
            <a:r>
              <a:rPr lang="zh-CN" altLang="en-US" sz="2800" b="1" dirty="0">
                <a:latin typeface="Times New Roman" panose="02020603050405020304" pitchFamily="18" charset="0"/>
              </a:rPr>
              <a:t>度顶点</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其余顶点的度数均小于等于</a:t>
            </a:r>
            <a:r>
              <a:rPr lang="en-US" altLang="zh-CN" sz="2800" b="1" dirty="0">
                <a:latin typeface="Times New Roman" panose="02020603050405020304" pitchFamily="18" charset="0"/>
              </a:rPr>
              <a:t>2, </a:t>
            </a:r>
            <a:r>
              <a:rPr lang="zh-CN" altLang="en-US" sz="2800" b="1" dirty="0">
                <a:latin typeface="Times New Roman" panose="02020603050405020304" pitchFamily="18" charset="0"/>
              </a:rPr>
              <a:t>问</a:t>
            </a:r>
            <a:r>
              <a:rPr lang="en-US" altLang="zh-CN" sz="2800" b="1" i="1" dirty="0">
                <a:latin typeface="Times New Roman" panose="02020603050405020304" pitchFamily="18" charset="0"/>
              </a:rPr>
              <a:t>G</a:t>
            </a:r>
            <a:r>
              <a:rPr lang="zh-CN" altLang="en-US" sz="2800" b="1" dirty="0">
                <a:latin typeface="Times New Roman" panose="02020603050405020304" pitchFamily="18" charset="0"/>
              </a:rPr>
              <a:t>至少有多少个顶点</a:t>
            </a:r>
            <a:r>
              <a:rPr lang="en-US" altLang="zh-CN" sz="2800" b="1" dirty="0">
                <a:latin typeface="Times New Roman" panose="02020603050405020304" pitchFamily="18" charset="0"/>
              </a:rPr>
              <a:t>? </a:t>
            </a:r>
          </a:p>
        </p:txBody>
      </p:sp>
      <p:sp>
        <p:nvSpPr>
          <p:cNvPr id="171014" name="Text Box 6"/>
          <p:cNvSpPr txBox="1">
            <a:spLocks noChangeArrowheads="1"/>
          </p:cNvSpPr>
          <p:nvPr/>
        </p:nvSpPr>
        <p:spPr bwMode="auto">
          <a:xfrm>
            <a:off x="669282" y="4120569"/>
            <a:ext cx="8077200" cy="154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sz="2800" b="1" dirty="0">
                <a:solidFill>
                  <a:schemeClr val="bg2"/>
                </a:solidFill>
              </a:rPr>
              <a:t>解</a:t>
            </a:r>
            <a:r>
              <a:rPr lang="zh-CN" altLang="en-US" sz="2800" b="1" dirty="0"/>
              <a:t> </a:t>
            </a:r>
            <a:r>
              <a:rPr lang="zh-CN" altLang="en-US" sz="2800" b="1" dirty="0">
                <a:latin typeface="Times New Roman" panose="02020603050405020304" pitchFamily="18" charset="0"/>
              </a:rPr>
              <a:t>设</a:t>
            </a:r>
            <a:r>
              <a:rPr lang="en-US" altLang="zh-CN" sz="2800" b="1" i="1" dirty="0">
                <a:latin typeface="Times New Roman" panose="02020603050405020304" pitchFamily="18" charset="0"/>
              </a:rPr>
              <a:t>G</a:t>
            </a:r>
            <a:r>
              <a:rPr lang="zh-CN" altLang="en-US" sz="2800" b="1" dirty="0">
                <a:latin typeface="Times New Roman" panose="02020603050405020304" pitchFamily="18" charset="0"/>
              </a:rPr>
              <a:t>有</a:t>
            </a:r>
            <a:r>
              <a:rPr lang="en-US" altLang="zh-CN" sz="2800" b="1" i="1" dirty="0">
                <a:latin typeface="Times New Roman" panose="02020603050405020304" pitchFamily="18" charset="0"/>
              </a:rPr>
              <a:t>n</a:t>
            </a:r>
            <a:r>
              <a:rPr lang="zh-CN" altLang="en-US" sz="2800" b="1" dirty="0">
                <a:latin typeface="Times New Roman" panose="02020603050405020304" pitchFamily="18" charset="0"/>
              </a:rPr>
              <a:t>个顶点。</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由握手定理</a:t>
            </a:r>
            <a:r>
              <a:rPr lang="en-US" altLang="zh-CN" sz="2800" b="1" dirty="0">
                <a:latin typeface="Times New Roman" panose="02020603050405020304" pitchFamily="18" charset="0"/>
              </a:rPr>
              <a:t>,</a:t>
            </a:r>
          </a:p>
          <a:p>
            <a:pPr eaLnBrk="1" hangingPunct="1">
              <a:buClrTx/>
              <a:buSzTx/>
              <a:buFontTx/>
              <a:buNone/>
            </a:pPr>
            <a:r>
              <a:rPr lang="en-US" altLang="zh-CN" sz="2800" b="1" dirty="0">
                <a:latin typeface="Times New Roman" panose="02020603050405020304" pitchFamily="18" charset="0"/>
              </a:rPr>
              <a:t>                4</a:t>
            </a:r>
            <a:r>
              <a:rPr kumimoji="1" lang="en-US" altLang="zh-CN" sz="2800" b="1" dirty="0">
                <a:latin typeface="Times New Roman" panose="02020603050405020304" pitchFamily="18" charset="0"/>
                <a:sym typeface="Symbol" panose="05050102010706020507" pitchFamily="18" charset="2"/>
              </a:rPr>
              <a:t>3+2(</a:t>
            </a:r>
            <a:r>
              <a:rPr kumimoji="1" lang="en-US" altLang="zh-CN" sz="2800" b="1" i="1" dirty="0">
                <a:latin typeface="Times New Roman" panose="02020603050405020304" pitchFamily="18" charset="0"/>
                <a:sym typeface="Symbol" panose="05050102010706020507" pitchFamily="18" charset="2"/>
              </a:rPr>
              <a:t>n</a:t>
            </a:r>
            <a:r>
              <a:rPr kumimoji="1" lang="en-US" altLang="zh-CN" sz="2800" b="1" dirty="0">
                <a:latin typeface="Times New Roman" panose="02020603050405020304" pitchFamily="18" charset="0"/>
                <a:sym typeface="Symbol" panose="05050102010706020507" pitchFamily="18" charset="2"/>
              </a:rPr>
              <a:t>-4)210</a:t>
            </a:r>
          </a:p>
          <a:p>
            <a:pPr eaLnBrk="1" hangingPunct="1">
              <a:buClrTx/>
              <a:buSzTx/>
              <a:buFontTx/>
              <a:buNone/>
            </a:pPr>
            <a:r>
              <a:rPr kumimoji="1" lang="zh-CN" altLang="en-US" sz="2800" b="1" dirty="0">
                <a:latin typeface="Times New Roman" panose="02020603050405020304" pitchFamily="18" charset="0"/>
                <a:sym typeface="Symbol" panose="05050102010706020507" pitchFamily="18" charset="2"/>
              </a:rPr>
              <a:t>      解得        </a:t>
            </a:r>
            <a:r>
              <a:rPr kumimoji="1" lang="en-US" altLang="zh-CN" sz="2800" b="1" i="1" dirty="0">
                <a:latin typeface="Times New Roman" panose="02020603050405020304" pitchFamily="18" charset="0"/>
                <a:sym typeface="Symbol" panose="05050102010706020507" pitchFamily="18" charset="2"/>
              </a:rPr>
              <a:t>n</a:t>
            </a:r>
            <a:r>
              <a:rPr kumimoji="1" lang="en-US" altLang="zh-CN" sz="2800" b="1" dirty="0">
                <a:latin typeface="Times New Roman" panose="02020603050405020304" pitchFamily="18" charset="0"/>
                <a:sym typeface="Symbol" panose="05050102010706020507" pitchFamily="18" charset="2"/>
              </a:rPr>
              <a:t>8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1012"/>
                                        </p:tgtEl>
                                        <p:attrNameLst>
                                          <p:attrName>style.visibility</p:attrName>
                                        </p:attrNameLst>
                                      </p:cBhvr>
                                      <p:to>
                                        <p:strVal val="visible"/>
                                      </p:to>
                                    </p:set>
                                    <p:anim calcmode="lin" valueType="num">
                                      <p:cBhvr additive="base">
                                        <p:cTn id="7" dur="500" fill="hold"/>
                                        <p:tgtEl>
                                          <p:spTgt spid="171012"/>
                                        </p:tgtEl>
                                        <p:attrNameLst>
                                          <p:attrName>ppt_x</p:attrName>
                                        </p:attrNameLst>
                                      </p:cBhvr>
                                      <p:tavLst>
                                        <p:tav tm="0">
                                          <p:val>
                                            <p:strVal val="0-#ppt_w/2"/>
                                          </p:val>
                                        </p:tav>
                                        <p:tav tm="100000">
                                          <p:val>
                                            <p:strVal val="#ppt_x"/>
                                          </p:val>
                                        </p:tav>
                                      </p:tavLst>
                                    </p:anim>
                                    <p:anim calcmode="lin" valueType="num">
                                      <p:cBhvr additive="base">
                                        <p:cTn id="8" dur="500" fill="hold"/>
                                        <p:tgtEl>
                                          <p:spTgt spid="17101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1014"/>
                                        </p:tgtEl>
                                        <p:attrNameLst>
                                          <p:attrName>style.visibility</p:attrName>
                                        </p:attrNameLst>
                                      </p:cBhvr>
                                      <p:to>
                                        <p:strVal val="visible"/>
                                      </p:to>
                                    </p:set>
                                    <p:anim calcmode="lin" valueType="num">
                                      <p:cBhvr additive="base">
                                        <p:cTn id="13" dur="500" fill="hold"/>
                                        <p:tgtEl>
                                          <p:spTgt spid="171014"/>
                                        </p:tgtEl>
                                        <p:attrNameLst>
                                          <p:attrName>ppt_x</p:attrName>
                                        </p:attrNameLst>
                                      </p:cBhvr>
                                      <p:tavLst>
                                        <p:tav tm="0">
                                          <p:val>
                                            <p:strVal val="0-#ppt_w/2"/>
                                          </p:val>
                                        </p:tav>
                                        <p:tav tm="100000">
                                          <p:val>
                                            <p:strVal val="#ppt_x"/>
                                          </p:val>
                                        </p:tav>
                                      </p:tavLst>
                                    </p:anim>
                                    <p:anim calcmode="lin" valueType="num">
                                      <p:cBhvr additive="base">
                                        <p:cTn id="14" dur="500" fill="hold"/>
                                        <p:tgtEl>
                                          <p:spTgt spid="1710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autoUpdateAnimBg="0"/>
      <p:bldP spid="17101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E26ACC6-2746-49AC-AC49-7B99889CED6F}" type="slidenum">
              <a:rPr lang="en-US" altLang="zh-CN" sz="1200">
                <a:latin typeface="Arial Black" panose="020B0A04020102020204" pitchFamily="34" charset="0"/>
              </a:rPr>
              <a:pPr>
                <a:spcBef>
                  <a:spcPct val="0"/>
                </a:spcBef>
                <a:buClrTx/>
                <a:buSzTx/>
                <a:buFontTx/>
                <a:buNone/>
              </a:pPr>
              <a:t>16</a:t>
            </a:fld>
            <a:endParaRPr lang="en-US" altLang="zh-CN" sz="1200">
              <a:latin typeface="Arial Black" panose="020B0A04020102020204" pitchFamily="34" charset="0"/>
            </a:endParaRPr>
          </a:p>
        </p:txBody>
      </p:sp>
      <p:sp>
        <p:nvSpPr>
          <p:cNvPr id="155650" name="Rectangle 2"/>
          <p:cNvSpPr>
            <a:spLocks noGrp="1" noChangeArrowheads="1"/>
          </p:cNvSpPr>
          <p:nvPr>
            <p:ph type="title"/>
          </p:nvPr>
        </p:nvSpPr>
        <p:spPr>
          <a:xfrm>
            <a:off x="304698" y="249539"/>
            <a:ext cx="8002588" cy="733425"/>
          </a:xfrm>
        </p:spPr>
        <p:txBody>
          <a:bodyPr/>
          <a:lstStyle/>
          <a:p>
            <a:pPr>
              <a:defRPr/>
            </a:pPr>
            <a:r>
              <a:rPr lang="zh-CN" altLang="en-US" b="1" dirty="0">
                <a:solidFill>
                  <a:srgbClr val="A50021"/>
                </a:solidFill>
                <a:effectLst>
                  <a:outerShdw blurRad="38100" dist="38100" dir="2700000" algn="tl">
                    <a:srgbClr val="C0C0C0"/>
                  </a:outerShdw>
                </a:effectLst>
                <a:latin typeface="宋体" charset="-122"/>
              </a:rPr>
              <a:t>多重图与简单图</a:t>
            </a:r>
            <a:r>
              <a:rPr lang="zh-CN" altLang="en-US" sz="4000" b="1" dirty="0">
                <a:latin typeface="宋体" charset="-122"/>
              </a:rPr>
              <a:t> </a:t>
            </a:r>
          </a:p>
        </p:txBody>
      </p:sp>
      <p:sp>
        <p:nvSpPr>
          <p:cNvPr id="34820" name="Rectangle 3"/>
          <p:cNvSpPr>
            <a:spLocks noGrp="1" noChangeArrowheads="1"/>
          </p:cNvSpPr>
          <p:nvPr>
            <p:ph type="body" idx="1"/>
          </p:nvPr>
        </p:nvSpPr>
        <p:spPr>
          <a:xfrm>
            <a:off x="324644" y="1265513"/>
            <a:ext cx="8229600" cy="4417789"/>
          </a:xfrm>
        </p:spPr>
        <p:txBody>
          <a:bodyPr/>
          <a:lstStyle/>
          <a:p>
            <a:pPr algn="just">
              <a:buFont typeface="Wingdings" panose="05000000000000000000" pitchFamily="2" charset="2"/>
              <a:buNone/>
            </a:pPr>
            <a:r>
              <a:rPr lang="zh-CN" altLang="en-US" b="1" dirty="0">
                <a:solidFill>
                  <a:srgbClr val="C00000"/>
                </a:solidFill>
                <a:effectLst>
                  <a:outerShdw blurRad="38100" dist="38100" dir="2700000" algn="tl">
                    <a:srgbClr val="000000">
                      <a:alpha val="43137"/>
                    </a:srgbClr>
                  </a:outerShdw>
                </a:effectLst>
                <a:latin typeface="宋体" panose="02010600030101010101" pitchFamily="2" charset="-122"/>
              </a:rPr>
              <a:t>定义</a:t>
            </a:r>
            <a:r>
              <a:rPr lang="zh-CN" altLang="en-US" sz="2800" b="1" dirty="0">
                <a:latin typeface="宋体" panose="02010600030101010101" pitchFamily="2" charset="-122"/>
              </a:rPr>
              <a:t> </a:t>
            </a:r>
            <a:endParaRPr lang="en-US" altLang="zh-CN" sz="2800" b="1" dirty="0">
              <a:latin typeface="宋体" panose="02010600030101010101" pitchFamily="2" charset="-122"/>
            </a:endParaRPr>
          </a:p>
          <a:p>
            <a:pPr algn="just">
              <a:buFont typeface="Wingdings" panose="05000000000000000000" pitchFamily="2" charset="2"/>
              <a:buChar char="u"/>
            </a:pPr>
            <a:r>
              <a:rPr lang="zh-CN" altLang="en-US" sz="2800" b="1" dirty="0">
                <a:latin typeface="宋体" panose="02010600030101010101" pitchFamily="2" charset="-122"/>
              </a:rPr>
              <a:t>在无向图中</a:t>
            </a:r>
            <a:r>
              <a:rPr lang="en-US" altLang="zh-CN" sz="2800" b="1" dirty="0">
                <a:latin typeface="宋体" panose="02010600030101010101" pitchFamily="2" charset="-122"/>
              </a:rPr>
              <a:t>,</a:t>
            </a:r>
            <a:r>
              <a:rPr lang="zh-CN" altLang="en-US" sz="2800" b="1" dirty="0">
                <a:latin typeface="宋体" panose="02010600030101010101" pitchFamily="2" charset="-122"/>
              </a:rPr>
              <a:t>如果有</a:t>
            </a:r>
            <a:r>
              <a:rPr lang="en-US" altLang="zh-CN" sz="2800" b="1" dirty="0">
                <a:latin typeface="宋体" panose="02010600030101010101" pitchFamily="2" charset="-122"/>
              </a:rPr>
              <a:t>2</a:t>
            </a:r>
            <a:r>
              <a:rPr lang="zh-CN" altLang="en-US" sz="2800" b="1" dirty="0">
                <a:latin typeface="宋体" panose="02010600030101010101" pitchFamily="2" charset="-122"/>
              </a:rPr>
              <a:t>条或</a:t>
            </a:r>
            <a:r>
              <a:rPr lang="en-US" altLang="zh-CN" sz="2800" b="1" dirty="0">
                <a:latin typeface="宋体" panose="02010600030101010101" pitchFamily="2" charset="-122"/>
              </a:rPr>
              <a:t>2</a:t>
            </a:r>
            <a:r>
              <a:rPr lang="zh-CN" altLang="en-US" sz="2800" b="1" dirty="0">
                <a:latin typeface="宋体" panose="02010600030101010101" pitchFamily="2" charset="-122"/>
              </a:rPr>
              <a:t>条以上的边关联同一对顶点</a:t>
            </a:r>
            <a:r>
              <a:rPr lang="en-US" altLang="zh-CN" sz="2800" b="1" dirty="0">
                <a:latin typeface="宋体" panose="02010600030101010101" pitchFamily="2" charset="-122"/>
              </a:rPr>
              <a:t>, </a:t>
            </a:r>
            <a:r>
              <a:rPr lang="zh-CN" altLang="en-US" sz="2800" b="1" dirty="0">
                <a:latin typeface="宋体" panose="02010600030101010101" pitchFamily="2" charset="-122"/>
              </a:rPr>
              <a:t>则称这些边为</a:t>
            </a:r>
            <a:r>
              <a:rPr lang="zh-CN" altLang="en-US" sz="2800" b="1" dirty="0">
                <a:solidFill>
                  <a:srgbClr val="3366CC"/>
                </a:solidFill>
                <a:effectLst>
                  <a:outerShdw blurRad="38100" dist="38100" dir="2700000" algn="tl">
                    <a:srgbClr val="000000">
                      <a:alpha val="43137"/>
                    </a:srgbClr>
                  </a:outerShdw>
                </a:effectLst>
                <a:latin typeface="宋体" panose="02010600030101010101" pitchFamily="2" charset="-122"/>
              </a:rPr>
              <a:t>平行边</a:t>
            </a:r>
            <a:r>
              <a:rPr lang="en-US" altLang="zh-CN" sz="2800" b="1" dirty="0">
                <a:latin typeface="宋体" panose="02010600030101010101" pitchFamily="2" charset="-122"/>
              </a:rPr>
              <a:t>, </a:t>
            </a:r>
            <a:r>
              <a:rPr lang="zh-CN" altLang="en-US" sz="2800" b="1" dirty="0">
                <a:latin typeface="宋体" panose="02010600030101010101" pitchFamily="2" charset="-122"/>
              </a:rPr>
              <a:t>平行边的条数称为</a:t>
            </a:r>
            <a:r>
              <a:rPr lang="zh-CN" altLang="en-US" sz="2800" b="1" dirty="0">
                <a:solidFill>
                  <a:srgbClr val="00B050"/>
                </a:solidFill>
                <a:effectLst>
                  <a:outerShdw blurRad="38100" dist="38100" dir="2700000" algn="tl">
                    <a:srgbClr val="000000">
                      <a:alpha val="43137"/>
                    </a:srgbClr>
                  </a:outerShdw>
                </a:effectLst>
                <a:latin typeface="宋体" panose="02010600030101010101" pitchFamily="2" charset="-122"/>
              </a:rPr>
              <a:t>重数</a:t>
            </a:r>
            <a:r>
              <a:rPr lang="zh-CN" altLang="en-US" sz="2800" b="1" dirty="0">
                <a:latin typeface="宋体" panose="02010600030101010101" pitchFamily="2" charset="-122"/>
              </a:rPr>
              <a:t>。</a:t>
            </a:r>
            <a:endParaRPr lang="en-US" altLang="zh-CN" sz="2800" b="1" dirty="0">
              <a:latin typeface="宋体" panose="02010600030101010101" pitchFamily="2" charset="-122"/>
            </a:endParaRPr>
          </a:p>
          <a:p>
            <a:pPr algn="just">
              <a:buFont typeface="Wingdings" panose="05000000000000000000" pitchFamily="2" charset="2"/>
              <a:buChar char="u"/>
            </a:pPr>
            <a:r>
              <a:rPr lang="zh-CN" altLang="en-US" sz="2800" b="1" dirty="0">
                <a:latin typeface="宋体" panose="02010600030101010101" pitchFamily="2" charset="-122"/>
              </a:rPr>
              <a:t>在有向图中</a:t>
            </a:r>
            <a:r>
              <a:rPr lang="en-US" altLang="zh-CN" sz="2800" b="1" dirty="0">
                <a:latin typeface="宋体" panose="02010600030101010101" pitchFamily="2" charset="-122"/>
              </a:rPr>
              <a:t>,</a:t>
            </a:r>
            <a:r>
              <a:rPr lang="zh-CN" altLang="en-US" sz="2800" b="1" dirty="0">
                <a:latin typeface="宋体" panose="02010600030101010101" pitchFamily="2" charset="-122"/>
              </a:rPr>
              <a:t>如果有</a:t>
            </a:r>
            <a:r>
              <a:rPr lang="en-US" altLang="zh-CN" sz="2800" b="1" dirty="0">
                <a:latin typeface="宋体" panose="02010600030101010101" pitchFamily="2" charset="-122"/>
              </a:rPr>
              <a:t>2</a:t>
            </a:r>
            <a:r>
              <a:rPr lang="zh-CN" altLang="en-US" sz="2800" b="1" dirty="0">
                <a:latin typeface="宋体" panose="02010600030101010101" pitchFamily="2" charset="-122"/>
              </a:rPr>
              <a:t>条或</a:t>
            </a:r>
            <a:r>
              <a:rPr lang="en-US" altLang="zh-CN" sz="2800" b="1" dirty="0">
                <a:latin typeface="宋体" panose="02010600030101010101" pitchFamily="2" charset="-122"/>
              </a:rPr>
              <a:t>2</a:t>
            </a:r>
            <a:r>
              <a:rPr lang="zh-CN" altLang="en-US" sz="2800" b="1" dirty="0">
                <a:latin typeface="宋体" panose="02010600030101010101" pitchFamily="2" charset="-122"/>
              </a:rPr>
              <a:t>条以上的边具有相同的始点和终点</a:t>
            </a:r>
            <a:r>
              <a:rPr lang="en-US" altLang="zh-CN" sz="2800" b="1" dirty="0">
                <a:latin typeface="宋体" panose="02010600030101010101" pitchFamily="2" charset="-122"/>
              </a:rPr>
              <a:t>, </a:t>
            </a:r>
            <a:r>
              <a:rPr lang="zh-CN" altLang="en-US" sz="2800" b="1" dirty="0">
                <a:latin typeface="宋体" panose="02010600030101010101" pitchFamily="2" charset="-122"/>
              </a:rPr>
              <a:t>则称这些边为</a:t>
            </a:r>
            <a:r>
              <a:rPr lang="zh-CN" altLang="en-US" sz="2800" b="1" dirty="0">
                <a:solidFill>
                  <a:srgbClr val="3366CC"/>
                </a:solidFill>
                <a:effectLst>
                  <a:outerShdw blurRad="38100" dist="38100" dir="2700000" algn="tl">
                    <a:srgbClr val="000000">
                      <a:alpha val="43137"/>
                    </a:srgbClr>
                  </a:outerShdw>
                </a:effectLst>
                <a:latin typeface="宋体" panose="02010600030101010101" pitchFamily="2" charset="-122"/>
              </a:rPr>
              <a:t>有向平行边</a:t>
            </a:r>
            <a:r>
              <a:rPr lang="en-US" altLang="zh-CN" sz="2800" b="1" dirty="0">
                <a:latin typeface="宋体" panose="02010600030101010101" pitchFamily="2" charset="-122"/>
              </a:rPr>
              <a:t>, </a:t>
            </a:r>
            <a:r>
              <a:rPr lang="zh-CN" altLang="en-US" sz="2800" b="1" dirty="0">
                <a:latin typeface="宋体" panose="02010600030101010101" pitchFamily="2" charset="-122"/>
              </a:rPr>
              <a:t>简称平行边</a:t>
            </a:r>
            <a:r>
              <a:rPr lang="en-US" altLang="zh-CN" sz="2800" b="1" dirty="0">
                <a:latin typeface="宋体" panose="02010600030101010101" pitchFamily="2" charset="-122"/>
              </a:rPr>
              <a:t>, </a:t>
            </a:r>
            <a:r>
              <a:rPr lang="zh-CN" altLang="en-US" sz="2800" b="1" dirty="0">
                <a:latin typeface="宋体" panose="02010600030101010101" pitchFamily="2" charset="-122"/>
              </a:rPr>
              <a:t>平行边的条数称为</a:t>
            </a:r>
            <a:r>
              <a:rPr lang="zh-CN" altLang="en-US" sz="2800" b="1" dirty="0">
                <a:solidFill>
                  <a:srgbClr val="00B050"/>
                </a:solidFill>
                <a:effectLst>
                  <a:outerShdw blurRad="38100" dist="38100" dir="2700000" algn="tl">
                    <a:srgbClr val="000000">
                      <a:alpha val="43137"/>
                    </a:srgbClr>
                  </a:outerShdw>
                </a:effectLst>
                <a:latin typeface="宋体" panose="02010600030101010101" pitchFamily="2" charset="-122"/>
              </a:rPr>
              <a:t>重数</a:t>
            </a:r>
            <a:r>
              <a:rPr lang="zh-CN" altLang="en-US" sz="2800" b="1" dirty="0">
                <a:latin typeface="宋体" panose="02010600030101010101" pitchFamily="2" charset="-122"/>
              </a:rPr>
              <a:t>。</a:t>
            </a:r>
            <a:endParaRPr lang="en-US" altLang="zh-CN" sz="2800" b="1" dirty="0">
              <a:latin typeface="宋体" panose="02010600030101010101" pitchFamily="2" charset="-122"/>
            </a:endParaRPr>
          </a:p>
          <a:p>
            <a:pPr algn="just">
              <a:buFont typeface="Wingdings" panose="05000000000000000000" pitchFamily="2" charset="2"/>
              <a:buChar char="u"/>
            </a:pPr>
            <a:r>
              <a:rPr lang="zh-CN" altLang="en-US" sz="2800" b="1" dirty="0">
                <a:latin typeface="宋体" panose="02010600030101010101" pitchFamily="2" charset="-122"/>
              </a:rPr>
              <a:t>含平行边的图称为</a:t>
            </a:r>
            <a:r>
              <a:rPr lang="zh-CN" altLang="en-US" sz="2800" b="1" dirty="0">
                <a:solidFill>
                  <a:srgbClr val="C00000"/>
                </a:solidFill>
                <a:effectLst>
                  <a:outerShdw blurRad="38100" dist="38100" dir="2700000" algn="tl">
                    <a:srgbClr val="000000">
                      <a:alpha val="43137"/>
                    </a:srgbClr>
                  </a:outerShdw>
                </a:effectLst>
                <a:latin typeface="宋体" panose="02010600030101010101" pitchFamily="2" charset="-122"/>
              </a:rPr>
              <a:t>多重图</a:t>
            </a:r>
            <a:r>
              <a:rPr lang="zh-CN" altLang="en-US" sz="2800" b="1" dirty="0">
                <a:latin typeface="宋体" panose="02010600030101010101" pitchFamily="2" charset="-122"/>
              </a:rPr>
              <a:t>。</a:t>
            </a:r>
            <a:endParaRPr lang="en-US" altLang="zh-CN" sz="2800" b="1" dirty="0">
              <a:latin typeface="宋体" panose="02010600030101010101" pitchFamily="2" charset="-122"/>
            </a:endParaRPr>
          </a:p>
          <a:p>
            <a:pPr algn="just">
              <a:buFont typeface="Wingdings" panose="05000000000000000000" pitchFamily="2" charset="2"/>
              <a:buChar char="u"/>
            </a:pPr>
            <a:r>
              <a:rPr lang="zh-CN" altLang="en-US" sz="2800" b="1" dirty="0">
                <a:latin typeface="宋体" panose="02010600030101010101" pitchFamily="2" charset="-122"/>
              </a:rPr>
              <a:t>既</a:t>
            </a:r>
            <a:r>
              <a:rPr lang="zh-CN" altLang="en-US" sz="2800" b="1" u="sng" dirty="0">
                <a:effectLst>
                  <a:outerShdw blurRad="38100" dist="38100" dir="2700000" algn="tl">
                    <a:srgbClr val="000000">
                      <a:alpha val="43137"/>
                    </a:srgbClr>
                  </a:outerShdw>
                </a:effectLst>
                <a:latin typeface="宋体" panose="02010600030101010101" pitchFamily="2" charset="-122"/>
              </a:rPr>
              <a:t>无平行边</a:t>
            </a:r>
            <a:r>
              <a:rPr lang="zh-CN" altLang="en-US" sz="2800" b="1" dirty="0">
                <a:latin typeface="宋体" panose="02010600030101010101" pitchFamily="2" charset="-122"/>
              </a:rPr>
              <a:t>也</a:t>
            </a:r>
            <a:r>
              <a:rPr lang="zh-CN" altLang="en-US" sz="2800" b="1" u="sng" dirty="0">
                <a:effectLst>
                  <a:outerShdw blurRad="38100" dist="38100" dir="2700000" algn="tl">
                    <a:srgbClr val="000000">
                      <a:alpha val="43137"/>
                    </a:srgbClr>
                  </a:outerShdw>
                </a:effectLst>
                <a:latin typeface="宋体" panose="02010600030101010101" pitchFamily="2" charset="-122"/>
              </a:rPr>
              <a:t>无环</a:t>
            </a:r>
            <a:r>
              <a:rPr lang="zh-CN" altLang="en-US" sz="2800" b="1" dirty="0">
                <a:latin typeface="宋体" panose="02010600030101010101" pitchFamily="2" charset="-122"/>
              </a:rPr>
              <a:t>的图称为</a:t>
            </a:r>
            <a:r>
              <a:rPr lang="zh-CN" altLang="en-US" sz="2800" b="1" dirty="0">
                <a:solidFill>
                  <a:srgbClr val="C00000"/>
                </a:solidFill>
                <a:effectLst>
                  <a:outerShdw blurRad="38100" dist="38100" dir="2700000" algn="tl">
                    <a:srgbClr val="000000">
                      <a:alpha val="43137"/>
                    </a:srgbClr>
                  </a:outerShdw>
                </a:effectLst>
                <a:latin typeface="宋体" panose="02010600030101010101" pitchFamily="2" charset="-122"/>
              </a:rPr>
              <a:t>简单图</a:t>
            </a:r>
            <a:r>
              <a:rPr lang="zh-CN" altLang="en-US" sz="2800" b="1" dirty="0">
                <a:latin typeface="宋体" panose="02010600030101010101" pitchFamily="2" charset="-122"/>
              </a:rPr>
              <a:t>。</a:t>
            </a:r>
            <a:endParaRPr lang="en-US" altLang="zh-CN" sz="2800" b="1" dirty="0">
              <a:latin typeface="宋体" panose="02010600030101010101" pitchFamily="2" charset="-122"/>
            </a:endParaRPr>
          </a:p>
        </p:txBody>
      </p:sp>
      <p:sp>
        <p:nvSpPr>
          <p:cNvPr id="3" name="矩形 2"/>
          <p:cNvSpPr/>
          <p:nvPr/>
        </p:nvSpPr>
        <p:spPr>
          <a:xfrm>
            <a:off x="413486" y="5916396"/>
            <a:ext cx="6192688" cy="523220"/>
          </a:xfrm>
          <a:prstGeom prst="rect">
            <a:avLst/>
          </a:prstGeom>
        </p:spPr>
        <p:txBody>
          <a:bodyPr wrap="square">
            <a:spAutoFit/>
          </a:bodyPr>
          <a:lstStyle/>
          <a:p>
            <a:pPr marL="342900" lvl="0" indent="-342900">
              <a:spcBef>
                <a:spcPct val="20000"/>
              </a:spcBef>
              <a:buClr>
                <a:srgbClr val="00007D"/>
              </a:buClr>
              <a:buSzPct val="75000"/>
            </a:pPr>
            <a:r>
              <a:rPr lang="zh-CN" altLang="en-US" sz="2800" b="1" kern="0" dirty="0">
                <a:solidFill>
                  <a:srgbClr val="00007D"/>
                </a:solidFill>
                <a:latin typeface="宋体" panose="02010600030101010101" pitchFamily="2" charset="-122"/>
                <a:ea typeface="宋体"/>
              </a:rPr>
              <a:t>注意</a:t>
            </a:r>
            <a:r>
              <a:rPr lang="en-US" altLang="zh-CN" sz="2800" b="1" kern="0" dirty="0">
                <a:solidFill>
                  <a:srgbClr val="00007D"/>
                </a:solidFill>
                <a:latin typeface="宋体" panose="02010600030101010101" pitchFamily="2" charset="-122"/>
                <a:ea typeface="宋体"/>
              </a:rPr>
              <a:t>:</a:t>
            </a:r>
            <a:r>
              <a:rPr lang="zh-CN" altLang="en-US" sz="2800" b="1" kern="0" dirty="0">
                <a:solidFill>
                  <a:srgbClr val="00007D"/>
                </a:solidFill>
                <a:latin typeface="宋体" panose="02010600030101010101" pitchFamily="2" charset="-122"/>
                <a:ea typeface="宋体"/>
              </a:rPr>
              <a:t>简单图是极其重要的概念。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CD3A595-86BA-402E-A87C-E7455129E911}" type="slidenum">
              <a:rPr lang="en-US" altLang="zh-CN" sz="1200">
                <a:latin typeface="Arial Black" panose="020B0A04020102020204" pitchFamily="34" charset="0"/>
              </a:rPr>
              <a:pPr>
                <a:spcBef>
                  <a:spcPct val="0"/>
                </a:spcBef>
                <a:buClrTx/>
                <a:buSzTx/>
                <a:buFontTx/>
                <a:buNone/>
              </a:pPr>
              <a:t>17</a:t>
            </a:fld>
            <a:endParaRPr lang="en-US" altLang="zh-CN" sz="1200">
              <a:latin typeface="Arial Black" panose="020B0A04020102020204" pitchFamily="34" charset="0"/>
            </a:endParaRPr>
          </a:p>
        </p:txBody>
      </p:sp>
      <p:sp>
        <p:nvSpPr>
          <p:cNvPr id="167938" name="Rectangle 2"/>
          <p:cNvSpPr>
            <a:spLocks noGrp="1" noChangeArrowheads="1"/>
          </p:cNvSpPr>
          <p:nvPr>
            <p:ph type="title"/>
          </p:nvPr>
        </p:nvSpPr>
        <p:spPr>
          <a:xfrm>
            <a:off x="457200" y="187862"/>
            <a:ext cx="8229600" cy="990600"/>
          </a:xfrm>
        </p:spPr>
        <p:txBody>
          <a:bodyPr/>
          <a:lstStyle/>
          <a:p>
            <a:pPr>
              <a:defRPr/>
            </a:pPr>
            <a:r>
              <a:rPr lang="zh-CN" altLang="en-US" b="1" dirty="0">
                <a:solidFill>
                  <a:srgbClr val="A50021"/>
                </a:solidFill>
                <a:effectLst>
                  <a:outerShdw blurRad="38100" dist="38100" dir="2700000" algn="tl">
                    <a:srgbClr val="C0C0C0"/>
                  </a:outerShdw>
                </a:effectLst>
                <a:latin typeface="宋体" charset="-122"/>
              </a:rPr>
              <a:t>多重图与简单图</a:t>
            </a:r>
            <a:r>
              <a:rPr lang="en-US" altLang="zh-CN" b="1" dirty="0">
                <a:solidFill>
                  <a:srgbClr val="A50021"/>
                </a:solidFill>
                <a:effectLst>
                  <a:outerShdw blurRad="38100" dist="38100" dir="2700000" algn="tl">
                    <a:srgbClr val="C0C0C0"/>
                  </a:outerShdw>
                </a:effectLst>
                <a:latin typeface="宋体" charset="-122"/>
              </a:rPr>
              <a:t>(</a:t>
            </a:r>
            <a:r>
              <a:rPr lang="zh-CN" altLang="en-US" b="1" dirty="0">
                <a:solidFill>
                  <a:srgbClr val="A50021"/>
                </a:solidFill>
                <a:effectLst>
                  <a:outerShdw blurRad="38100" dist="38100" dir="2700000" algn="tl">
                    <a:srgbClr val="C0C0C0"/>
                  </a:outerShdw>
                </a:effectLst>
                <a:latin typeface="宋体" charset="-122"/>
              </a:rPr>
              <a:t>续</a:t>
            </a:r>
            <a:r>
              <a:rPr lang="en-US" altLang="zh-CN" b="1" dirty="0">
                <a:solidFill>
                  <a:srgbClr val="A50021"/>
                </a:solidFill>
                <a:effectLst>
                  <a:outerShdw blurRad="38100" dist="38100" dir="2700000" algn="tl">
                    <a:srgbClr val="C0C0C0"/>
                  </a:outerShdw>
                </a:effectLst>
                <a:latin typeface="宋体" charset="-122"/>
              </a:rPr>
              <a:t>)</a:t>
            </a:r>
          </a:p>
        </p:txBody>
      </p:sp>
      <p:sp>
        <p:nvSpPr>
          <p:cNvPr id="36868" name="Rectangle 3"/>
          <p:cNvSpPr>
            <a:spLocks noGrp="1" noChangeArrowheads="1"/>
          </p:cNvSpPr>
          <p:nvPr>
            <p:ph type="body" idx="1"/>
          </p:nvPr>
        </p:nvSpPr>
        <p:spPr>
          <a:xfrm>
            <a:off x="457200" y="1341438"/>
            <a:ext cx="8229600" cy="4983162"/>
          </a:xfrm>
          <a:solidFill>
            <a:srgbClr val="CCFFFF"/>
          </a:solidFill>
          <a:ln w="28575">
            <a:solidFill>
              <a:srgbClr val="003399"/>
            </a:solidFill>
            <a:miter lim="800000"/>
            <a:headEnd/>
            <a:tailEnd/>
          </a:ln>
        </p:spPr>
        <p:txBody>
          <a:bodyPr/>
          <a:lstStyle/>
          <a:p>
            <a:pPr>
              <a:buFont typeface="Wingdings" panose="05000000000000000000" pitchFamily="2" charset="2"/>
              <a:buNone/>
            </a:pPr>
            <a:r>
              <a:rPr lang="zh-CN" altLang="en-US" b="1" dirty="0">
                <a:solidFill>
                  <a:schemeClr val="bg2"/>
                </a:solidFill>
                <a:effectLst>
                  <a:outerShdw blurRad="38100" dist="38100" dir="2700000" algn="tl">
                    <a:srgbClr val="000000">
                      <a:alpha val="43137"/>
                    </a:srgbClr>
                  </a:outerShdw>
                </a:effectLst>
              </a:rPr>
              <a:t>例如</a:t>
            </a:r>
          </a:p>
        </p:txBody>
      </p:sp>
      <p:grpSp>
        <p:nvGrpSpPr>
          <p:cNvPr id="36869" name="Group 8"/>
          <p:cNvGrpSpPr>
            <a:grpSpLocks/>
          </p:cNvGrpSpPr>
          <p:nvPr/>
        </p:nvGrpSpPr>
        <p:grpSpPr bwMode="auto">
          <a:xfrm>
            <a:off x="1187450" y="1773238"/>
            <a:ext cx="2895600" cy="4287837"/>
            <a:chOff x="672" y="1104"/>
            <a:chExt cx="1824" cy="2701"/>
          </a:xfrm>
        </p:grpSpPr>
        <p:pic>
          <p:nvPicPr>
            <p:cNvPr id="36873" name="Picture 4" descr="1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 y="1104"/>
              <a:ext cx="1627" cy="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4" name="Text Box 6"/>
            <p:cNvSpPr txBox="1">
              <a:spLocks noChangeArrowheads="1"/>
            </p:cNvSpPr>
            <p:nvPr/>
          </p:nvSpPr>
          <p:spPr bwMode="auto">
            <a:xfrm>
              <a:off x="672" y="2832"/>
              <a:ext cx="1824" cy="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b="1" i="1">
                  <a:latin typeface="Times New Roman" panose="02020603050405020304" pitchFamily="18" charset="0"/>
                </a:rPr>
                <a:t>e</a:t>
              </a:r>
              <a:r>
                <a:rPr lang="en-US" altLang="zh-CN" sz="2800" b="1" baseline="-25000">
                  <a:latin typeface="Times New Roman" panose="02020603050405020304" pitchFamily="18" charset="0"/>
                </a:rPr>
                <a:t>5</a:t>
              </a:r>
              <a:r>
                <a:rPr lang="zh-CN" altLang="en-US" sz="2800" b="1">
                  <a:latin typeface="Times New Roman" panose="02020603050405020304" pitchFamily="18" charset="0"/>
                </a:rPr>
                <a:t>和</a:t>
              </a:r>
              <a:r>
                <a:rPr lang="en-US" altLang="zh-CN" sz="2800" b="1" i="1">
                  <a:latin typeface="Times New Roman" panose="02020603050405020304" pitchFamily="18" charset="0"/>
                </a:rPr>
                <a:t>e</a:t>
              </a:r>
              <a:r>
                <a:rPr lang="en-US" altLang="zh-CN" sz="2800" b="1" baseline="-25000">
                  <a:latin typeface="Times New Roman" panose="02020603050405020304" pitchFamily="18" charset="0"/>
                </a:rPr>
                <a:t>6 </a:t>
              </a:r>
              <a:r>
                <a:rPr lang="zh-CN" altLang="en-US" sz="2800" b="1">
                  <a:latin typeface="Times New Roman" panose="02020603050405020304" pitchFamily="18" charset="0"/>
                </a:rPr>
                <a:t>是平行边</a:t>
              </a:r>
            </a:p>
            <a:p>
              <a:pPr eaLnBrk="1" hangingPunct="1">
                <a:buClrTx/>
                <a:buSzTx/>
                <a:buFontTx/>
                <a:buNone/>
              </a:pPr>
              <a:r>
                <a:rPr lang="zh-CN" altLang="en-US" sz="2800" b="1">
                  <a:latin typeface="Times New Roman" panose="02020603050405020304" pitchFamily="18" charset="0"/>
                </a:rPr>
                <a:t>重数为</a:t>
              </a:r>
              <a:r>
                <a:rPr lang="en-US" altLang="zh-CN" sz="2800" b="1">
                  <a:latin typeface="Times New Roman" panose="02020603050405020304" pitchFamily="18" charset="0"/>
                </a:rPr>
                <a:t>2</a:t>
              </a:r>
            </a:p>
            <a:p>
              <a:pPr eaLnBrk="1" hangingPunct="1">
                <a:buClrTx/>
                <a:buSzTx/>
                <a:buFontTx/>
                <a:buNone/>
              </a:pPr>
              <a:r>
                <a:rPr lang="zh-CN" altLang="en-US" sz="2800" b="1">
                  <a:latin typeface="Times New Roman" panose="02020603050405020304" pitchFamily="18" charset="0"/>
                </a:rPr>
                <a:t>不是简单图</a:t>
              </a:r>
            </a:p>
          </p:txBody>
        </p:sp>
      </p:grpSp>
      <p:grpSp>
        <p:nvGrpSpPr>
          <p:cNvPr id="36870" name="Group 9"/>
          <p:cNvGrpSpPr>
            <a:grpSpLocks/>
          </p:cNvGrpSpPr>
          <p:nvPr/>
        </p:nvGrpSpPr>
        <p:grpSpPr bwMode="auto">
          <a:xfrm>
            <a:off x="4724400" y="1752600"/>
            <a:ext cx="3962400" cy="4440238"/>
            <a:chOff x="2976" y="1104"/>
            <a:chExt cx="2496" cy="2797"/>
          </a:xfrm>
        </p:grpSpPr>
        <p:pic>
          <p:nvPicPr>
            <p:cNvPr id="36871" name="Picture 5" descr="1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6" y="1104"/>
              <a:ext cx="1680" cy="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2" name="Text Box 7"/>
            <p:cNvSpPr txBox="1">
              <a:spLocks noChangeArrowheads="1"/>
            </p:cNvSpPr>
            <p:nvPr/>
          </p:nvSpPr>
          <p:spPr bwMode="auto">
            <a:xfrm>
              <a:off x="2976" y="2928"/>
              <a:ext cx="2496" cy="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b="1" i="1">
                  <a:latin typeface="Times New Roman" panose="02020603050405020304" pitchFamily="18" charset="0"/>
                </a:rPr>
                <a:t>e</a:t>
              </a:r>
              <a:r>
                <a:rPr lang="en-US" altLang="zh-CN" sz="2800" b="1" baseline="-25000">
                  <a:latin typeface="Times New Roman" panose="02020603050405020304" pitchFamily="18" charset="0"/>
                </a:rPr>
                <a:t>2</a:t>
              </a:r>
              <a:r>
                <a:rPr lang="zh-CN" altLang="en-US" sz="2800" b="1">
                  <a:latin typeface="Times New Roman" panose="02020603050405020304" pitchFamily="18" charset="0"/>
                </a:rPr>
                <a:t>和</a:t>
              </a:r>
              <a:r>
                <a:rPr lang="en-US" altLang="zh-CN" sz="2800" b="1" i="1">
                  <a:latin typeface="Times New Roman" panose="02020603050405020304" pitchFamily="18" charset="0"/>
                </a:rPr>
                <a:t>e</a:t>
              </a:r>
              <a:r>
                <a:rPr lang="en-US" altLang="zh-CN" sz="2800" b="1" baseline="-25000">
                  <a:latin typeface="Times New Roman" panose="02020603050405020304" pitchFamily="18" charset="0"/>
                </a:rPr>
                <a:t>3 </a:t>
              </a:r>
              <a:r>
                <a:rPr lang="zh-CN" altLang="en-US" sz="2800" b="1">
                  <a:latin typeface="Times New Roman" panose="02020603050405020304" pitchFamily="18" charset="0"/>
                </a:rPr>
                <a:t>是平行边</a:t>
              </a:r>
              <a:r>
                <a:rPr lang="en-US" altLang="zh-CN" sz="2800" b="1">
                  <a:latin typeface="Times New Roman" panose="02020603050405020304" pitchFamily="18" charset="0"/>
                </a:rPr>
                <a:t>,</a:t>
              </a:r>
              <a:r>
                <a:rPr lang="zh-CN" altLang="en-US" sz="2800" b="1">
                  <a:latin typeface="Times New Roman" panose="02020603050405020304" pitchFamily="18" charset="0"/>
                </a:rPr>
                <a:t>重数为</a:t>
              </a:r>
              <a:r>
                <a:rPr lang="en-US" altLang="zh-CN" sz="2800" b="1">
                  <a:latin typeface="Times New Roman" panose="02020603050405020304" pitchFamily="18" charset="0"/>
                </a:rPr>
                <a:t>2</a:t>
              </a:r>
            </a:p>
            <a:p>
              <a:pPr eaLnBrk="1" hangingPunct="1">
                <a:buClrTx/>
                <a:buSzTx/>
                <a:buFontTx/>
                <a:buNone/>
              </a:pPr>
              <a:r>
                <a:rPr lang="en-US" altLang="zh-CN" sz="2800" b="1" i="1">
                  <a:latin typeface="Times New Roman" panose="02020603050405020304" pitchFamily="18" charset="0"/>
                </a:rPr>
                <a:t>e</a:t>
              </a:r>
              <a:r>
                <a:rPr lang="en-US" altLang="zh-CN" sz="2800" b="1" baseline="-25000">
                  <a:latin typeface="Times New Roman" panose="02020603050405020304" pitchFamily="18" charset="0"/>
                </a:rPr>
                <a:t>6</a:t>
              </a:r>
              <a:r>
                <a:rPr lang="zh-CN" altLang="en-US" sz="2800" b="1">
                  <a:latin typeface="Times New Roman" panose="02020603050405020304" pitchFamily="18" charset="0"/>
                </a:rPr>
                <a:t>和</a:t>
              </a:r>
              <a:r>
                <a:rPr lang="en-US" altLang="zh-CN" sz="2800" b="1" i="1">
                  <a:latin typeface="Times New Roman" panose="02020603050405020304" pitchFamily="18" charset="0"/>
                </a:rPr>
                <a:t>e</a:t>
              </a:r>
              <a:r>
                <a:rPr lang="en-US" altLang="zh-CN" sz="2800" b="1" baseline="-25000">
                  <a:latin typeface="Times New Roman" panose="02020603050405020304" pitchFamily="18" charset="0"/>
                </a:rPr>
                <a:t>7 </a:t>
              </a:r>
              <a:r>
                <a:rPr lang="zh-CN" altLang="en-US" sz="2800" b="1">
                  <a:latin typeface="Times New Roman" panose="02020603050405020304" pitchFamily="18" charset="0"/>
                </a:rPr>
                <a:t>不是平行边</a:t>
              </a:r>
            </a:p>
            <a:p>
              <a:pPr eaLnBrk="1" hangingPunct="1">
                <a:buClrTx/>
                <a:buSzTx/>
                <a:buFontTx/>
                <a:buNone/>
              </a:pPr>
              <a:r>
                <a:rPr lang="zh-CN" altLang="en-US" sz="2800" b="1">
                  <a:latin typeface="Times New Roman" panose="02020603050405020304" pitchFamily="18" charset="0"/>
                </a:rPr>
                <a:t>不是简单图</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D1AEC9F-0177-44C2-97AE-B8FBE6B114AC}" type="slidenum">
              <a:rPr lang="en-US" altLang="zh-CN" sz="1200">
                <a:latin typeface="Arial Black" panose="020B0A04020102020204" pitchFamily="34" charset="0"/>
              </a:rPr>
              <a:pPr>
                <a:spcBef>
                  <a:spcPct val="0"/>
                </a:spcBef>
                <a:buClrTx/>
                <a:buSzTx/>
                <a:buFontTx/>
                <a:buNone/>
              </a:pPr>
              <a:t>18</a:t>
            </a:fld>
            <a:endParaRPr lang="en-US" altLang="zh-CN" sz="1200">
              <a:latin typeface="Arial Black" panose="020B0A04020102020204" pitchFamily="34" charset="0"/>
            </a:endParaRPr>
          </a:p>
        </p:txBody>
      </p:sp>
      <p:sp>
        <p:nvSpPr>
          <p:cNvPr id="156674" name="Rectangle 2"/>
          <p:cNvSpPr>
            <a:spLocks noGrp="1" noChangeArrowheads="1"/>
          </p:cNvSpPr>
          <p:nvPr>
            <p:ph type="title"/>
          </p:nvPr>
        </p:nvSpPr>
        <p:spPr>
          <a:xfrm>
            <a:off x="387350" y="188640"/>
            <a:ext cx="8002588" cy="917575"/>
          </a:xfrm>
        </p:spPr>
        <p:txBody>
          <a:bodyPr/>
          <a:lstStyle/>
          <a:p>
            <a:pPr>
              <a:defRPr/>
            </a:pPr>
            <a:r>
              <a:rPr lang="zh-CN" altLang="en-US" b="1" dirty="0">
                <a:solidFill>
                  <a:srgbClr val="A50021"/>
                </a:solidFill>
                <a:effectLst>
                  <a:outerShdw blurRad="38100" dist="38100" dir="2700000" algn="tl">
                    <a:srgbClr val="C0C0C0"/>
                  </a:outerShdw>
                </a:effectLst>
                <a:latin typeface="宋体" charset="-122"/>
              </a:rPr>
              <a:t>图的同构</a:t>
            </a:r>
            <a:r>
              <a:rPr lang="zh-CN" altLang="en-US" sz="4000" b="1" dirty="0">
                <a:latin typeface="宋体" charset="-122"/>
              </a:rPr>
              <a:t> </a:t>
            </a:r>
          </a:p>
        </p:txBody>
      </p:sp>
      <p:sp>
        <p:nvSpPr>
          <p:cNvPr id="39940" name="Rectangle 3"/>
          <p:cNvSpPr>
            <a:spLocks noGrp="1" noChangeArrowheads="1"/>
          </p:cNvSpPr>
          <p:nvPr>
            <p:ph type="body" idx="1"/>
          </p:nvPr>
        </p:nvSpPr>
        <p:spPr>
          <a:xfrm>
            <a:off x="387350" y="1340768"/>
            <a:ext cx="8604250" cy="2376264"/>
          </a:xfrm>
        </p:spPr>
        <p:txBody>
          <a:bodyPr/>
          <a:lstStyle/>
          <a:p>
            <a:pPr>
              <a:lnSpc>
                <a:spcPct val="110000"/>
              </a:lnSpc>
              <a:buFont typeface="Wingdings" panose="05000000000000000000" pitchFamily="2" charset="2"/>
              <a:buNone/>
            </a:pPr>
            <a:r>
              <a:rPr lang="zh-CN" altLang="en-US" b="1" dirty="0">
                <a:solidFill>
                  <a:srgbClr val="C00000"/>
                </a:solidFill>
                <a:effectLst>
                  <a:outerShdw blurRad="38100" dist="38100" dir="2700000" algn="tl">
                    <a:srgbClr val="000000">
                      <a:alpha val="43137"/>
                    </a:srgbClr>
                  </a:outerShdw>
                </a:effectLst>
                <a:latin typeface="Times New Roman" panose="02020603050405020304" pitchFamily="18" charset="0"/>
              </a:rPr>
              <a:t>定义</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设</a:t>
            </a:r>
            <a:r>
              <a:rPr lang="en-US" altLang="zh-CN" sz="2800" b="1" i="1" dirty="0">
                <a:latin typeface="Times New Roman" panose="02020603050405020304" pitchFamily="18" charset="0"/>
              </a:rPr>
              <a:t>G</a:t>
            </a:r>
            <a:r>
              <a:rPr lang="en-US" altLang="zh-CN" sz="2800" b="1" baseline="-30000" dirty="0">
                <a:latin typeface="Times New Roman" panose="02020603050405020304" pitchFamily="18" charset="0"/>
              </a:rPr>
              <a:t>1</a:t>
            </a:r>
            <a:r>
              <a:rPr lang="en-US" altLang="zh-CN" sz="2800" b="1" dirty="0">
                <a:latin typeface="Times New Roman" panose="02020603050405020304" pitchFamily="18" charset="0"/>
              </a:rPr>
              <a:t>=&lt;</a:t>
            </a:r>
            <a:r>
              <a:rPr lang="en-US" altLang="zh-CN" sz="2800" b="1" i="1" dirty="0">
                <a:latin typeface="Times New Roman" panose="02020603050405020304" pitchFamily="18" charset="0"/>
              </a:rPr>
              <a:t>V</a:t>
            </a:r>
            <a:r>
              <a:rPr lang="en-US" altLang="zh-CN" sz="2800" b="1" baseline="-30000" dirty="0">
                <a:latin typeface="Times New Roman" panose="02020603050405020304" pitchFamily="18" charset="0"/>
              </a:rPr>
              <a:t>1</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E</a:t>
            </a:r>
            <a:r>
              <a:rPr lang="en-US" altLang="zh-CN" sz="2800" b="1" baseline="-30000" dirty="0">
                <a:latin typeface="Times New Roman" panose="02020603050405020304" pitchFamily="18" charset="0"/>
              </a:rPr>
              <a:t>1</a:t>
            </a:r>
            <a:r>
              <a:rPr lang="en-US" altLang="zh-CN" sz="2800" b="1" dirty="0">
                <a:latin typeface="Times New Roman" panose="02020603050405020304" pitchFamily="18" charset="0"/>
              </a:rPr>
              <a:t>&gt;, </a:t>
            </a:r>
            <a:r>
              <a:rPr lang="en-US" altLang="zh-CN" sz="2800" b="1" i="1" dirty="0">
                <a:latin typeface="Times New Roman" panose="02020603050405020304" pitchFamily="18" charset="0"/>
              </a:rPr>
              <a:t>G</a:t>
            </a:r>
            <a:r>
              <a:rPr lang="en-US" altLang="zh-CN" sz="2800" b="1" baseline="-30000" dirty="0">
                <a:latin typeface="Times New Roman" panose="02020603050405020304" pitchFamily="18" charset="0"/>
              </a:rPr>
              <a:t>2</a:t>
            </a:r>
            <a:r>
              <a:rPr lang="en-US" altLang="zh-CN" sz="2800" b="1" dirty="0">
                <a:latin typeface="Times New Roman" panose="02020603050405020304" pitchFamily="18" charset="0"/>
              </a:rPr>
              <a:t>=&lt;</a:t>
            </a:r>
            <a:r>
              <a:rPr lang="en-US" altLang="zh-CN" sz="2800" b="1" i="1" dirty="0">
                <a:latin typeface="Times New Roman" panose="02020603050405020304" pitchFamily="18" charset="0"/>
              </a:rPr>
              <a:t>V</a:t>
            </a:r>
            <a:r>
              <a:rPr lang="en-US" altLang="zh-CN" sz="2800" b="1" baseline="-30000" dirty="0">
                <a:latin typeface="Times New Roman" panose="02020603050405020304" pitchFamily="18" charset="0"/>
              </a:rPr>
              <a:t>2</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E</a:t>
            </a:r>
            <a:r>
              <a:rPr lang="en-US" altLang="zh-CN" sz="2800" b="1" baseline="-30000" dirty="0">
                <a:latin typeface="Times New Roman" panose="02020603050405020304" pitchFamily="18" charset="0"/>
              </a:rPr>
              <a:t>2</a:t>
            </a:r>
            <a:r>
              <a:rPr lang="en-US" altLang="zh-CN" sz="2800" b="1" dirty="0">
                <a:latin typeface="Times New Roman" panose="02020603050405020304" pitchFamily="18" charset="0"/>
              </a:rPr>
              <a:t>&gt;</a:t>
            </a:r>
            <a:r>
              <a:rPr lang="zh-CN" altLang="en-US" sz="2800" b="1" dirty="0">
                <a:latin typeface="Times New Roman" panose="02020603050405020304" pitchFamily="18" charset="0"/>
              </a:rPr>
              <a:t>为两个无向图</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有</a:t>
            </a:r>
          </a:p>
          <a:p>
            <a:pPr>
              <a:lnSpc>
                <a:spcPct val="110000"/>
              </a:lnSpc>
              <a:buFont typeface="Wingdings" panose="05000000000000000000" pitchFamily="2" charset="2"/>
              <a:buNone/>
            </a:pPr>
            <a:r>
              <a:rPr lang="zh-CN" altLang="en-US" sz="2800" b="1" dirty="0">
                <a:latin typeface="Times New Roman" panose="02020603050405020304" pitchFamily="18" charset="0"/>
              </a:rPr>
              <a:t>向图</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若存在</a:t>
            </a:r>
            <a:r>
              <a:rPr lang="zh-CN" altLang="en-US" sz="2800" b="1" dirty="0">
                <a:solidFill>
                  <a:srgbClr val="FF9900"/>
                </a:solidFill>
                <a:effectLst>
                  <a:outerShdw blurRad="38100" dist="38100" dir="2700000" algn="tl">
                    <a:srgbClr val="000000">
                      <a:alpha val="43137"/>
                    </a:srgbClr>
                  </a:outerShdw>
                </a:effectLst>
                <a:latin typeface="Times New Roman" panose="02020603050405020304" pitchFamily="18" charset="0"/>
              </a:rPr>
              <a:t>双射函数</a:t>
            </a:r>
            <a:r>
              <a:rPr lang="zh-CN" altLang="en-US" sz="2800" b="1" dirty="0">
                <a:latin typeface="Times New Roman" panose="02020603050405020304" pitchFamily="18" charset="0"/>
              </a:rPr>
              <a:t> </a:t>
            </a:r>
            <a:r>
              <a:rPr lang="en-US" altLang="zh-CN" sz="2800" b="1" i="1" dirty="0">
                <a:latin typeface="Times New Roman" panose="02020603050405020304" pitchFamily="18" charset="0"/>
              </a:rPr>
              <a:t>f</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V</a:t>
            </a:r>
            <a:r>
              <a:rPr lang="en-US" altLang="zh-CN" sz="2800" b="1" baseline="-30000" dirty="0">
                <a:latin typeface="Times New Roman" panose="02020603050405020304" pitchFamily="18" charset="0"/>
              </a:rPr>
              <a:t>1</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V</a:t>
            </a:r>
            <a:r>
              <a:rPr lang="en-US" altLang="zh-CN" sz="2800" b="1" baseline="-30000" dirty="0">
                <a:latin typeface="Times New Roman" panose="02020603050405020304" pitchFamily="18" charset="0"/>
              </a:rPr>
              <a:t>2</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使得对于任意的</a:t>
            </a:r>
          </a:p>
          <a:p>
            <a:pPr>
              <a:lnSpc>
                <a:spcPct val="110000"/>
              </a:lnSpc>
              <a:buFont typeface="Wingdings" panose="05000000000000000000" pitchFamily="2" charset="2"/>
              <a:buNone/>
            </a:pP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sym typeface="Symbol" panose="05050102010706020507" pitchFamily="18" charset="2"/>
              </a:rPr>
              <a:t>e=(</a:t>
            </a:r>
            <a:r>
              <a:rPr lang="en-US" altLang="zh-CN" sz="2800" b="1" i="1" dirty="0" err="1">
                <a:solidFill>
                  <a:srgbClr val="3366CC"/>
                </a:solidFill>
                <a:effectLst>
                  <a:outerShdw blurRad="38100" dist="38100" dir="2700000" algn="tl">
                    <a:srgbClr val="000000">
                      <a:alpha val="43137"/>
                    </a:srgbClr>
                  </a:outerShdw>
                </a:effectLst>
                <a:latin typeface="Times New Roman" panose="02020603050405020304" pitchFamily="18" charset="0"/>
                <a:sym typeface="Symbol" panose="05050102010706020507" pitchFamily="18" charset="2"/>
              </a:rPr>
              <a:t>u,v</a:t>
            </a: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sym typeface="Symbol" panose="05050102010706020507" pitchFamily="18" charset="2"/>
              </a:rPr>
              <a:t>)</a:t>
            </a:r>
            <a:r>
              <a:rPr lang="en-US" altLang="zh-CN" sz="2800" b="1" dirty="0">
                <a:solidFill>
                  <a:srgbClr val="3366CC"/>
                </a:solidFill>
                <a:effectLst>
                  <a:outerShdw blurRad="38100" dist="38100" dir="2700000" algn="tl">
                    <a:srgbClr val="000000">
                      <a:alpha val="43137"/>
                    </a:srgbClr>
                  </a:outerShdw>
                </a:effectLst>
                <a:latin typeface="Times New Roman" panose="02020603050405020304" pitchFamily="18" charset="0"/>
                <a:sym typeface="Symbol" panose="05050102010706020507" pitchFamily="18" charset="2"/>
              </a:rPr>
              <a:t></a:t>
            </a: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E</a:t>
            </a:r>
            <a:r>
              <a:rPr lang="en-US" altLang="zh-CN" sz="2800" b="1" baseline="-30000" dirty="0">
                <a:solidFill>
                  <a:srgbClr val="3366CC"/>
                </a:solidFill>
                <a:effectLst>
                  <a:outerShdw blurRad="38100" dist="38100" dir="2700000" algn="tl">
                    <a:srgbClr val="000000">
                      <a:alpha val="43137"/>
                    </a:srgbClr>
                  </a:outerShdw>
                </a:effectLst>
                <a:latin typeface="Times New Roman" panose="02020603050405020304" pitchFamily="18" charset="0"/>
              </a:rPr>
              <a:t>1</a:t>
            </a:r>
            <a:r>
              <a:rPr lang="zh-CN" altLang="en-US" sz="2800" b="1" dirty="0">
                <a:solidFill>
                  <a:srgbClr val="3366CC"/>
                </a:solidFill>
                <a:effectLst>
                  <a:outerShdw blurRad="38100" dist="38100" dir="2700000" algn="tl">
                    <a:srgbClr val="000000">
                      <a:alpha val="43137"/>
                    </a:srgbClr>
                  </a:outerShdw>
                </a:effectLst>
                <a:latin typeface="Times New Roman" panose="02020603050405020304" pitchFamily="18" charset="0"/>
              </a:rPr>
              <a:t>当且仅当 </a:t>
            </a:r>
            <a:r>
              <a:rPr lang="en-US" altLang="zh-CN" sz="2800" b="1" dirty="0">
                <a:solidFill>
                  <a:srgbClr val="3366CC"/>
                </a:solidFill>
                <a:effectLst>
                  <a:outerShdw blurRad="38100" dist="38100" dir="2700000" algn="tl">
                    <a:srgbClr val="000000">
                      <a:alpha val="43137"/>
                    </a:srgbClr>
                  </a:outerShdw>
                </a:effectLst>
                <a:latin typeface="Times New Roman" panose="02020603050405020304" pitchFamily="18" charset="0"/>
              </a:rPr>
              <a:t>e’=(</a:t>
            </a: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f</a:t>
            </a:r>
            <a:r>
              <a:rPr lang="en-US" altLang="zh-CN" sz="2800" b="1" dirty="0">
                <a:solidFill>
                  <a:srgbClr val="3366CC"/>
                </a:solidFill>
                <a:effectLst>
                  <a:outerShdw blurRad="38100" dist="38100" dir="2700000" algn="tl">
                    <a:srgbClr val="000000">
                      <a:alpha val="43137"/>
                    </a:srgbClr>
                  </a:outerShdw>
                </a:effectLst>
                <a:latin typeface="Times New Roman" panose="02020603050405020304" pitchFamily="18" charset="0"/>
              </a:rPr>
              <a:t>(</a:t>
            </a: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u</a:t>
            </a:r>
            <a:r>
              <a:rPr lang="en-US" altLang="zh-CN" sz="2800" b="1" dirty="0">
                <a:solidFill>
                  <a:srgbClr val="3366CC"/>
                </a:solidFill>
                <a:effectLst>
                  <a:outerShdw blurRad="38100" dist="38100" dir="2700000" algn="tl">
                    <a:srgbClr val="000000">
                      <a:alpha val="43137"/>
                    </a:srgbClr>
                  </a:outerShdw>
                </a:effectLst>
                <a:latin typeface="Times New Roman" panose="02020603050405020304" pitchFamily="18" charset="0"/>
              </a:rPr>
              <a:t>),</a:t>
            </a: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f</a:t>
            </a:r>
            <a:r>
              <a:rPr lang="en-US" altLang="zh-CN" sz="2800" b="1" dirty="0">
                <a:solidFill>
                  <a:srgbClr val="3366CC"/>
                </a:solidFill>
                <a:effectLst>
                  <a:outerShdw blurRad="38100" dist="38100" dir="2700000" algn="tl">
                    <a:srgbClr val="000000">
                      <a:alpha val="43137"/>
                    </a:srgbClr>
                  </a:outerShdw>
                </a:effectLst>
                <a:latin typeface="Times New Roman" panose="02020603050405020304" pitchFamily="18" charset="0"/>
              </a:rPr>
              <a:t>(</a:t>
            </a: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v</a:t>
            </a:r>
            <a:r>
              <a:rPr lang="en-US" altLang="zh-CN" sz="2800" b="1" dirty="0">
                <a:solidFill>
                  <a:srgbClr val="3366CC"/>
                </a:solidFill>
                <a:effectLst>
                  <a:outerShdw blurRad="38100" dist="38100" dir="2700000" algn="tl">
                    <a:srgbClr val="000000">
                      <a:alpha val="43137"/>
                    </a:srgbClr>
                  </a:outerShdw>
                </a:effectLst>
                <a:latin typeface="Times New Roman" panose="02020603050405020304" pitchFamily="18" charset="0"/>
              </a:rPr>
              <a:t>))</a:t>
            </a:r>
            <a:r>
              <a:rPr lang="en-US" altLang="zh-CN" sz="2800" b="1" dirty="0">
                <a:solidFill>
                  <a:srgbClr val="3366CC"/>
                </a:solidFill>
                <a:effectLst>
                  <a:outerShdw blurRad="38100" dist="38100" dir="2700000" algn="tl">
                    <a:srgbClr val="000000">
                      <a:alpha val="43137"/>
                    </a:srgbClr>
                  </a:outerShdw>
                </a:effectLst>
                <a:latin typeface="Times New Roman" panose="02020603050405020304" pitchFamily="18" charset="0"/>
                <a:sym typeface="Symbol" panose="05050102010706020507" pitchFamily="18" charset="2"/>
              </a:rPr>
              <a:t></a:t>
            </a: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E</a:t>
            </a:r>
            <a:r>
              <a:rPr lang="en-US" altLang="zh-CN" sz="2800" b="1" baseline="-30000" dirty="0">
                <a:solidFill>
                  <a:srgbClr val="3366CC"/>
                </a:solidFill>
                <a:effectLst>
                  <a:outerShdw blurRad="38100" dist="38100" dir="2700000" algn="tl">
                    <a:srgbClr val="000000">
                      <a:alpha val="43137"/>
                    </a:srgbClr>
                  </a:outerShdw>
                </a:effectLst>
                <a:latin typeface="Times New Roman" panose="02020603050405020304" pitchFamily="18" charset="0"/>
              </a:rPr>
              <a:t>2</a:t>
            </a:r>
            <a:r>
              <a:rPr lang="zh-CN" altLang="en-US" sz="2800" b="1" dirty="0">
                <a:latin typeface="Times New Roman" panose="02020603050405020304" pitchFamily="18" charset="0"/>
              </a:rPr>
              <a:t>，并且</a:t>
            </a:r>
            <a:r>
              <a:rPr lang="en-US" altLang="zh-CN" sz="2800" b="1" dirty="0">
                <a:solidFill>
                  <a:srgbClr val="3366CC"/>
                </a:solidFill>
                <a:effectLst>
                  <a:outerShdw blurRad="38100" dist="38100" dir="2700000" algn="tl">
                    <a:srgbClr val="000000">
                      <a:alpha val="43137"/>
                    </a:srgbClr>
                  </a:outerShdw>
                </a:effectLst>
                <a:latin typeface="Times New Roman" panose="02020603050405020304" pitchFamily="18" charset="0"/>
              </a:rPr>
              <a:t>e</a:t>
            </a:r>
            <a:r>
              <a:rPr lang="zh-CN" altLang="en-US" sz="2800" b="1" dirty="0">
                <a:solidFill>
                  <a:srgbClr val="3366CC"/>
                </a:solidFill>
                <a:effectLst>
                  <a:outerShdw blurRad="38100" dist="38100" dir="2700000" algn="tl">
                    <a:srgbClr val="000000">
                      <a:alpha val="43137"/>
                    </a:srgbClr>
                  </a:outerShdw>
                </a:effectLst>
                <a:latin typeface="Times New Roman" panose="02020603050405020304" pitchFamily="18" charset="0"/>
              </a:rPr>
              <a:t>与</a:t>
            </a:r>
            <a:r>
              <a:rPr lang="en-US" altLang="zh-CN" sz="2800" b="1" dirty="0">
                <a:solidFill>
                  <a:srgbClr val="3366CC"/>
                </a:solidFill>
                <a:effectLst>
                  <a:outerShdw blurRad="38100" dist="38100" dir="2700000" algn="tl">
                    <a:srgbClr val="000000">
                      <a:alpha val="43137"/>
                    </a:srgbClr>
                  </a:outerShdw>
                </a:effectLst>
                <a:latin typeface="Times New Roman" panose="02020603050405020304" pitchFamily="18" charset="0"/>
              </a:rPr>
              <a:t>e’</a:t>
            </a:r>
            <a:endParaRPr lang="zh-CN" altLang="en-US" sz="2800" b="1" dirty="0">
              <a:solidFill>
                <a:srgbClr val="3366CC"/>
              </a:solidFill>
              <a:effectLst>
                <a:outerShdw blurRad="38100" dist="38100" dir="2700000" algn="tl">
                  <a:srgbClr val="000000">
                    <a:alpha val="43137"/>
                  </a:srgbClr>
                </a:outerShdw>
              </a:effectLst>
              <a:latin typeface="Times New Roman" panose="02020603050405020304" pitchFamily="18" charset="0"/>
            </a:endParaRPr>
          </a:p>
          <a:p>
            <a:pPr>
              <a:lnSpc>
                <a:spcPct val="110000"/>
              </a:lnSpc>
              <a:buFont typeface="Wingdings" panose="05000000000000000000" pitchFamily="2" charset="2"/>
              <a:buNone/>
            </a:pPr>
            <a:r>
              <a:rPr lang="zh-CN" altLang="en-US" sz="2800" b="1" dirty="0">
                <a:solidFill>
                  <a:srgbClr val="3366CC"/>
                </a:solidFill>
                <a:effectLst>
                  <a:outerShdw blurRad="38100" dist="38100" dir="2700000" algn="tl">
                    <a:srgbClr val="000000">
                      <a:alpha val="43137"/>
                    </a:srgbClr>
                  </a:outerShdw>
                </a:effectLst>
                <a:latin typeface="Times New Roman" panose="02020603050405020304" pitchFamily="18" charset="0"/>
              </a:rPr>
              <a:t>的重数相同</a:t>
            </a:r>
            <a:r>
              <a:rPr lang="zh-CN" altLang="en-US" sz="2800" b="1" dirty="0">
                <a:latin typeface="Times New Roman" panose="02020603050405020304" pitchFamily="18" charset="0"/>
              </a:rPr>
              <a:t>，则称</a:t>
            </a:r>
            <a:r>
              <a:rPr lang="en-US" altLang="zh-CN" sz="2800" b="1" i="1" dirty="0">
                <a:latin typeface="Times New Roman" panose="02020603050405020304" pitchFamily="18" charset="0"/>
              </a:rPr>
              <a:t>G</a:t>
            </a:r>
            <a:r>
              <a:rPr lang="en-US" altLang="zh-CN" sz="2800" b="1" baseline="-30000" dirty="0">
                <a:latin typeface="Times New Roman" panose="02020603050405020304" pitchFamily="18" charset="0"/>
              </a:rPr>
              <a:t>1</a:t>
            </a:r>
            <a:r>
              <a:rPr lang="zh-CN" altLang="en-US" sz="2800" b="1" dirty="0">
                <a:latin typeface="Times New Roman" panose="02020603050405020304" pitchFamily="18" charset="0"/>
              </a:rPr>
              <a:t>与</a:t>
            </a:r>
            <a:r>
              <a:rPr lang="en-US" altLang="zh-CN" sz="2800" b="1" i="1" dirty="0">
                <a:latin typeface="Times New Roman" panose="02020603050405020304" pitchFamily="18" charset="0"/>
              </a:rPr>
              <a:t>G</a:t>
            </a:r>
            <a:r>
              <a:rPr lang="en-US" altLang="zh-CN" sz="2800" b="1" baseline="-30000" dirty="0">
                <a:latin typeface="Times New Roman" panose="02020603050405020304" pitchFamily="18" charset="0"/>
              </a:rPr>
              <a:t>2</a:t>
            </a:r>
            <a:r>
              <a:rPr lang="zh-CN" altLang="en-US" sz="2800" b="1" dirty="0">
                <a:latin typeface="Times New Roman" panose="02020603050405020304" pitchFamily="18" charset="0"/>
              </a:rPr>
              <a:t>是</a:t>
            </a: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rPr>
              <a:t>同构</a:t>
            </a:r>
            <a:r>
              <a:rPr lang="zh-CN" altLang="en-US" sz="2800" b="1" dirty="0">
                <a:latin typeface="Times New Roman" panose="02020603050405020304" pitchFamily="18" charset="0"/>
              </a:rPr>
              <a:t>的，记作</a:t>
            </a:r>
            <a:r>
              <a:rPr lang="en-US" altLang="zh-CN" sz="2800" b="1" i="1" dirty="0">
                <a:latin typeface="Times New Roman" panose="02020603050405020304" pitchFamily="18" charset="0"/>
              </a:rPr>
              <a:t>G</a:t>
            </a:r>
            <a:r>
              <a:rPr lang="en-US" altLang="zh-CN" sz="2800" b="1" baseline="-30000" dirty="0">
                <a:latin typeface="Times New Roman" panose="02020603050405020304" pitchFamily="18" charset="0"/>
              </a:rPr>
              <a:t>1</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G</a:t>
            </a:r>
            <a:r>
              <a:rPr lang="en-US" altLang="zh-CN" sz="2800" b="1" baseline="-30000" dirty="0">
                <a:latin typeface="Times New Roman" panose="02020603050405020304" pitchFamily="18" charset="0"/>
              </a:rPr>
              <a:t>2</a:t>
            </a:r>
            <a:r>
              <a:rPr lang="zh-CN" altLang="en-US" sz="2800" b="1" dirty="0">
                <a:latin typeface="Times New Roman" panose="02020603050405020304" pitchFamily="18" charset="0"/>
              </a:rPr>
              <a:t>。</a:t>
            </a:r>
            <a:endParaRPr lang="en-US" altLang="zh-CN" sz="2800" b="1" dirty="0">
              <a:latin typeface="Times New Roman" panose="02020603050405020304" pitchFamily="18" charset="0"/>
            </a:endParaRPr>
          </a:p>
        </p:txBody>
      </p:sp>
      <p:graphicFrame>
        <p:nvGraphicFramePr>
          <p:cNvPr id="39941" name="Object 129"/>
          <p:cNvGraphicFramePr>
            <a:graphicFrameLocks noChangeAspect="1"/>
          </p:cNvGraphicFramePr>
          <p:nvPr>
            <p:extLst>
              <p:ext uri="{D42A27DB-BD31-4B8C-83A1-F6EECF244321}">
                <p14:modId xmlns:p14="http://schemas.microsoft.com/office/powerpoint/2010/main" val="2810503754"/>
              </p:ext>
            </p:extLst>
          </p:nvPr>
        </p:nvGraphicFramePr>
        <p:xfrm>
          <a:off x="397695" y="3692624"/>
          <a:ext cx="8421687" cy="2514600"/>
        </p:xfrm>
        <a:graphic>
          <a:graphicData uri="http://schemas.openxmlformats.org/presentationml/2006/ole">
            <mc:AlternateContent xmlns:mc="http://schemas.openxmlformats.org/markup-compatibility/2006">
              <mc:Choice xmlns:v="urn:schemas-microsoft-com:vml" Requires="v">
                <p:oleObj spid="_x0000_s40045" name="BMP 图像" r:id="rId4" imgW="8419048" imgH="2438095" progId="Paint.Picture">
                  <p:embed/>
                </p:oleObj>
              </mc:Choice>
              <mc:Fallback>
                <p:oleObj name="BMP 图像" r:id="rId4" imgW="8419048" imgH="2438095" progId="Paint.Picture">
                  <p:embed/>
                  <p:pic>
                    <p:nvPicPr>
                      <p:cNvPr id="0" name="Object 1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695" y="3692624"/>
                        <a:ext cx="8421687" cy="2514600"/>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77AA83B-18E3-475D-A95D-D3156918F794}" type="slidenum">
              <a:rPr lang="en-US" altLang="zh-CN" sz="1200">
                <a:latin typeface="Arial Black" panose="020B0A04020102020204" pitchFamily="34" charset="0"/>
              </a:rPr>
              <a:pPr>
                <a:spcBef>
                  <a:spcPct val="0"/>
                </a:spcBef>
                <a:buClrTx/>
                <a:buSzTx/>
                <a:buFontTx/>
                <a:buNone/>
              </a:pPr>
              <a:t>19</a:t>
            </a:fld>
            <a:endParaRPr lang="en-US" altLang="zh-CN" sz="1200">
              <a:latin typeface="Arial Black" panose="020B0A04020102020204" pitchFamily="34" charset="0"/>
            </a:endParaRPr>
          </a:p>
        </p:txBody>
      </p:sp>
      <p:sp>
        <p:nvSpPr>
          <p:cNvPr id="157698" name="Rectangle 2"/>
          <p:cNvSpPr>
            <a:spLocks noGrp="1" noChangeArrowheads="1"/>
          </p:cNvSpPr>
          <p:nvPr>
            <p:ph type="title"/>
          </p:nvPr>
        </p:nvSpPr>
        <p:spPr>
          <a:xfrm>
            <a:off x="479425" y="116632"/>
            <a:ext cx="8229600" cy="1143000"/>
          </a:xfrm>
        </p:spPr>
        <p:txBody>
          <a:bodyPr/>
          <a:lstStyle/>
          <a:p>
            <a:pPr>
              <a:defRPr/>
            </a:pPr>
            <a:r>
              <a:rPr lang="zh-CN" altLang="en-US" b="1" dirty="0">
                <a:solidFill>
                  <a:srgbClr val="A50021"/>
                </a:solidFill>
                <a:effectLst>
                  <a:outerShdw blurRad="38100" dist="38100" dir="2700000" algn="tl">
                    <a:srgbClr val="C0C0C0"/>
                  </a:outerShdw>
                </a:effectLst>
                <a:latin typeface="宋体" charset="-122"/>
              </a:rPr>
              <a:t>图的同构</a:t>
            </a:r>
            <a:r>
              <a:rPr lang="en-US" altLang="zh-CN" b="1" dirty="0">
                <a:solidFill>
                  <a:srgbClr val="A50021"/>
                </a:solidFill>
                <a:effectLst>
                  <a:outerShdw blurRad="38100" dist="38100" dir="2700000" algn="tl">
                    <a:srgbClr val="C0C0C0"/>
                  </a:outerShdw>
                </a:effectLst>
                <a:latin typeface="宋体" charset="-122"/>
              </a:rPr>
              <a:t>(</a:t>
            </a:r>
            <a:r>
              <a:rPr lang="zh-CN" altLang="en-US" b="1" dirty="0">
                <a:solidFill>
                  <a:srgbClr val="A50021"/>
                </a:solidFill>
                <a:effectLst>
                  <a:outerShdw blurRad="38100" dist="38100" dir="2700000" algn="tl">
                    <a:srgbClr val="C0C0C0"/>
                  </a:outerShdw>
                </a:effectLst>
                <a:latin typeface="宋体" charset="-122"/>
              </a:rPr>
              <a:t>续</a:t>
            </a:r>
            <a:r>
              <a:rPr lang="en-US" altLang="zh-CN" b="1" dirty="0">
                <a:solidFill>
                  <a:srgbClr val="A50021"/>
                </a:solidFill>
                <a:effectLst>
                  <a:outerShdw blurRad="38100" dist="38100" dir="2700000" algn="tl">
                    <a:srgbClr val="C0C0C0"/>
                  </a:outerShdw>
                </a:effectLst>
                <a:latin typeface="宋体" charset="-122"/>
              </a:rPr>
              <a:t>)</a:t>
            </a:r>
          </a:p>
        </p:txBody>
      </p:sp>
      <p:sp>
        <p:nvSpPr>
          <p:cNvPr id="41988" name="Rectangle 3"/>
          <p:cNvSpPr>
            <a:spLocks noGrp="1" noChangeArrowheads="1"/>
          </p:cNvSpPr>
          <p:nvPr>
            <p:ph type="body" idx="1"/>
          </p:nvPr>
        </p:nvSpPr>
        <p:spPr>
          <a:xfrm>
            <a:off x="479425" y="1460500"/>
            <a:ext cx="8435975" cy="4787900"/>
          </a:xfrm>
        </p:spPr>
        <p:txBody>
          <a:bodyPr/>
          <a:lstStyle/>
          <a:p>
            <a:pPr algn="just">
              <a:buFont typeface="Wingdings" panose="05000000000000000000" pitchFamily="2" charset="2"/>
              <a:buNone/>
            </a:pPr>
            <a:r>
              <a:rPr lang="zh-CN" altLang="en-US" b="1" dirty="0">
                <a:solidFill>
                  <a:srgbClr val="C00000"/>
                </a:solidFill>
                <a:effectLst>
                  <a:outerShdw blurRad="38100" dist="38100" dir="2700000" algn="tl">
                    <a:srgbClr val="000000">
                      <a:alpha val="43137"/>
                    </a:srgbClr>
                  </a:outerShdw>
                </a:effectLst>
                <a:latin typeface="Times New Roman" panose="02020603050405020304" pitchFamily="18" charset="0"/>
              </a:rPr>
              <a:t>几点说明：</a:t>
            </a:r>
          </a:p>
          <a:p>
            <a:pPr algn="just">
              <a:buSzPct val="70000"/>
              <a:buFont typeface="Wingdings" panose="05000000000000000000" pitchFamily="2" charset="2"/>
              <a:buChar char="u"/>
            </a:pPr>
            <a:r>
              <a:rPr lang="zh-CN" altLang="en-US" sz="2800" b="1" dirty="0">
                <a:latin typeface="Times New Roman" panose="02020603050405020304" pitchFamily="18" charset="0"/>
              </a:rPr>
              <a:t>图之间的同构关系具有</a:t>
            </a:r>
            <a:r>
              <a:rPr lang="zh-CN" altLang="en-US" sz="2800" b="1" u="sng" dirty="0">
                <a:effectLst>
                  <a:outerShdw blurRad="38100" dist="38100" dir="2700000" algn="tl">
                    <a:srgbClr val="000000">
                      <a:alpha val="43137"/>
                    </a:srgbClr>
                  </a:outerShdw>
                </a:effectLst>
                <a:latin typeface="Times New Roman" panose="02020603050405020304" pitchFamily="18" charset="0"/>
              </a:rPr>
              <a:t>自反性</a:t>
            </a:r>
            <a:r>
              <a:rPr lang="zh-CN" altLang="en-US" sz="2800" b="1" dirty="0">
                <a:latin typeface="Times New Roman" panose="02020603050405020304" pitchFamily="18" charset="0"/>
              </a:rPr>
              <a:t>、</a:t>
            </a:r>
            <a:r>
              <a:rPr lang="zh-CN" altLang="en-US" sz="2800" b="1" u="sng" dirty="0">
                <a:effectLst>
                  <a:outerShdw blurRad="38100" dist="38100" dir="2700000" algn="tl">
                    <a:srgbClr val="000000">
                      <a:alpha val="43137"/>
                    </a:srgbClr>
                  </a:outerShdw>
                </a:effectLst>
                <a:latin typeface="Times New Roman" panose="02020603050405020304" pitchFamily="18" charset="0"/>
              </a:rPr>
              <a:t>对称性</a:t>
            </a:r>
            <a:r>
              <a:rPr lang="zh-CN" altLang="en-US" sz="2800" b="1" dirty="0">
                <a:latin typeface="Times New Roman" panose="02020603050405020304" pitchFamily="18" charset="0"/>
              </a:rPr>
              <a:t>和</a:t>
            </a:r>
            <a:r>
              <a:rPr lang="zh-CN" altLang="en-US" sz="2800" b="1" u="sng" dirty="0">
                <a:effectLst>
                  <a:outerShdw blurRad="38100" dist="38100" dir="2700000" algn="tl">
                    <a:srgbClr val="000000">
                      <a:alpha val="43137"/>
                    </a:srgbClr>
                  </a:outerShdw>
                </a:effectLst>
                <a:latin typeface="Times New Roman" panose="02020603050405020304" pitchFamily="18" charset="0"/>
              </a:rPr>
              <a:t>传递性</a:t>
            </a:r>
            <a:r>
              <a:rPr lang="zh-CN" altLang="en-US" sz="2800" b="1" dirty="0">
                <a:latin typeface="Times New Roman" panose="02020603050405020304" pitchFamily="18" charset="0"/>
              </a:rPr>
              <a:t>。</a:t>
            </a:r>
            <a:endParaRPr lang="en-US" altLang="zh-CN" sz="2800" b="1" dirty="0">
              <a:latin typeface="Times New Roman" panose="02020603050405020304" pitchFamily="18" charset="0"/>
            </a:endParaRPr>
          </a:p>
          <a:p>
            <a:pPr algn="just">
              <a:buSzPct val="70000"/>
              <a:buFont typeface="Wingdings" panose="05000000000000000000" pitchFamily="2" charset="2"/>
              <a:buChar char="u"/>
            </a:pPr>
            <a:r>
              <a:rPr lang="zh-CN" altLang="en-US" sz="2800" b="1" dirty="0">
                <a:latin typeface="Times New Roman" panose="02020603050405020304" pitchFamily="18" charset="0"/>
              </a:rPr>
              <a:t>能找到多条同构的</a:t>
            </a:r>
            <a:r>
              <a:rPr lang="zh-CN" altLang="en-US" sz="2800" b="1" dirty="0">
                <a:solidFill>
                  <a:srgbClr val="3366CC"/>
                </a:solidFill>
                <a:effectLst>
                  <a:outerShdw blurRad="38100" dist="38100" dir="2700000" algn="tl">
                    <a:srgbClr val="000000">
                      <a:alpha val="43137"/>
                    </a:srgbClr>
                  </a:outerShdw>
                </a:effectLst>
                <a:latin typeface="Times New Roman" panose="02020603050405020304" pitchFamily="18" charset="0"/>
              </a:rPr>
              <a:t>必要条件</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但它们都不是充分条件</a:t>
            </a:r>
            <a:r>
              <a:rPr lang="en-US" altLang="zh-CN" sz="2800" b="1" dirty="0">
                <a:latin typeface="Times New Roman" panose="02020603050405020304" pitchFamily="18" charset="0"/>
              </a:rPr>
              <a:t>:</a:t>
            </a:r>
          </a:p>
          <a:p>
            <a:pPr algn="just">
              <a:buFont typeface="Wingdings" panose="05000000000000000000" pitchFamily="2" charset="2"/>
              <a:buNone/>
            </a:pPr>
            <a:r>
              <a:rPr lang="en-US" altLang="zh-CN" sz="2800" b="1" dirty="0">
                <a:latin typeface="Times New Roman" panose="02020603050405020304" pitchFamily="18" charset="0"/>
              </a:rPr>
              <a:t>   ① </a:t>
            </a:r>
            <a:r>
              <a:rPr lang="zh-CN" altLang="en-US" sz="2800" b="1" dirty="0">
                <a:latin typeface="Times New Roman" panose="02020603050405020304" pitchFamily="18" charset="0"/>
              </a:rPr>
              <a:t>边数相同</a:t>
            </a:r>
            <a:endParaRPr lang="en-US" altLang="zh-CN" sz="2800" b="1" dirty="0">
              <a:latin typeface="Times New Roman" panose="02020603050405020304" pitchFamily="18" charset="0"/>
            </a:endParaRPr>
          </a:p>
          <a:p>
            <a:pPr algn="just">
              <a:buFont typeface="Wingdings" panose="05000000000000000000" pitchFamily="2" charset="2"/>
              <a:buNone/>
            </a:pPr>
            <a:r>
              <a:rPr lang="zh-CN" altLang="en-US" sz="2800" b="1" dirty="0">
                <a:latin typeface="Times New Roman" panose="02020603050405020304" pitchFamily="18" charset="0"/>
              </a:rPr>
              <a:t>   ②顶点数相同</a:t>
            </a:r>
          </a:p>
          <a:p>
            <a:pPr algn="just">
              <a:buFont typeface="Wingdings" panose="05000000000000000000" pitchFamily="2" charset="2"/>
              <a:buNone/>
            </a:pPr>
            <a:r>
              <a:rPr lang="en-US" altLang="zh-CN" sz="2800" b="1" dirty="0">
                <a:latin typeface="Times New Roman" panose="02020603050405020304" pitchFamily="18" charset="0"/>
              </a:rPr>
              <a:t>   ③</a:t>
            </a:r>
            <a:r>
              <a:rPr lang="zh-CN" altLang="en-US" sz="2800" b="1" dirty="0">
                <a:latin typeface="Times New Roman" panose="02020603050405020304" pitchFamily="18" charset="0"/>
              </a:rPr>
              <a:t>度数序列相同</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不计度数的顺序</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，等等</a:t>
            </a:r>
          </a:p>
          <a:p>
            <a:pPr algn="just">
              <a:buFont typeface="Wingdings" panose="05000000000000000000" pitchFamily="2" charset="2"/>
              <a:buNone/>
            </a:pPr>
            <a:r>
              <a:rPr lang="zh-CN" altLang="en-US" sz="2800" b="1" dirty="0">
                <a:latin typeface="Times New Roman" panose="02020603050405020304" pitchFamily="18" charset="0"/>
              </a:rPr>
              <a:t>   </a:t>
            </a:r>
            <a:r>
              <a:rPr lang="zh-CN" altLang="en-US" sz="2800" b="1" dirty="0">
                <a:solidFill>
                  <a:schemeClr val="bg2"/>
                </a:solidFill>
                <a:latin typeface="Times New Roman" panose="02020603050405020304" pitchFamily="18" charset="0"/>
              </a:rPr>
              <a:t>若必要条件有</a:t>
            </a:r>
            <a:r>
              <a:rPr lang="en-US" altLang="zh-CN" sz="2800" b="1" dirty="0">
                <a:solidFill>
                  <a:schemeClr val="bg2"/>
                </a:solidFill>
                <a:latin typeface="Times New Roman" panose="02020603050405020304" pitchFamily="18" charset="0"/>
              </a:rPr>
              <a:t>1</a:t>
            </a:r>
            <a:r>
              <a:rPr lang="zh-CN" altLang="en-US" sz="2800" b="1" dirty="0">
                <a:solidFill>
                  <a:schemeClr val="bg2"/>
                </a:solidFill>
                <a:latin typeface="Times New Roman" panose="02020603050405020304" pitchFamily="18" charset="0"/>
              </a:rPr>
              <a:t>条不满足，则两图一定不同构。</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43E0826-5FFF-4803-ABFB-E93B228CF1B7}" type="slidenum">
              <a:rPr lang="en-US" altLang="zh-CN" sz="1200">
                <a:latin typeface="Arial Black" panose="020B0A04020102020204" pitchFamily="34" charset="0"/>
              </a:rPr>
              <a:pPr>
                <a:spcBef>
                  <a:spcPct val="0"/>
                </a:spcBef>
                <a:buClrTx/>
                <a:buSzTx/>
                <a:buFontTx/>
                <a:buNone/>
              </a:pPr>
              <a:t>2</a:t>
            </a:fld>
            <a:endParaRPr lang="en-US" altLang="zh-CN" sz="1200">
              <a:latin typeface="Arial Black" panose="020B0A04020102020204" pitchFamily="34" charset="0"/>
            </a:endParaRPr>
          </a:p>
        </p:txBody>
      </p:sp>
      <p:sp>
        <p:nvSpPr>
          <p:cNvPr id="143362" name="Rectangle 2"/>
          <p:cNvSpPr>
            <a:spLocks noGrp="1" noChangeArrowheads="1"/>
          </p:cNvSpPr>
          <p:nvPr>
            <p:ph type="title"/>
          </p:nvPr>
        </p:nvSpPr>
        <p:spPr>
          <a:xfrm>
            <a:off x="323528" y="14840"/>
            <a:ext cx="8002588" cy="1100138"/>
          </a:xfrm>
        </p:spPr>
        <p:txBody>
          <a:bodyPr/>
          <a:lstStyle/>
          <a:p>
            <a:pPr>
              <a:defRPr/>
            </a:pPr>
            <a:r>
              <a:rPr lang="en-US" altLang="zh-CN" b="1" dirty="0">
                <a:solidFill>
                  <a:srgbClr val="FF9900"/>
                </a:solidFill>
                <a:effectLst>
                  <a:outerShdw blurRad="38100" dist="38100" dir="2700000" algn="tl">
                    <a:srgbClr val="C0C0C0"/>
                  </a:outerShdw>
                </a:effectLst>
                <a:latin typeface="Times New Roman" pitchFamily="18" charset="0"/>
              </a:rPr>
              <a:t>5.1 </a:t>
            </a:r>
            <a:r>
              <a:rPr lang="zh-CN" altLang="en-US" b="1" dirty="0">
                <a:solidFill>
                  <a:srgbClr val="FF9900"/>
                </a:solidFill>
                <a:effectLst>
                  <a:outerShdw blurRad="38100" dist="38100" dir="2700000" algn="tl">
                    <a:srgbClr val="C0C0C0"/>
                  </a:outerShdw>
                </a:effectLst>
                <a:latin typeface="Times New Roman" pitchFamily="18" charset="0"/>
              </a:rPr>
              <a:t>无向图及有向图</a:t>
            </a:r>
          </a:p>
        </p:txBody>
      </p:sp>
      <p:sp>
        <p:nvSpPr>
          <p:cNvPr id="6148" name="Rectangle 3"/>
          <p:cNvSpPr>
            <a:spLocks noGrp="1" noChangeArrowheads="1"/>
          </p:cNvSpPr>
          <p:nvPr>
            <p:ph type="body" idx="1"/>
          </p:nvPr>
        </p:nvSpPr>
        <p:spPr>
          <a:xfrm>
            <a:off x="457200" y="1503363"/>
            <a:ext cx="8229600" cy="4343400"/>
          </a:xfrm>
        </p:spPr>
        <p:txBody>
          <a:bodyPr/>
          <a:lstStyle/>
          <a:p>
            <a:pPr algn="just">
              <a:buSzPct val="150000"/>
              <a:buFont typeface="Wingdings" panose="05000000000000000000" pitchFamily="2" charset="2"/>
              <a:buChar char="§"/>
            </a:pPr>
            <a:r>
              <a:rPr lang="zh-CN" altLang="en-US" b="1">
                <a:latin typeface="宋体" panose="02010600030101010101" pitchFamily="2" charset="-122"/>
              </a:rPr>
              <a:t>无向图与有向图</a:t>
            </a:r>
          </a:p>
          <a:p>
            <a:pPr algn="just">
              <a:buSzPct val="150000"/>
              <a:buFont typeface="Wingdings" panose="05000000000000000000" pitchFamily="2" charset="2"/>
              <a:buChar char="§"/>
            </a:pPr>
            <a:r>
              <a:rPr lang="zh-CN" altLang="en-US" b="1">
                <a:latin typeface="宋体" panose="02010600030101010101" pitchFamily="2" charset="-122"/>
              </a:rPr>
              <a:t>顶点的度数</a:t>
            </a:r>
          </a:p>
          <a:p>
            <a:pPr algn="just">
              <a:buSzPct val="150000"/>
              <a:buFont typeface="Wingdings" panose="05000000000000000000" pitchFamily="2" charset="2"/>
              <a:buChar char="§"/>
            </a:pPr>
            <a:r>
              <a:rPr lang="zh-CN" altLang="en-US" b="1">
                <a:latin typeface="宋体" panose="02010600030101010101" pitchFamily="2" charset="-122"/>
              </a:rPr>
              <a:t>握手定理</a:t>
            </a:r>
          </a:p>
          <a:p>
            <a:pPr algn="just">
              <a:buSzPct val="150000"/>
              <a:buFont typeface="Wingdings" panose="05000000000000000000" pitchFamily="2" charset="2"/>
              <a:buChar char="§"/>
            </a:pPr>
            <a:r>
              <a:rPr lang="zh-CN" altLang="en-US" b="1">
                <a:latin typeface="宋体" panose="02010600030101010101" pitchFamily="2" charset="-122"/>
              </a:rPr>
              <a:t>简单图</a:t>
            </a:r>
          </a:p>
          <a:p>
            <a:pPr algn="just">
              <a:buSzPct val="150000"/>
              <a:buFont typeface="Wingdings" panose="05000000000000000000" pitchFamily="2" charset="2"/>
              <a:buChar char="§"/>
            </a:pPr>
            <a:r>
              <a:rPr lang="zh-CN" altLang="en-US" b="1">
                <a:latin typeface="宋体" panose="02010600030101010101" pitchFamily="2" charset="-122"/>
              </a:rPr>
              <a:t>完全图</a:t>
            </a:r>
          </a:p>
          <a:p>
            <a:pPr algn="just">
              <a:buSzPct val="150000"/>
              <a:buFont typeface="Wingdings" panose="05000000000000000000" pitchFamily="2" charset="2"/>
              <a:buChar char="§"/>
            </a:pPr>
            <a:r>
              <a:rPr lang="zh-CN" altLang="en-US" b="1">
                <a:latin typeface="宋体" panose="02010600030101010101" pitchFamily="2" charset="-122"/>
              </a:rPr>
              <a:t>子图</a:t>
            </a:r>
          </a:p>
          <a:p>
            <a:pPr>
              <a:buSzPct val="150000"/>
              <a:buFont typeface="Wingdings" panose="05000000000000000000" pitchFamily="2" charset="2"/>
              <a:buChar char="§"/>
            </a:pPr>
            <a:r>
              <a:rPr lang="zh-CN" altLang="en-US" b="1">
                <a:latin typeface="宋体" panose="02010600030101010101" pitchFamily="2" charset="-122"/>
              </a:rPr>
              <a:t>补图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EC02DB9-9811-47FD-A448-6C116D8B1A70}" type="slidenum">
              <a:rPr lang="en-US" altLang="zh-CN" sz="1200">
                <a:latin typeface="Arial Black" panose="020B0A04020102020204" pitchFamily="34" charset="0"/>
              </a:rPr>
              <a:pPr>
                <a:spcBef>
                  <a:spcPct val="0"/>
                </a:spcBef>
                <a:buClrTx/>
                <a:buSzTx/>
                <a:buFontTx/>
                <a:buNone/>
              </a:pPr>
              <a:t>20</a:t>
            </a:fld>
            <a:endParaRPr lang="en-US" altLang="zh-CN" sz="1200">
              <a:latin typeface="Arial Black" panose="020B0A04020102020204" pitchFamily="34" charset="0"/>
            </a:endParaRPr>
          </a:p>
        </p:txBody>
      </p:sp>
      <p:sp>
        <p:nvSpPr>
          <p:cNvPr id="158722" name="Rectangle 2"/>
          <p:cNvSpPr>
            <a:spLocks noGrp="1" noChangeArrowheads="1"/>
          </p:cNvSpPr>
          <p:nvPr>
            <p:ph type="title"/>
          </p:nvPr>
        </p:nvSpPr>
        <p:spPr>
          <a:xfrm>
            <a:off x="646113" y="168275"/>
            <a:ext cx="8229600" cy="1066800"/>
          </a:xfrm>
        </p:spPr>
        <p:txBody>
          <a:bodyPr/>
          <a:lstStyle/>
          <a:p>
            <a:pPr>
              <a:defRPr/>
            </a:pPr>
            <a:r>
              <a:rPr lang="zh-CN" altLang="en-US" b="1">
                <a:solidFill>
                  <a:srgbClr val="A50021"/>
                </a:solidFill>
                <a:effectLst>
                  <a:outerShdw blurRad="38100" dist="38100" dir="2700000" algn="tl">
                    <a:srgbClr val="C0C0C0"/>
                  </a:outerShdw>
                </a:effectLst>
                <a:latin typeface="宋体" charset="-122"/>
              </a:rPr>
              <a:t>图的同构</a:t>
            </a:r>
            <a:r>
              <a:rPr lang="en-US" altLang="zh-CN" b="1">
                <a:solidFill>
                  <a:srgbClr val="A50021"/>
                </a:solidFill>
                <a:effectLst>
                  <a:outerShdw blurRad="38100" dist="38100" dir="2700000" algn="tl">
                    <a:srgbClr val="C0C0C0"/>
                  </a:outerShdw>
                </a:effectLst>
                <a:latin typeface="宋体" charset="-122"/>
              </a:rPr>
              <a:t>(</a:t>
            </a:r>
            <a:r>
              <a:rPr lang="zh-CN" altLang="en-US" b="1">
                <a:solidFill>
                  <a:srgbClr val="A50021"/>
                </a:solidFill>
                <a:effectLst>
                  <a:outerShdw blurRad="38100" dist="38100" dir="2700000" algn="tl">
                    <a:srgbClr val="C0C0C0"/>
                  </a:outerShdw>
                </a:effectLst>
                <a:latin typeface="宋体" charset="-122"/>
              </a:rPr>
              <a:t>续</a:t>
            </a:r>
            <a:r>
              <a:rPr lang="en-US" altLang="zh-CN" b="1">
                <a:solidFill>
                  <a:srgbClr val="A50021"/>
                </a:solidFill>
                <a:effectLst>
                  <a:outerShdw blurRad="38100" dist="38100" dir="2700000" algn="tl">
                    <a:srgbClr val="C0C0C0"/>
                  </a:outerShdw>
                </a:effectLst>
                <a:latin typeface="宋体" charset="-122"/>
              </a:rPr>
              <a:t>)</a:t>
            </a:r>
          </a:p>
        </p:txBody>
      </p:sp>
      <p:sp>
        <p:nvSpPr>
          <p:cNvPr id="43012" name="Rectangle 3"/>
          <p:cNvSpPr>
            <a:spLocks noGrp="1" noChangeArrowheads="1"/>
          </p:cNvSpPr>
          <p:nvPr>
            <p:ph type="body" idx="1"/>
          </p:nvPr>
        </p:nvSpPr>
        <p:spPr>
          <a:xfrm>
            <a:off x="611188" y="1484313"/>
            <a:ext cx="8075612" cy="4945062"/>
          </a:xfrm>
          <a:solidFill>
            <a:srgbClr val="DAFDFE"/>
          </a:solidFill>
          <a:ln w="28575">
            <a:solidFill>
              <a:srgbClr val="003399"/>
            </a:solidFill>
            <a:miter lim="800000"/>
            <a:headEnd/>
            <a:tailEnd/>
          </a:ln>
        </p:spPr>
        <p:txBody>
          <a:bodyPr/>
          <a:lstStyle/>
          <a:p>
            <a:pPr>
              <a:buFont typeface="Wingdings" panose="05000000000000000000" pitchFamily="2" charset="2"/>
              <a:buNone/>
            </a:pPr>
            <a:r>
              <a:rPr lang="zh-CN" altLang="en-US" b="1" dirty="0">
                <a:solidFill>
                  <a:schemeClr val="bg2"/>
                </a:solidFill>
                <a:latin typeface="Times New Roman" panose="02020603050405020304" pitchFamily="18" charset="0"/>
              </a:rPr>
              <a:t>例</a:t>
            </a:r>
            <a:r>
              <a:rPr lang="en-US" altLang="zh-CN" b="1" dirty="0">
                <a:solidFill>
                  <a:schemeClr val="bg2"/>
                </a:solidFill>
                <a:latin typeface="Times New Roman" panose="02020603050405020304" pitchFamily="18" charset="0"/>
              </a:rPr>
              <a:t>1</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试画出</a:t>
            </a:r>
            <a:r>
              <a:rPr lang="en-US" altLang="zh-CN" sz="2800" b="1" dirty="0">
                <a:latin typeface="Times New Roman" panose="02020603050405020304" pitchFamily="18" charset="0"/>
              </a:rPr>
              <a:t>4</a:t>
            </a:r>
            <a:r>
              <a:rPr lang="zh-CN" altLang="en-US" sz="2800" b="1" dirty="0">
                <a:latin typeface="Times New Roman" panose="02020603050405020304" pitchFamily="18" charset="0"/>
              </a:rPr>
              <a:t>阶</a:t>
            </a:r>
            <a:r>
              <a:rPr lang="en-US" altLang="zh-CN" sz="2800" b="1" dirty="0">
                <a:latin typeface="Times New Roman" panose="02020603050405020304" pitchFamily="18" charset="0"/>
              </a:rPr>
              <a:t>3</a:t>
            </a:r>
            <a:r>
              <a:rPr lang="zh-CN" altLang="en-US" sz="2800" b="1" dirty="0">
                <a:latin typeface="Times New Roman" panose="02020603050405020304" pitchFamily="18" charset="0"/>
              </a:rPr>
              <a:t>条边的所有非同构的</a:t>
            </a:r>
            <a:r>
              <a:rPr lang="zh-CN" altLang="en-US" sz="2800" b="1" dirty="0">
                <a:solidFill>
                  <a:schemeClr val="bg2"/>
                </a:solidFill>
                <a:latin typeface="Times New Roman" panose="02020603050405020304" pitchFamily="18" charset="0"/>
              </a:rPr>
              <a:t>无向简单图</a:t>
            </a:r>
          </a:p>
          <a:p>
            <a:pPr>
              <a:buFont typeface="Wingdings" panose="05000000000000000000" pitchFamily="2" charset="2"/>
              <a:buNone/>
            </a:pPr>
            <a:endParaRPr lang="zh-CN" altLang="en-US" sz="2800" b="1" dirty="0">
              <a:latin typeface="Times New Roman" panose="02020603050405020304" pitchFamily="18" charset="0"/>
            </a:endParaRPr>
          </a:p>
          <a:p>
            <a:pPr>
              <a:buFont typeface="Wingdings" panose="05000000000000000000" pitchFamily="2" charset="2"/>
              <a:buNone/>
            </a:pPr>
            <a:endParaRPr lang="zh-CN" altLang="en-US" sz="2800" b="1" dirty="0">
              <a:latin typeface="Times New Roman" panose="02020603050405020304" pitchFamily="18" charset="0"/>
            </a:endParaRPr>
          </a:p>
          <a:p>
            <a:pPr>
              <a:buFont typeface="Wingdings" panose="05000000000000000000" pitchFamily="2" charset="2"/>
              <a:buNone/>
            </a:pPr>
            <a:endParaRPr lang="zh-CN" altLang="en-US" sz="2800" b="1" dirty="0">
              <a:latin typeface="Times New Roman" panose="02020603050405020304" pitchFamily="18" charset="0"/>
            </a:endParaRPr>
          </a:p>
          <a:p>
            <a:pPr>
              <a:buFont typeface="Wingdings" panose="05000000000000000000" pitchFamily="2" charset="2"/>
              <a:buNone/>
            </a:pPr>
            <a:r>
              <a:rPr lang="zh-CN" altLang="en-US" b="1" dirty="0">
                <a:solidFill>
                  <a:schemeClr val="bg2"/>
                </a:solidFill>
                <a:latin typeface="Times New Roman" panose="02020603050405020304" pitchFamily="18" charset="0"/>
              </a:rPr>
              <a:t>例</a:t>
            </a:r>
            <a:r>
              <a:rPr lang="en-US" altLang="zh-CN" b="1" dirty="0">
                <a:solidFill>
                  <a:schemeClr val="bg2"/>
                </a:solidFill>
                <a:latin typeface="Times New Roman" panose="02020603050405020304" pitchFamily="18" charset="0"/>
              </a:rPr>
              <a:t>2</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判断下述每一对图是否同构</a:t>
            </a:r>
            <a:r>
              <a:rPr lang="en-US" altLang="zh-CN" sz="2800" b="1" dirty="0">
                <a:latin typeface="Times New Roman" panose="02020603050405020304" pitchFamily="18" charset="0"/>
              </a:rPr>
              <a:t>:</a:t>
            </a:r>
          </a:p>
          <a:p>
            <a:pPr>
              <a:buFont typeface="Wingdings" panose="05000000000000000000" pitchFamily="2" charset="2"/>
              <a:buNone/>
            </a:pPr>
            <a:r>
              <a:rPr lang="en-US" altLang="zh-CN" sz="2800" b="1" dirty="0">
                <a:latin typeface="Times New Roman" panose="02020603050405020304" pitchFamily="18" charset="0"/>
              </a:rPr>
              <a:t>   (1)</a:t>
            </a:r>
          </a:p>
          <a:p>
            <a:pPr>
              <a:buFont typeface="Wingdings" panose="05000000000000000000" pitchFamily="2" charset="2"/>
              <a:buNone/>
            </a:pPr>
            <a:endParaRPr lang="en-US" altLang="zh-CN" sz="2800" b="1" dirty="0">
              <a:latin typeface="Times New Roman" panose="02020603050405020304" pitchFamily="18" charset="0"/>
            </a:endParaRPr>
          </a:p>
        </p:txBody>
      </p:sp>
      <p:sp>
        <p:nvSpPr>
          <p:cNvPr id="43013" name="Rectangle 5"/>
          <p:cNvSpPr>
            <a:spLocks noChangeArrowheads="1"/>
          </p:cNvSpPr>
          <p:nvPr/>
        </p:nvSpPr>
        <p:spPr bwMode="auto">
          <a:xfrm>
            <a:off x="2762250" y="2971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3014" name="Rectangle 7"/>
          <p:cNvSpPr>
            <a:spLocks noChangeArrowheads="1"/>
          </p:cNvSpPr>
          <p:nvPr/>
        </p:nvSpPr>
        <p:spPr bwMode="auto">
          <a:xfrm>
            <a:off x="3524250" y="30146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pic>
        <p:nvPicPr>
          <p:cNvPr id="43015" name="Picture 10" descr="14-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267200"/>
            <a:ext cx="3733800"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8731" name="Text Box 11"/>
          <p:cNvSpPr txBox="1">
            <a:spLocks noChangeArrowheads="1"/>
          </p:cNvSpPr>
          <p:nvPr/>
        </p:nvSpPr>
        <p:spPr bwMode="auto">
          <a:xfrm>
            <a:off x="5791200" y="4648200"/>
            <a:ext cx="25908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b="1"/>
              <a:t>度数序列不同</a:t>
            </a:r>
          </a:p>
          <a:p>
            <a:pPr eaLnBrk="1" hangingPunct="1">
              <a:spcBef>
                <a:spcPct val="50000"/>
              </a:spcBef>
              <a:buClrTx/>
              <a:buSzTx/>
              <a:buFontTx/>
              <a:buNone/>
            </a:pPr>
            <a:r>
              <a:rPr lang="zh-CN" altLang="en-US" sz="2800" b="1"/>
              <a:t>不同构</a:t>
            </a:r>
          </a:p>
        </p:txBody>
      </p:sp>
      <p:pic>
        <p:nvPicPr>
          <p:cNvPr id="158732" name="Picture 12" descr="14-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362200"/>
            <a:ext cx="4906963"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58732"/>
                                        </p:tgtEl>
                                        <p:attrNameLst>
                                          <p:attrName>style.visibility</p:attrName>
                                        </p:attrNameLst>
                                      </p:cBhvr>
                                      <p:to>
                                        <p:strVal val="visible"/>
                                      </p:to>
                                    </p:set>
                                    <p:anim calcmode="lin" valueType="num">
                                      <p:cBhvr additive="base">
                                        <p:cTn id="7" dur="500" fill="hold"/>
                                        <p:tgtEl>
                                          <p:spTgt spid="158732"/>
                                        </p:tgtEl>
                                        <p:attrNameLst>
                                          <p:attrName>ppt_x</p:attrName>
                                        </p:attrNameLst>
                                      </p:cBhvr>
                                      <p:tavLst>
                                        <p:tav tm="0">
                                          <p:val>
                                            <p:strVal val="0-#ppt_w/2"/>
                                          </p:val>
                                        </p:tav>
                                        <p:tav tm="100000">
                                          <p:val>
                                            <p:strVal val="#ppt_x"/>
                                          </p:val>
                                        </p:tav>
                                      </p:tavLst>
                                    </p:anim>
                                    <p:anim calcmode="lin" valueType="num">
                                      <p:cBhvr additive="base">
                                        <p:cTn id="8" dur="500" fill="hold"/>
                                        <p:tgtEl>
                                          <p:spTgt spid="15873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8731"/>
                                        </p:tgtEl>
                                        <p:attrNameLst>
                                          <p:attrName>style.visibility</p:attrName>
                                        </p:attrNameLst>
                                      </p:cBhvr>
                                      <p:to>
                                        <p:strVal val="visible"/>
                                      </p:to>
                                    </p:set>
                                    <p:anim calcmode="lin" valueType="num">
                                      <p:cBhvr additive="base">
                                        <p:cTn id="13" dur="500" fill="hold"/>
                                        <p:tgtEl>
                                          <p:spTgt spid="158731"/>
                                        </p:tgtEl>
                                        <p:attrNameLst>
                                          <p:attrName>ppt_x</p:attrName>
                                        </p:attrNameLst>
                                      </p:cBhvr>
                                      <p:tavLst>
                                        <p:tav tm="0">
                                          <p:val>
                                            <p:strVal val="#ppt_x"/>
                                          </p:val>
                                        </p:tav>
                                        <p:tav tm="100000">
                                          <p:val>
                                            <p:strVal val="#ppt_x"/>
                                          </p:val>
                                        </p:tav>
                                      </p:tavLst>
                                    </p:anim>
                                    <p:anim calcmode="lin" valueType="num">
                                      <p:cBhvr additive="base">
                                        <p:cTn id="14" dur="500" fill="hold"/>
                                        <p:tgtEl>
                                          <p:spTgt spid="1587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9733617-5924-4527-A691-06E734DC9B68}" type="slidenum">
              <a:rPr lang="en-US" altLang="zh-CN" sz="1200">
                <a:latin typeface="Arial Black" panose="020B0A04020102020204" pitchFamily="34" charset="0"/>
              </a:rPr>
              <a:pPr>
                <a:spcBef>
                  <a:spcPct val="0"/>
                </a:spcBef>
                <a:buClrTx/>
                <a:buSzTx/>
                <a:buFontTx/>
                <a:buNone/>
              </a:pPr>
              <a:t>21</a:t>
            </a:fld>
            <a:endParaRPr lang="en-US" altLang="zh-CN" sz="1200">
              <a:latin typeface="Arial Black" panose="020B0A04020102020204" pitchFamily="34" charset="0"/>
            </a:endParaRPr>
          </a:p>
        </p:txBody>
      </p:sp>
      <p:sp>
        <p:nvSpPr>
          <p:cNvPr id="45059" name="Rectangle 2"/>
          <p:cNvSpPr>
            <a:spLocks noGrp="1" noChangeArrowheads="1"/>
          </p:cNvSpPr>
          <p:nvPr>
            <p:ph type="title"/>
          </p:nvPr>
        </p:nvSpPr>
        <p:spPr>
          <a:xfrm>
            <a:off x="486881" y="161132"/>
            <a:ext cx="8229600" cy="990600"/>
          </a:xfrm>
        </p:spPr>
        <p:txBody>
          <a:bodyPr/>
          <a:lstStyle/>
          <a:p>
            <a:r>
              <a:rPr lang="zh-CN" altLang="en-US" b="1" dirty="0">
                <a:effectLst>
                  <a:outerShdw blurRad="38100" dist="38100" dir="2700000" algn="tl">
                    <a:srgbClr val="000000">
                      <a:alpha val="43137"/>
                    </a:srgbClr>
                  </a:outerShdw>
                </a:effectLst>
                <a:latin typeface="Times New Roman" panose="02020603050405020304" pitchFamily="18" charset="0"/>
              </a:rPr>
              <a:t>例</a:t>
            </a:r>
            <a:r>
              <a:rPr lang="en-US" altLang="zh-CN" b="1" dirty="0">
                <a:effectLst>
                  <a:outerShdw blurRad="38100" dist="38100" dir="2700000" algn="tl">
                    <a:srgbClr val="000000">
                      <a:alpha val="43137"/>
                    </a:srgbClr>
                  </a:outerShdw>
                </a:effectLst>
                <a:latin typeface="Times New Roman" panose="02020603050405020304" pitchFamily="18" charset="0"/>
              </a:rPr>
              <a:t>2 (</a:t>
            </a:r>
            <a:r>
              <a:rPr lang="zh-CN" altLang="en-US" b="1" dirty="0">
                <a:effectLst>
                  <a:outerShdw blurRad="38100" dist="38100" dir="2700000" algn="tl">
                    <a:srgbClr val="000000">
                      <a:alpha val="43137"/>
                    </a:srgbClr>
                  </a:outerShdw>
                </a:effectLst>
                <a:latin typeface="Times New Roman" panose="02020603050405020304" pitchFamily="18" charset="0"/>
              </a:rPr>
              <a:t>续</a:t>
            </a:r>
            <a:r>
              <a:rPr lang="en-US" altLang="zh-CN" b="1" dirty="0">
                <a:effectLst>
                  <a:outerShdw blurRad="38100" dist="38100" dir="2700000" algn="tl">
                    <a:srgbClr val="000000">
                      <a:alpha val="43137"/>
                    </a:srgbClr>
                  </a:outerShdw>
                </a:effectLst>
                <a:latin typeface="Times New Roman" panose="02020603050405020304" pitchFamily="18" charset="0"/>
              </a:rPr>
              <a:t>)</a:t>
            </a:r>
          </a:p>
        </p:txBody>
      </p:sp>
      <p:sp>
        <p:nvSpPr>
          <p:cNvPr id="45060" name="Rectangle 3"/>
          <p:cNvSpPr>
            <a:spLocks noGrp="1" noChangeArrowheads="1"/>
          </p:cNvSpPr>
          <p:nvPr>
            <p:ph type="body" idx="1"/>
          </p:nvPr>
        </p:nvSpPr>
        <p:spPr>
          <a:xfrm>
            <a:off x="467544" y="1433513"/>
            <a:ext cx="8002588" cy="4419600"/>
          </a:xfrm>
          <a:solidFill>
            <a:srgbClr val="DAFDFE"/>
          </a:solidFill>
          <a:ln w="28575">
            <a:solidFill>
              <a:srgbClr val="003399"/>
            </a:solidFill>
            <a:miter lim="800000"/>
            <a:headEnd/>
            <a:tailEnd/>
          </a:ln>
        </p:spPr>
        <p:txBody>
          <a:bodyPr/>
          <a:lstStyle/>
          <a:p>
            <a:pPr>
              <a:buFont typeface="Wingdings" panose="05000000000000000000" pitchFamily="2" charset="2"/>
              <a:buNone/>
            </a:pPr>
            <a:r>
              <a:rPr lang="en-US" altLang="zh-CN" sz="2800" b="1">
                <a:latin typeface="Times New Roman" panose="02020603050405020304" pitchFamily="18" charset="0"/>
              </a:rPr>
              <a:t> (2)</a:t>
            </a:r>
          </a:p>
        </p:txBody>
      </p:sp>
      <p:sp>
        <p:nvSpPr>
          <p:cNvPr id="169989" name="Text Box 5"/>
          <p:cNvSpPr txBox="1">
            <a:spLocks noChangeArrowheads="1"/>
          </p:cNvSpPr>
          <p:nvPr/>
        </p:nvSpPr>
        <p:spPr bwMode="auto">
          <a:xfrm>
            <a:off x="5410200" y="2052638"/>
            <a:ext cx="289560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b="1"/>
              <a:t>不同构</a:t>
            </a:r>
          </a:p>
          <a:p>
            <a:pPr eaLnBrk="1" hangingPunct="1">
              <a:spcBef>
                <a:spcPct val="50000"/>
              </a:spcBef>
              <a:buClrTx/>
              <a:buSzTx/>
              <a:buFontTx/>
              <a:buNone/>
            </a:pPr>
            <a:r>
              <a:rPr lang="zh-CN" altLang="en-US" sz="2800" b="1"/>
              <a:t>入</a:t>
            </a:r>
            <a:r>
              <a:rPr lang="en-US" altLang="zh-CN" sz="2800" b="1"/>
              <a:t>(</a:t>
            </a:r>
            <a:r>
              <a:rPr lang="zh-CN" altLang="en-US" sz="2800" b="1"/>
              <a:t>出</a:t>
            </a:r>
            <a:r>
              <a:rPr lang="en-US" altLang="zh-CN" sz="2800" b="1"/>
              <a:t>)</a:t>
            </a:r>
            <a:r>
              <a:rPr lang="zh-CN" altLang="en-US" sz="2800" b="1"/>
              <a:t>度列不同</a:t>
            </a:r>
          </a:p>
        </p:txBody>
      </p:sp>
      <p:pic>
        <p:nvPicPr>
          <p:cNvPr id="4506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844675"/>
            <a:ext cx="4151312"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3" name="Text Box 6"/>
          <p:cNvSpPr txBox="1">
            <a:spLocks noChangeArrowheads="1"/>
          </p:cNvSpPr>
          <p:nvPr/>
        </p:nvSpPr>
        <p:spPr bwMode="auto">
          <a:xfrm>
            <a:off x="649288" y="31242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b="1">
                <a:latin typeface="Times New Roman" panose="02020603050405020304" pitchFamily="18" charset="0"/>
              </a:rPr>
              <a:t>(3)</a:t>
            </a:r>
          </a:p>
        </p:txBody>
      </p:sp>
      <p:sp>
        <p:nvSpPr>
          <p:cNvPr id="169992" name="Text Box 8"/>
          <p:cNvSpPr txBox="1">
            <a:spLocks noChangeArrowheads="1"/>
          </p:cNvSpPr>
          <p:nvPr/>
        </p:nvSpPr>
        <p:spPr bwMode="auto">
          <a:xfrm>
            <a:off x="5943600" y="3787775"/>
            <a:ext cx="2209800"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b="1"/>
              <a:t>度数列相同</a:t>
            </a:r>
          </a:p>
          <a:p>
            <a:pPr eaLnBrk="1" hangingPunct="1">
              <a:spcBef>
                <a:spcPct val="50000"/>
              </a:spcBef>
              <a:buClrTx/>
              <a:buSzTx/>
              <a:buFontTx/>
              <a:buNone/>
            </a:pPr>
            <a:r>
              <a:rPr lang="zh-CN" altLang="en-US" sz="2800" b="1"/>
              <a:t>但不同构</a:t>
            </a:r>
          </a:p>
          <a:p>
            <a:pPr eaLnBrk="1" hangingPunct="1">
              <a:spcBef>
                <a:spcPct val="50000"/>
              </a:spcBef>
              <a:buClrTx/>
              <a:buSzTx/>
              <a:buFontTx/>
              <a:buNone/>
            </a:pPr>
            <a:r>
              <a:rPr lang="zh-CN" altLang="en-US" sz="2800" b="1"/>
              <a:t>为什么</a:t>
            </a:r>
            <a:r>
              <a:rPr lang="en-US" altLang="zh-CN" sz="2800" b="1"/>
              <a:t>?</a:t>
            </a:r>
          </a:p>
        </p:txBody>
      </p:sp>
      <p:pic>
        <p:nvPicPr>
          <p:cNvPr id="45065"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789363"/>
            <a:ext cx="4321175" cy="177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9989"/>
                                        </p:tgtEl>
                                        <p:attrNameLst>
                                          <p:attrName>style.visibility</p:attrName>
                                        </p:attrNameLst>
                                      </p:cBhvr>
                                      <p:to>
                                        <p:strVal val="visible"/>
                                      </p:to>
                                    </p:set>
                                    <p:anim calcmode="lin" valueType="num">
                                      <p:cBhvr additive="base">
                                        <p:cTn id="7" dur="500" fill="hold"/>
                                        <p:tgtEl>
                                          <p:spTgt spid="169989"/>
                                        </p:tgtEl>
                                        <p:attrNameLst>
                                          <p:attrName>ppt_x</p:attrName>
                                        </p:attrNameLst>
                                      </p:cBhvr>
                                      <p:tavLst>
                                        <p:tav tm="0">
                                          <p:val>
                                            <p:strVal val="1+#ppt_w/2"/>
                                          </p:val>
                                        </p:tav>
                                        <p:tav tm="100000">
                                          <p:val>
                                            <p:strVal val="#ppt_x"/>
                                          </p:val>
                                        </p:tav>
                                      </p:tavLst>
                                    </p:anim>
                                    <p:anim calcmode="lin" valueType="num">
                                      <p:cBhvr additive="base">
                                        <p:cTn id="8" dur="500" fill="hold"/>
                                        <p:tgtEl>
                                          <p:spTgt spid="16998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9992"/>
                                        </p:tgtEl>
                                        <p:attrNameLst>
                                          <p:attrName>style.visibility</p:attrName>
                                        </p:attrNameLst>
                                      </p:cBhvr>
                                      <p:to>
                                        <p:strVal val="visible"/>
                                      </p:to>
                                    </p:set>
                                    <p:anim calcmode="lin" valueType="num">
                                      <p:cBhvr additive="base">
                                        <p:cTn id="13" dur="500" fill="hold"/>
                                        <p:tgtEl>
                                          <p:spTgt spid="169992"/>
                                        </p:tgtEl>
                                        <p:attrNameLst>
                                          <p:attrName>ppt_x</p:attrName>
                                        </p:attrNameLst>
                                      </p:cBhvr>
                                      <p:tavLst>
                                        <p:tav tm="0">
                                          <p:val>
                                            <p:strVal val="#ppt_x"/>
                                          </p:val>
                                        </p:tav>
                                        <p:tav tm="100000">
                                          <p:val>
                                            <p:strVal val="#ppt_x"/>
                                          </p:val>
                                        </p:tav>
                                      </p:tavLst>
                                    </p:anim>
                                    <p:anim calcmode="lin" valueType="num">
                                      <p:cBhvr additive="base">
                                        <p:cTn id="14" dur="500" fill="hold"/>
                                        <p:tgtEl>
                                          <p:spTgt spid="1699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9" grpId="0"/>
      <p:bldP spid="16999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571424E-6D04-4238-A4E1-D8109C632FC2}" type="slidenum">
              <a:rPr lang="en-US" altLang="zh-CN" sz="1200">
                <a:latin typeface="Arial Black" panose="020B0A04020102020204" pitchFamily="34" charset="0"/>
              </a:rPr>
              <a:pPr>
                <a:spcBef>
                  <a:spcPct val="0"/>
                </a:spcBef>
                <a:buClrTx/>
                <a:buSzTx/>
                <a:buFontTx/>
                <a:buNone/>
              </a:pPr>
              <a:t>22</a:t>
            </a:fld>
            <a:endParaRPr lang="en-US" altLang="zh-CN" sz="1200">
              <a:latin typeface="Arial Black" panose="020B0A04020102020204" pitchFamily="34" charset="0"/>
            </a:endParaRPr>
          </a:p>
        </p:txBody>
      </p:sp>
      <p:sp>
        <p:nvSpPr>
          <p:cNvPr id="159746" name="Rectangle 2"/>
          <p:cNvSpPr>
            <a:spLocks noGrp="1" noChangeArrowheads="1"/>
          </p:cNvSpPr>
          <p:nvPr>
            <p:ph type="title"/>
          </p:nvPr>
        </p:nvSpPr>
        <p:spPr>
          <a:xfrm>
            <a:off x="544513" y="92075"/>
            <a:ext cx="8229600" cy="1190625"/>
          </a:xfrm>
        </p:spPr>
        <p:txBody>
          <a:bodyPr/>
          <a:lstStyle/>
          <a:p>
            <a:pPr>
              <a:defRPr/>
            </a:pPr>
            <a:r>
              <a:rPr lang="zh-CN" altLang="en-US" b="1" dirty="0">
                <a:solidFill>
                  <a:srgbClr val="A50021"/>
                </a:solidFill>
                <a:effectLst>
                  <a:outerShdw blurRad="38100" dist="38100" dir="2700000" algn="tl">
                    <a:srgbClr val="C0C0C0"/>
                  </a:outerShdw>
                </a:effectLst>
                <a:latin typeface="宋体" charset="-122"/>
              </a:rPr>
              <a:t>完全图</a:t>
            </a:r>
            <a:r>
              <a:rPr lang="zh-CN" altLang="en-US" sz="4000" b="1" dirty="0">
                <a:latin typeface="宋体" charset="-122"/>
              </a:rPr>
              <a:t> </a:t>
            </a:r>
          </a:p>
        </p:txBody>
      </p:sp>
      <p:sp>
        <p:nvSpPr>
          <p:cNvPr id="47108" name="Rectangle 3"/>
          <p:cNvSpPr>
            <a:spLocks noGrp="1" noChangeArrowheads="1"/>
          </p:cNvSpPr>
          <p:nvPr>
            <p:ph type="body" idx="1"/>
          </p:nvPr>
        </p:nvSpPr>
        <p:spPr>
          <a:xfrm>
            <a:off x="436105" y="1484784"/>
            <a:ext cx="8229600" cy="4275138"/>
          </a:xfrm>
        </p:spPr>
        <p:txBody>
          <a:bodyPr/>
          <a:lstStyle/>
          <a:p>
            <a:pPr algn="just">
              <a:lnSpc>
                <a:spcPct val="105000"/>
              </a:lnSpc>
            </a:pPr>
            <a:r>
              <a:rPr lang="en-US" altLang="zh-CN" b="1" i="1" dirty="0">
                <a:solidFill>
                  <a:srgbClr val="C00000"/>
                </a:solidFill>
                <a:effectLst>
                  <a:outerShdw blurRad="38100" dist="38100" dir="2700000" algn="tl">
                    <a:srgbClr val="000000">
                      <a:alpha val="43137"/>
                    </a:srgbClr>
                  </a:outerShdw>
                </a:effectLst>
                <a:latin typeface="Times New Roman" panose="02020603050405020304" pitchFamily="18" charset="0"/>
              </a:rPr>
              <a:t>n</a:t>
            </a:r>
            <a:r>
              <a:rPr lang="zh-CN" altLang="en-US" b="1" dirty="0">
                <a:solidFill>
                  <a:srgbClr val="C00000"/>
                </a:solidFill>
                <a:effectLst>
                  <a:outerShdw blurRad="38100" dist="38100" dir="2700000" algn="tl">
                    <a:srgbClr val="000000">
                      <a:alpha val="43137"/>
                    </a:srgbClr>
                  </a:outerShdw>
                </a:effectLst>
                <a:latin typeface="Times New Roman" panose="02020603050405020304" pitchFamily="18" charset="0"/>
              </a:rPr>
              <a:t>阶</a:t>
            </a:r>
            <a:r>
              <a:rPr lang="zh-CN" altLang="en-US" b="1" dirty="0">
                <a:solidFill>
                  <a:srgbClr val="3366CC"/>
                </a:solidFill>
                <a:effectLst>
                  <a:outerShdw blurRad="38100" dist="38100" dir="2700000" algn="tl">
                    <a:srgbClr val="000000">
                      <a:alpha val="43137"/>
                    </a:srgbClr>
                  </a:outerShdw>
                </a:effectLst>
                <a:latin typeface="Times New Roman" panose="02020603050405020304" pitchFamily="18" charset="0"/>
              </a:rPr>
              <a:t>无向</a:t>
            </a:r>
            <a:r>
              <a:rPr lang="zh-CN" altLang="en-US" b="1" dirty="0">
                <a:solidFill>
                  <a:srgbClr val="C00000"/>
                </a:solidFill>
                <a:effectLst>
                  <a:outerShdw blurRad="38100" dist="38100" dir="2700000" algn="tl">
                    <a:srgbClr val="000000">
                      <a:alpha val="43137"/>
                    </a:srgbClr>
                  </a:outerShdw>
                </a:effectLst>
                <a:latin typeface="Times New Roman" panose="02020603050405020304" pitchFamily="18" charset="0"/>
              </a:rPr>
              <a:t>完全图</a:t>
            </a:r>
            <a:r>
              <a:rPr lang="en-US" altLang="zh-CN" b="1" i="1" dirty="0" err="1">
                <a:solidFill>
                  <a:srgbClr val="C00000"/>
                </a:solidFill>
                <a:effectLst>
                  <a:outerShdw blurRad="38100" dist="38100" dir="2700000" algn="tl">
                    <a:srgbClr val="000000">
                      <a:alpha val="43137"/>
                    </a:srgbClr>
                  </a:outerShdw>
                </a:effectLst>
                <a:latin typeface="Times New Roman" panose="02020603050405020304" pitchFamily="18" charset="0"/>
              </a:rPr>
              <a:t>K</a:t>
            </a:r>
            <a:r>
              <a:rPr lang="en-US" altLang="zh-CN" b="1" i="1" baseline="-30000" dirty="0" err="1">
                <a:solidFill>
                  <a:srgbClr val="C00000"/>
                </a:solidFill>
                <a:effectLst>
                  <a:outerShdw blurRad="38100" dist="38100" dir="2700000" algn="tl">
                    <a:srgbClr val="000000">
                      <a:alpha val="43137"/>
                    </a:srgbClr>
                  </a:outerShdw>
                </a:effectLst>
                <a:latin typeface="Times New Roman" panose="02020603050405020304" pitchFamily="18" charset="0"/>
              </a:rPr>
              <a:t>n</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每个顶点都与其余顶点相邻的</a:t>
            </a:r>
            <a:r>
              <a:rPr lang="en-US" altLang="zh-CN" sz="2800" b="1" i="1" dirty="0">
                <a:latin typeface="Times New Roman" panose="02020603050405020304" pitchFamily="18" charset="0"/>
              </a:rPr>
              <a:t>n</a:t>
            </a:r>
            <a:r>
              <a:rPr lang="zh-CN" altLang="en-US" sz="2800" b="1" dirty="0">
                <a:latin typeface="Times New Roman" panose="02020603050405020304" pitchFamily="18" charset="0"/>
              </a:rPr>
              <a:t>阶无向简单图。</a:t>
            </a:r>
            <a:endParaRPr lang="en-US" altLang="zh-CN" sz="2800" b="1" dirty="0">
              <a:latin typeface="Times New Roman" panose="02020603050405020304" pitchFamily="18" charset="0"/>
            </a:endParaRPr>
          </a:p>
          <a:p>
            <a:pPr algn="just">
              <a:lnSpc>
                <a:spcPct val="105000"/>
              </a:lnSpc>
              <a:buFont typeface="Wingdings" panose="05000000000000000000" pitchFamily="2" charset="2"/>
              <a:buNone/>
            </a:pPr>
            <a:r>
              <a:rPr lang="en-US" altLang="zh-CN" sz="2800" b="1" dirty="0">
                <a:latin typeface="Times New Roman" panose="02020603050405020304" pitchFamily="18" charset="0"/>
              </a:rPr>
              <a:t>   </a:t>
            </a:r>
            <a:r>
              <a:rPr lang="zh-CN" altLang="en-US" sz="2800" b="1" dirty="0">
                <a:solidFill>
                  <a:schemeClr val="bg2"/>
                </a:solidFill>
                <a:effectLst>
                  <a:outerShdw blurRad="38100" dist="38100" dir="2700000" algn="tl">
                    <a:srgbClr val="000000">
                      <a:alpha val="43137"/>
                    </a:srgbClr>
                  </a:outerShdw>
                </a:effectLst>
                <a:latin typeface="Times New Roman" panose="02020603050405020304" pitchFamily="18" charset="0"/>
              </a:rPr>
              <a:t>简单性质</a:t>
            </a:r>
            <a:r>
              <a:rPr lang="en-US" altLang="zh-CN" sz="2800" b="1" dirty="0">
                <a:solidFill>
                  <a:schemeClr val="bg2"/>
                </a:solidFill>
                <a:effectLst>
                  <a:outerShdw blurRad="38100" dist="38100" dir="2700000" algn="tl">
                    <a:srgbClr val="000000">
                      <a:alpha val="43137"/>
                    </a:srgbClr>
                  </a:outerShdw>
                </a:effectLst>
                <a:latin typeface="Times New Roman" panose="02020603050405020304" pitchFamily="18" charset="0"/>
              </a:rPr>
              <a:t>: </a:t>
            </a:r>
            <a:r>
              <a:rPr lang="zh-CN" altLang="en-US" sz="2800" b="1" dirty="0">
                <a:solidFill>
                  <a:srgbClr val="C00000"/>
                </a:solidFill>
                <a:latin typeface="Times New Roman" panose="02020603050405020304" pitchFamily="18" charset="0"/>
              </a:rPr>
              <a:t>边数</a:t>
            </a:r>
            <a:r>
              <a:rPr lang="en-US" altLang="zh-CN" sz="2800" b="1" i="1" dirty="0">
                <a:solidFill>
                  <a:srgbClr val="C00000"/>
                </a:solidFill>
                <a:latin typeface="Times New Roman" panose="02020603050405020304" pitchFamily="18" charset="0"/>
              </a:rPr>
              <a:t>m</a:t>
            </a:r>
            <a:r>
              <a:rPr lang="en-US" altLang="zh-CN" sz="2800" b="1" dirty="0">
                <a:solidFill>
                  <a:srgbClr val="C00000"/>
                </a:solidFill>
                <a:latin typeface="Times New Roman" panose="02020603050405020304" pitchFamily="18" charset="0"/>
              </a:rPr>
              <a:t>=</a:t>
            </a:r>
            <a:r>
              <a:rPr lang="en-US" altLang="zh-CN" sz="2800" b="1" i="1" dirty="0">
                <a:solidFill>
                  <a:srgbClr val="C00000"/>
                </a:solidFill>
                <a:latin typeface="Times New Roman" panose="02020603050405020304" pitchFamily="18" charset="0"/>
              </a:rPr>
              <a:t>n</a:t>
            </a:r>
            <a:r>
              <a:rPr lang="en-US" altLang="zh-CN" sz="2800" b="1" dirty="0">
                <a:solidFill>
                  <a:srgbClr val="C00000"/>
                </a:solidFill>
                <a:latin typeface="Times New Roman" panose="02020603050405020304" pitchFamily="18" charset="0"/>
              </a:rPr>
              <a:t>(</a:t>
            </a:r>
            <a:r>
              <a:rPr lang="en-US" altLang="zh-CN" sz="2800" b="1" i="1" dirty="0">
                <a:solidFill>
                  <a:srgbClr val="C00000"/>
                </a:solidFill>
                <a:latin typeface="Times New Roman" panose="02020603050405020304" pitchFamily="18" charset="0"/>
              </a:rPr>
              <a:t>n</a:t>
            </a:r>
            <a:r>
              <a:rPr lang="en-US" altLang="zh-CN" sz="2800" b="1" dirty="0">
                <a:solidFill>
                  <a:srgbClr val="C00000"/>
                </a:solidFill>
                <a:latin typeface="Times New Roman" panose="02020603050405020304" pitchFamily="18" charset="0"/>
              </a:rPr>
              <a:t>-1)/2, </a:t>
            </a:r>
            <a:r>
              <a:rPr lang="en-US" altLang="zh-CN" sz="2800" b="1" i="1" dirty="0">
                <a:solidFill>
                  <a:srgbClr val="C00000"/>
                </a:solidFill>
                <a:latin typeface="Times New Roman" panose="02020603050405020304" pitchFamily="18" charset="0"/>
                <a:sym typeface="Symbol" panose="05050102010706020507" pitchFamily="18" charset="2"/>
              </a:rPr>
              <a:t></a:t>
            </a:r>
            <a:r>
              <a:rPr lang="en-US" altLang="zh-CN" sz="2800" b="1" dirty="0">
                <a:solidFill>
                  <a:srgbClr val="C00000"/>
                </a:solidFill>
                <a:latin typeface="Times New Roman" panose="02020603050405020304" pitchFamily="18" charset="0"/>
              </a:rPr>
              <a:t>=</a:t>
            </a:r>
            <a:r>
              <a:rPr lang="en-US" altLang="zh-CN" sz="2800" b="1" i="1" dirty="0">
                <a:solidFill>
                  <a:srgbClr val="C00000"/>
                </a:solidFill>
                <a:latin typeface="Times New Roman" panose="02020603050405020304" pitchFamily="18" charset="0"/>
                <a:sym typeface="Symbol" panose="05050102010706020507" pitchFamily="18" charset="2"/>
              </a:rPr>
              <a:t></a:t>
            </a:r>
            <a:r>
              <a:rPr lang="en-US" altLang="zh-CN" sz="2800" b="1" dirty="0">
                <a:solidFill>
                  <a:srgbClr val="C00000"/>
                </a:solidFill>
                <a:latin typeface="Times New Roman" panose="02020603050405020304" pitchFamily="18" charset="0"/>
              </a:rPr>
              <a:t>=</a:t>
            </a:r>
            <a:r>
              <a:rPr lang="en-US" altLang="zh-CN" sz="2800" b="1" i="1" dirty="0">
                <a:solidFill>
                  <a:srgbClr val="C00000"/>
                </a:solidFill>
                <a:latin typeface="Times New Roman" panose="02020603050405020304" pitchFamily="18" charset="0"/>
              </a:rPr>
              <a:t>n</a:t>
            </a:r>
            <a:r>
              <a:rPr lang="en-US" altLang="zh-CN" sz="2800" b="1" dirty="0">
                <a:solidFill>
                  <a:srgbClr val="C00000"/>
                </a:solidFill>
                <a:latin typeface="Times New Roman" panose="02020603050405020304" pitchFamily="18" charset="0"/>
              </a:rPr>
              <a:t>-1</a:t>
            </a:r>
          </a:p>
          <a:p>
            <a:pPr algn="just">
              <a:lnSpc>
                <a:spcPct val="105000"/>
              </a:lnSpc>
              <a:buFont typeface="Wingdings" panose="05000000000000000000" pitchFamily="2" charset="2"/>
              <a:buNone/>
            </a:pPr>
            <a:endParaRPr lang="en-US" altLang="zh-CN" sz="2800" b="1" dirty="0">
              <a:latin typeface="Times New Roman" panose="02020603050405020304" pitchFamily="18" charset="0"/>
            </a:endParaRPr>
          </a:p>
          <a:p>
            <a:pPr algn="just">
              <a:lnSpc>
                <a:spcPct val="105000"/>
              </a:lnSpc>
            </a:pPr>
            <a:r>
              <a:rPr lang="en-US" altLang="zh-CN" b="1" i="1" dirty="0">
                <a:solidFill>
                  <a:srgbClr val="C00000"/>
                </a:solidFill>
                <a:effectLst>
                  <a:outerShdw blurRad="38100" dist="38100" dir="2700000" algn="tl">
                    <a:srgbClr val="000000">
                      <a:alpha val="43137"/>
                    </a:srgbClr>
                  </a:outerShdw>
                </a:effectLst>
                <a:latin typeface="Times New Roman" panose="02020603050405020304" pitchFamily="18" charset="0"/>
              </a:rPr>
              <a:t>n</a:t>
            </a:r>
            <a:r>
              <a:rPr lang="zh-CN" altLang="en-US" b="1" dirty="0">
                <a:solidFill>
                  <a:srgbClr val="C00000"/>
                </a:solidFill>
                <a:effectLst>
                  <a:outerShdw blurRad="38100" dist="38100" dir="2700000" algn="tl">
                    <a:srgbClr val="000000">
                      <a:alpha val="43137"/>
                    </a:srgbClr>
                  </a:outerShdw>
                </a:effectLst>
                <a:latin typeface="Times New Roman" panose="02020603050405020304" pitchFamily="18" charset="0"/>
              </a:rPr>
              <a:t>阶</a:t>
            </a:r>
            <a:r>
              <a:rPr lang="zh-CN" altLang="en-US" b="1" dirty="0">
                <a:solidFill>
                  <a:srgbClr val="3366CC"/>
                </a:solidFill>
                <a:effectLst>
                  <a:outerShdw blurRad="38100" dist="38100" dir="2700000" algn="tl">
                    <a:srgbClr val="000000">
                      <a:alpha val="43137"/>
                    </a:srgbClr>
                  </a:outerShdw>
                </a:effectLst>
                <a:latin typeface="Times New Roman" panose="02020603050405020304" pitchFamily="18" charset="0"/>
              </a:rPr>
              <a:t>有向</a:t>
            </a:r>
            <a:r>
              <a:rPr lang="zh-CN" altLang="en-US" b="1" dirty="0">
                <a:solidFill>
                  <a:srgbClr val="C00000"/>
                </a:solidFill>
                <a:effectLst>
                  <a:outerShdw blurRad="38100" dist="38100" dir="2700000" algn="tl">
                    <a:srgbClr val="000000">
                      <a:alpha val="43137"/>
                    </a:srgbClr>
                  </a:outerShdw>
                </a:effectLst>
                <a:latin typeface="Times New Roman" panose="02020603050405020304" pitchFamily="18" charset="0"/>
              </a:rPr>
              <a:t>完全图</a:t>
            </a:r>
            <a:r>
              <a:rPr lang="en-US" altLang="zh-CN" b="1" dirty="0">
                <a:latin typeface="Times New Roman" panose="02020603050405020304" pitchFamily="18" charset="0"/>
              </a:rPr>
              <a:t>:</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每对顶点之间均有</a:t>
            </a:r>
            <a:r>
              <a:rPr lang="zh-CN" altLang="en-US" sz="2800" b="1" u="sng" dirty="0">
                <a:effectLst>
                  <a:outerShdw blurRad="38100" dist="38100" dir="2700000" algn="tl">
                    <a:srgbClr val="000000">
                      <a:alpha val="43137"/>
                    </a:srgbClr>
                  </a:outerShdw>
                </a:effectLst>
                <a:latin typeface="Times New Roman" panose="02020603050405020304" pitchFamily="18" charset="0"/>
              </a:rPr>
              <a:t>两条</a:t>
            </a:r>
            <a:r>
              <a:rPr lang="zh-CN" altLang="en-US" sz="2800" b="1" dirty="0">
                <a:latin typeface="Times New Roman" panose="02020603050405020304" pitchFamily="18" charset="0"/>
              </a:rPr>
              <a:t>方向相反的有向边的</a:t>
            </a:r>
            <a:r>
              <a:rPr lang="en-US" altLang="zh-CN" sz="2800" b="1" i="1" dirty="0">
                <a:latin typeface="Times New Roman" panose="02020603050405020304" pitchFamily="18" charset="0"/>
              </a:rPr>
              <a:t>n</a:t>
            </a:r>
            <a:r>
              <a:rPr lang="zh-CN" altLang="en-US" sz="2800" b="1" dirty="0">
                <a:latin typeface="Times New Roman" panose="02020603050405020304" pitchFamily="18" charset="0"/>
              </a:rPr>
              <a:t>阶有向简单图。</a:t>
            </a:r>
            <a:endParaRPr lang="en-US" altLang="zh-CN" sz="2800" b="1" dirty="0">
              <a:latin typeface="Times New Roman" panose="02020603050405020304" pitchFamily="18" charset="0"/>
            </a:endParaRPr>
          </a:p>
          <a:p>
            <a:pPr algn="just">
              <a:lnSpc>
                <a:spcPct val="105000"/>
              </a:lnSpc>
              <a:buFont typeface="Wingdings" panose="05000000000000000000" pitchFamily="2" charset="2"/>
              <a:buNone/>
            </a:pPr>
            <a:r>
              <a:rPr lang="en-US" altLang="zh-CN" sz="2800" b="1" dirty="0">
                <a:latin typeface="Times New Roman" panose="02020603050405020304" pitchFamily="18" charset="0"/>
              </a:rPr>
              <a:t>    </a:t>
            </a:r>
            <a:r>
              <a:rPr lang="zh-CN" altLang="en-US" sz="2800" b="1" dirty="0">
                <a:solidFill>
                  <a:schemeClr val="bg2"/>
                </a:solidFill>
                <a:effectLst>
                  <a:outerShdw blurRad="38100" dist="38100" dir="2700000" algn="tl">
                    <a:srgbClr val="000000">
                      <a:alpha val="43137"/>
                    </a:srgbClr>
                  </a:outerShdw>
                </a:effectLst>
                <a:latin typeface="Times New Roman" panose="02020603050405020304" pitchFamily="18" charset="0"/>
              </a:rPr>
              <a:t>简单性质</a:t>
            </a:r>
            <a:r>
              <a:rPr lang="en-US" altLang="zh-CN" sz="2800" b="1" dirty="0">
                <a:solidFill>
                  <a:schemeClr val="bg2"/>
                </a:solidFill>
                <a:effectLst>
                  <a:outerShdw blurRad="38100" dist="38100" dir="2700000" algn="tl">
                    <a:srgbClr val="000000">
                      <a:alpha val="43137"/>
                    </a:srgbClr>
                  </a:outerShdw>
                </a:effectLst>
                <a:latin typeface="Times New Roman" panose="02020603050405020304" pitchFamily="18" charset="0"/>
              </a:rPr>
              <a:t>: </a:t>
            </a:r>
            <a:r>
              <a:rPr lang="zh-CN" altLang="en-US" sz="2800" b="1" dirty="0">
                <a:solidFill>
                  <a:srgbClr val="C00000"/>
                </a:solidFill>
                <a:latin typeface="Times New Roman" panose="02020603050405020304" pitchFamily="18" charset="0"/>
              </a:rPr>
              <a:t>边数</a:t>
            </a:r>
            <a:r>
              <a:rPr lang="en-US" altLang="zh-CN" sz="2800" b="1" i="1" dirty="0">
                <a:solidFill>
                  <a:srgbClr val="C00000"/>
                </a:solidFill>
                <a:latin typeface="Times New Roman" panose="02020603050405020304" pitchFamily="18" charset="0"/>
              </a:rPr>
              <a:t>m</a:t>
            </a:r>
            <a:r>
              <a:rPr lang="en-US" altLang="zh-CN" sz="2800" b="1" dirty="0">
                <a:solidFill>
                  <a:srgbClr val="C00000"/>
                </a:solidFill>
                <a:latin typeface="Times New Roman" panose="02020603050405020304" pitchFamily="18" charset="0"/>
              </a:rPr>
              <a:t>=</a:t>
            </a:r>
            <a:r>
              <a:rPr lang="en-US" altLang="zh-CN" sz="2800" b="1" i="1" dirty="0">
                <a:solidFill>
                  <a:srgbClr val="C00000"/>
                </a:solidFill>
                <a:latin typeface="Times New Roman" panose="02020603050405020304" pitchFamily="18" charset="0"/>
              </a:rPr>
              <a:t>n</a:t>
            </a:r>
            <a:r>
              <a:rPr lang="en-US" altLang="zh-CN" sz="2800" b="1" dirty="0">
                <a:solidFill>
                  <a:srgbClr val="C00000"/>
                </a:solidFill>
                <a:latin typeface="Times New Roman" panose="02020603050405020304" pitchFamily="18" charset="0"/>
              </a:rPr>
              <a:t>(</a:t>
            </a:r>
            <a:r>
              <a:rPr lang="en-US" altLang="zh-CN" sz="2800" b="1" i="1" dirty="0">
                <a:solidFill>
                  <a:srgbClr val="C00000"/>
                </a:solidFill>
                <a:latin typeface="Times New Roman" panose="02020603050405020304" pitchFamily="18" charset="0"/>
              </a:rPr>
              <a:t>n</a:t>
            </a:r>
            <a:r>
              <a:rPr lang="en-US" altLang="zh-CN" sz="2800" b="1" dirty="0">
                <a:solidFill>
                  <a:srgbClr val="C00000"/>
                </a:solidFill>
                <a:latin typeface="Times New Roman" panose="02020603050405020304" pitchFamily="18" charset="0"/>
              </a:rPr>
              <a:t>-1), </a:t>
            </a:r>
            <a:r>
              <a:rPr lang="en-US" altLang="zh-CN" sz="2800" b="1" i="1" dirty="0">
                <a:solidFill>
                  <a:srgbClr val="C00000"/>
                </a:solidFill>
                <a:latin typeface="Times New Roman" panose="02020603050405020304" pitchFamily="18" charset="0"/>
                <a:sym typeface="Symbol" panose="05050102010706020507" pitchFamily="18" charset="2"/>
              </a:rPr>
              <a:t></a:t>
            </a:r>
            <a:r>
              <a:rPr lang="en-US" altLang="zh-CN" sz="2800" b="1" i="1" baseline="30000" dirty="0">
                <a:solidFill>
                  <a:srgbClr val="C00000"/>
                </a:solidFill>
                <a:latin typeface="Times New Roman" panose="02020603050405020304" pitchFamily="18" charset="0"/>
                <a:sym typeface="Symbol" panose="05050102010706020507" pitchFamily="18" charset="2"/>
              </a:rPr>
              <a:t>+</a:t>
            </a:r>
            <a:r>
              <a:rPr lang="en-US" altLang="zh-CN" sz="2800" b="1" dirty="0">
                <a:solidFill>
                  <a:srgbClr val="C00000"/>
                </a:solidFill>
                <a:latin typeface="Times New Roman" panose="02020603050405020304" pitchFamily="18" charset="0"/>
              </a:rPr>
              <a:t>=</a:t>
            </a:r>
            <a:r>
              <a:rPr lang="en-US" altLang="zh-CN" sz="2800" b="1" i="1" dirty="0">
                <a:solidFill>
                  <a:srgbClr val="C00000"/>
                </a:solidFill>
                <a:latin typeface="Times New Roman" panose="02020603050405020304" pitchFamily="18" charset="0"/>
                <a:sym typeface="Symbol" panose="05050102010706020507" pitchFamily="18" charset="2"/>
              </a:rPr>
              <a:t></a:t>
            </a:r>
            <a:r>
              <a:rPr lang="en-US" altLang="zh-CN" sz="2800" b="1" i="1" baseline="30000" dirty="0">
                <a:solidFill>
                  <a:srgbClr val="C00000"/>
                </a:solidFill>
                <a:latin typeface="Times New Roman" panose="02020603050405020304" pitchFamily="18" charset="0"/>
                <a:sym typeface="Symbol" panose="05050102010706020507" pitchFamily="18" charset="2"/>
              </a:rPr>
              <a:t>+</a:t>
            </a:r>
            <a:r>
              <a:rPr lang="en-US" altLang="zh-CN" sz="2800" b="1" dirty="0">
                <a:solidFill>
                  <a:srgbClr val="C00000"/>
                </a:solidFill>
                <a:latin typeface="Times New Roman" panose="02020603050405020304" pitchFamily="18" charset="0"/>
              </a:rPr>
              <a:t>=</a:t>
            </a:r>
            <a:r>
              <a:rPr lang="en-US" altLang="zh-CN" sz="2800" b="1" i="1" dirty="0">
                <a:solidFill>
                  <a:srgbClr val="C00000"/>
                </a:solidFill>
                <a:latin typeface="Times New Roman" panose="02020603050405020304" pitchFamily="18" charset="0"/>
                <a:sym typeface="Symbol" panose="05050102010706020507" pitchFamily="18" charset="2"/>
              </a:rPr>
              <a:t></a:t>
            </a:r>
            <a:r>
              <a:rPr lang="en-US" altLang="zh-CN" sz="2800" b="1" i="1" baseline="30000" dirty="0">
                <a:solidFill>
                  <a:srgbClr val="C00000"/>
                </a:solidFill>
                <a:latin typeface="Times New Roman" panose="02020603050405020304" pitchFamily="18" charset="0"/>
                <a:sym typeface="Symbol" panose="05050102010706020507" pitchFamily="18" charset="2"/>
              </a:rPr>
              <a:t>-</a:t>
            </a:r>
            <a:r>
              <a:rPr lang="en-US" altLang="zh-CN" sz="2800" b="1" dirty="0">
                <a:solidFill>
                  <a:srgbClr val="C00000"/>
                </a:solidFill>
                <a:latin typeface="Times New Roman" panose="02020603050405020304" pitchFamily="18" charset="0"/>
              </a:rPr>
              <a:t>=</a:t>
            </a:r>
            <a:r>
              <a:rPr lang="en-US" altLang="zh-CN" sz="2800" b="1" i="1" dirty="0">
                <a:solidFill>
                  <a:srgbClr val="C00000"/>
                </a:solidFill>
                <a:latin typeface="Times New Roman" panose="02020603050405020304" pitchFamily="18" charset="0"/>
                <a:sym typeface="Symbol" panose="05050102010706020507" pitchFamily="18" charset="2"/>
              </a:rPr>
              <a:t></a:t>
            </a:r>
            <a:r>
              <a:rPr lang="en-US" altLang="zh-CN" sz="2800" b="1" i="1" baseline="30000" dirty="0">
                <a:solidFill>
                  <a:srgbClr val="C00000"/>
                </a:solidFill>
                <a:latin typeface="Times New Roman" panose="02020603050405020304" pitchFamily="18" charset="0"/>
                <a:sym typeface="Symbol" panose="05050102010706020507" pitchFamily="18" charset="2"/>
              </a:rPr>
              <a:t>-</a:t>
            </a:r>
            <a:r>
              <a:rPr lang="en-US" altLang="zh-CN" sz="2800" b="1" dirty="0">
                <a:solidFill>
                  <a:srgbClr val="C00000"/>
                </a:solidFill>
                <a:latin typeface="Times New Roman" panose="02020603050405020304" pitchFamily="18" charset="0"/>
              </a:rPr>
              <a:t>=</a:t>
            </a:r>
            <a:r>
              <a:rPr lang="en-US" altLang="zh-CN" sz="2800" b="1" i="1" dirty="0">
                <a:solidFill>
                  <a:srgbClr val="C00000"/>
                </a:solidFill>
                <a:latin typeface="Times New Roman" panose="02020603050405020304" pitchFamily="18" charset="0"/>
              </a:rPr>
              <a:t>n</a:t>
            </a:r>
            <a:r>
              <a:rPr lang="en-US" altLang="zh-CN" sz="2800" b="1" dirty="0">
                <a:solidFill>
                  <a:srgbClr val="C00000"/>
                </a:solidFill>
                <a:latin typeface="Times New Roman" panose="02020603050405020304" pitchFamily="18" charset="0"/>
              </a:rPr>
              <a:t>-1</a:t>
            </a:r>
          </a:p>
          <a:p>
            <a:pPr algn="just">
              <a:lnSpc>
                <a:spcPct val="105000"/>
              </a:lnSpc>
              <a:buFont typeface="Wingdings" panose="05000000000000000000" pitchFamily="2" charset="2"/>
              <a:buNone/>
            </a:pPr>
            <a:r>
              <a:rPr lang="en-US" altLang="zh-CN" sz="2800" b="1" dirty="0">
                <a:solidFill>
                  <a:srgbClr val="C00000"/>
                </a:solidFill>
                <a:latin typeface="Times New Roman" panose="02020603050405020304" pitchFamily="18" charset="0"/>
                <a:sym typeface="Symbol" panose="05050102010706020507" pitchFamily="18" charset="2"/>
              </a:rPr>
              <a:t>                                                 </a:t>
            </a:r>
            <a:r>
              <a:rPr lang="en-US" altLang="zh-CN" sz="2800" b="1" i="1" dirty="0">
                <a:solidFill>
                  <a:srgbClr val="C00000"/>
                </a:solidFill>
                <a:latin typeface="Times New Roman" panose="02020603050405020304" pitchFamily="18" charset="0"/>
                <a:sym typeface="Symbol" panose="05050102010706020507" pitchFamily="18" charset="2"/>
              </a:rPr>
              <a:t>= =2(n-1)</a:t>
            </a:r>
            <a:endParaRPr lang="en-US" altLang="zh-CN" sz="2800" b="1" dirty="0">
              <a:solidFill>
                <a:srgbClr val="C00000"/>
              </a:solidFill>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94F12E6-08EF-40B4-97A3-864514E68F0C}" type="slidenum">
              <a:rPr lang="en-US" altLang="zh-CN" sz="1200">
                <a:latin typeface="Arial Black" panose="020B0A04020102020204" pitchFamily="34" charset="0"/>
              </a:rPr>
              <a:pPr>
                <a:spcBef>
                  <a:spcPct val="0"/>
                </a:spcBef>
                <a:buClrTx/>
                <a:buSzTx/>
                <a:buFontTx/>
                <a:buNone/>
              </a:pPr>
              <a:t>23</a:t>
            </a:fld>
            <a:endParaRPr lang="en-US" altLang="zh-CN" sz="1200">
              <a:latin typeface="Arial Black" panose="020B0A04020102020204" pitchFamily="34" charset="0"/>
            </a:endParaRPr>
          </a:p>
        </p:txBody>
      </p:sp>
      <p:sp>
        <p:nvSpPr>
          <p:cNvPr id="160770" name="Rectangle 2"/>
          <p:cNvSpPr>
            <a:spLocks noGrp="1" noChangeArrowheads="1"/>
          </p:cNvSpPr>
          <p:nvPr>
            <p:ph type="title"/>
          </p:nvPr>
        </p:nvSpPr>
        <p:spPr>
          <a:xfrm>
            <a:off x="412750" y="165100"/>
            <a:ext cx="8002588" cy="855663"/>
          </a:xfrm>
        </p:spPr>
        <p:txBody>
          <a:bodyPr/>
          <a:lstStyle/>
          <a:p>
            <a:pPr>
              <a:defRPr/>
            </a:pPr>
            <a:r>
              <a:rPr lang="zh-CN" altLang="en-US" b="1" dirty="0">
                <a:solidFill>
                  <a:srgbClr val="A50021"/>
                </a:solidFill>
                <a:effectLst>
                  <a:outerShdw blurRad="38100" dist="38100" dir="2700000" algn="tl">
                    <a:srgbClr val="C0C0C0"/>
                  </a:outerShdw>
                </a:effectLst>
                <a:latin typeface="宋体" charset="-122"/>
              </a:rPr>
              <a:t>完全图</a:t>
            </a:r>
            <a:endParaRPr lang="en-US" altLang="zh-CN" b="1" dirty="0">
              <a:solidFill>
                <a:srgbClr val="A50021"/>
              </a:solidFill>
              <a:effectLst>
                <a:outerShdw blurRad="38100" dist="38100" dir="2700000" algn="tl">
                  <a:srgbClr val="C0C0C0"/>
                </a:outerShdw>
              </a:effectLst>
              <a:latin typeface="宋体" charset="-122"/>
            </a:endParaRPr>
          </a:p>
        </p:txBody>
      </p:sp>
      <p:sp>
        <p:nvSpPr>
          <p:cNvPr id="49156" name="Rectangle 3"/>
          <p:cNvSpPr>
            <a:spLocks noGrp="1" noChangeArrowheads="1"/>
          </p:cNvSpPr>
          <p:nvPr>
            <p:ph type="body" idx="1"/>
          </p:nvPr>
        </p:nvSpPr>
        <p:spPr>
          <a:xfrm>
            <a:off x="412750" y="1473994"/>
            <a:ext cx="7935913" cy="4321175"/>
          </a:xfrm>
          <a:solidFill>
            <a:srgbClr val="D1FBFF">
              <a:alpha val="98822"/>
            </a:srgbClr>
          </a:solidFill>
          <a:ln w="28575">
            <a:solidFill>
              <a:srgbClr val="003399"/>
            </a:solidFill>
            <a:miter lim="800000"/>
            <a:headEnd/>
            <a:tailEnd/>
          </a:ln>
        </p:spPr>
        <p:txBody>
          <a:bodyPr/>
          <a:lstStyle/>
          <a:p>
            <a:pPr>
              <a:spcBef>
                <a:spcPct val="40000"/>
              </a:spcBef>
              <a:buFont typeface="Wingdings" panose="05000000000000000000" pitchFamily="2" charset="2"/>
              <a:buNone/>
            </a:pPr>
            <a:r>
              <a:rPr lang="en-US" altLang="zh-CN" sz="2800" b="1" dirty="0">
                <a:latin typeface="Times New Roman" panose="02020603050405020304" pitchFamily="18" charset="0"/>
              </a:rPr>
              <a:t> (1) </a:t>
            </a:r>
            <a:r>
              <a:rPr lang="zh-CN" altLang="en-US" sz="2800" b="1" dirty="0">
                <a:latin typeface="Times New Roman" panose="02020603050405020304" pitchFamily="18" charset="0"/>
              </a:rPr>
              <a:t>为</a:t>
            </a:r>
            <a:r>
              <a:rPr lang="en-US" altLang="zh-CN" sz="2800" b="1" dirty="0">
                <a:latin typeface="Times New Roman" panose="02020603050405020304" pitchFamily="18" charset="0"/>
              </a:rPr>
              <a:t>5</a:t>
            </a:r>
            <a:r>
              <a:rPr lang="zh-CN" altLang="en-US" sz="2800" b="1" dirty="0">
                <a:latin typeface="Times New Roman" panose="02020603050405020304" pitchFamily="18" charset="0"/>
              </a:rPr>
              <a:t>阶</a:t>
            </a:r>
            <a:r>
              <a:rPr lang="zh-CN" altLang="en-US" sz="2800" b="1" u="sng" dirty="0">
                <a:effectLst>
                  <a:outerShdw blurRad="38100" dist="38100" dir="2700000" algn="tl">
                    <a:srgbClr val="000000">
                      <a:alpha val="43137"/>
                    </a:srgbClr>
                  </a:outerShdw>
                </a:effectLst>
                <a:latin typeface="Times New Roman" panose="02020603050405020304" pitchFamily="18" charset="0"/>
              </a:rPr>
              <a:t>无向</a:t>
            </a:r>
            <a:r>
              <a:rPr lang="zh-CN" altLang="en-US" sz="2800" b="1" dirty="0">
                <a:latin typeface="Times New Roman" panose="02020603050405020304" pitchFamily="18" charset="0"/>
              </a:rPr>
              <a:t>完全图</a:t>
            </a:r>
            <a:r>
              <a:rPr lang="en-US" altLang="zh-CN" sz="2800" b="1" i="1" dirty="0">
                <a:latin typeface="Times New Roman" panose="02020603050405020304" pitchFamily="18" charset="0"/>
              </a:rPr>
              <a:t>K</a:t>
            </a:r>
            <a:r>
              <a:rPr lang="en-US" altLang="zh-CN" sz="2800" b="1" baseline="-30000" dirty="0">
                <a:latin typeface="Times New Roman" panose="02020603050405020304" pitchFamily="18" charset="0"/>
              </a:rPr>
              <a:t>5</a:t>
            </a:r>
          </a:p>
          <a:p>
            <a:pPr>
              <a:spcBef>
                <a:spcPct val="40000"/>
              </a:spcBef>
              <a:buFont typeface="Wingdings" panose="05000000000000000000" pitchFamily="2" charset="2"/>
              <a:buNone/>
            </a:pPr>
            <a:r>
              <a:rPr lang="en-US" altLang="zh-CN" sz="2800" b="1" dirty="0">
                <a:latin typeface="Times New Roman" panose="02020603050405020304" pitchFamily="18" charset="0"/>
              </a:rPr>
              <a:t> (2) </a:t>
            </a:r>
            <a:r>
              <a:rPr lang="zh-CN" altLang="en-US" sz="2800" b="1" dirty="0">
                <a:latin typeface="Times New Roman" panose="02020603050405020304" pitchFamily="18" charset="0"/>
              </a:rPr>
              <a:t>为</a:t>
            </a:r>
            <a:r>
              <a:rPr lang="en-US" altLang="zh-CN" sz="2800" b="1" dirty="0">
                <a:latin typeface="Times New Roman" panose="02020603050405020304" pitchFamily="18" charset="0"/>
              </a:rPr>
              <a:t>3</a:t>
            </a:r>
            <a:r>
              <a:rPr lang="zh-CN" altLang="en-US" sz="2800" b="1" dirty="0">
                <a:latin typeface="Times New Roman" panose="02020603050405020304" pitchFamily="18" charset="0"/>
              </a:rPr>
              <a:t>阶</a:t>
            </a:r>
            <a:r>
              <a:rPr lang="zh-CN" altLang="en-US" sz="2800" b="1" u="sng" dirty="0">
                <a:effectLst>
                  <a:outerShdw blurRad="38100" dist="38100" dir="2700000" algn="tl">
                    <a:srgbClr val="000000">
                      <a:alpha val="43137"/>
                    </a:srgbClr>
                  </a:outerShdw>
                </a:effectLst>
                <a:latin typeface="Times New Roman" panose="02020603050405020304" pitchFamily="18" charset="0"/>
              </a:rPr>
              <a:t>有向</a:t>
            </a:r>
            <a:r>
              <a:rPr lang="zh-CN" altLang="en-US" sz="2800" b="1" dirty="0">
                <a:latin typeface="Times New Roman" panose="02020603050405020304" pitchFamily="18" charset="0"/>
              </a:rPr>
              <a:t>完全图</a:t>
            </a:r>
          </a:p>
          <a:p>
            <a:pPr>
              <a:spcBef>
                <a:spcPct val="40000"/>
              </a:spcBef>
              <a:buFont typeface="Wingdings" panose="05000000000000000000" pitchFamily="2" charset="2"/>
              <a:buNone/>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(3) </a:t>
            </a:r>
            <a:r>
              <a:rPr lang="zh-CN" altLang="en-US" sz="2800" b="1" dirty="0">
                <a:latin typeface="Times New Roman" panose="02020603050405020304" pitchFamily="18" charset="0"/>
              </a:rPr>
              <a:t>为</a:t>
            </a:r>
            <a:r>
              <a:rPr lang="zh-CN" altLang="en-US" sz="2800" b="1" u="sng" dirty="0">
                <a:effectLst>
                  <a:outerShdw blurRad="38100" dist="38100" dir="2700000" algn="tl">
                    <a:srgbClr val="000000">
                      <a:alpha val="43137"/>
                    </a:srgbClr>
                  </a:outerShdw>
                </a:effectLst>
                <a:latin typeface="Times New Roman" panose="02020603050405020304" pitchFamily="18" charset="0"/>
              </a:rPr>
              <a:t>彼得森图</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它是</a:t>
            </a:r>
            <a:r>
              <a:rPr lang="en-US" altLang="zh-CN" sz="2800" b="1" dirty="0">
                <a:latin typeface="Times New Roman" panose="02020603050405020304" pitchFamily="18" charset="0"/>
              </a:rPr>
              <a:t>10</a:t>
            </a:r>
            <a:r>
              <a:rPr lang="zh-CN" altLang="en-US" sz="2800" b="1" dirty="0">
                <a:latin typeface="Times New Roman" panose="02020603050405020304" pitchFamily="18" charset="0"/>
              </a:rPr>
              <a:t>阶</a:t>
            </a:r>
            <a:r>
              <a:rPr lang="en-US" altLang="zh-CN" sz="2800" b="1" dirty="0">
                <a:latin typeface="Times New Roman" panose="02020603050405020304" pitchFamily="18" charset="0"/>
              </a:rPr>
              <a:t>3</a:t>
            </a:r>
            <a:r>
              <a:rPr lang="zh-CN" altLang="en-US" sz="2800" b="1" dirty="0">
                <a:latin typeface="Times New Roman" panose="02020603050405020304" pitchFamily="18" charset="0"/>
              </a:rPr>
              <a:t>度</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 </a:t>
            </a:r>
          </a:p>
        </p:txBody>
      </p:sp>
      <p:grpSp>
        <p:nvGrpSpPr>
          <p:cNvPr id="49157" name="Group 11"/>
          <p:cNvGrpSpPr>
            <a:grpSpLocks/>
          </p:cNvGrpSpPr>
          <p:nvPr/>
        </p:nvGrpSpPr>
        <p:grpSpPr bwMode="auto">
          <a:xfrm>
            <a:off x="971550" y="3357563"/>
            <a:ext cx="6689725" cy="2281237"/>
            <a:chOff x="612" y="2115"/>
            <a:chExt cx="4214" cy="1437"/>
          </a:xfrm>
        </p:grpSpPr>
        <p:sp>
          <p:nvSpPr>
            <p:cNvPr id="49158" name="Text Box 6"/>
            <p:cNvSpPr txBox="1">
              <a:spLocks noChangeArrowheads="1"/>
            </p:cNvSpPr>
            <p:nvPr/>
          </p:nvSpPr>
          <p:spPr bwMode="auto">
            <a:xfrm>
              <a:off x="1008" y="326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a:latin typeface="Times New Roman" panose="02020603050405020304" pitchFamily="18" charset="0"/>
                </a:rPr>
                <a:t>(1)</a:t>
              </a:r>
            </a:p>
          </p:txBody>
        </p:sp>
        <p:sp>
          <p:nvSpPr>
            <p:cNvPr id="49159" name="Text Box 7"/>
            <p:cNvSpPr txBox="1">
              <a:spLocks noChangeArrowheads="1"/>
            </p:cNvSpPr>
            <p:nvPr/>
          </p:nvSpPr>
          <p:spPr bwMode="auto">
            <a:xfrm>
              <a:off x="2592" y="326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a:latin typeface="Times New Roman" panose="02020603050405020304" pitchFamily="18" charset="0"/>
                </a:rPr>
                <a:t>(2)</a:t>
              </a:r>
            </a:p>
          </p:txBody>
        </p:sp>
        <p:pic>
          <p:nvPicPr>
            <p:cNvPr id="49160" name="Picture 8" descr="18-8"/>
            <p:cNvPicPr>
              <a:picLocks noChangeAspect="1" noChangeArrowheads="1"/>
            </p:cNvPicPr>
            <p:nvPr/>
          </p:nvPicPr>
          <p:blipFill>
            <a:blip r:embed="rId3">
              <a:extLst>
                <a:ext uri="{28A0092B-C50C-407E-A947-70E740481C1C}">
                  <a14:useLocalDpi xmlns:a14="http://schemas.microsoft.com/office/drawing/2010/main" val="0"/>
                </a:ext>
              </a:extLst>
            </a:blip>
            <a:srcRect l="61092"/>
            <a:stretch>
              <a:fillRect/>
            </a:stretch>
          </p:blipFill>
          <p:spPr bwMode="auto">
            <a:xfrm>
              <a:off x="3742" y="2205"/>
              <a:ext cx="1084"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1" name="Text Box 9"/>
            <p:cNvSpPr txBox="1">
              <a:spLocks noChangeArrowheads="1"/>
            </p:cNvSpPr>
            <p:nvPr/>
          </p:nvSpPr>
          <p:spPr bwMode="auto">
            <a:xfrm>
              <a:off x="4176" y="321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a:latin typeface="Times New Roman" panose="02020603050405020304" pitchFamily="18" charset="0"/>
                </a:rPr>
                <a:t>(3)</a:t>
              </a:r>
            </a:p>
          </p:txBody>
        </p:sp>
        <p:pic>
          <p:nvPicPr>
            <p:cNvPr id="49162"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 y="2115"/>
              <a:ext cx="2722" cy="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5B52207-1D81-4781-BB53-BD58AFB630C4}" type="slidenum">
              <a:rPr lang="en-US" altLang="zh-CN" sz="1200">
                <a:latin typeface="Arial Black" panose="020B0A04020102020204" pitchFamily="34" charset="0"/>
              </a:rPr>
              <a:pPr>
                <a:spcBef>
                  <a:spcPct val="0"/>
                </a:spcBef>
                <a:buClrTx/>
                <a:buSzTx/>
                <a:buFontTx/>
                <a:buNone/>
              </a:pPr>
              <a:t>24</a:t>
            </a:fld>
            <a:endParaRPr lang="en-US" altLang="zh-CN" sz="1200">
              <a:latin typeface="Arial Black" panose="020B0A04020102020204" pitchFamily="34" charset="0"/>
            </a:endParaRPr>
          </a:p>
        </p:txBody>
      </p:sp>
      <p:sp>
        <p:nvSpPr>
          <p:cNvPr id="162818" name="Rectangle 2"/>
          <p:cNvSpPr>
            <a:spLocks noGrp="1" noChangeArrowheads="1"/>
          </p:cNvSpPr>
          <p:nvPr>
            <p:ph type="title"/>
          </p:nvPr>
        </p:nvSpPr>
        <p:spPr>
          <a:xfrm>
            <a:off x="395288" y="188913"/>
            <a:ext cx="8229600" cy="914400"/>
          </a:xfrm>
        </p:spPr>
        <p:txBody>
          <a:bodyPr/>
          <a:lstStyle/>
          <a:p>
            <a:pPr>
              <a:defRPr/>
            </a:pPr>
            <a:r>
              <a:rPr lang="zh-CN" altLang="en-US" b="1" dirty="0">
                <a:solidFill>
                  <a:srgbClr val="A50021"/>
                </a:solidFill>
                <a:effectLst>
                  <a:outerShdw blurRad="38100" dist="38100" dir="2700000" algn="tl">
                    <a:srgbClr val="C0C0C0"/>
                  </a:outerShdw>
                </a:effectLst>
                <a:latin typeface="宋体" charset="-122"/>
              </a:rPr>
              <a:t>子图</a:t>
            </a:r>
            <a:r>
              <a:rPr lang="zh-CN" altLang="en-US" b="1" dirty="0">
                <a:latin typeface="宋体" charset="-122"/>
              </a:rPr>
              <a:t> </a:t>
            </a:r>
          </a:p>
        </p:txBody>
      </p:sp>
      <p:sp>
        <p:nvSpPr>
          <p:cNvPr id="50180" name="Rectangle 3"/>
          <p:cNvSpPr>
            <a:spLocks noGrp="1" noChangeArrowheads="1"/>
          </p:cNvSpPr>
          <p:nvPr>
            <p:ph type="body" idx="1"/>
          </p:nvPr>
        </p:nvSpPr>
        <p:spPr>
          <a:xfrm>
            <a:off x="377825" y="1155700"/>
            <a:ext cx="8610600" cy="5688013"/>
          </a:xfrm>
        </p:spPr>
        <p:txBody>
          <a:bodyPr/>
          <a:lstStyle/>
          <a:p>
            <a:pPr algn="just">
              <a:spcBef>
                <a:spcPct val="15000"/>
              </a:spcBef>
              <a:buFont typeface="Wingdings" panose="05000000000000000000" pitchFamily="2" charset="2"/>
              <a:buNone/>
            </a:pPr>
            <a:r>
              <a:rPr lang="zh-CN" altLang="en-US" sz="3600" b="1" dirty="0">
                <a:solidFill>
                  <a:srgbClr val="C00000"/>
                </a:solidFill>
                <a:effectLst>
                  <a:outerShdw blurRad="38100" dist="38100" dir="2700000" algn="tl">
                    <a:srgbClr val="000000">
                      <a:alpha val="43137"/>
                    </a:srgbClr>
                  </a:outerShdw>
                </a:effectLst>
                <a:latin typeface="Times New Roman" panose="02020603050405020304" pitchFamily="18" charset="0"/>
              </a:rPr>
              <a:t>定义</a:t>
            </a: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rPr>
              <a:t> </a:t>
            </a:r>
            <a:r>
              <a:rPr lang="zh-CN" altLang="en-US" sz="2800" b="1" dirty="0">
                <a:latin typeface="Times New Roman" panose="02020603050405020304" pitchFamily="18" charset="0"/>
              </a:rPr>
              <a:t>设</a:t>
            </a:r>
            <a:r>
              <a:rPr lang="en-US" altLang="zh-CN" sz="2800" b="1" i="1" dirty="0">
                <a:latin typeface="Times New Roman" panose="02020603050405020304" pitchFamily="18" charset="0"/>
              </a:rPr>
              <a:t>G</a:t>
            </a:r>
            <a:r>
              <a:rPr lang="en-US" altLang="zh-CN" sz="2800" b="1" dirty="0">
                <a:latin typeface="Times New Roman" panose="02020603050405020304" pitchFamily="18" charset="0"/>
              </a:rPr>
              <a:t>=&lt;</a:t>
            </a:r>
            <a:r>
              <a:rPr lang="en-US" altLang="zh-CN" sz="2800" b="1" i="1" dirty="0">
                <a:latin typeface="Times New Roman" panose="02020603050405020304" pitchFamily="18" charset="0"/>
              </a:rPr>
              <a:t>V</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E</a:t>
            </a:r>
            <a:r>
              <a:rPr lang="en-US" altLang="zh-CN" sz="2800" b="1" dirty="0">
                <a:latin typeface="Times New Roman" panose="02020603050405020304" pitchFamily="18" charset="0"/>
              </a:rPr>
              <a:t>&gt;, </a:t>
            </a:r>
            <a:r>
              <a:rPr lang="en-US" altLang="zh-CN" sz="2800" b="1" i="1" dirty="0">
                <a:latin typeface="Times New Roman" panose="02020603050405020304" pitchFamily="18" charset="0"/>
              </a:rPr>
              <a:t>G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=&lt;</a:t>
            </a:r>
            <a:r>
              <a:rPr lang="en-US" altLang="zh-CN" sz="2800" b="1" i="1" dirty="0">
                <a:latin typeface="Times New Roman" panose="02020603050405020304" pitchFamily="18" charset="0"/>
              </a:rPr>
              <a:t>V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E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&gt;</a:t>
            </a:r>
            <a:r>
              <a:rPr lang="zh-CN" altLang="en-US" sz="2800" b="1" dirty="0">
                <a:latin typeface="Times New Roman" panose="02020603050405020304" pitchFamily="18" charset="0"/>
              </a:rPr>
              <a:t>是</a:t>
            </a:r>
            <a:r>
              <a:rPr lang="en-US" altLang="zh-CN" sz="2800" b="1" dirty="0">
                <a:latin typeface="Times New Roman" panose="02020603050405020304" pitchFamily="18" charset="0"/>
              </a:rPr>
              <a:t>2</a:t>
            </a:r>
            <a:r>
              <a:rPr lang="zh-CN" altLang="en-US" sz="2800" b="1" dirty="0">
                <a:latin typeface="Times New Roman" panose="02020603050405020304" pitchFamily="18" charset="0"/>
              </a:rPr>
              <a:t>个图。</a:t>
            </a:r>
            <a:endParaRPr lang="en-US" altLang="zh-CN" sz="2800" b="1" dirty="0">
              <a:latin typeface="Times New Roman" panose="02020603050405020304" pitchFamily="18" charset="0"/>
            </a:endParaRPr>
          </a:p>
          <a:p>
            <a:pPr algn="just">
              <a:spcBef>
                <a:spcPct val="15000"/>
              </a:spcBef>
            </a:pPr>
            <a:r>
              <a:rPr lang="zh-CN" altLang="en-US" sz="2800" b="1" dirty="0">
                <a:latin typeface="Times New Roman" panose="02020603050405020304" pitchFamily="18" charset="0"/>
              </a:rPr>
              <a:t>若</a:t>
            </a: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V </a:t>
            </a:r>
            <a:r>
              <a:rPr lang="en-US" altLang="zh-CN" sz="2800" b="1" dirty="0">
                <a:solidFill>
                  <a:srgbClr val="3366CC"/>
                </a:solidFill>
                <a:effectLst>
                  <a:outerShdw blurRad="38100" dist="38100" dir="2700000" algn="tl">
                    <a:srgbClr val="000000">
                      <a:alpha val="43137"/>
                    </a:srgbClr>
                  </a:outerShdw>
                </a:effectLst>
                <a:latin typeface="Times New Roman" panose="02020603050405020304" pitchFamily="18" charset="0"/>
                <a:sym typeface="Symbol" panose="05050102010706020507" pitchFamily="18" charset="2"/>
              </a:rPr>
              <a:t></a:t>
            </a: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sym typeface="Symbol" panose="05050102010706020507" pitchFamily="18" charset="2"/>
              </a:rPr>
              <a:t>V</a:t>
            </a:r>
            <a:r>
              <a:rPr lang="zh-CN" altLang="en-US" sz="2800" b="1" dirty="0">
                <a:latin typeface="Times New Roman" panose="02020603050405020304" pitchFamily="18" charset="0"/>
              </a:rPr>
              <a:t>且</a:t>
            </a: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E </a:t>
            </a:r>
            <a:r>
              <a:rPr lang="en-US" altLang="zh-CN" sz="2800" b="1" dirty="0">
                <a:solidFill>
                  <a:srgbClr val="3366CC"/>
                </a:solidFill>
                <a:effectLst>
                  <a:outerShdw blurRad="38100" dist="38100" dir="2700000" algn="tl">
                    <a:srgbClr val="000000">
                      <a:alpha val="43137"/>
                    </a:srgbClr>
                  </a:outerShdw>
                </a:effectLst>
                <a:latin typeface="Times New Roman" panose="02020603050405020304" pitchFamily="18" charset="0"/>
                <a:sym typeface="Symbol" panose="05050102010706020507" pitchFamily="18" charset="2"/>
              </a:rPr>
              <a:t></a:t>
            </a: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sym typeface="Symbol" panose="05050102010706020507" pitchFamily="18" charset="2"/>
              </a:rPr>
              <a:t>E</a:t>
            </a:r>
            <a:r>
              <a:rPr lang="en-US" altLang="zh-CN" sz="2800" b="1" i="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则称</a:t>
            </a:r>
            <a:r>
              <a:rPr lang="en-US" altLang="zh-CN" sz="2800" b="1" i="1" dirty="0">
                <a:latin typeface="Times New Roman" panose="02020603050405020304" pitchFamily="18" charset="0"/>
              </a:rPr>
              <a:t>G </a:t>
            </a:r>
            <a:r>
              <a:rPr lang="en-US" altLang="zh-CN"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rPr>
              <a:t>为</a:t>
            </a:r>
            <a:r>
              <a:rPr lang="en-US" altLang="zh-CN" sz="2800" b="1" i="1" dirty="0">
                <a:latin typeface="Times New Roman" panose="02020603050405020304" pitchFamily="18" charset="0"/>
              </a:rPr>
              <a:t>G</a:t>
            </a:r>
            <a:r>
              <a:rPr lang="zh-CN" altLang="en-US" sz="2800" b="1" dirty="0">
                <a:latin typeface="Times New Roman" panose="02020603050405020304" pitchFamily="18" charset="0"/>
              </a:rPr>
              <a:t>的</a:t>
            </a:r>
            <a:r>
              <a:rPr lang="zh-CN" altLang="en-US" sz="2800" b="1" dirty="0">
                <a:solidFill>
                  <a:srgbClr val="FF3300"/>
                </a:solidFill>
                <a:effectLst>
                  <a:outerShdw blurRad="38100" dist="38100" dir="2700000" algn="tl">
                    <a:srgbClr val="000000">
                      <a:alpha val="43137"/>
                    </a:srgbClr>
                  </a:outerShdw>
                </a:effectLst>
                <a:latin typeface="Times New Roman" panose="02020603050405020304" pitchFamily="18" charset="0"/>
              </a:rPr>
              <a:t>子图</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G</a:t>
            </a:r>
            <a:r>
              <a:rPr lang="zh-CN" altLang="en-US" sz="2800" b="1" dirty="0">
                <a:latin typeface="Times New Roman" panose="02020603050405020304" pitchFamily="18" charset="0"/>
              </a:rPr>
              <a:t>为</a:t>
            </a:r>
            <a:r>
              <a:rPr lang="en-US" altLang="zh-CN" sz="2800" b="1" i="1" dirty="0">
                <a:latin typeface="Times New Roman" panose="02020603050405020304" pitchFamily="18" charset="0"/>
              </a:rPr>
              <a:t>G </a:t>
            </a:r>
            <a:r>
              <a:rPr lang="en-US" altLang="zh-CN"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rPr>
              <a:t>的</a:t>
            </a:r>
            <a:r>
              <a:rPr lang="zh-CN" altLang="en-US" sz="2800" b="1" dirty="0">
                <a:solidFill>
                  <a:srgbClr val="FF3300"/>
                </a:solidFill>
                <a:effectLst>
                  <a:outerShdw blurRad="38100" dist="38100" dir="2700000" algn="tl">
                    <a:srgbClr val="000000">
                      <a:alpha val="43137"/>
                    </a:srgbClr>
                  </a:outerShdw>
                </a:effectLst>
                <a:latin typeface="Times New Roman" panose="02020603050405020304" pitchFamily="18" charset="0"/>
              </a:rPr>
              <a:t>母图</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记作</a:t>
            </a:r>
            <a:r>
              <a:rPr lang="en-US" altLang="zh-CN" sz="2800" b="1" i="1" dirty="0">
                <a:latin typeface="Times New Roman" panose="02020603050405020304" pitchFamily="18" charset="0"/>
              </a:rPr>
              <a:t>G </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G</a:t>
            </a:r>
            <a:r>
              <a:rPr lang="zh-CN" altLang="en-US" sz="2800" b="1" i="1" dirty="0">
                <a:latin typeface="Times New Roman" panose="02020603050405020304" pitchFamily="18" charset="0"/>
              </a:rPr>
              <a:t>。</a:t>
            </a:r>
            <a:endParaRPr lang="en-US" altLang="zh-CN" sz="2800" b="1" dirty="0">
              <a:latin typeface="Times New Roman" panose="02020603050405020304" pitchFamily="18" charset="0"/>
            </a:endParaRPr>
          </a:p>
          <a:p>
            <a:pPr algn="just">
              <a:spcBef>
                <a:spcPct val="15000"/>
              </a:spcBef>
            </a:pPr>
            <a:r>
              <a:rPr lang="zh-CN" altLang="en-US" sz="2800" b="1" dirty="0">
                <a:latin typeface="Times New Roman" panose="02020603050405020304" pitchFamily="18" charset="0"/>
              </a:rPr>
              <a:t>若</a:t>
            </a: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G </a:t>
            </a:r>
            <a:r>
              <a:rPr lang="en-US" altLang="zh-CN" sz="2800" b="1" dirty="0">
                <a:solidFill>
                  <a:srgbClr val="3366CC"/>
                </a:solidFill>
                <a:effectLst>
                  <a:outerShdw blurRad="38100" dist="38100" dir="2700000" algn="tl">
                    <a:srgbClr val="000000">
                      <a:alpha val="43137"/>
                    </a:srgbClr>
                  </a:outerShdw>
                </a:effectLst>
                <a:latin typeface="Times New Roman" panose="02020603050405020304" pitchFamily="18" charset="0"/>
                <a:sym typeface="Symbol" panose="05050102010706020507" pitchFamily="18" charset="2"/>
              </a:rPr>
              <a:t></a:t>
            </a: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G</a:t>
            </a:r>
            <a:r>
              <a:rPr lang="zh-CN" altLang="en-US" sz="2800" b="1" dirty="0">
                <a:latin typeface="Times New Roman" panose="02020603050405020304" pitchFamily="18" charset="0"/>
              </a:rPr>
              <a:t>且</a:t>
            </a: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G </a:t>
            </a:r>
            <a:r>
              <a:rPr lang="en-US" altLang="zh-CN" sz="2800" b="1" dirty="0">
                <a:solidFill>
                  <a:srgbClr val="3366CC"/>
                </a:solidFill>
                <a:effectLst>
                  <a:outerShdw blurRad="38100" dist="38100" dir="2700000" algn="tl">
                    <a:srgbClr val="000000">
                      <a:alpha val="43137"/>
                    </a:srgbClr>
                  </a:outerShdw>
                </a:effectLst>
                <a:latin typeface="Times New Roman" panose="02020603050405020304" pitchFamily="18" charset="0"/>
                <a:sym typeface="Symbol" panose="05050102010706020507" pitchFamily="18" charset="2"/>
              </a:rPr>
              <a:t>  </a:t>
            </a: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G</a:t>
            </a:r>
            <a:r>
              <a:rPr lang="zh-CN" altLang="en-US" sz="2800" b="1" dirty="0">
                <a:latin typeface="Times New Roman" panose="02020603050405020304" pitchFamily="18" charset="0"/>
              </a:rPr>
              <a:t>（即</a:t>
            </a:r>
            <a:r>
              <a:rPr lang="en-US" altLang="zh-CN" sz="2800" b="1" i="1" dirty="0">
                <a:latin typeface="Times New Roman" panose="02020603050405020304" pitchFamily="18" charset="0"/>
              </a:rPr>
              <a:t>V </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V </a:t>
            </a:r>
            <a:r>
              <a:rPr lang="zh-CN" altLang="en-US" sz="2800" b="1" dirty="0">
                <a:latin typeface="Times New Roman" panose="02020603050405020304" pitchFamily="18" charset="0"/>
              </a:rPr>
              <a:t>或</a:t>
            </a:r>
            <a:r>
              <a:rPr lang="en-US" altLang="zh-CN" sz="2800" b="1" i="1" dirty="0">
                <a:latin typeface="Times New Roman" panose="02020603050405020304" pitchFamily="18" charset="0"/>
              </a:rPr>
              <a:t>E </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E</a:t>
            </a:r>
            <a:r>
              <a:rPr lang="zh-CN" altLang="en-US" sz="2800" b="1" dirty="0">
                <a:latin typeface="Times New Roman" panose="02020603050405020304" pitchFamily="18" charset="0"/>
              </a:rPr>
              <a:t>），称</a:t>
            </a:r>
            <a:r>
              <a:rPr lang="en-US" altLang="zh-CN" sz="2800" b="1" i="1" dirty="0">
                <a:latin typeface="Times New Roman" panose="02020603050405020304" pitchFamily="18" charset="0"/>
              </a:rPr>
              <a:t>G </a:t>
            </a:r>
            <a:r>
              <a:rPr lang="en-US" altLang="zh-CN"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rPr>
              <a:t>为</a:t>
            </a:r>
            <a:r>
              <a:rPr lang="en-US" altLang="zh-CN" sz="2800" b="1" i="1" dirty="0">
                <a:latin typeface="Times New Roman" panose="02020603050405020304" pitchFamily="18" charset="0"/>
              </a:rPr>
              <a:t>G</a:t>
            </a:r>
            <a:r>
              <a:rPr lang="zh-CN" altLang="en-US" sz="2800" b="1" dirty="0">
                <a:solidFill>
                  <a:srgbClr val="FF3300"/>
                </a:solidFill>
                <a:effectLst>
                  <a:outerShdw blurRad="38100" dist="38100" dir="2700000" algn="tl">
                    <a:srgbClr val="000000">
                      <a:alpha val="43137"/>
                    </a:srgbClr>
                  </a:outerShdw>
                </a:effectLst>
                <a:latin typeface="Times New Roman" panose="02020603050405020304" pitchFamily="18" charset="0"/>
              </a:rPr>
              <a:t>真子图</a:t>
            </a:r>
            <a:r>
              <a:rPr lang="zh-CN" altLang="en-US" sz="2800" b="1" dirty="0">
                <a:latin typeface="Times New Roman" panose="02020603050405020304" pitchFamily="18" charset="0"/>
              </a:rPr>
              <a:t>。</a:t>
            </a:r>
            <a:endParaRPr lang="en-US" altLang="zh-CN" sz="2800" b="1" dirty="0">
              <a:latin typeface="Times New Roman" panose="02020603050405020304" pitchFamily="18" charset="0"/>
            </a:endParaRPr>
          </a:p>
          <a:p>
            <a:pPr algn="just">
              <a:spcBef>
                <a:spcPct val="15000"/>
              </a:spcBef>
            </a:pPr>
            <a:r>
              <a:rPr lang="zh-CN" altLang="en-US" sz="2800" b="1" dirty="0">
                <a:latin typeface="Times New Roman" panose="02020603050405020304" pitchFamily="18" charset="0"/>
              </a:rPr>
              <a:t>若</a:t>
            </a: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G </a:t>
            </a:r>
            <a:r>
              <a:rPr lang="en-US" altLang="zh-CN" sz="2800" b="1" dirty="0">
                <a:solidFill>
                  <a:srgbClr val="3366CC"/>
                </a:solidFill>
                <a:effectLst>
                  <a:outerShdw blurRad="38100" dist="38100" dir="2700000" algn="tl">
                    <a:srgbClr val="000000">
                      <a:alpha val="43137"/>
                    </a:srgbClr>
                  </a:outerShdw>
                </a:effectLst>
                <a:latin typeface="Times New Roman" panose="02020603050405020304" pitchFamily="18" charset="0"/>
                <a:sym typeface="Symbol" panose="05050102010706020507" pitchFamily="18" charset="2"/>
              </a:rPr>
              <a:t></a:t>
            </a: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G </a:t>
            </a:r>
            <a:r>
              <a:rPr lang="zh-CN" altLang="en-US" sz="2800" b="1" dirty="0">
                <a:solidFill>
                  <a:schemeClr val="tx2"/>
                </a:solidFill>
                <a:latin typeface="Times New Roman" panose="02020603050405020304" pitchFamily="18" charset="0"/>
              </a:rPr>
              <a:t>且</a:t>
            </a: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V </a:t>
            </a:r>
            <a:r>
              <a:rPr lang="en-US" altLang="zh-CN" sz="2800" b="1" dirty="0">
                <a:solidFill>
                  <a:srgbClr val="3366CC"/>
                </a:solidFill>
                <a:effectLst>
                  <a:outerShdw blurRad="38100" dist="38100" dir="2700000" algn="tl">
                    <a:srgbClr val="000000">
                      <a:alpha val="43137"/>
                    </a:srgbClr>
                  </a:outerShdw>
                </a:effectLst>
                <a:latin typeface="Times New Roman" panose="02020603050405020304" pitchFamily="18" charset="0"/>
                <a:sym typeface="Symbol" panose="05050102010706020507" pitchFamily="18" charset="2"/>
              </a:rPr>
              <a:t></a:t>
            </a:r>
            <a:r>
              <a:rPr lang="en-US" altLang="zh-CN" sz="2800" b="1" dirty="0">
                <a:solidFill>
                  <a:srgbClr val="3366CC"/>
                </a:solidFill>
                <a:effectLst>
                  <a:outerShdw blurRad="38100" dist="38100" dir="2700000" algn="tl">
                    <a:srgbClr val="000000">
                      <a:alpha val="43137"/>
                    </a:srgbClr>
                  </a:outerShdw>
                </a:effectLst>
                <a:latin typeface="Times New Roman" panose="02020603050405020304" pitchFamily="18" charset="0"/>
              </a:rPr>
              <a:t>=</a:t>
            </a: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V</a:t>
            </a:r>
            <a:r>
              <a:rPr lang="zh-CN" altLang="en-US" sz="2800" b="1" dirty="0">
                <a:latin typeface="Times New Roman" panose="02020603050405020304" pitchFamily="18" charset="0"/>
              </a:rPr>
              <a:t>，则称</a:t>
            </a:r>
            <a:r>
              <a:rPr lang="en-US" altLang="zh-CN" sz="2800" b="1" i="1" dirty="0">
                <a:latin typeface="Times New Roman" panose="02020603050405020304" pitchFamily="18" charset="0"/>
              </a:rPr>
              <a:t>G </a:t>
            </a:r>
            <a:r>
              <a:rPr lang="en-US" altLang="zh-CN"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rPr>
              <a:t>为</a:t>
            </a:r>
            <a:r>
              <a:rPr lang="en-US" altLang="zh-CN" sz="2800" b="1" i="1" dirty="0">
                <a:latin typeface="Times New Roman" panose="02020603050405020304" pitchFamily="18" charset="0"/>
              </a:rPr>
              <a:t>G</a:t>
            </a:r>
            <a:r>
              <a:rPr lang="zh-CN" altLang="en-US" sz="2800" b="1" dirty="0">
                <a:latin typeface="Times New Roman" panose="02020603050405020304" pitchFamily="18" charset="0"/>
              </a:rPr>
              <a:t>的</a:t>
            </a:r>
            <a:r>
              <a:rPr lang="zh-CN" altLang="en-US" sz="2800" b="1" dirty="0">
                <a:solidFill>
                  <a:srgbClr val="FF3300"/>
                </a:solidFill>
                <a:effectLst>
                  <a:outerShdw blurRad="38100" dist="38100" dir="2700000" algn="tl">
                    <a:srgbClr val="000000">
                      <a:alpha val="43137"/>
                    </a:srgbClr>
                  </a:outerShdw>
                </a:effectLst>
                <a:latin typeface="Times New Roman" panose="02020603050405020304" pitchFamily="18" charset="0"/>
              </a:rPr>
              <a:t>生成子图</a:t>
            </a:r>
            <a:r>
              <a:rPr lang="zh-CN" altLang="en-US" sz="2800" b="1" dirty="0">
                <a:latin typeface="Times New Roman" panose="02020603050405020304" pitchFamily="18" charset="0"/>
              </a:rPr>
              <a:t>。</a:t>
            </a:r>
            <a:endParaRPr lang="en-US" altLang="zh-CN" sz="2800" b="1" dirty="0">
              <a:latin typeface="Times New Roman" panose="02020603050405020304" pitchFamily="18" charset="0"/>
            </a:endParaRPr>
          </a:p>
          <a:p>
            <a:pPr algn="just">
              <a:spcBef>
                <a:spcPct val="15000"/>
              </a:spcBef>
            </a:pPr>
            <a:r>
              <a:rPr lang="zh-CN" altLang="en-US" sz="2800" b="1" dirty="0">
                <a:latin typeface="Times New Roman" panose="02020603050405020304" pitchFamily="18" charset="0"/>
              </a:rPr>
              <a:t>设</a:t>
            </a: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V </a:t>
            </a:r>
            <a:r>
              <a:rPr lang="en-US" altLang="zh-CN" sz="2800" b="1" dirty="0">
                <a:solidFill>
                  <a:srgbClr val="3366CC"/>
                </a:solidFill>
                <a:effectLst>
                  <a:outerShdw blurRad="38100" dist="38100" dir="2700000" algn="tl">
                    <a:srgbClr val="000000">
                      <a:alpha val="43137"/>
                    </a:srgbClr>
                  </a:outerShdw>
                </a:effectLst>
                <a:latin typeface="Times New Roman" panose="02020603050405020304" pitchFamily="18" charset="0"/>
                <a:sym typeface="Symbol" panose="05050102010706020507" pitchFamily="18" charset="2"/>
              </a:rPr>
              <a:t></a:t>
            </a: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V </a:t>
            </a:r>
            <a:r>
              <a:rPr lang="zh-CN" altLang="en-US" sz="2800" b="1" dirty="0">
                <a:latin typeface="Times New Roman" panose="02020603050405020304" pitchFamily="18" charset="0"/>
              </a:rPr>
              <a:t>且</a:t>
            </a: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V </a:t>
            </a:r>
            <a:r>
              <a:rPr lang="en-US" altLang="zh-CN" sz="2800" b="1" dirty="0">
                <a:solidFill>
                  <a:srgbClr val="3366CC"/>
                </a:solidFill>
                <a:effectLst>
                  <a:outerShdw blurRad="38100" dist="38100" dir="2700000" algn="tl">
                    <a:srgbClr val="000000">
                      <a:alpha val="43137"/>
                    </a:srgbClr>
                  </a:outerShdw>
                </a:effectLst>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以</a:t>
            </a:r>
            <a:r>
              <a:rPr lang="en-US" altLang="zh-CN" sz="2800" b="1" i="1" dirty="0">
                <a:latin typeface="Times New Roman" panose="02020603050405020304" pitchFamily="18" charset="0"/>
              </a:rPr>
              <a:t>V </a:t>
            </a:r>
            <a:r>
              <a:rPr lang="en-US" altLang="zh-CN"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rPr>
              <a:t>为顶点集</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以两端点都在 </a:t>
            </a:r>
            <a:r>
              <a:rPr lang="en-US" altLang="zh-CN" sz="2800" b="1" i="1" dirty="0">
                <a:latin typeface="Times New Roman" panose="02020603050405020304" pitchFamily="18" charset="0"/>
              </a:rPr>
              <a:t>V </a:t>
            </a:r>
            <a:r>
              <a:rPr lang="en-US" altLang="zh-CN"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rPr>
              <a:t>中的所有边为边集的</a:t>
            </a:r>
            <a:r>
              <a:rPr lang="en-US" altLang="zh-CN" sz="2800" b="1" i="1" dirty="0">
                <a:latin typeface="Times New Roman" panose="02020603050405020304" pitchFamily="18" charset="0"/>
              </a:rPr>
              <a:t>G</a:t>
            </a:r>
            <a:r>
              <a:rPr lang="zh-CN" altLang="en-US" sz="2800" b="1" dirty="0">
                <a:latin typeface="Times New Roman" panose="02020603050405020304" pitchFamily="18" charset="0"/>
              </a:rPr>
              <a:t>的子图称作</a:t>
            </a:r>
            <a:r>
              <a:rPr lang="en-US" altLang="zh-CN" sz="2800" b="1" i="1" dirty="0">
                <a:solidFill>
                  <a:srgbClr val="FF3300"/>
                </a:solidFill>
                <a:effectLst>
                  <a:outerShdw blurRad="38100" dist="38100" dir="2700000" algn="tl">
                    <a:srgbClr val="000000">
                      <a:alpha val="43137"/>
                    </a:srgbClr>
                  </a:outerShdw>
                </a:effectLst>
                <a:latin typeface="Times New Roman" panose="02020603050405020304" pitchFamily="18" charset="0"/>
              </a:rPr>
              <a:t>V </a:t>
            </a:r>
            <a:r>
              <a:rPr lang="en-US" altLang="zh-CN" sz="2800" b="1" dirty="0">
                <a:solidFill>
                  <a:srgbClr val="FF3300"/>
                </a:solidFill>
                <a:effectLst>
                  <a:outerShdw blurRad="38100" dist="38100" dir="2700000" algn="tl">
                    <a:srgbClr val="000000">
                      <a:alpha val="43137"/>
                    </a:srgbClr>
                  </a:outerShdw>
                </a:effectLst>
                <a:latin typeface="Times New Roman" panose="02020603050405020304" pitchFamily="18" charset="0"/>
                <a:sym typeface="Symbol" panose="05050102010706020507" pitchFamily="18" charset="2"/>
              </a:rPr>
              <a:t></a:t>
            </a:r>
            <a:r>
              <a:rPr lang="zh-CN" altLang="en-US" sz="2800" b="1" dirty="0">
                <a:solidFill>
                  <a:srgbClr val="FF3300"/>
                </a:solidFill>
                <a:effectLst>
                  <a:outerShdw blurRad="38100" dist="38100" dir="2700000" algn="tl">
                    <a:srgbClr val="000000">
                      <a:alpha val="43137"/>
                    </a:srgbClr>
                  </a:outerShdw>
                </a:effectLst>
                <a:latin typeface="Times New Roman" panose="02020603050405020304" pitchFamily="18" charset="0"/>
              </a:rPr>
              <a:t>的导出子图</a:t>
            </a:r>
            <a:r>
              <a:rPr lang="zh-CN" altLang="en-US" sz="2800" b="1" dirty="0">
                <a:latin typeface="Times New Roman" panose="02020603050405020304" pitchFamily="18" charset="0"/>
              </a:rPr>
              <a:t>，记作 </a:t>
            </a:r>
            <a:r>
              <a:rPr lang="en-US" altLang="zh-CN" sz="2800" b="1" i="1" dirty="0">
                <a:effectLst>
                  <a:outerShdw blurRad="38100" dist="38100" dir="2700000" algn="tl">
                    <a:srgbClr val="000000">
                      <a:alpha val="43137"/>
                    </a:srgbClr>
                  </a:outerShdw>
                </a:effectLst>
                <a:latin typeface="Times New Roman" panose="02020603050405020304" pitchFamily="18" charset="0"/>
              </a:rPr>
              <a:t>G</a:t>
            </a:r>
            <a:r>
              <a:rPr lang="en-US" altLang="zh-CN" sz="2800" b="1" dirty="0">
                <a:effectLst>
                  <a:outerShdw blurRad="38100" dist="38100" dir="2700000" algn="tl">
                    <a:srgbClr val="000000">
                      <a:alpha val="43137"/>
                    </a:srgbClr>
                  </a:outerShdw>
                </a:effectLst>
                <a:latin typeface="Times New Roman" panose="02020603050405020304" pitchFamily="18" charset="0"/>
              </a:rPr>
              <a:t>[</a:t>
            </a:r>
            <a:r>
              <a:rPr lang="en-US" altLang="zh-CN" sz="2800" b="1" i="1" dirty="0">
                <a:effectLst>
                  <a:outerShdw blurRad="38100" dist="38100" dir="2700000" algn="tl">
                    <a:srgbClr val="000000">
                      <a:alpha val="43137"/>
                    </a:srgbClr>
                  </a:outerShdw>
                </a:effectLst>
                <a:latin typeface="Times New Roman" panose="02020603050405020304" pitchFamily="18" charset="0"/>
              </a:rPr>
              <a:t>V </a:t>
            </a:r>
            <a:r>
              <a:rPr lang="en-US" altLang="zh-CN" sz="2800" b="1" dirty="0">
                <a:effectLst>
                  <a:outerShdw blurRad="38100" dist="38100" dir="2700000" algn="tl">
                    <a:srgbClr val="000000">
                      <a:alpha val="43137"/>
                    </a:srgbClr>
                  </a:outerShdw>
                </a:effectLst>
                <a:latin typeface="Times New Roman" panose="02020603050405020304" pitchFamily="18" charset="0"/>
                <a:sym typeface="Symbol" panose="05050102010706020507" pitchFamily="18" charset="2"/>
              </a:rPr>
              <a:t></a:t>
            </a:r>
            <a:r>
              <a:rPr lang="en-US" altLang="zh-CN" sz="2800" b="1" dirty="0">
                <a:effectLst>
                  <a:outerShdw blurRad="38100" dist="38100" dir="2700000" algn="tl">
                    <a:srgbClr val="000000">
                      <a:alpha val="43137"/>
                    </a:srgbClr>
                  </a:outerShdw>
                </a:effectLst>
                <a:latin typeface="Times New Roman" panose="02020603050405020304" pitchFamily="18" charset="0"/>
              </a:rPr>
              <a:t>]</a:t>
            </a:r>
            <a:r>
              <a:rPr lang="zh-CN" altLang="en-US" sz="2800" b="1" dirty="0">
                <a:latin typeface="Times New Roman" panose="02020603050405020304" pitchFamily="18" charset="0"/>
              </a:rPr>
              <a:t>。</a:t>
            </a:r>
            <a:endParaRPr lang="en-US" altLang="zh-CN" sz="2800" b="1" dirty="0">
              <a:latin typeface="Times New Roman" panose="02020603050405020304" pitchFamily="18" charset="0"/>
            </a:endParaRPr>
          </a:p>
          <a:p>
            <a:pPr>
              <a:spcBef>
                <a:spcPct val="15000"/>
              </a:spcBef>
            </a:pPr>
            <a:r>
              <a:rPr lang="zh-CN" altLang="en-US" sz="2800" b="1" dirty="0">
                <a:latin typeface="Times New Roman" panose="02020603050405020304" pitchFamily="18" charset="0"/>
              </a:rPr>
              <a:t>设</a:t>
            </a: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E </a:t>
            </a:r>
            <a:r>
              <a:rPr lang="en-US" altLang="zh-CN" sz="2800" b="1" dirty="0">
                <a:solidFill>
                  <a:srgbClr val="3366CC"/>
                </a:solidFill>
                <a:effectLst>
                  <a:outerShdw blurRad="38100" dist="38100" dir="2700000" algn="tl">
                    <a:srgbClr val="000000">
                      <a:alpha val="43137"/>
                    </a:srgbClr>
                  </a:outerShdw>
                </a:effectLst>
                <a:latin typeface="Times New Roman" panose="02020603050405020304" pitchFamily="18" charset="0"/>
                <a:sym typeface="Symbol" panose="05050102010706020507" pitchFamily="18" charset="2"/>
              </a:rPr>
              <a:t></a:t>
            </a: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E</a:t>
            </a:r>
            <a:r>
              <a:rPr lang="zh-CN" altLang="en-US" sz="2800" b="1" dirty="0">
                <a:latin typeface="Times New Roman" panose="02020603050405020304" pitchFamily="18" charset="0"/>
              </a:rPr>
              <a:t>且</a:t>
            </a: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E </a:t>
            </a:r>
            <a:r>
              <a:rPr lang="en-US" altLang="zh-CN" sz="2800" b="1" dirty="0">
                <a:solidFill>
                  <a:srgbClr val="3366CC"/>
                </a:solidFill>
                <a:effectLst>
                  <a:outerShdw blurRad="38100" dist="38100" dir="2700000" algn="tl">
                    <a:srgbClr val="000000">
                      <a:alpha val="43137"/>
                    </a:srgbClr>
                  </a:outerShdw>
                </a:effectLst>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以</a:t>
            </a:r>
            <a:r>
              <a:rPr lang="en-US" altLang="zh-CN" sz="2800" b="1" i="1" dirty="0">
                <a:latin typeface="Times New Roman" panose="02020603050405020304" pitchFamily="18" charset="0"/>
              </a:rPr>
              <a:t>E </a:t>
            </a:r>
            <a:r>
              <a:rPr lang="en-US" altLang="zh-CN"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rPr>
              <a:t>为边集</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以</a:t>
            </a:r>
            <a:r>
              <a:rPr lang="en-US" altLang="zh-CN" sz="2800" b="1" i="1" dirty="0">
                <a:latin typeface="Times New Roman" panose="02020603050405020304" pitchFamily="18" charset="0"/>
              </a:rPr>
              <a:t>E </a:t>
            </a:r>
            <a:r>
              <a:rPr lang="en-US" altLang="zh-CN"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rPr>
              <a:t>中边关联的所有顶点为顶点集的</a:t>
            </a:r>
            <a:r>
              <a:rPr lang="en-US" altLang="zh-CN" sz="2800" b="1" i="1" dirty="0">
                <a:latin typeface="Times New Roman" panose="02020603050405020304" pitchFamily="18" charset="0"/>
              </a:rPr>
              <a:t>G</a:t>
            </a:r>
            <a:r>
              <a:rPr lang="zh-CN" altLang="en-US" sz="2800" b="1" dirty="0">
                <a:latin typeface="Times New Roman" panose="02020603050405020304" pitchFamily="18" charset="0"/>
              </a:rPr>
              <a:t>的子图称作</a:t>
            </a:r>
            <a:r>
              <a:rPr lang="en-US" altLang="zh-CN" sz="2800" b="1" i="1" dirty="0">
                <a:solidFill>
                  <a:srgbClr val="FF3300"/>
                </a:solidFill>
                <a:effectLst>
                  <a:outerShdw blurRad="38100" dist="38100" dir="2700000" algn="tl">
                    <a:srgbClr val="000000">
                      <a:alpha val="43137"/>
                    </a:srgbClr>
                  </a:outerShdw>
                </a:effectLst>
                <a:latin typeface="Times New Roman" panose="02020603050405020304" pitchFamily="18" charset="0"/>
              </a:rPr>
              <a:t>E </a:t>
            </a:r>
            <a:r>
              <a:rPr lang="en-US" altLang="zh-CN" sz="2800" b="1" dirty="0">
                <a:solidFill>
                  <a:srgbClr val="FF3300"/>
                </a:solidFill>
                <a:effectLst>
                  <a:outerShdw blurRad="38100" dist="38100" dir="2700000" algn="tl">
                    <a:srgbClr val="000000">
                      <a:alpha val="43137"/>
                    </a:srgbClr>
                  </a:outerShdw>
                </a:effectLst>
                <a:latin typeface="Times New Roman" panose="02020603050405020304" pitchFamily="18" charset="0"/>
                <a:sym typeface="Symbol" panose="05050102010706020507" pitchFamily="18" charset="2"/>
              </a:rPr>
              <a:t></a:t>
            </a:r>
            <a:r>
              <a:rPr lang="zh-CN" altLang="en-US" sz="2800" b="1" dirty="0">
                <a:solidFill>
                  <a:srgbClr val="FF3300"/>
                </a:solidFill>
                <a:effectLst>
                  <a:outerShdw blurRad="38100" dist="38100" dir="2700000" algn="tl">
                    <a:srgbClr val="000000">
                      <a:alpha val="43137"/>
                    </a:srgbClr>
                  </a:outerShdw>
                </a:effectLst>
                <a:latin typeface="Times New Roman" panose="02020603050405020304" pitchFamily="18" charset="0"/>
              </a:rPr>
              <a:t>的导出子图</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记作 </a:t>
            </a:r>
            <a:r>
              <a:rPr lang="en-US" altLang="zh-CN" sz="2800" b="1" i="1" dirty="0">
                <a:effectLst>
                  <a:outerShdw blurRad="38100" dist="38100" dir="2700000" algn="tl">
                    <a:srgbClr val="000000">
                      <a:alpha val="43137"/>
                    </a:srgbClr>
                  </a:outerShdw>
                </a:effectLst>
                <a:latin typeface="Times New Roman" panose="02020603050405020304" pitchFamily="18" charset="0"/>
              </a:rPr>
              <a:t>G</a:t>
            </a:r>
            <a:r>
              <a:rPr lang="en-US" altLang="zh-CN" sz="2800" b="1" dirty="0">
                <a:effectLst>
                  <a:outerShdw blurRad="38100" dist="38100" dir="2700000" algn="tl">
                    <a:srgbClr val="000000">
                      <a:alpha val="43137"/>
                    </a:srgbClr>
                  </a:outerShdw>
                </a:effectLst>
                <a:latin typeface="Times New Roman" panose="02020603050405020304" pitchFamily="18" charset="0"/>
              </a:rPr>
              <a:t>[</a:t>
            </a:r>
            <a:r>
              <a:rPr lang="en-US" altLang="zh-CN" sz="2800" b="1" i="1" dirty="0">
                <a:effectLst>
                  <a:outerShdw blurRad="38100" dist="38100" dir="2700000" algn="tl">
                    <a:srgbClr val="000000">
                      <a:alpha val="43137"/>
                    </a:srgbClr>
                  </a:outerShdw>
                </a:effectLst>
                <a:latin typeface="Times New Roman" panose="02020603050405020304" pitchFamily="18" charset="0"/>
              </a:rPr>
              <a:t>E </a:t>
            </a:r>
            <a:r>
              <a:rPr lang="en-US" altLang="zh-CN" sz="2800" b="1" dirty="0">
                <a:effectLst>
                  <a:outerShdw blurRad="38100" dist="38100" dir="2700000" algn="tl">
                    <a:srgbClr val="000000">
                      <a:alpha val="43137"/>
                    </a:srgbClr>
                  </a:outerShdw>
                </a:effectLst>
                <a:latin typeface="Times New Roman" panose="02020603050405020304" pitchFamily="18" charset="0"/>
                <a:sym typeface="Symbol" panose="05050102010706020507" pitchFamily="18" charset="2"/>
              </a:rPr>
              <a:t></a:t>
            </a:r>
            <a:r>
              <a:rPr lang="en-US" altLang="zh-CN" sz="2800" b="1" dirty="0">
                <a:effectLst>
                  <a:outerShdw blurRad="38100" dist="38100" dir="2700000" algn="tl">
                    <a:srgbClr val="000000">
                      <a:alpha val="43137"/>
                    </a:srgbClr>
                  </a:outerShdw>
                </a:effectLst>
                <a:latin typeface="Times New Roman" panose="02020603050405020304" pitchFamily="18" charset="0"/>
              </a:rPr>
              <a:t>]</a:t>
            </a:r>
            <a:r>
              <a:rPr lang="zh-CN" altLang="en-US" sz="2800" b="1" dirty="0">
                <a:latin typeface="Times New Roman" panose="02020603050405020304" pitchFamily="18" charset="0"/>
              </a:rPr>
              <a:t>。</a:t>
            </a:r>
            <a:endParaRPr lang="en-US" altLang="zh-CN" sz="2800" b="1" dirty="0">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C9D226A-F369-47FB-A4D2-A02D15C249C7}" type="slidenum">
              <a:rPr lang="en-US" altLang="zh-CN" sz="1200">
                <a:latin typeface="Arial Black" panose="020B0A04020102020204" pitchFamily="34" charset="0"/>
              </a:rPr>
              <a:pPr>
                <a:spcBef>
                  <a:spcPct val="0"/>
                </a:spcBef>
                <a:buClrTx/>
                <a:buSzTx/>
                <a:buFontTx/>
                <a:buNone/>
              </a:pPr>
              <a:t>25</a:t>
            </a:fld>
            <a:endParaRPr lang="en-US" altLang="zh-CN" sz="1200">
              <a:latin typeface="Arial Black" panose="020B0A04020102020204" pitchFamily="34" charset="0"/>
            </a:endParaRPr>
          </a:p>
        </p:txBody>
      </p:sp>
      <p:sp>
        <p:nvSpPr>
          <p:cNvPr id="163842" name="Rectangle 2"/>
          <p:cNvSpPr>
            <a:spLocks noGrp="1" noChangeArrowheads="1"/>
          </p:cNvSpPr>
          <p:nvPr>
            <p:ph type="title"/>
          </p:nvPr>
        </p:nvSpPr>
        <p:spPr>
          <a:xfrm>
            <a:off x="349250" y="190500"/>
            <a:ext cx="8002588" cy="855663"/>
          </a:xfrm>
        </p:spPr>
        <p:txBody>
          <a:bodyPr/>
          <a:lstStyle/>
          <a:p>
            <a:pPr>
              <a:defRPr/>
            </a:pPr>
            <a:r>
              <a:rPr lang="zh-CN" altLang="en-US" b="1">
                <a:solidFill>
                  <a:srgbClr val="A50021"/>
                </a:solidFill>
                <a:effectLst>
                  <a:outerShdw blurRad="38100" dist="38100" dir="2700000" algn="tl">
                    <a:srgbClr val="C0C0C0"/>
                  </a:outerShdw>
                </a:effectLst>
                <a:latin typeface="宋体" charset="-122"/>
              </a:rPr>
              <a:t>子图</a:t>
            </a:r>
            <a:r>
              <a:rPr lang="en-US" altLang="zh-CN" b="1">
                <a:solidFill>
                  <a:srgbClr val="A50021"/>
                </a:solidFill>
                <a:effectLst>
                  <a:outerShdw blurRad="38100" dist="38100" dir="2700000" algn="tl">
                    <a:srgbClr val="C0C0C0"/>
                  </a:outerShdw>
                </a:effectLst>
                <a:latin typeface="宋体" charset="-122"/>
              </a:rPr>
              <a:t>(</a:t>
            </a:r>
            <a:r>
              <a:rPr lang="zh-CN" altLang="en-US" b="1">
                <a:solidFill>
                  <a:srgbClr val="A50021"/>
                </a:solidFill>
                <a:effectLst>
                  <a:outerShdw blurRad="38100" dist="38100" dir="2700000" algn="tl">
                    <a:srgbClr val="C0C0C0"/>
                  </a:outerShdw>
                </a:effectLst>
                <a:latin typeface="宋体" charset="-122"/>
              </a:rPr>
              <a:t>续</a:t>
            </a:r>
            <a:r>
              <a:rPr lang="en-US" altLang="zh-CN" b="1">
                <a:solidFill>
                  <a:srgbClr val="A50021"/>
                </a:solidFill>
                <a:effectLst>
                  <a:outerShdw blurRad="38100" dist="38100" dir="2700000" algn="tl">
                    <a:srgbClr val="C0C0C0"/>
                  </a:outerShdw>
                </a:effectLst>
                <a:latin typeface="宋体" charset="-122"/>
              </a:rPr>
              <a:t>)</a:t>
            </a:r>
          </a:p>
        </p:txBody>
      </p:sp>
      <p:sp>
        <p:nvSpPr>
          <p:cNvPr id="52228" name="Rectangle 3"/>
          <p:cNvSpPr>
            <a:spLocks noGrp="1" noChangeArrowheads="1"/>
          </p:cNvSpPr>
          <p:nvPr>
            <p:ph type="body" idx="1"/>
          </p:nvPr>
        </p:nvSpPr>
        <p:spPr>
          <a:xfrm>
            <a:off x="426888" y="1447254"/>
            <a:ext cx="8229600" cy="4800600"/>
          </a:xfrm>
        </p:spPr>
        <p:txBody>
          <a:bodyPr/>
          <a:lstStyle/>
          <a:p>
            <a:pPr>
              <a:buFont typeface="Wingdings" panose="05000000000000000000" pitchFamily="2" charset="2"/>
              <a:buNone/>
            </a:pPr>
            <a:r>
              <a:rPr lang="zh-CN" altLang="en-US" b="1" dirty="0">
                <a:solidFill>
                  <a:schemeClr val="bg2"/>
                </a:solidFill>
                <a:effectLst>
                  <a:outerShdw blurRad="38100" dist="38100" dir="2700000" algn="tl">
                    <a:srgbClr val="000000">
                      <a:alpha val="43137"/>
                    </a:srgbClr>
                  </a:outerShdw>
                </a:effectLst>
                <a:latin typeface="Times New Roman" panose="02020603050405020304" pitchFamily="18" charset="0"/>
              </a:rPr>
              <a:t>例：</a:t>
            </a:r>
            <a:r>
              <a:rPr lang="zh-CN" altLang="en-US" sz="2800" b="1" dirty="0">
                <a:solidFill>
                  <a:schemeClr val="bg2"/>
                </a:solidFill>
                <a:latin typeface="Times New Roman" panose="02020603050405020304" pitchFamily="18" charset="0"/>
              </a:rPr>
              <a:t> 画出</a:t>
            </a:r>
            <a:r>
              <a:rPr lang="en-US" altLang="zh-CN" sz="2800" b="1" i="1" dirty="0">
                <a:solidFill>
                  <a:schemeClr val="bg2"/>
                </a:solidFill>
                <a:latin typeface="Times New Roman" panose="02020603050405020304" pitchFamily="18" charset="0"/>
              </a:rPr>
              <a:t>K</a:t>
            </a:r>
            <a:r>
              <a:rPr lang="en-US" altLang="zh-CN" sz="2800" b="1" baseline="-30000" dirty="0">
                <a:solidFill>
                  <a:schemeClr val="bg2"/>
                </a:solidFill>
                <a:latin typeface="Times New Roman" panose="02020603050405020304" pitchFamily="18" charset="0"/>
              </a:rPr>
              <a:t>4</a:t>
            </a:r>
            <a:r>
              <a:rPr lang="zh-CN" altLang="en-US" sz="2800" b="1" dirty="0">
                <a:solidFill>
                  <a:schemeClr val="bg2"/>
                </a:solidFill>
                <a:latin typeface="Times New Roman" panose="02020603050405020304" pitchFamily="18" charset="0"/>
              </a:rPr>
              <a:t>的所有非同构的</a:t>
            </a:r>
            <a:r>
              <a:rPr lang="zh-CN" altLang="en-US" sz="2800" b="1" dirty="0">
                <a:solidFill>
                  <a:schemeClr val="bg2"/>
                </a:solidFill>
                <a:effectLst>
                  <a:outerShdw blurRad="38100" dist="38100" dir="2700000" algn="tl">
                    <a:srgbClr val="000000">
                      <a:alpha val="43137"/>
                    </a:srgbClr>
                  </a:outerShdw>
                </a:effectLst>
                <a:latin typeface="Times New Roman" panose="02020603050405020304" pitchFamily="18" charset="0"/>
              </a:rPr>
              <a:t>生成子图</a:t>
            </a:r>
            <a:r>
              <a:rPr lang="zh-CN" altLang="en-US" sz="2800" b="1" dirty="0">
                <a:solidFill>
                  <a:schemeClr val="bg2"/>
                </a:solidFill>
                <a:latin typeface="Times New Roman" panose="02020603050405020304" pitchFamily="18" charset="0"/>
              </a:rPr>
              <a:t> </a:t>
            </a:r>
          </a:p>
        </p:txBody>
      </p:sp>
      <p:sp>
        <p:nvSpPr>
          <p:cNvPr id="52229" name="Rectangle 5"/>
          <p:cNvSpPr>
            <a:spLocks noChangeArrowheads="1"/>
          </p:cNvSpPr>
          <p:nvPr/>
        </p:nvSpPr>
        <p:spPr bwMode="auto">
          <a:xfrm>
            <a:off x="2366963" y="2416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pic>
        <p:nvPicPr>
          <p:cNvPr id="16384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438" y="2204864"/>
            <a:ext cx="8064500" cy="3700463"/>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3847"/>
                                        </p:tgtEl>
                                        <p:attrNameLst>
                                          <p:attrName>style.visibility</p:attrName>
                                        </p:attrNameLst>
                                      </p:cBhvr>
                                      <p:to>
                                        <p:strVal val="visible"/>
                                      </p:to>
                                    </p:set>
                                    <p:animEffect transition="in" filter="blinds(horizontal)">
                                      <p:cBhvr>
                                        <p:cTn id="7" dur="500"/>
                                        <p:tgtEl>
                                          <p:spTgt spid="163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C0BE778-EEA7-4127-8B47-B4CA9470A28F}" type="slidenum">
              <a:rPr lang="en-US" altLang="zh-CN" sz="1200">
                <a:latin typeface="Arial Black" panose="020B0A04020102020204" pitchFamily="34" charset="0"/>
              </a:rPr>
              <a:pPr>
                <a:spcBef>
                  <a:spcPct val="0"/>
                </a:spcBef>
                <a:buClrTx/>
                <a:buSzTx/>
                <a:buFontTx/>
                <a:buNone/>
              </a:pPr>
              <a:t>26</a:t>
            </a:fld>
            <a:endParaRPr lang="en-US" altLang="zh-CN" sz="1200">
              <a:latin typeface="Arial Black" panose="020B0A04020102020204" pitchFamily="34" charset="0"/>
            </a:endParaRPr>
          </a:p>
        </p:txBody>
      </p:sp>
      <p:sp>
        <p:nvSpPr>
          <p:cNvPr id="164866" name="Rectangle 2"/>
          <p:cNvSpPr>
            <a:spLocks noGrp="1" noChangeArrowheads="1"/>
          </p:cNvSpPr>
          <p:nvPr>
            <p:ph type="title" idx="4294967295"/>
          </p:nvPr>
        </p:nvSpPr>
        <p:spPr>
          <a:xfrm>
            <a:off x="468313" y="188913"/>
            <a:ext cx="7991475" cy="1079500"/>
          </a:xfrm>
        </p:spPr>
        <p:txBody>
          <a:bodyPr/>
          <a:lstStyle/>
          <a:p>
            <a:pPr>
              <a:defRPr/>
            </a:pPr>
            <a:r>
              <a:rPr lang="zh-CN" altLang="en-US" b="1">
                <a:solidFill>
                  <a:srgbClr val="A50021"/>
                </a:solidFill>
                <a:effectLst>
                  <a:outerShdw blurRad="38100" dist="38100" dir="2700000" algn="tl">
                    <a:srgbClr val="C0C0C0"/>
                  </a:outerShdw>
                </a:effectLst>
                <a:latin typeface="宋体" charset="-122"/>
              </a:rPr>
              <a:t>补图</a:t>
            </a:r>
            <a:r>
              <a:rPr lang="zh-CN" altLang="en-US" b="1">
                <a:latin typeface="宋体" charset="-122"/>
              </a:rPr>
              <a:t> </a:t>
            </a:r>
          </a:p>
        </p:txBody>
      </p:sp>
      <p:grpSp>
        <p:nvGrpSpPr>
          <p:cNvPr id="54276" name="Group 40"/>
          <p:cNvGrpSpPr>
            <a:grpSpLocks/>
          </p:cNvGrpSpPr>
          <p:nvPr/>
        </p:nvGrpSpPr>
        <p:grpSpPr bwMode="auto">
          <a:xfrm>
            <a:off x="457200" y="1484313"/>
            <a:ext cx="8229600" cy="2924175"/>
            <a:chOff x="288" y="935"/>
            <a:chExt cx="5184" cy="1842"/>
          </a:xfrm>
        </p:grpSpPr>
        <p:graphicFrame>
          <p:nvGraphicFramePr>
            <p:cNvPr id="54277" name="Object 4"/>
            <p:cNvGraphicFramePr>
              <a:graphicFrameLocks noChangeAspect="1"/>
            </p:cNvGraphicFramePr>
            <p:nvPr/>
          </p:nvGraphicFramePr>
          <p:xfrm>
            <a:off x="3016" y="1611"/>
            <a:ext cx="266" cy="306"/>
          </p:xfrm>
          <a:graphic>
            <a:graphicData uri="http://schemas.openxmlformats.org/presentationml/2006/ole">
              <mc:AlternateContent xmlns:mc="http://schemas.openxmlformats.org/markup-compatibility/2006">
                <mc:Choice xmlns:v="urn:schemas-microsoft-com:vml" Requires="v">
                  <p:oleObj spid="_x0000_s54381" name="Equation" r:id="rId4" imgW="177569" imgH="202936" progId="Equation.3">
                    <p:embed/>
                  </p:oleObj>
                </mc:Choice>
                <mc:Fallback>
                  <p:oleObj name="Equation" r:id="rId4" imgW="177569" imgH="202936"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6" y="1611"/>
                          <a:ext cx="266"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78" name="Text Box 6"/>
            <p:cNvSpPr txBox="1">
              <a:spLocks noChangeArrowheads="1"/>
            </p:cNvSpPr>
            <p:nvPr/>
          </p:nvSpPr>
          <p:spPr bwMode="auto">
            <a:xfrm>
              <a:off x="288" y="935"/>
              <a:ext cx="5184" cy="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buFont typeface="Wingdings" panose="05000000000000000000" pitchFamily="2" charset="2"/>
                <a:buNone/>
              </a:pPr>
              <a:r>
                <a:rPr lang="zh-CN" altLang="en-US" b="1" dirty="0">
                  <a:solidFill>
                    <a:srgbClr val="C00000"/>
                  </a:solidFill>
                  <a:effectLst>
                    <a:outerShdw blurRad="38100" dist="38100" dir="2700000" algn="tl">
                      <a:srgbClr val="000000">
                        <a:alpha val="43137"/>
                      </a:srgbClr>
                    </a:outerShdw>
                  </a:effectLst>
                  <a:latin typeface="Times New Roman" panose="02020603050405020304" pitchFamily="18" charset="0"/>
                </a:rPr>
                <a:t>定义</a:t>
              </a:r>
              <a:r>
                <a:rPr lang="zh-CN" altLang="en-US" b="1" dirty="0">
                  <a:latin typeface="Times New Roman" panose="02020603050405020304" pitchFamily="18" charset="0"/>
                </a:rPr>
                <a:t> </a:t>
              </a:r>
              <a:r>
                <a:rPr lang="zh-CN" altLang="en-US" sz="2800" b="1" dirty="0">
                  <a:latin typeface="Times New Roman" panose="02020603050405020304" pitchFamily="18" charset="0"/>
                </a:rPr>
                <a:t>设</a:t>
              </a:r>
              <a:r>
                <a:rPr lang="en-US" altLang="zh-CN" sz="2800" b="1" i="1" dirty="0">
                  <a:latin typeface="Times New Roman" panose="02020603050405020304" pitchFamily="18" charset="0"/>
                </a:rPr>
                <a:t>G</a:t>
              </a:r>
              <a:r>
                <a:rPr lang="en-US" altLang="zh-CN" sz="2800" b="1" dirty="0">
                  <a:latin typeface="Times New Roman" panose="02020603050405020304" pitchFamily="18" charset="0"/>
                </a:rPr>
                <a:t>=&lt;</a:t>
              </a:r>
              <a:r>
                <a:rPr lang="en-US" altLang="zh-CN" sz="2800" b="1" i="1" dirty="0">
                  <a:latin typeface="Times New Roman" panose="02020603050405020304" pitchFamily="18" charset="0"/>
                </a:rPr>
                <a:t>V</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E</a:t>
              </a:r>
              <a:r>
                <a:rPr lang="en-US" altLang="zh-CN" sz="2800" b="1" dirty="0">
                  <a:latin typeface="Times New Roman" panose="02020603050405020304" pitchFamily="18" charset="0"/>
                </a:rPr>
                <a:t>&gt;</a:t>
              </a:r>
              <a:r>
                <a:rPr lang="zh-CN" altLang="en-US" sz="2800" b="1" dirty="0">
                  <a:latin typeface="Times New Roman" panose="02020603050405020304" pitchFamily="18" charset="0"/>
                </a:rPr>
                <a:t>为</a:t>
              </a:r>
              <a:r>
                <a:rPr lang="en-US" altLang="zh-CN" sz="2800" b="1" i="1" dirty="0">
                  <a:latin typeface="Times New Roman" panose="02020603050405020304" pitchFamily="18" charset="0"/>
                </a:rPr>
                <a:t>n</a:t>
              </a:r>
              <a:r>
                <a:rPr lang="zh-CN" altLang="en-US" sz="2800" b="1" dirty="0">
                  <a:latin typeface="Times New Roman" panose="02020603050405020304" pitchFamily="18" charset="0"/>
                </a:rPr>
                <a:t>阶无向简单图，以</a:t>
              </a: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V</a:t>
              </a:r>
              <a:r>
                <a:rPr lang="zh-CN" altLang="en-US" sz="2800" b="1" dirty="0">
                  <a:solidFill>
                    <a:srgbClr val="3366CC"/>
                  </a:solidFill>
                  <a:effectLst>
                    <a:outerShdw blurRad="38100" dist="38100" dir="2700000" algn="tl">
                      <a:srgbClr val="000000">
                        <a:alpha val="43137"/>
                      </a:srgbClr>
                    </a:outerShdw>
                  </a:effectLst>
                  <a:latin typeface="Times New Roman" panose="02020603050405020304" pitchFamily="18" charset="0"/>
                </a:rPr>
                <a:t>为顶点集</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所有使</a:t>
              </a:r>
              <a:r>
                <a:rPr lang="en-US" altLang="zh-CN" sz="2800" b="1" i="1" dirty="0">
                  <a:latin typeface="Times New Roman" panose="02020603050405020304" pitchFamily="18" charset="0"/>
                </a:rPr>
                <a:t>G</a:t>
              </a:r>
              <a:r>
                <a:rPr lang="zh-CN" altLang="en-US" sz="2800" b="1" dirty="0">
                  <a:latin typeface="Times New Roman" panose="02020603050405020304" pitchFamily="18" charset="0"/>
                </a:rPr>
                <a:t>成为完全图</a:t>
              </a:r>
              <a:r>
                <a:rPr lang="en-US" altLang="zh-CN" sz="2800" b="1" i="1" dirty="0" err="1">
                  <a:latin typeface="Times New Roman" panose="02020603050405020304" pitchFamily="18" charset="0"/>
                </a:rPr>
                <a:t>K</a:t>
              </a:r>
              <a:r>
                <a:rPr lang="en-US" altLang="zh-CN" sz="2800" b="1" i="1" baseline="-30000" dirty="0" err="1">
                  <a:latin typeface="Times New Roman" panose="02020603050405020304" pitchFamily="18" charset="0"/>
                </a:rPr>
                <a:t>n</a:t>
              </a:r>
              <a:r>
                <a:rPr lang="zh-CN" altLang="en-US" sz="2800" b="1" dirty="0">
                  <a:latin typeface="Times New Roman" panose="02020603050405020304" pitchFamily="18" charset="0"/>
                </a:rPr>
                <a:t>的</a:t>
              </a:r>
              <a:r>
                <a:rPr lang="zh-CN" altLang="en-US" sz="2800" b="1" dirty="0">
                  <a:solidFill>
                    <a:srgbClr val="3366CC"/>
                  </a:solidFill>
                  <a:effectLst>
                    <a:outerShdw blurRad="38100" dist="38100" dir="2700000" algn="tl">
                      <a:srgbClr val="000000">
                        <a:alpha val="43137"/>
                      </a:srgbClr>
                    </a:outerShdw>
                  </a:effectLst>
                  <a:latin typeface="Times New Roman" panose="02020603050405020304" pitchFamily="18" charset="0"/>
                </a:rPr>
                <a:t>添加边</a:t>
              </a:r>
              <a:r>
                <a:rPr lang="zh-CN" altLang="en-US" sz="2800" b="1" dirty="0">
                  <a:latin typeface="Times New Roman" panose="02020603050405020304" pitchFamily="18" charset="0"/>
                </a:rPr>
                <a:t>组成的集合为</a:t>
              </a:r>
              <a:r>
                <a:rPr lang="zh-CN" altLang="en-US" sz="2800" b="1" dirty="0">
                  <a:solidFill>
                    <a:srgbClr val="3366CC"/>
                  </a:solidFill>
                  <a:effectLst>
                    <a:outerShdw blurRad="38100" dist="38100" dir="2700000" algn="tl">
                      <a:srgbClr val="000000">
                        <a:alpha val="43137"/>
                      </a:srgbClr>
                    </a:outerShdw>
                  </a:effectLst>
                  <a:latin typeface="Times New Roman" panose="02020603050405020304" pitchFamily="18" charset="0"/>
                </a:rPr>
                <a:t>边集</a:t>
              </a:r>
              <a:r>
                <a:rPr lang="zh-CN" altLang="en-US" sz="2800" b="1" dirty="0">
                  <a:latin typeface="Times New Roman" panose="02020603050405020304" pitchFamily="18" charset="0"/>
                </a:rPr>
                <a:t>的图，称为</a:t>
              </a:r>
              <a:r>
                <a:rPr lang="en-US" altLang="zh-CN" sz="2800" b="1" i="1" dirty="0">
                  <a:latin typeface="Times New Roman" panose="02020603050405020304" pitchFamily="18" charset="0"/>
                </a:rPr>
                <a:t>G</a:t>
              </a:r>
              <a:r>
                <a:rPr lang="zh-CN" altLang="en-US" sz="2800" b="1" dirty="0">
                  <a:latin typeface="Times New Roman" panose="02020603050405020304" pitchFamily="18" charset="0"/>
                </a:rPr>
                <a:t>的</a:t>
              </a:r>
              <a:r>
                <a:rPr lang="zh-CN" altLang="en-US" sz="2800" b="1" dirty="0">
                  <a:solidFill>
                    <a:srgbClr val="C00000"/>
                  </a:solidFill>
                  <a:latin typeface="Times New Roman" panose="02020603050405020304" pitchFamily="18" charset="0"/>
                </a:rPr>
                <a:t>补图</a:t>
              </a:r>
              <a:r>
                <a:rPr lang="zh-CN" altLang="en-US" sz="2800" b="1" dirty="0">
                  <a:latin typeface="Times New Roman" panose="02020603050405020304" pitchFamily="18" charset="0"/>
                </a:rPr>
                <a:t>，记作     。</a:t>
              </a:r>
              <a:endParaRPr lang="en-US" altLang="zh-CN" sz="2800" b="1" dirty="0">
                <a:latin typeface="Times New Roman" panose="02020603050405020304" pitchFamily="18" charset="0"/>
              </a:endParaRPr>
            </a:p>
            <a:p>
              <a:pPr algn="just" eaLnBrk="1" hangingPunct="1">
                <a:lnSpc>
                  <a:spcPct val="120000"/>
                </a:lnSpc>
                <a:buFont typeface="Wingdings" panose="05000000000000000000" pitchFamily="2" charset="2"/>
                <a:buNone/>
              </a:pPr>
              <a:endParaRPr lang="en-US" altLang="zh-CN" sz="2800" b="1" dirty="0"/>
            </a:p>
            <a:p>
              <a:pPr algn="just" eaLnBrk="1" hangingPunct="1">
                <a:lnSpc>
                  <a:spcPct val="120000"/>
                </a:lnSpc>
                <a:buFont typeface="Wingdings" panose="05000000000000000000" pitchFamily="2" charset="2"/>
                <a:buNone/>
              </a:pPr>
              <a:r>
                <a:rPr lang="zh-CN" altLang="en-US" sz="2800" b="1" dirty="0"/>
                <a:t>有向简单图的补图可类似定义。</a:t>
              </a:r>
              <a:endParaRPr lang="zh-CN" altLang="en-US" sz="1800" b="1" dirty="0"/>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E81CC28-AF36-461A-95A6-CEBAAE8E34B4}" type="slidenum">
              <a:rPr lang="en-US" altLang="zh-CN" sz="1200">
                <a:latin typeface="Arial Black" panose="020B0A04020102020204" pitchFamily="34" charset="0"/>
              </a:rPr>
              <a:pPr>
                <a:spcBef>
                  <a:spcPct val="0"/>
                </a:spcBef>
                <a:buClrTx/>
                <a:buSzTx/>
                <a:buFontTx/>
                <a:buNone/>
              </a:pPr>
              <a:t>27</a:t>
            </a:fld>
            <a:endParaRPr lang="en-US" altLang="zh-CN" sz="1200">
              <a:latin typeface="Arial Black" panose="020B0A04020102020204" pitchFamily="34" charset="0"/>
            </a:endParaRPr>
          </a:p>
        </p:txBody>
      </p:sp>
      <p:sp>
        <p:nvSpPr>
          <p:cNvPr id="56323" name="Text Box 2"/>
          <p:cNvSpPr txBox="1">
            <a:spLocks noChangeArrowheads="1"/>
          </p:cNvSpPr>
          <p:nvPr/>
        </p:nvSpPr>
        <p:spPr bwMode="auto">
          <a:xfrm>
            <a:off x="355600" y="5588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b="1" dirty="0">
                <a:solidFill>
                  <a:schemeClr val="bg2"/>
                </a:solidFill>
                <a:effectLst>
                  <a:outerShdw blurRad="38100" dist="38100" dir="2700000" algn="tl">
                    <a:srgbClr val="000000">
                      <a:alpha val="43137"/>
                    </a:srgbClr>
                  </a:outerShdw>
                </a:effectLst>
              </a:rPr>
              <a:t>例</a:t>
            </a:r>
            <a:r>
              <a:rPr lang="zh-CN" altLang="en-US" sz="2800" b="1" dirty="0"/>
              <a:t>  画出</a:t>
            </a:r>
            <a:r>
              <a:rPr lang="en-US" altLang="zh-CN" sz="2800" b="1" dirty="0"/>
              <a:t>5</a:t>
            </a:r>
            <a:r>
              <a:rPr lang="zh-CN" altLang="en-US" sz="2800" b="1" dirty="0"/>
              <a:t>阶</a:t>
            </a:r>
            <a:r>
              <a:rPr lang="en-US" altLang="zh-CN" sz="2800" b="1" dirty="0"/>
              <a:t>7</a:t>
            </a:r>
            <a:r>
              <a:rPr lang="zh-CN" altLang="en-US" sz="2800" b="1" dirty="0"/>
              <a:t>条边的所有非同构的无向简单图</a:t>
            </a:r>
          </a:p>
        </p:txBody>
      </p:sp>
      <p:grpSp>
        <p:nvGrpSpPr>
          <p:cNvPr id="56324" name="Group 39"/>
          <p:cNvGrpSpPr>
            <a:grpSpLocks/>
          </p:cNvGrpSpPr>
          <p:nvPr/>
        </p:nvGrpSpPr>
        <p:grpSpPr bwMode="auto">
          <a:xfrm>
            <a:off x="838200" y="2971800"/>
            <a:ext cx="7504113" cy="2498725"/>
            <a:chOff x="432" y="1104"/>
            <a:chExt cx="4727" cy="1574"/>
          </a:xfrm>
        </p:grpSpPr>
        <p:sp>
          <p:nvSpPr>
            <p:cNvPr id="56326" name="Oval 3"/>
            <p:cNvSpPr>
              <a:spLocks noChangeArrowheads="1"/>
            </p:cNvSpPr>
            <p:nvPr/>
          </p:nvSpPr>
          <p:spPr bwMode="auto">
            <a:xfrm>
              <a:off x="912" y="1152"/>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6327" name="Oval 4"/>
            <p:cNvSpPr>
              <a:spLocks noChangeArrowheads="1"/>
            </p:cNvSpPr>
            <p:nvPr/>
          </p:nvSpPr>
          <p:spPr bwMode="auto">
            <a:xfrm>
              <a:off x="528" y="1536"/>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6328" name="Oval 5"/>
            <p:cNvSpPr>
              <a:spLocks noChangeArrowheads="1"/>
            </p:cNvSpPr>
            <p:nvPr/>
          </p:nvSpPr>
          <p:spPr bwMode="auto">
            <a:xfrm>
              <a:off x="1152" y="1536"/>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6329" name="Oval 6"/>
            <p:cNvSpPr>
              <a:spLocks noChangeArrowheads="1"/>
            </p:cNvSpPr>
            <p:nvPr/>
          </p:nvSpPr>
          <p:spPr bwMode="auto">
            <a:xfrm>
              <a:off x="672" y="1872"/>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6330" name="Oval 7"/>
            <p:cNvSpPr>
              <a:spLocks noChangeArrowheads="1"/>
            </p:cNvSpPr>
            <p:nvPr/>
          </p:nvSpPr>
          <p:spPr bwMode="auto">
            <a:xfrm>
              <a:off x="1056" y="1872"/>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6331" name="Oval 8"/>
            <p:cNvSpPr>
              <a:spLocks noChangeArrowheads="1"/>
            </p:cNvSpPr>
            <p:nvPr/>
          </p:nvSpPr>
          <p:spPr bwMode="auto">
            <a:xfrm>
              <a:off x="3216" y="1104"/>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6332" name="Oval 9"/>
            <p:cNvSpPr>
              <a:spLocks noChangeArrowheads="1"/>
            </p:cNvSpPr>
            <p:nvPr/>
          </p:nvSpPr>
          <p:spPr bwMode="auto">
            <a:xfrm>
              <a:off x="2832" y="1488"/>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6333" name="Oval 10"/>
            <p:cNvSpPr>
              <a:spLocks noChangeArrowheads="1"/>
            </p:cNvSpPr>
            <p:nvPr/>
          </p:nvSpPr>
          <p:spPr bwMode="auto">
            <a:xfrm>
              <a:off x="3456" y="1488"/>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6334" name="Oval 11"/>
            <p:cNvSpPr>
              <a:spLocks noChangeArrowheads="1"/>
            </p:cNvSpPr>
            <p:nvPr/>
          </p:nvSpPr>
          <p:spPr bwMode="auto">
            <a:xfrm>
              <a:off x="2976" y="1824"/>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6335" name="Oval 12"/>
            <p:cNvSpPr>
              <a:spLocks noChangeArrowheads="1"/>
            </p:cNvSpPr>
            <p:nvPr/>
          </p:nvSpPr>
          <p:spPr bwMode="auto">
            <a:xfrm>
              <a:off x="3360" y="1824"/>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6336" name="Oval 13"/>
            <p:cNvSpPr>
              <a:spLocks noChangeArrowheads="1"/>
            </p:cNvSpPr>
            <p:nvPr/>
          </p:nvSpPr>
          <p:spPr bwMode="auto">
            <a:xfrm>
              <a:off x="4512" y="1152"/>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6337" name="Oval 14"/>
            <p:cNvSpPr>
              <a:spLocks noChangeArrowheads="1"/>
            </p:cNvSpPr>
            <p:nvPr/>
          </p:nvSpPr>
          <p:spPr bwMode="auto">
            <a:xfrm>
              <a:off x="4128" y="1536"/>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6338" name="Oval 15"/>
            <p:cNvSpPr>
              <a:spLocks noChangeArrowheads="1"/>
            </p:cNvSpPr>
            <p:nvPr/>
          </p:nvSpPr>
          <p:spPr bwMode="auto">
            <a:xfrm>
              <a:off x="4752" y="1536"/>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6339" name="Oval 16"/>
            <p:cNvSpPr>
              <a:spLocks noChangeArrowheads="1"/>
            </p:cNvSpPr>
            <p:nvPr/>
          </p:nvSpPr>
          <p:spPr bwMode="auto">
            <a:xfrm>
              <a:off x="4272" y="1872"/>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6340" name="Oval 17"/>
            <p:cNvSpPr>
              <a:spLocks noChangeArrowheads="1"/>
            </p:cNvSpPr>
            <p:nvPr/>
          </p:nvSpPr>
          <p:spPr bwMode="auto">
            <a:xfrm>
              <a:off x="4656" y="1872"/>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6341" name="Oval 18"/>
            <p:cNvSpPr>
              <a:spLocks noChangeArrowheads="1"/>
            </p:cNvSpPr>
            <p:nvPr/>
          </p:nvSpPr>
          <p:spPr bwMode="auto">
            <a:xfrm>
              <a:off x="2112" y="1152"/>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6342" name="Oval 19"/>
            <p:cNvSpPr>
              <a:spLocks noChangeArrowheads="1"/>
            </p:cNvSpPr>
            <p:nvPr/>
          </p:nvSpPr>
          <p:spPr bwMode="auto">
            <a:xfrm>
              <a:off x="1728" y="1536"/>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6343" name="Oval 20"/>
            <p:cNvSpPr>
              <a:spLocks noChangeArrowheads="1"/>
            </p:cNvSpPr>
            <p:nvPr/>
          </p:nvSpPr>
          <p:spPr bwMode="auto">
            <a:xfrm>
              <a:off x="2352" y="1536"/>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6344" name="Oval 21"/>
            <p:cNvSpPr>
              <a:spLocks noChangeArrowheads="1"/>
            </p:cNvSpPr>
            <p:nvPr/>
          </p:nvSpPr>
          <p:spPr bwMode="auto">
            <a:xfrm>
              <a:off x="1872" y="1872"/>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6345" name="Oval 22"/>
            <p:cNvSpPr>
              <a:spLocks noChangeArrowheads="1"/>
            </p:cNvSpPr>
            <p:nvPr/>
          </p:nvSpPr>
          <p:spPr bwMode="auto">
            <a:xfrm>
              <a:off x="2256" y="1872"/>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6346" name="Line 23"/>
            <p:cNvSpPr>
              <a:spLocks noChangeShapeType="1"/>
            </p:cNvSpPr>
            <p:nvPr/>
          </p:nvSpPr>
          <p:spPr bwMode="auto">
            <a:xfrm flipH="1">
              <a:off x="576" y="1200"/>
              <a:ext cx="336" cy="33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7" name="Line 24"/>
            <p:cNvSpPr>
              <a:spLocks noChangeShapeType="1"/>
            </p:cNvSpPr>
            <p:nvPr/>
          </p:nvSpPr>
          <p:spPr bwMode="auto">
            <a:xfrm>
              <a:off x="576" y="1536"/>
              <a:ext cx="57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8" name="Line 25"/>
            <p:cNvSpPr>
              <a:spLocks noChangeShapeType="1"/>
            </p:cNvSpPr>
            <p:nvPr/>
          </p:nvSpPr>
          <p:spPr bwMode="auto">
            <a:xfrm>
              <a:off x="720" y="1920"/>
              <a:ext cx="33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9" name="Line 26"/>
            <p:cNvSpPr>
              <a:spLocks noChangeShapeType="1"/>
            </p:cNvSpPr>
            <p:nvPr/>
          </p:nvSpPr>
          <p:spPr bwMode="auto">
            <a:xfrm>
              <a:off x="1776" y="1536"/>
              <a:ext cx="57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0" name="Line 27"/>
            <p:cNvSpPr>
              <a:spLocks noChangeShapeType="1"/>
            </p:cNvSpPr>
            <p:nvPr/>
          </p:nvSpPr>
          <p:spPr bwMode="auto">
            <a:xfrm flipH="1">
              <a:off x="2304" y="1584"/>
              <a:ext cx="48"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1" name="Line 28"/>
            <p:cNvSpPr>
              <a:spLocks noChangeShapeType="1"/>
            </p:cNvSpPr>
            <p:nvPr/>
          </p:nvSpPr>
          <p:spPr bwMode="auto">
            <a:xfrm>
              <a:off x="1728" y="1584"/>
              <a:ext cx="144"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2" name="Line 29"/>
            <p:cNvSpPr>
              <a:spLocks noChangeShapeType="1"/>
            </p:cNvSpPr>
            <p:nvPr/>
          </p:nvSpPr>
          <p:spPr bwMode="auto">
            <a:xfrm>
              <a:off x="2880" y="1536"/>
              <a:ext cx="144"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3" name="Line 30"/>
            <p:cNvSpPr>
              <a:spLocks noChangeShapeType="1"/>
            </p:cNvSpPr>
            <p:nvPr/>
          </p:nvSpPr>
          <p:spPr bwMode="auto">
            <a:xfrm>
              <a:off x="3024" y="1824"/>
              <a:ext cx="33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4" name="Line 31"/>
            <p:cNvSpPr>
              <a:spLocks noChangeShapeType="1"/>
            </p:cNvSpPr>
            <p:nvPr/>
          </p:nvSpPr>
          <p:spPr bwMode="auto">
            <a:xfrm flipV="1">
              <a:off x="3024" y="1536"/>
              <a:ext cx="48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5" name="Line 32"/>
            <p:cNvSpPr>
              <a:spLocks noChangeShapeType="1"/>
            </p:cNvSpPr>
            <p:nvPr/>
          </p:nvSpPr>
          <p:spPr bwMode="auto">
            <a:xfrm flipV="1">
              <a:off x="4320" y="1536"/>
              <a:ext cx="480" cy="33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6" name="Line 33"/>
            <p:cNvSpPr>
              <a:spLocks noChangeShapeType="1"/>
            </p:cNvSpPr>
            <p:nvPr/>
          </p:nvSpPr>
          <p:spPr bwMode="auto">
            <a:xfrm flipH="1">
              <a:off x="4656" y="1584"/>
              <a:ext cx="144" cy="33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7" name="Line 34"/>
            <p:cNvSpPr>
              <a:spLocks noChangeShapeType="1"/>
            </p:cNvSpPr>
            <p:nvPr/>
          </p:nvSpPr>
          <p:spPr bwMode="auto">
            <a:xfrm flipH="1" flipV="1">
              <a:off x="4272" y="1872"/>
              <a:ext cx="384" cy="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8" name="Text Box 35"/>
            <p:cNvSpPr txBox="1">
              <a:spLocks noChangeArrowheads="1"/>
            </p:cNvSpPr>
            <p:nvPr/>
          </p:nvSpPr>
          <p:spPr bwMode="auto">
            <a:xfrm>
              <a:off x="432" y="2146"/>
              <a:ext cx="96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dirty="0"/>
                <a:t>(1) 1,1,1,1,2</a:t>
              </a:r>
            </a:p>
          </p:txBody>
        </p:sp>
        <p:sp>
          <p:nvSpPr>
            <p:cNvPr id="56359" name="Text Box 36"/>
            <p:cNvSpPr txBox="1">
              <a:spLocks noChangeArrowheads="1"/>
            </p:cNvSpPr>
            <p:nvPr/>
          </p:nvSpPr>
          <p:spPr bwMode="auto">
            <a:xfrm>
              <a:off x="1728" y="2160"/>
              <a:ext cx="96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dirty="0"/>
                <a:t>(2) 0,1,1,2,2</a:t>
              </a:r>
            </a:p>
          </p:txBody>
        </p:sp>
        <p:sp>
          <p:nvSpPr>
            <p:cNvPr id="56360" name="Text Box 37"/>
            <p:cNvSpPr txBox="1">
              <a:spLocks noChangeArrowheads="1"/>
            </p:cNvSpPr>
            <p:nvPr/>
          </p:nvSpPr>
          <p:spPr bwMode="auto">
            <a:xfrm>
              <a:off x="2855" y="2112"/>
              <a:ext cx="96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dirty="0"/>
                <a:t>(3) 0,1,1,1,3</a:t>
              </a:r>
            </a:p>
          </p:txBody>
        </p:sp>
        <p:sp>
          <p:nvSpPr>
            <p:cNvPr id="56361" name="Text Box 38"/>
            <p:cNvSpPr txBox="1">
              <a:spLocks noChangeArrowheads="1"/>
            </p:cNvSpPr>
            <p:nvPr/>
          </p:nvSpPr>
          <p:spPr bwMode="auto">
            <a:xfrm>
              <a:off x="4199" y="2118"/>
              <a:ext cx="96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dirty="0"/>
                <a:t>(4) 0,0,2,2,2</a:t>
              </a:r>
            </a:p>
          </p:txBody>
        </p:sp>
      </p:grpSp>
      <p:sp>
        <p:nvSpPr>
          <p:cNvPr id="56325" name="Text Box 40"/>
          <p:cNvSpPr txBox="1">
            <a:spLocks noChangeArrowheads="1"/>
          </p:cNvSpPr>
          <p:nvPr/>
        </p:nvSpPr>
        <p:spPr bwMode="auto">
          <a:xfrm>
            <a:off x="539750" y="1524000"/>
            <a:ext cx="7993063"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sz="2800" b="1" dirty="0"/>
              <a:t>首先，画出</a:t>
            </a:r>
            <a:r>
              <a:rPr lang="en-US" altLang="zh-CN" sz="2800" b="1" dirty="0"/>
              <a:t>5</a:t>
            </a:r>
            <a:r>
              <a:rPr lang="zh-CN" altLang="en-US" sz="2800" b="1" dirty="0"/>
              <a:t>阶</a:t>
            </a:r>
            <a:r>
              <a:rPr lang="en-US" altLang="zh-CN" sz="2800" b="1" dirty="0"/>
              <a:t>3</a:t>
            </a:r>
            <a:r>
              <a:rPr lang="zh-CN" altLang="en-US" sz="2800" b="1" dirty="0"/>
              <a:t>条边的所有非同构的无向简单图</a:t>
            </a:r>
          </a:p>
          <a:p>
            <a:pPr eaLnBrk="1" hangingPunct="1">
              <a:buClrTx/>
              <a:buSzTx/>
              <a:buFontTx/>
              <a:buNone/>
            </a:pPr>
            <a:r>
              <a:rPr lang="zh-CN" altLang="en-US" sz="2800" b="1" dirty="0"/>
              <a:t>然后，画出各自的补图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E81CC28-AF36-461A-95A6-CEBAAE8E34B4}" type="slidenum">
              <a:rPr lang="en-US" altLang="zh-CN" sz="1200">
                <a:latin typeface="Arial Black" panose="020B0A04020102020204" pitchFamily="34" charset="0"/>
              </a:rPr>
              <a:pPr>
                <a:spcBef>
                  <a:spcPct val="0"/>
                </a:spcBef>
                <a:buClrTx/>
                <a:buSzTx/>
                <a:buFontTx/>
                <a:buNone/>
              </a:pPr>
              <a:t>28</a:t>
            </a:fld>
            <a:endParaRPr lang="en-US" altLang="zh-CN" sz="1200">
              <a:latin typeface="Arial Black" panose="020B0A04020102020204" pitchFamily="34" charset="0"/>
            </a:endParaRPr>
          </a:p>
        </p:txBody>
      </p:sp>
      <p:sp>
        <p:nvSpPr>
          <p:cNvPr id="56325" name="Text Box 40"/>
          <p:cNvSpPr txBox="1">
            <a:spLocks noChangeArrowheads="1"/>
          </p:cNvSpPr>
          <p:nvPr/>
        </p:nvSpPr>
        <p:spPr bwMode="auto">
          <a:xfrm>
            <a:off x="539750" y="1524000"/>
            <a:ext cx="79930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sz="2800" b="1" dirty="0"/>
              <a:t>最后，画出各自的补图</a:t>
            </a:r>
          </a:p>
        </p:txBody>
      </p:sp>
      <p:grpSp>
        <p:nvGrpSpPr>
          <p:cNvPr id="56405" name="组合 56404"/>
          <p:cNvGrpSpPr/>
          <p:nvPr/>
        </p:nvGrpSpPr>
        <p:grpSpPr>
          <a:xfrm>
            <a:off x="755576" y="2276872"/>
            <a:ext cx="7353300" cy="2487613"/>
            <a:chOff x="914400" y="2971800"/>
            <a:chExt cx="7353300" cy="2487613"/>
          </a:xfrm>
        </p:grpSpPr>
        <p:grpSp>
          <p:nvGrpSpPr>
            <p:cNvPr id="56324" name="Group 39"/>
            <p:cNvGrpSpPr>
              <a:grpSpLocks/>
            </p:cNvGrpSpPr>
            <p:nvPr/>
          </p:nvGrpSpPr>
          <p:grpSpPr bwMode="auto">
            <a:xfrm>
              <a:off x="914400" y="2971800"/>
              <a:ext cx="7353300" cy="2487613"/>
              <a:chOff x="480" y="1104"/>
              <a:chExt cx="4632" cy="1567"/>
            </a:xfrm>
          </p:grpSpPr>
          <p:sp>
            <p:nvSpPr>
              <p:cNvPr id="56326" name="Oval 3"/>
              <p:cNvSpPr>
                <a:spLocks noChangeArrowheads="1"/>
              </p:cNvSpPr>
              <p:nvPr/>
            </p:nvSpPr>
            <p:spPr bwMode="auto">
              <a:xfrm>
                <a:off x="912" y="1152"/>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800">
                  <a:solidFill>
                    <a:srgbClr val="C00000"/>
                  </a:solidFill>
                </a:endParaRPr>
              </a:p>
            </p:txBody>
          </p:sp>
          <p:sp>
            <p:nvSpPr>
              <p:cNvPr id="56327" name="Oval 4"/>
              <p:cNvSpPr>
                <a:spLocks noChangeArrowheads="1"/>
              </p:cNvSpPr>
              <p:nvPr/>
            </p:nvSpPr>
            <p:spPr bwMode="auto">
              <a:xfrm>
                <a:off x="528" y="1536"/>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800">
                  <a:solidFill>
                    <a:srgbClr val="C00000"/>
                  </a:solidFill>
                </a:endParaRPr>
              </a:p>
            </p:txBody>
          </p:sp>
          <p:sp>
            <p:nvSpPr>
              <p:cNvPr id="56328" name="Oval 5"/>
              <p:cNvSpPr>
                <a:spLocks noChangeArrowheads="1"/>
              </p:cNvSpPr>
              <p:nvPr/>
            </p:nvSpPr>
            <p:spPr bwMode="auto">
              <a:xfrm>
                <a:off x="1152" y="1536"/>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800">
                  <a:solidFill>
                    <a:srgbClr val="C00000"/>
                  </a:solidFill>
                </a:endParaRPr>
              </a:p>
            </p:txBody>
          </p:sp>
          <p:sp>
            <p:nvSpPr>
              <p:cNvPr id="56329" name="Oval 6"/>
              <p:cNvSpPr>
                <a:spLocks noChangeArrowheads="1"/>
              </p:cNvSpPr>
              <p:nvPr/>
            </p:nvSpPr>
            <p:spPr bwMode="auto">
              <a:xfrm>
                <a:off x="672" y="1872"/>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800">
                  <a:solidFill>
                    <a:srgbClr val="C00000"/>
                  </a:solidFill>
                </a:endParaRPr>
              </a:p>
            </p:txBody>
          </p:sp>
          <p:sp>
            <p:nvSpPr>
              <p:cNvPr id="56330" name="Oval 7"/>
              <p:cNvSpPr>
                <a:spLocks noChangeArrowheads="1"/>
              </p:cNvSpPr>
              <p:nvPr/>
            </p:nvSpPr>
            <p:spPr bwMode="auto">
              <a:xfrm>
                <a:off x="1056" y="1872"/>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800">
                  <a:solidFill>
                    <a:srgbClr val="C00000"/>
                  </a:solidFill>
                </a:endParaRPr>
              </a:p>
            </p:txBody>
          </p:sp>
          <p:sp>
            <p:nvSpPr>
              <p:cNvPr id="56331" name="Oval 8"/>
              <p:cNvSpPr>
                <a:spLocks noChangeArrowheads="1"/>
              </p:cNvSpPr>
              <p:nvPr/>
            </p:nvSpPr>
            <p:spPr bwMode="auto">
              <a:xfrm>
                <a:off x="3216" y="1104"/>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800">
                  <a:solidFill>
                    <a:srgbClr val="C00000"/>
                  </a:solidFill>
                </a:endParaRPr>
              </a:p>
            </p:txBody>
          </p:sp>
          <p:sp>
            <p:nvSpPr>
              <p:cNvPr id="56332" name="Oval 9"/>
              <p:cNvSpPr>
                <a:spLocks noChangeArrowheads="1"/>
              </p:cNvSpPr>
              <p:nvPr/>
            </p:nvSpPr>
            <p:spPr bwMode="auto">
              <a:xfrm>
                <a:off x="2832" y="1488"/>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800">
                  <a:solidFill>
                    <a:srgbClr val="C00000"/>
                  </a:solidFill>
                </a:endParaRPr>
              </a:p>
            </p:txBody>
          </p:sp>
          <p:sp>
            <p:nvSpPr>
              <p:cNvPr id="56333" name="Oval 10"/>
              <p:cNvSpPr>
                <a:spLocks noChangeArrowheads="1"/>
              </p:cNvSpPr>
              <p:nvPr/>
            </p:nvSpPr>
            <p:spPr bwMode="auto">
              <a:xfrm>
                <a:off x="3456" y="1488"/>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800">
                  <a:solidFill>
                    <a:srgbClr val="C00000"/>
                  </a:solidFill>
                </a:endParaRPr>
              </a:p>
            </p:txBody>
          </p:sp>
          <p:sp>
            <p:nvSpPr>
              <p:cNvPr id="56334" name="Oval 11"/>
              <p:cNvSpPr>
                <a:spLocks noChangeArrowheads="1"/>
              </p:cNvSpPr>
              <p:nvPr/>
            </p:nvSpPr>
            <p:spPr bwMode="auto">
              <a:xfrm>
                <a:off x="2976" y="1824"/>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800">
                  <a:solidFill>
                    <a:srgbClr val="C00000"/>
                  </a:solidFill>
                </a:endParaRPr>
              </a:p>
            </p:txBody>
          </p:sp>
          <p:sp>
            <p:nvSpPr>
              <p:cNvPr id="56335" name="Oval 12"/>
              <p:cNvSpPr>
                <a:spLocks noChangeArrowheads="1"/>
              </p:cNvSpPr>
              <p:nvPr/>
            </p:nvSpPr>
            <p:spPr bwMode="auto">
              <a:xfrm>
                <a:off x="3360" y="1824"/>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800">
                  <a:solidFill>
                    <a:srgbClr val="C00000"/>
                  </a:solidFill>
                </a:endParaRPr>
              </a:p>
            </p:txBody>
          </p:sp>
          <p:sp>
            <p:nvSpPr>
              <p:cNvPr id="56336" name="Oval 13"/>
              <p:cNvSpPr>
                <a:spLocks noChangeArrowheads="1"/>
              </p:cNvSpPr>
              <p:nvPr/>
            </p:nvSpPr>
            <p:spPr bwMode="auto">
              <a:xfrm>
                <a:off x="4512" y="1152"/>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800">
                  <a:solidFill>
                    <a:srgbClr val="C00000"/>
                  </a:solidFill>
                </a:endParaRPr>
              </a:p>
            </p:txBody>
          </p:sp>
          <p:sp>
            <p:nvSpPr>
              <p:cNvPr id="56337" name="Oval 14"/>
              <p:cNvSpPr>
                <a:spLocks noChangeArrowheads="1"/>
              </p:cNvSpPr>
              <p:nvPr/>
            </p:nvSpPr>
            <p:spPr bwMode="auto">
              <a:xfrm>
                <a:off x="4128" y="1536"/>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800">
                  <a:solidFill>
                    <a:srgbClr val="C00000"/>
                  </a:solidFill>
                </a:endParaRPr>
              </a:p>
            </p:txBody>
          </p:sp>
          <p:sp>
            <p:nvSpPr>
              <p:cNvPr id="56338" name="Oval 15"/>
              <p:cNvSpPr>
                <a:spLocks noChangeArrowheads="1"/>
              </p:cNvSpPr>
              <p:nvPr/>
            </p:nvSpPr>
            <p:spPr bwMode="auto">
              <a:xfrm>
                <a:off x="4752" y="1536"/>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800">
                  <a:solidFill>
                    <a:srgbClr val="C00000"/>
                  </a:solidFill>
                </a:endParaRPr>
              </a:p>
            </p:txBody>
          </p:sp>
          <p:sp>
            <p:nvSpPr>
              <p:cNvPr id="56339" name="Oval 16"/>
              <p:cNvSpPr>
                <a:spLocks noChangeArrowheads="1"/>
              </p:cNvSpPr>
              <p:nvPr/>
            </p:nvSpPr>
            <p:spPr bwMode="auto">
              <a:xfrm>
                <a:off x="4272" y="1872"/>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800">
                  <a:solidFill>
                    <a:srgbClr val="C00000"/>
                  </a:solidFill>
                </a:endParaRPr>
              </a:p>
            </p:txBody>
          </p:sp>
          <p:sp>
            <p:nvSpPr>
              <p:cNvPr id="56340" name="Oval 17"/>
              <p:cNvSpPr>
                <a:spLocks noChangeArrowheads="1"/>
              </p:cNvSpPr>
              <p:nvPr/>
            </p:nvSpPr>
            <p:spPr bwMode="auto">
              <a:xfrm>
                <a:off x="4656" y="1872"/>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800">
                  <a:solidFill>
                    <a:srgbClr val="C00000"/>
                  </a:solidFill>
                </a:endParaRPr>
              </a:p>
            </p:txBody>
          </p:sp>
          <p:sp>
            <p:nvSpPr>
              <p:cNvPr id="56341" name="Oval 18"/>
              <p:cNvSpPr>
                <a:spLocks noChangeArrowheads="1"/>
              </p:cNvSpPr>
              <p:nvPr/>
            </p:nvSpPr>
            <p:spPr bwMode="auto">
              <a:xfrm>
                <a:off x="2112" y="1152"/>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800">
                  <a:solidFill>
                    <a:srgbClr val="C00000"/>
                  </a:solidFill>
                </a:endParaRPr>
              </a:p>
            </p:txBody>
          </p:sp>
          <p:sp>
            <p:nvSpPr>
              <p:cNvPr id="56342" name="Oval 19"/>
              <p:cNvSpPr>
                <a:spLocks noChangeArrowheads="1"/>
              </p:cNvSpPr>
              <p:nvPr/>
            </p:nvSpPr>
            <p:spPr bwMode="auto">
              <a:xfrm>
                <a:off x="1728" y="1536"/>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800">
                  <a:solidFill>
                    <a:srgbClr val="C00000"/>
                  </a:solidFill>
                </a:endParaRPr>
              </a:p>
            </p:txBody>
          </p:sp>
          <p:sp>
            <p:nvSpPr>
              <p:cNvPr id="56343" name="Oval 20"/>
              <p:cNvSpPr>
                <a:spLocks noChangeArrowheads="1"/>
              </p:cNvSpPr>
              <p:nvPr/>
            </p:nvSpPr>
            <p:spPr bwMode="auto">
              <a:xfrm>
                <a:off x="2352" y="1536"/>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800">
                  <a:solidFill>
                    <a:srgbClr val="C00000"/>
                  </a:solidFill>
                </a:endParaRPr>
              </a:p>
            </p:txBody>
          </p:sp>
          <p:sp>
            <p:nvSpPr>
              <p:cNvPr id="56344" name="Oval 21"/>
              <p:cNvSpPr>
                <a:spLocks noChangeArrowheads="1"/>
              </p:cNvSpPr>
              <p:nvPr/>
            </p:nvSpPr>
            <p:spPr bwMode="auto">
              <a:xfrm>
                <a:off x="1872" y="1872"/>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800">
                  <a:solidFill>
                    <a:srgbClr val="C00000"/>
                  </a:solidFill>
                </a:endParaRPr>
              </a:p>
            </p:txBody>
          </p:sp>
          <p:sp>
            <p:nvSpPr>
              <p:cNvPr id="56345" name="Oval 22"/>
              <p:cNvSpPr>
                <a:spLocks noChangeArrowheads="1"/>
              </p:cNvSpPr>
              <p:nvPr/>
            </p:nvSpPr>
            <p:spPr bwMode="auto">
              <a:xfrm>
                <a:off x="2256" y="1872"/>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800">
                  <a:solidFill>
                    <a:srgbClr val="C00000"/>
                  </a:solidFill>
                </a:endParaRPr>
              </a:p>
            </p:txBody>
          </p:sp>
          <p:sp>
            <p:nvSpPr>
              <p:cNvPr id="56358" name="Text Box 35"/>
              <p:cNvSpPr txBox="1">
                <a:spLocks noChangeArrowheads="1"/>
              </p:cNvSpPr>
              <p:nvPr/>
            </p:nvSpPr>
            <p:spPr bwMode="auto">
              <a:xfrm>
                <a:off x="480" y="2140"/>
                <a:ext cx="96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dirty="0"/>
                  <a:t>(1) 2,3,3,3,3</a:t>
                </a:r>
              </a:p>
            </p:txBody>
          </p:sp>
          <p:sp>
            <p:nvSpPr>
              <p:cNvPr id="56359" name="Text Box 36"/>
              <p:cNvSpPr txBox="1">
                <a:spLocks noChangeArrowheads="1"/>
              </p:cNvSpPr>
              <p:nvPr/>
            </p:nvSpPr>
            <p:spPr bwMode="auto">
              <a:xfrm>
                <a:off x="1720" y="2148"/>
                <a:ext cx="96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dirty="0"/>
                  <a:t>(2) 2,2,3,3,4</a:t>
                </a:r>
              </a:p>
            </p:txBody>
          </p:sp>
          <p:sp>
            <p:nvSpPr>
              <p:cNvPr id="56360" name="Text Box 37"/>
              <p:cNvSpPr txBox="1">
                <a:spLocks noChangeArrowheads="1"/>
              </p:cNvSpPr>
              <p:nvPr/>
            </p:nvSpPr>
            <p:spPr bwMode="auto">
              <a:xfrm>
                <a:off x="2873" y="2106"/>
                <a:ext cx="960"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b="1" dirty="0"/>
                  <a:t>(</a:t>
                </a:r>
                <a:r>
                  <a:rPr lang="en-US" altLang="zh-CN" sz="2400" b="1" dirty="0"/>
                  <a:t>3) 1,3,3,3,4</a:t>
                </a:r>
              </a:p>
            </p:txBody>
          </p:sp>
          <p:sp>
            <p:nvSpPr>
              <p:cNvPr id="56361" name="Text Box 38"/>
              <p:cNvSpPr txBox="1">
                <a:spLocks noChangeArrowheads="1"/>
              </p:cNvSpPr>
              <p:nvPr/>
            </p:nvSpPr>
            <p:spPr bwMode="auto">
              <a:xfrm>
                <a:off x="4152" y="2148"/>
                <a:ext cx="96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dirty="0"/>
                  <a:t>(4) 2,2,2,4,4</a:t>
                </a:r>
              </a:p>
            </p:txBody>
          </p:sp>
        </p:grpSp>
        <p:cxnSp>
          <p:nvCxnSpPr>
            <p:cNvPr id="3" name="直接连接符 2"/>
            <p:cNvCxnSpPr>
              <a:cxnSpLocks/>
            </p:cNvCxnSpPr>
            <p:nvPr/>
          </p:nvCxnSpPr>
          <p:spPr>
            <a:xfrm>
              <a:off x="1066800" y="3708400"/>
              <a:ext cx="190500" cy="533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cxnSpLocks/>
              <a:stCxn id="56328" idx="1"/>
              <a:endCxn id="56330" idx="3"/>
            </p:cNvCxnSpPr>
            <p:nvPr/>
          </p:nvCxnSpPr>
          <p:spPr>
            <a:xfrm flipH="1">
              <a:off x="1839959" y="3668759"/>
              <a:ext cx="152400" cy="5872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cxnSpLocks/>
              <a:stCxn id="56326" idx="3"/>
              <a:endCxn id="56328" idx="1"/>
            </p:cNvCxnSpPr>
            <p:nvPr/>
          </p:nvCxnSpPr>
          <p:spPr>
            <a:xfrm>
              <a:off x="1611359" y="3113041"/>
              <a:ext cx="381000" cy="55571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cxnSpLocks/>
              <a:stCxn id="56326" idx="3"/>
            </p:cNvCxnSpPr>
            <p:nvPr/>
          </p:nvCxnSpPr>
          <p:spPr>
            <a:xfrm flipH="1">
              <a:off x="1276351" y="3113041"/>
              <a:ext cx="335008" cy="11414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cxnSpLocks/>
              <a:endCxn id="56330" idx="3"/>
            </p:cNvCxnSpPr>
            <p:nvPr/>
          </p:nvCxnSpPr>
          <p:spPr>
            <a:xfrm>
              <a:off x="1600200" y="3124200"/>
              <a:ext cx="239759" cy="113184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cxnSpLocks/>
              <a:stCxn id="56327" idx="6"/>
              <a:endCxn id="56330" idx="2"/>
            </p:cNvCxnSpPr>
            <p:nvPr/>
          </p:nvCxnSpPr>
          <p:spPr>
            <a:xfrm>
              <a:off x="1066800" y="3695700"/>
              <a:ext cx="762000" cy="533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cxnSpLocks/>
              <a:stCxn id="56329" idx="5"/>
            </p:cNvCxnSpPr>
            <p:nvPr/>
          </p:nvCxnSpPr>
          <p:spPr>
            <a:xfrm flipV="1">
              <a:off x="1284241" y="3657603"/>
              <a:ext cx="696959" cy="59843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a:stCxn id="56341" idx="4"/>
            </p:cNvCxnSpPr>
            <p:nvPr/>
          </p:nvCxnSpPr>
          <p:spPr>
            <a:xfrm flipH="1">
              <a:off x="2960642" y="3124200"/>
              <a:ext cx="582658" cy="5635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56341" idx="4"/>
              <a:endCxn id="56343" idx="1"/>
            </p:cNvCxnSpPr>
            <p:nvPr/>
          </p:nvCxnSpPr>
          <p:spPr>
            <a:xfrm>
              <a:off x="3543300" y="3124200"/>
              <a:ext cx="354059" cy="54455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cxnSpLocks/>
              <a:endCxn id="56345" idx="2"/>
            </p:cNvCxnSpPr>
            <p:nvPr/>
          </p:nvCxnSpPr>
          <p:spPr>
            <a:xfrm>
              <a:off x="3162300" y="4227559"/>
              <a:ext cx="571500" cy="154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cxnSpLocks/>
              <a:stCxn id="56341" idx="4"/>
              <a:endCxn id="56344" idx="7"/>
            </p:cNvCxnSpPr>
            <p:nvPr/>
          </p:nvCxnSpPr>
          <p:spPr>
            <a:xfrm flipH="1">
              <a:off x="3189241" y="3124200"/>
              <a:ext cx="354059" cy="107795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56341" idx="4"/>
              <a:endCxn id="56345" idx="1"/>
            </p:cNvCxnSpPr>
            <p:nvPr/>
          </p:nvCxnSpPr>
          <p:spPr>
            <a:xfrm>
              <a:off x="3543300" y="3124200"/>
              <a:ext cx="201659" cy="107795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56342" idx="7"/>
              <a:endCxn id="56345" idx="1"/>
            </p:cNvCxnSpPr>
            <p:nvPr/>
          </p:nvCxnSpPr>
          <p:spPr>
            <a:xfrm>
              <a:off x="2960641" y="3668759"/>
              <a:ext cx="784318" cy="533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320" name="直接连接符 56319"/>
            <p:cNvCxnSpPr>
              <a:cxnSpLocks/>
              <a:stCxn id="56344" idx="7"/>
            </p:cNvCxnSpPr>
            <p:nvPr/>
          </p:nvCxnSpPr>
          <p:spPr>
            <a:xfrm flipV="1">
              <a:off x="3189241" y="3657601"/>
              <a:ext cx="696959" cy="54455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365" name="直接连接符 56364"/>
            <p:cNvCxnSpPr>
              <a:stCxn id="56331" idx="0"/>
              <a:endCxn id="56332" idx="6"/>
            </p:cNvCxnSpPr>
            <p:nvPr/>
          </p:nvCxnSpPr>
          <p:spPr>
            <a:xfrm flipH="1">
              <a:off x="4724400" y="2971800"/>
              <a:ext cx="571500" cy="647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370" name="直接连接符 56369"/>
            <p:cNvCxnSpPr>
              <a:cxnSpLocks/>
              <a:stCxn id="56331" idx="0"/>
            </p:cNvCxnSpPr>
            <p:nvPr/>
          </p:nvCxnSpPr>
          <p:spPr>
            <a:xfrm>
              <a:off x="5295900" y="2971800"/>
              <a:ext cx="419100" cy="685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372" name="直接连接符 56371"/>
            <p:cNvCxnSpPr>
              <a:cxnSpLocks/>
              <a:stCxn id="56333" idx="5"/>
              <a:endCxn id="56335" idx="0"/>
            </p:cNvCxnSpPr>
            <p:nvPr/>
          </p:nvCxnSpPr>
          <p:spPr>
            <a:xfrm flipH="1">
              <a:off x="5524500" y="3646441"/>
              <a:ext cx="179341" cy="46835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374" name="直接连接符 56373"/>
            <p:cNvCxnSpPr>
              <a:cxnSpLocks/>
              <a:stCxn id="56332" idx="5"/>
            </p:cNvCxnSpPr>
            <p:nvPr/>
          </p:nvCxnSpPr>
          <p:spPr>
            <a:xfrm>
              <a:off x="4713241" y="3646441"/>
              <a:ext cx="1001759" cy="1115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376" name="直接连接符 56375"/>
            <p:cNvCxnSpPr>
              <a:cxnSpLocks/>
              <a:stCxn id="56331" idx="0"/>
              <a:endCxn id="56334" idx="0"/>
            </p:cNvCxnSpPr>
            <p:nvPr/>
          </p:nvCxnSpPr>
          <p:spPr>
            <a:xfrm flipH="1">
              <a:off x="4914900" y="2971800"/>
              <a:ext cx="381000" cy="1143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378" name="直接连接符 56377"/>
            <p:cNvCxnSpPr>
              <a:stCxn id="56331" idx="3"/>
              <a:endCxn id="56335" idx="1"/>
            </p:cNvCxnSpPr>
            <p:nvPr/>
          </p:nvCxnSpPr>
          <p:spPr>
            <a:xfrm>
              <a:off x="5268959" y="3036841"/>
              <a:ext cx="228600" cy="108911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380" name="直接连接符 56379"/>
            <p:cNvCxnSpPr>
              <a:cxnSpLocks/>
              <a:endCxn id="56335" idx="0"/>
            </p:cNvCxnSpPr>
            <p:nvPr/>
          </p:nvCxnSpPr>
          <p:spPr>
            <a:xfrm>
              <a:off x="4724400" y="3657600"/>
              <a:ext cx="8001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384" name="直接连接符 56383"/>
            <p:cNvCxnSpPr>
              <a:cxnSpLocks/>
            </p:cNvCxnSpPr>
            <p:nvPr/>
          </p:nvCxnSpPr>
          <p:spPr>
            <a:xfrm flipH="1">
              <a:off x="6761023" y="3091679"/>
              <a:ext cx="609600" cy="6096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386" name="直接连接符 56385"/>
            <p:cNvCxnSpPr>
              <a:cxnSpLocks/>
            </p:cNvCxnSpPr>
            <p:nvPr/>
          </p:nvCxnSpPr>
          <p:spPr>
            <a:xfrm>
              <a:off x="6776220" y="3695700"/>
              <a:ext cx="163559" cy="50645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388" name="直接连接符 56387"/>
            <p:cNvCxnSpPr>
              <a:cxnSpLocks/>
              <a:endCxn id="56338" idx="2"/>
            </p:cNvCxnSpPr>
            <p:nvPr/>
          </p:nvCxnSpPr>
          <p:spPr>
            <a:xfrm>
              <a:off x="7380241" y="3086100"/>
              <a:ext cx="315959" cy="6096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390" name="直接连接符 56389"/>
            <p:cNvCxnSpPr>
              <a:cxnSpLocks/>
              <a:endCxn id="56338" idx="2"/>
            </p:cNvCxnSpPr>
            <p:nvPr/>
          </p:nvCxnSpPr>
          <p:spPr>
            <a:xfrm flipV="1">
              <a:off x="6770641" y="3695700"/>
              <a:ext cx="925559" cy="558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392" name="直接连接符 56391"/>
            <p:cNvCxnSpPr>
              <a:cxnSpLocks/>
              <a:stCxn id="56336" idx="5"/>
              <a:endCxn id="56339" idx="0"/>
            </p:cNvCxnSpPr>
            <p:nvPr/>
          </p:nvCxnSpPr>
          <p:spPr>
            <a:xfrm flipH="1">
              <a:off x="6972300" y="3113041"/>
              <a:ext cx="407941" cy="107795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394" name="直接连接符 56393"/>
            <p:cNvCxnSpPr>
              <a:cxnSpLocks/>
            </p:cNvCxnSpPr>
            <p:nvPr/>
          </p:nvCxnSpPr>
          <p:spPr>
            <a:xfrm>
              <a:off x="7377929" y="3113041"/>
              <a:ext cx="190500" cy="1143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396" name="直接连接符 56395"/>
            <p:cNvCxnSpPr>
              <a:cxnSpLocks/>
            </p:cNvCxnSpPr>
            <p:nvPr/>
          </p:nvCxnSpPr>
          <p:spPr>
            <a:xfrm>
              <a:off x="6781800" y="3702821"/>
              <a:ext cx="773159" cy="54455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79608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64" name="AutoShape 12">
            <a:hlinkClick r:id="rId3" action="ppaction://hlinksldjump" highlightClick="1"/>
          </p:cNvPr>
          <p:cNvSpPr>
            <a:spLocks noChangeArrowheads="1"/>
          </p:cNvSpPr>
          <p:nvPr/>
        </p:nvSpPr>
        <p:spPr bwMode="auto">
          <a:xfrm>
            <a:off x="611188" y="476250"/>
            <a:ext cx="915987" cy="450850"/>
          </a:xfrm>
          <a:prstGeom prst="actionButtonBlank">
            <a:avLst/>
          </a:prstGeom>
          <a:solidFill>
            <a:srgbClr val="009900"/>
          </a:solidFill>
          <a:ln w="9525">
            <a:solidFill>
              <a:schemeClr val="bg1"/>
            </a:solidFill>
            <a:miter lim="800000"/>
            <a:headEnd/>
            <a:tailEnd/>
          </a:ln>
          <a:effectLst/>
          <a:extLst/>
        </p:spPr>
        <p:txBody>
          <a:bodyPr lIns="46800" rIns="50400" anchor="ctr" anchorCtr="1">
            <a:spAutoFit/>
          </a:bodyPr>
          <a:lstStyle/>
          <a:p>
            <a:pPr eaLnBrk="1" hangingPunct="1">
              <a:defRPr/>
            </a:pPr>
            <a:r>
              <a:rPr lang="zh-CN" altLang="en-US" sz="2000" b="1" dirty="0">
                <a:solidFill>
                  <a:schemeClr val="bg1"/>
                </a:solidFill>
                <a:ea typeface="幼圆" panose="02010509060101010101" pitchFamily="49" charset="-122"/>
              </a:rPr>
              <a:t>作 业</a:t>
            </a:r>
            <a:endParaRPr lang="zh-CN" altLang="en-US" sz="2000" dirty="0">
              <a:solidFill>
                <a:srgbClr val="009900"/>
              </a:solidFill>
              <a:effectDag name="">
                <a:cont type="tree" name="">
                  <a:effect ref="fillLine"/>
                  <a:outerShdw dist="38100" dir="13500000" algn="br">
                    <a:srgbClr val="4CE54C"/>
                  </a:outerShdw>
                </a:cont>
                <a:cont type="tree" name="">
                  <a:effect ref="fillLine"/>
                  <a:outerShdw dist="38100" dir="2700000" algn="tl">
                    <a:srgbClr val="005B00"/>
                  </a:outerShdw>
                </a:cont>
                <a:effect ref="fillLine"/>
              </a:effectDag>
              <a:ea typeface="隶书" panose="02010509060101010101" pitchFamily="49" charset="-122"/>
            </a:endParaRPr>
          </a:p>
        </p:txBody>
      </p:sp>
      <p:sp>
        <p:nvSpPr>
          <p:cNvPr id="58371" name="Rectangle 13"/>
          <p:cNvSpPr>
            <a:spLocks noChangeArrowheads="1"/>
          </p:cNvSpPr>
          <p:nvPr/>
        </p:nvSpPr>
        <p:spPr bwMode="auto">
          <a:xfrm>
            <a:off x="577850" y="1268413"/>
            <a:ext cx="5827713" cy="616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30000"/>
              </a:spcBef>
              <a:buClrTx/>
              <a:buSzTx/>
              <a:buFontTx/>
              <a:buNone/>
            </a:pPr>
            <a:r>
              <a:rPr lang="en-US" altLang="zh-CN" sz="2800" b="1">
                <a:latin typeface="Times New Roman" panose="02020603050405020304" pitchFamily="18" charset="0"/>
                <a:sym typeface="Wingdings" panose="05000000000000000000" pitchFamily="2" charset="2"/>
              </a:rPr>
              <a:t>5.1</a:t>
            </a:r>
          </a:p>
          <a:p>
            <a:pPr eaLnBrk="1" hangingPunct="1">
              <a:lnSpc>
                <a:spcPct val="130000"/>
              </a:lnSpc>
              <a:spcBef>
                <a:spcPct val="30000"/>
              </a:spcBef>
              <a:buClrTx/>
              <a:buSzTx/>
              <a:buFontTx/>
              <a:buNone/>
            </a:pPr>
            <a:r>
              <a:rPr lang="en-US" altLang="zh-CN" sz="2800" b="1">
                <a:latin typeface="Times New Roman" panose="02020603050405020304" pitchFamily="18" charset="0"/>
                <a:sym typeface="Wingdings" panose="05000000000000000000" pitchFamily="2" charset="2"/>
              </a:rPr>
              <a:t>5.2</a:t>
            </a:r>
          </a:p>
          <a:p>
            <a:pPr eaLnBrk="1" hangingPunct="1">
              <a:lnSpc>
                <a:spcPct val="130000"/>
              </a:lnSpc>
              <a:spcBef>
                <a:spcPct val="30000"/>
              </a:spcBef>
              <a:buClrTx/>
              <a:buSzTx/>
              <a:buFontTx/>
              <a:buNone/>
            </a:pPr>
            <a:r>
              <a:rPr lang="en-US" altLang="zh-CN" sz="2800" b="1">
                <a:latin typeface="Times New Roman" panose="02020603050405020304" pitchFamily="18" charset="0"/>
                <a:sym typeface="Wingdings" panose="05000000000000000000" pitchFamily="2" charset="2"/>
              </a:rPr>
              <a:t>5.5</a:t>
            </a:r>
          </a:p>
          <a:p>
            <a:pPr eaLnBrk="1" hangingPunct="1">
              <a:lnSpc>
                <a:spcPct val="130000"/>
              </a:lnSpc>
              <a:spcBef>
                <a:spcPct val="30000"/>
              </a:spcBef>
              <a:buClrTx/>
              <a:buSzTx/>
              <a:buFontTx/>
              <a:buNone/>
            </a:pPr>
            <a:r>
              <a:rPr lang="en-US" altLang="zh-CN" sz="2800" b="1">
                <a:latin typeface="Times New Roman" panose="02020603050405020304" pitchFamily="18" charset="0"/>
                <a:sym typeface="Wingdings" panose="05000000000000000000" pitchFamily="2" charset="2"/>
              </a:rPr>
              <a:t>5.6</a:t>
            </a:r>
          </a:p>
          <a:p>
            <a:pPr eaLnBrk="1" hangingPunct="1">
              <a:lnSpc>
                <a:spcPct val="130000"/>
              </a:lnSpc>
              <a:spcBef>
                <a:spcPct val="30000"/>
              </a:spcBef>
              <a:buClrTx/>
              <a:buSzTx/>
              <a:buFontTx/>
              <a:buNone/>
            </a:pPr>
            <a:r>
              <a:rPr lang="en-US" altLang="zh-CN" sz="2800" b="1">
                <a:latin typeface="Times New Roman" panose="02020603050405020304" pitchFamily="18" charset="0"/>
                <a:sym typeface="Wingdings" panose="05000000000000000000" pitchFamily="2" charset="2"/>
              </a:rPr>
              <a:t>5.11</a:t>
            </a:r>
          </a:p>
          <a:p>
            <a:pPr eaLnBrk="1" hangingPunct="1">
              <a:lnSpc>
                <a:spcPct val="130000"/>
              </a:lnSpc>
              <a:spcBef>
                <a:spcPct val="30000"/>
              </a:spcBef>
              <a:buClrTx/>
              <a:buSzTx/>
              <a:buFontTx/>
              <a:buNone/>
            </a:pPr>
            <a:r>
              <a:rPr lang="en-US" altLang="zh-CN" sz="2800" b="1">
                <a:latin typeface="Times New Roman" panose="02020603050405020304" pitchFamily="18" charset="0"/>
                <a:sym typeface="Wingdings" panose="05000000000000000000" pitchFamily="2" charset="2"/>
              </a:rPr>
              <a:t>5.12</a:t>
            </a:r>
          </a:p>
          <a:p>
            <a:pPr eaLnBrk="1" hangingPunct="1">
              <a:lnSpc>
                <a:spcPct val="130000"/>
              </a:lnSpc>
              <a:spcBef>
                <a:spcPct val="30000"/>
              </a:spcBef>
              <a:buClrTx/>
              <a:buSzTx/>
              <a:buFontTx/>
              <a:buNone/>
            </a:pPr>
            <a:r>
              <a:rPr lang="en-US" altLang="zh-CN" sz="2800" b="1">
                <a:latin typeface="Times New Roman" panose="02020603050405020304" pitchFamily="18" charset="0"/>
                <a:sym typeface="Wingdings" panose="05000000000000000000" pitchFamily="2" charset="2"/>
              </a:rPr>
              <a:t>5.23</a:t>
            </a:r>
          </a:p>
          <a:p>
            <a:pPr eaLnBrk="1" hangingPunct="1">
              <a:lnSpc>
                <a:spcPct val="130000"/>
              </a:lnSpc>
              <a:spcBef>
                <a:spcPct val="30000"/>
              </a:spcBef>
              <a:buClrTx/>
              <a:buSzTx/>
              <a:buFontTx/>
              <a:buNone/>
            </a:pPr>
            <a:r>
              <a:rPr lang="en-US" altLang="zh-CN" sz="2800" b="1">
                <a:latin typeface="Times New Roman" panose="02020603050405020304" pitchFamily="18" charset="0"/>
                <a:sym typeface="Wingdings" panose="05000000000000000000" pitchFamily="2" charset="2"/>
              </a:rPr>
              <a:t>5.24</a:t>
            </a:r>
          </a:p>
          <a:p>
            <a:pPr eaLnBrk="1" hangingPunct="1">
              <a:lnSpc>
                <a:spcPct val="130000"/>
              </a:lnSpc>
              <a:spcBef>
                <a:spcPct val="30000"/>
              </a:spcBef>
              <a:buClrTx/>
              <a:buSzTx/>
              <a:buFontTx/>
              <a:buNone/>
            </a:pPr>
            <a:endParaRPr lang="en-US" altLang="zh-CN" sz="2800" b="1">
              <a:latin typeface="Times New Roman" panose="02020603050405020304" pitchFamily="18"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DB677DA-4DEE-4CE5-8041-F8AD6FE54513}" type="slidenum">
              <a:rPr lang="en-US" altLang="zh-CN" sz="1200">
                <a:latin typeface="Arial Black" panose="020B0A04020102020204" pitchFamily="34" charset="0"/>
              </a:rPr>
              <a:pPr>
                <a:spcBef>
                  <a:spcPct val="0"/>
                </a:spcBef>
                <a:buClrTx/>
                <a:buSzTx/>
                <a:buFontTx/>
                <a:buNone/>
              </a:pPr>
              <a:t>3</a:t>
            </a:fld>
            <a:endParaRPr lang="en-US" altLang="zh-CN" sz="1200">
              <a:latin typeface="Arial Black" panose="020B0A04020102020204" pitchFamily="34" charset="0"/>
            </a:endParaRPr>
          </a:p>
        </p:txBody>
      </p:sp>
      <p:sp>
        <p:nvSpPr>
          <p:cNvPr id="8195" name="Text Box 1026"/>
          <p:cNvSpPr txBox="1">
            <a:spLocks noChangeArrowheads="1"/>
          </p:cNvSpPr>
          <p:nvPr/>
        </p:nvSpPr>
        <p:spPr bwMode="auto">
          <a:xfrm>
            <a:off x="323528" y="1340768"/>
            <a:ext cx="8153400"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457200" indent="-457200" eaLnBrk="1" hangingPunct="1"/>
            <a:r>
              <a:rPr lang="zh-CN" altLang="en-US" b="1" dirty="0">
                <a:solidFill>
                  <a:srgbClr val="C00000"/>
                </a:solidFill>
                <a:effectLst>
                  <a:outerShdw blurRad="38100" dist="38100" dir="2700000" algn="tl">
                    <a:srgbClr val="000000">
                      <a:alpha val="43137"/>
                    </a:srgbClr>
                  </a:outerShdw>
                </a:effectLst>
                <a:latin typeface="Times New Roman" panose="02020603050405020304" pitchFamily="18" charset="0"/>
              </a:rPr>
              <a:t>无序对</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两个元素组成的</a:t>
            </a:r>
            <a:r>
              <a:rPr lang="zh-CN" altLang="en-US" sz="2800" b="1" dirty="0">
                <a:solidFill>
                  <a:srgbClr val="3366CC"/>
                </a:solidFill>
                <a:effectLst>
                  <a:outerShdw blurRad="38100" dist="38100" dir="2700000" algn="tl">
                    <a:srgbClr val="000000">
                      <a:alpha val="43137"/>
                    </a:srgbClr>
                  </a:outerShdw>
                </a:effectLst>
                <a:latin typeface="Times New Roman" panose="02020603050405020304" pitchFamily="18" charset="0"/>
              </a:rPr>
              <a:t>二元组</a:t>
            </a:r>
            <a:r>
              <a:rPr lang="zh-CN" altLang="en-US" sz="2800" b="1" dirty="0">
                <a:latin typeface="Times New Roman" panose="02020603050405020304" pitchFamily="18" charset="0"/>
              </a:rPr>
              <a:t>（</a:t>
            </a:r>
            <a:r>
              <a:rPr lang="zh-CN" altLang="en-US" sz="2800" b="1" dirty="0">
                <a:effectLst>
                  <a:outerShdw blurRad="38100" dist="38100" dir="2700000" algn="tl">
                    <a:srgbClr val="000000">
                      <a:alpha val="43137"/>
                    </a:srgbClr>
                  </a:outerShdw>
                </a:effectLst>
                <a:latin typeface="Times New Roman" panose="02020603050405020304" pitchFamily="18" charset="0"/>
              </a:rPr>
              <a:t>没有顺序</a:t>
            </a:r>
            <a:r>
              <a:rPr lang="zh-CN" altLang="en-US" sz="2800" b="1" dirty="0">
                <a:latin typeface="Times New Roman" panose="02020603050405020304" pitchFamily="18" charset="0"/>
              </a:rPr>
              <a:t>），即：无论</a:t>
            </a:r>
            <a:r>
              <a:rPr lang="en-US" altLang="zh-CN" sz="2800" b="1" i="1" dirty="0" err="1">
                <a:latin typeface="Times New Roman" panose="02020603050405020304" pitchFamily="18" charset="0"/>
              </a:rPr>
              <a:t>a,b</a:t>
            </a:r>
            <a:r>
              <a:rPr lang="zh-CN" altLang="en-US" sz="2800" b="1" dirty="0">
                <a:latin typeface="Times New Roman" panose="02020603050405020304" pitchFamily="18" charset="0"/>
              </a:rPr>
              <a:t>是否相同，</a:t>
            </a: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rPr>
              <a:t>（ </a:t>
            </a:r>
            <a:r>
              <a:rPr lang="en-US" altLang="zh-CN" sz="2800" b="1" i="1" dirty="0" err="1">
                <a:latin typeface="Times New Roman" panose="02020603050405020304" pitchFamily="18" charset="0"/>
              </a:rPr>
              <a:t>a,b</a:t>
            </a:r>
            <a:r>
              <a:rPr lang="en-US" altLang="zh-CN" sz="2800" b="1" i="1" dirty="0">
                <a:latin typeface="Times New Roman" panose="02020603050405020304" pitchFamily="18" charset="0"/>
              </a:rPr>
              <a:t> </a:t>
            </a: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rPr>
              <a:t>）</a:t>
            </a:r>
            <a:r>
              <a:rPr lang="zh-CN" altLang="en-US" sz="2800" b="1" dirty="0">
                <a:latin typeface="Times New Roman" panose="02020603050405020304" pitchFamily="18" charset="0"/>
              </a:rPr>
              <a:t>＝ </a:t>
            </a: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rPr>
              <a:t>（</a:t>
            </a:r>
            <a:r>
              <a:rPr lang="zh-CN" altLang="en-US" sz="2800" b="1" dirty="0">
                <a:latin typeface="Times New Roman" panose="02020603050405020304" pitchFamily="18" charset="0"/>
              </a:rPr>
              <a:t> </a:t>
            </a:r>
            <a:r>
              <a:rPr lang="en-US" altLang="zh-CN" sz="2800" b="1" i="1" dirty="0">
                <a:latin typeface="Times New Roman" panose="02020603050405020304" pitchFamily="18" charset="0"/>
              </a:rPr>
              <a:t>b, a </a:t>
            </a: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rPr>
              <a:t>）</a:t>
            </a:r>
          </a:p>
          <a:p>
            <a:pPr marL="457200" indent="-457200" eaLnBrk="1" hangingPunct="1"/>
            <a:r>
              <a:rPr lang="zh-CN" altLang="en-US" b="1" dirty="0">
                <a:solidFill>
                  <a:srgbClr val="C00000"/>
                </a:solidFill>
                <a:effectLst>
                  <a:outerShdw blurRad="38100" dist="38100" dir="2700000" algn="tl">
                    <a:srgbClr val="000000">
                      <a:alpha val="43137"/>
                    </a:srgbClr>
                  </a:outerShdw>
                </a:effectLst>
                <a:latin typeface="Times New Roman" panose="02020603050405020304" pitchFamily="18" charset="0"/>
              </a:rPr>
              <a:t>无序积</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A</a:t>
            </a:r>
            <a:r>
              <a:rPr lang="zh-CN" altLang="en-US" sz="2800" b="1" dirty="0">
                <a:latin typeface="Times New Roman" panose="02020603050405020304" pitchFamily="18" charset="0"/>
              </a:rPr>
              <a:t>与 </a:t>
            </a:r>
            <a:r>
              <a:rPr lang="en-US" altLang="zh-CN" sz="2800" b="1" i="1" dirty="0">
                <a:latin typeface="Times New Roman" panose="02020603050405020304" pitchFamily="18" charset="0"/>
              </a:rPr>
              <a:t>B</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为两个集合，</a:t>
            </a:r>
          </a:p>
          <a:p>
            <a:pPr eaLnBrk="1" hangingPunct="1">
              <a:buFont typeface="Wingdings" panose="05000000000000000000" pitchFamily="2" charset="2"/>
              <a:buNone/>
            </a:pPr>
            <a:r>
              <a:rPr lang="zh-CN" altLang="en-US" sz="2800" b="1" i="1" dirty="0">
                <a:latin typeface="Times New Roman" panose="02020603050405020304" pitchFamily="18" charset="0"/>
              </a:rPr>
              <a:t>                </a:t>
            </a: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A</a:t>
            </a:r>
            <a:r>
              <a:rPr lang="en-US" altLang="zh-CN" sz="2800" b="1" dirty="0">
                <a:solidFill>
                  <a:srgbClr val="3366CC"/>
                </a:solidFill>
                <a:effectLst>
                  <a:outerShdw blurRad="38100" dist="38100" dir="2700000" algn="tl">
                    <a:srgbClr val="000000">
                      <a:alpha val="43137"/>
                    </a:srgbClr>
                  </a:outerShdw>
                </a:effectLst>
                <a:latin typeface="Times New Roman" panose="02020603050405020304" pitchFamily="18" charset="0"/>
                <a:sym typeface="Symbol" panose="05050102010706020507" pitchFamily="18" charset="2"/>
              </a:rPr>
              <a:t></a:t>
            </a: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B</a:t>
            </a:r>
            <a:r>
              <a:rPr lang="en-US" altLang="zh-CN" sz="2800" b="1" dirty="0">
                <a:solidFill>
                  <a:srgbClr val="3366CC"/>
                </a:solidFill>
                <a:effectLst>
                  <a:outerShdw blurRad="38100" dist="38100" dir="2700000" algn="tl">
                    <a:srgbClr val="000000">
                      <a:alpha val="43137"/>
                    </a:srgbClr>
                  </a:outerShdw>
                </a:effectLst>
                <a:latin typeface="Times New Roman" panose="02020603050405020304" pitchFamily="18" charset="0"/>
              </a:rPr>
              <a:t>={(</a:t>
            </a:r>
            <a:r>
              <a:rPr lang="en-US" altLang="zh-CN" sz="2800" b="1" i="1" dirty="0" err="1">
                <a:solidFill>
                  <a:srgbClr val="3366CC"/>
                </a:solidFill>
                <a:effectLst>
                  <a:outerShdw blurRad="38100" dist="38100" dir="2700000" algn="tl">
                    <a:srgbClr val="000000">
                      <a:alpha val="43137"/>
                    </a:srgbClr>
                  </a:outerShdw>
                </a:effectLst>
                <a:latin typeface="Times New Roman" panose="02020603050405020304" pitchFamily="18" charset="0"/>
              </a:rPr>
              <a:t>x</a:t>
            </a:r>
            <a:r>
              <a:rPr lang="en-US" altLang="zh-CN" sz="2800" b="1" dirty="0" err="1">
                <a:solidFill>
                  <a:srgbClr val="3366CC"/>
                </a:solidFill>
                <a:effectLst>
                  <a:outerShdw blurRad="38100" dist="38100" dir="2700000" algn="tl">
                    <a:srgbClr val="000000">
                      <a:alpha val="43137"/>
                    </a:srgbClr>
                  </a:outerShdw>
                </a:effectLst>
                <a:latin typeface="Times New Roman" panose="02020603050405020304" pitchFamily="18" charset="0"/>
              </a:rPr>
              <a:t>,</a:t>
            </a:r>
            <a:r>
              <a:rPr lang="en-US" altLang="zh-CN" sz="2800" b="1" i="1" dirty="0" err="1">
                <a:solidFill>
                  <a:srgbClr val="3366CC"/>
                </a:solidFill>
                <a:effectLst>
                  <a:outerShdw blurRad="38100" dist="38100" dir="2700000" algn="tl">
                    <a:srgbClr val="000000">
                      <a:alpha val="43137"/>
                    </a:srgbClr>
                  </a:outerShdw>
                </a:effectLst>
                <a:latin typeface="Times New Roman" panose="02020603050405020304" pitchFamily="18" charset="0"/>
              </a:rPr>
              <a:t>y</a:t>
            </a:r>
            <a:r>
              <a:rPr lang="en-US" altLang="zh-CN" sz="2800" b="1" dirty="0">
                <a:solidFill>
                  <a:srgbClr val="3366CC"/>
                </a:solidFill>
                <a:effectLst>
                  <a:outerShdw blurRad="38100" dist="38100" dir="2700000" algn="tl">
                    <a:srgbClr val="000000">
                      <a:alpha val="43137"/>
                    </a:srgbClr>
                  </a:outerShdw>
                </a:effectLst>
                <a:latin typeface="Times New Roman" panose="02020603050405020304" pitchFamily="18" charset="0"/>
              </a:rPr>
              <a:t>) | </a:t>
            </a:r>
            <a:r>
              <a:rPr lang="en-US" altLang="zh-CN" sz="2800" b="1" i="1" dirty="0" err="1">
                <a:solidFill>
                  <a:srgbClr val="3366CC"/>
                </a:solidFill>
                <a:effectLst>
                  <a:outerShdw blurRad="38100" dist="38100" dir="2700000" algn="tl">
                    <a:srgbClr val="000000">
                      <a:alpha val="43137"/>
                    </a:srgbClr>
                  </a:outerShdw>
                </a:effectLst>
                <a:latin typeface="Times New Roman" panose="02020603050405020304" pitchFamily="18" charset="0"/>
              </a:rPr>
              <a:t>x</a:t>
            </a:r>
            <a:r>
              <a:rPr lang="en-US" altLang="zh-CN" sz="2800" b="1" dirty="0" err="1">
                <a:solidFill>
                  <a:srgbClr val="3366CC"/>
                </a:solidFill>
                <a:effectLst>
                  <a:outerShdw blurRad="38100" dist="38100" dir="2700000" algn="tl">
                    <a:srgbClr val="000000">
                      <a:alpha val="43137"/>
                    </a:srgbClr>
                  </a:outerShdw>
                </a:effectLst>
                <a:latin typeface="Times New Roman" panose="02020603050405020304" pitchFamily="18" charset="0"/>
                <a:sym typeface="Symbol" panose="05050102010706020507" pitchFamily="18" charset="2"/>
              </a:rPr>
              <a:t></a:t>
            </a:r>
            <a:r>
              <a:rPr lang="en-US" altLang="zh-CN" sz="2800" b="1" i="1" dirty="0" err="1">
                <a:solidFill>
                  <a:srgbClr val="3366CC"/>
                </a:solidFill>
                <a:effectLst>
                  <a:outerShdw blurRad="38100" dist="38100" dir="2700000" algn="tl">
                    <a:srgbClr val="000000">
                      <a:alpha val="43137"/>
                    </a:srgbClr>
                  </a:outerShdw>
                </a:effectLst>
                <a:latin typeface="Times New Roman" panose="02020603050405020304" pitchFamily="18" charset="0"/>
              </a:rPr>
              <a:t>A</a:t>
            </a:r>
            <a:r>
              <a:rPr lang="en-US" altLang="zh-CN" sz="2800" b="1" dirty="0" err="1">
                <a:solidFill>
                  <a:srgbClr val="3366CC"/>
                </a:solidFill>
                <a:effectLst>
                  <a:outerShdw blurRad="38100" dist="38100" dir="2700000" algn="tl">
                    <a:srgbClr val="000000">
                      <a:alpha val="43137"/>
                    </a:srgbClr>
                  </a:outerShdw>
                </a:effectLst>
                <a:latin typeface="Times New Roman" panose="02020603050405020304" pitchFamily="18" charset="0"/>
                <a:sym typeface="Symbol" panose="05050102010706020507" pitchFamily="18" charset="2"/>
              </a:rPr>
              <a:t></a:t>
            </a:r>
            <a:r>
              <a:rPr lang="en-US" altLang="zh-CN" sz="2800" b="1" i="1" dirty="0" err="1">
                <a:solidFill>
                  <a:srgbClr val="3366CC"/>
                </a:solidFill>
                <a:effectLst>
                  <a:outerShdw blurRad="38100" dist="38100" dir="2700000" algn="tl">
                    <a:srgbClr val="000000">
                      <a:alpha val="43137"/>
                    </a:srgbClr>
                  </a:outerShdw>
                </a:effectLst>
                <a:latin typeface="Times New Roman" panose="02020603050405020304" pitchFamily="18" charset="0"/>
              </a:rPr>
              <a:t>y</a:t>
            </a:r>
            <a:r>
              <a:rPr lang="en-US" altLang="zh-CN" sz="2800" b="1" dirty="0" err="1">
                <a:solidFill>
                  <a:srgbClr val="3366CC"/>
                </a:solidFill>
                <a:effectLst>
                  <a:outerShdw blurRad="38100" dist="38100" dir="2700000" algn="tl">
                    <a:srgbClr val="000000">
                      <a:alpha val="43137"/>
                    </a:srgbClr>
                  </a:outerShdw>
                </a:effectLst>
                <a:latin typeface="Times New Roman" panose="02020603050405020304" pitchFamily="18" charset="0"/>
                <a:sym typeface="Symbol" panose="05050102010706020507" pitchFamily="18" charset="2"/>
              </a:rPr>
              <a:t></a:t>
            </a:r>
            <a:r>
              <a:rPr lang="en-US" altLang="zh-CN" sz="2800" b="1" i="1" dirty="0" err="1">
                <a:solidFill>
                  <a:srgbClr val="3366CC"/>
                </a:solidFill>
                <a:effectLst>
                  <a:outerShdw blurRad="38100" dist="38100" dir="2700000" algn="tl">
                    <a:srgbClr val="000000">
                      <a:alpha val="43137"/>
                    </a:srgbClr>
                  </a:outerShdw>
                </a:effectLst>
                <a:latin typeface="Times New Roman" panose="02020603050405020304" pitchFamily="18" charset="0"/>
              </a:rPr>
              <a:t>B</a:t>
            </a:r>
            <a:r>
              <a:rPr lang="en-US" altLang="zh-CN" sz="2800" b="1" dirty="0">
                <a:solidFill>
                  <a:srgbClr val="3366CC"/>
                </a:solidFill>
                <a:effectLst>
                  <a:outerShdw blurRad="38100" dist="38100" dir="2700000" algn="tl">
                    <a:srgbClr val="000000">
                      <a:alpha val="43137"/>
                    </a:srgbClr>
                  </a:outerShdw>
                </a:effectLst>
                <a:latin typeface="Times New Roman" panose="02020603050405020304" pitchFamily="18" charset="0"/>
              </a:rPr>
              <a:t>}</a:t>
            </a:r>
          </a:p>
          <a:p>
            <a:pPr eaLnBrk="1" hangingPunct="1">
              <a:buFont typeface="Wingdings" panose="05000000000000000000" pitchFamily="2" charset="2"/>
              <a:buNone/>
            </a:pPr>
            <a:r>
              <a:rPr lang="zh-CN" altLang="en-US" b="1" dirty="0">
                <a:solidFill>
                  <a:srgbClr val="3366CC"/>
                </a:solidFill>
                <a:latin typeface="Times New Roman" panose="02020603050405020304" pitchFamily="18" charset="0"/>
              </a:rPr>
              <a:t>     </a:t>
            </a:r>
            <a:r>
              <a:rPr lang="zh-CN" altLang="en-US" b="1" dirty="0">
                <a:solidFill>
                  <a:schemeClr val="bg2"/>
                </a:solidFill>
                <a:effectLst>
                  <a:outerShdw blurRad="38100" dist="38100" dir="2700000" algn="tl">
                    <a:srgbClr val="000000">
                      <a:alpha val="43137"/>
                    </a:srgbClr>
                  </a:outerShdw>
                </a:effectLst>
                <a:latin typeface="Times New Roman" panose="02020603050405020304" pitchFamily="18" charset="0"/>
              </a:rPr>
              <a:t>例：</a:t>
            </a:r>
            <a:r>
              <a:rPr lang="zh-CN" altLang="en-US" b="1" dirty="0">
                <a:solidFill>
                  <a:srgbClr val="3366CC"/>
                </a:solidFill>
                <a:latin typeface="Times New Roman" panose="02020603050405020304" pitchFamily="18" charset="0"/>
              </a:rPr>
              <a:t> </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i="1" baseline="-25000" dirty="0">
                <a:latin typeface="Times New Roman" panose="02020603050405020304" pitchFamily="18" charset="0"/>
              </a:rPr>
              <a:t>1</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a</a:t>
            </a:r>
            <a:r>
              <a:rPr lang="en-US" altLang="zh-CN" sz="2800" b="1" i="1" baseline="-25000" dirty="0">
                <a:latin typeface="Times New Roman" panose="02020603050405020304" pitchFamily="18" charset="0"/>
              </a:rPr>
              <a:t>2</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B</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b</a:t>
            </a:r>
            <a:r>
              <a:rPr lang="en-US" altLang="zh-CN" sz="2800" b="1" i="1" baseline="-25000" dirty="0">
                <a:latin typeface="Times New Roman" panose="02020603050405020304" pitchFamily="18" charset="0"/>
              </a:rPr>
              <a:t>1</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b</a:t>
            </a:r>
            <a:r>
              <a:rPr lang="en-US" altLang="zh-CN" sz="2800" b="1" i="1" baseline="-25000" dirty="0">
                <a:latin typeface="Times New Roman" panose="02020603050405020304" pitchFamily="18" charset="0"/>
              </a:rPr>
              <a:t>2</a:t>
            </a:r>
            <a:r>
              <a:rPr lang="en-US" altLang="zh-CN" sz="2800" b="1" dirty="0">
                <a:latin typeface="Times New Roman" panose="02020603050405020304" pitchFamily="18" charset="0"/>
              </a:rPr>
              <a:t>}</a:t>
            </a:r>
          </a:p>
          <a:p>
            <a:pPr eaLnBrk="1" hangingPunct="1">
              <a:buFont typeface="Wingdings" panose="05000000000000000000" pitchFamily="2" charset="2"/>
              <a:buNone/>
            </a:pP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A</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B</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i="1" baseline="-25000" dirty="0">
                <a:latin typeface="Times New Roman" panose="02020603050405020304" pitchFamily="18" charset="0"/>
              </a:rPr>
              <a:t>1</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b</a:t>
            </a:r>
            <a:r>
              <a:rPr lang="en-US" altLang="zh-CN" sz="2800" b="1" i="1" baseline="-25000" dirty="0">
                <a:latin typeface="Times New Roman" panose="02020603050405020304" pitchFamily="18" charset="0"/>
              </a:rPr>
              <a:t>1</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a</a:t>
            </a:r>
            <a:r>
              <a:rPr lang="en-US" altLang="zh-CN" sz="2800" b="1" i="1" baseline="-25000" dirty="0">
                <a:latin typeface="Times New Roman" panose="02020603050405020304" pitchFamily="18" charset="0"/>
              </a:rPr>
              <a:t>1</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b</a:t>
            </a:r>
            <a:r>
              <a:rPr lang="en-US" altLang="zh-CN" sz="2800" b="1" i="1" baseline="-25000" dirty="0">
                <a:latin typeface="Times New Roman" panose="02020603050405020304" pitchFamily="18" charset="0"/>
              </a:rPr>
              <a:t>2</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a</a:t>
            </a:r>
            <a:r>
              <a:rPr lang="en-US" altLang="zh-CN" sz="2800" b="1" i="1" baseline="-25000" dirty="0">
                <a:latin typeface="Times New Roman" panose="02020603050405020304" pitchFamily="18" charset="0"/>
              </a:rPr>
              <a:t>2</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b</a:t>
            </a:r>
            <a:r>
              <a:rPr lang="en-US" altLang="zh-CN" sz="2800" b="1" i="1" baseline="-25000" dirty="0">
                <a:latin typeface="Times New Roman" panose="02020603050405020304" pitchFamily="18" charset="0"/>
              </a:rPr>
              <a:t>1</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a</a:t>
            </a:r>
            <a:r>
              <a:rPr lang="en-US" altLang="zh-CN" sz="2800" b="1" i="1" baseline="-25000" dirty="0">
                <a:latin typeface="Times New Roman" panose="02020603050405020304" pitchFamily="18" charset="0"/>
              </a:rPr>
              <a:t>2</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b</a:t>
            </a:r>
            <a:r>
              <a:rPr lang="en-US" altLang="zh-CN" sz="2800" b="1" i="1" baseline="-25000" dirty="0">
                <a:latin typeface="Times New Roman" panose="02020603050405020304" pitchFamily="18" charset="0"/>
              </a:rPr>
              <a:t>2</a:t>
            </a:r>
            <a:r>
              <a:rPr lang="en-US" altLang="zh-CN" sz="2800" b="1" dirty="0">
                <a:latin typeface="Times New Roman" panose="02020603050405020304" pitchFamily="18" charset="0"/>
              </a:rPr>
              <a:t> )}</a:t>
            </a:r>
          </a:p>
          <a:p>
            <a:pPr eaLnBrk="1" hangingPunct="1">
              <a:buFont typeface="Wingdings" panose="05000000000000000000" pitchFamily="2" charset="2"/>
              <a:buNone/>
            </a:pP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A</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i="1" baseline="-25000" dirty="0">
                <a:latin typeface="Times New Roman" panose="02020603050405020304" pitchFamily="18" charset="0"/>
              </a:rPr>
              <a:t>1</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a</a:t>
            </a:r>
            <a:r>
              <a:rPr lang="en-US" altLang="zh-CN" sz="2800" b="1" i="1" baseline="-25000" dirty="0">
                <a:latin typeface="Times New Roman" panose="02020603050405020304" pitchFamily="18" charset="0"/>
              </a:rPr>
              <a:t>1</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a</a:t>
            </a:r>
            <a:r>
              <a:rPr lang="en-US" altLang="zh-CN" sz="2800" b="1" i="1" baseline="-25000" dirty="0">
                <a:latin typeface="Times New Roman" panose="02020603050405020304" pitchFamily="18" charset="0"/>
              </a:rPr>
              <a:t>1</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a</a:t>
            </a:r>
            <a:r>
              <a:rPr lang="en-US" altLang="zh-CN" sz="2800" b="1" i="1" baseline="-25000" dirty="0">
                <a:latin typeface="Times New Roman" panose="02020603050405020304" pitchFamily="18" charset="0"/>
              </a:rPr>
              <a:t>2</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a</a:t>
            </a:r>
            <a:r>
              <a:rPr lang="en-US" altLang="zh-CN" sz="2800" b="1" i="1" baseline="-25000" dirty="0">
                <a:latin typeface="Times New Roman" panose="02020603050405020304" pitchFamily="18" charset="0"/>
              </a:rPr>
              <a:t>2</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a</a:t>
            </a:r>
            <a:r>
              <a:rPr lang="en-US" altLang="zh-CN" sz="2800" b="1" i="1" baseline="-25000" dirty="0">
                <a:latin typeface="Times New Roman" panose="02020603050405020304" pitchFamily="18" charset="0"/>
              </a:rPr>
              <a:t>2</a:t>
            </a:r>
            <a:r>
              <a:rPr lang="en-US" altLang="zh-CN" sz="2800" b="1" dirty="0">
                <a:latin typeface="Times New Roman" panose="02020603050405020304" pitchFamily="18" charset="0"/>
              </a:rPr>
              <a:t> )}</a:t>
            </a:r>
          </a:p>
          <a:p>
            <a:pPr marL="457200" indent="-457200" eaLnBrk="1" hangingPunct="1"/>
            <a:r>
              <a:rPr lang="zh-CN" altLang="en-US" b="1" dirty="0">
                <a:solidFill>
                  <a:srgbClr val="C00000"/>
                </a:solidFill>
                <a:effectLst>
                  <a:outerShdw blurRad="38100" dist="38100" dir="2700000" algn="tl">
                    <a:srgbClr val="000000">
                      <a:alpha val="43137"/>
                    </a:srgbClr>
                  </a:outerShdw>
                </a:effectLst>
                <a:latin typeface="Times New Roman" panose="02020603050405020304" pitchFamily="18" charset="0"/>
              </a:rPr>
              <a:t>多重集合</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元素可以</a:t>
            </a:r>
            <a:r>
              <a:rPr lang="zh-CN" altLang="en-US" sz="2800" b="1" dirty="0">
                <a:solidFill>
                  <a:srgbClr val="3366CC"/>
                </a:solidFill>
                <a:effectLst>
                  <a:outerShdw blurRad="38100" dist="38100" dir="2700000" algn="tl">
                    <a:srgbClr val="000000">
                      <a:alpha val="43137"/>
                    </a:srgbClr>
                  </a:outerShdw>
                </a:effectLst>
                <a:latin typeface="Times New Roman" panose="02020603050405020304" pitchFamily="18" charset="0"/>
              </a:rPr>
              <a:t>重复出现</a:t>
            </a:r>
            <a:r>
              <a:rPr lang="zh-CN" altLang="en-US" sz="2800" b="1" dirty="0">
                <a:latin typeface="Times New Roman" panose="02020603050405020304" pitchFamily="18" charset="0"/>
              </a:rPr>
              <a:t>的集合。</a:t>
            </a:r>
          </a:p>
        </p:txBody>
      </p:sp>
      <p:sp>
        <p:nvSpPr>
          <p:cNvPr id="8196" name="Text Box 1028"/>
          <p:cNvSpPr txBox="1">
            <a:spLocks noChangeArrowheads="1"/>
          </p:cNvSpPr>
          <p:nvPr/>
        </p:nvSpPr>
        <p:spPr bwMode="auto">
          <a:xfrm>
            <a:off x="323528" y="421948"/>
            <a:ext cx="43195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4000" b="1" dirty="0">
                <a:solidFill>
                  <a:srgbClr val="A50021"/>
                </a:solidFill>
              </a:rPr>
              <a:t>无序对和无序积</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EE2027E-B0D5-4825-BC70-A36AD8DD3800}" type="slidenum">
              <a:rPr lang="en-US" altLang="zh-CN" sz="1200">
                <a:latin typeface="Arial Black" panose="020B0A04020102020204" pitchFamily="34" charset="0"/>
              </a:rPr>
              <a:pPr>
                <a:spcBef>
                  <a:spcPct val="0"/>
                </a:spcBef>
                <a:buClrTx/>
                <a:buSzTx/>
                <a:buFontTx/>
                <a:buNone/>
              </a:pPr>
              <a:t>30</a:t>
            </a:fld>
            <a:endParaRPr lang="en-US" altLang="zh-CN" sz="1200">
              <a:latin typeface="Arial Black" panose="020B0A04020102020204" pitchFamily="34" charset="0"/>
            </a:endParaRPr>
          </a:p>
        </p:txBody>
      </p:sp>
      <p:sp>
        <p:nvSpPr>
          <p:cNvPr id="108546" name="Rectangle 2"/>
          <p:cNvSpPr>
            <a:spLocks noGrp="1" noChangeArrowheads="1"/>
          </p:cNvSpPr>
          <p:nvPr>
            <p:ph type="title"/>
          </p:nvPr>
        </p:nvSpPr>
        <p:spPr>
          <a:xfrm>
            <a:off x="323850" y="38100"/>
            <a:ext cx="8135938" cy="1295400"/>
          </a:xfrm>
        </p:spPr>
        <p:txBody>
          <a:bodyPr/>
          <a:lstStyle/>
          <a:p>
            <a:pPr>
              <a:defRPr/>
            </a:pPr>
            <a:r>
              <a:rPr lang="en-US" altLang="zh-CN" b="1" dirty="0">
                <a:solidFill>
                  <a:srgbClr val="FF9933"/>
                </a:solidFill>
                <a:effectLst>
                  <a:outerShdw blurRad="38100" dist="38100" dir="2700000" algn="tl">
                    <a:srgbClr val="C0C0C0"/>
                  </a:outerShdw>
                </a:effectLst>
                <a:latin typeface="Times New Roman" pitchFamily="18" charset="0"/>
              </a:rPr>
              <a:t>5.2 </a:t>
            </a:r>
            <a:r>
              <a:rPr lang="zh-CN" altLang="en-US" b="1" dirty="0">
                <a:solidFill>
                  <a:srgbClr val="FF9933"/>
                </a:solidFill>
                <a:effectLst>
                  <a:outerShdw blurRad="38100" dist="38100" dir="2700000" algn="tl">
                    <a:srgbClr val="C0C0C0"/>
                  </a:outerShdw>
                </a:effectLst>
                <a:latin typeface="Times New Roman" pitchFamily="18" charset="0"/>
              </a:rPr>
              <a:t>通路、回路与图的连通性</a:t>
            </a:r>
            <a:r>
              <a:rPr lang="zh-CN" altLang="en-US" sz="4000" b="1" dirty="0">
                <a:latin typeface="Times New Roman" pitchFamily="18" charset="0"/>
              </a:rPr>
              <a:t> </a:t>
            </a:r>
          </a:p>
        </p:txBody>
      </p:sp>
      <p:sp>
        <p:nvSpPr>
          <p:cNvPr id="60420" name="Rectangle 3"/>
          <p:cNvSpPr>
            <a:spLocks noGrp="1" noChangeArrowheads="1"/>
          </p:cNvSpPr>
          <p:nvPr>
            <p:ph type="body" idx="1"/>
          </p:nvPr>
        </p:nvSpPr>
        <p:spPr>
          <a:xfrm>
            <a:off x="277019" y="1484784"/>
            <a:ext cx="8229600" cy="3733800"/>
          </a:xfrm>
        </p:spPr>
        <p:txBody>
          <a:bodyPr/>
          <a:lstStyle/>
          <a:p>
            <a:pPr algn="just">
              <a:spcBef>
                <a:spcPct val="50000"/>
              </a:spcBef>
              <a:buSzPct val="150000"/>
              <a:buFont typeface="Wingdings" panose="05000000000000000000" pitchFamily="2" charset="2"/>
              <a:buChar char="§"/>
            </a:pPr>
            <a:r>
              <a:rPr lang="zh-CN" altLang="en-US" b="1" dirty="0">
                <a:latin typeface="Times New Roman" panose="02020603050405020304" pitchFamily="18" charset="0"/>
              </a:rPr>
              <a:t>简单通</a:t>
            </a:r>
            <a:r>
              <a:rPr lang="en-US" altLang="zh-CN" b="1" dirty="0">
                <a:latin typeface="Times New Roman" panose="02020603050405020304" pitchFamily="18" charset="0"/>
              </a:rPr>
              <a:t>(</a:t>
            </a:r>
            <a:r>
              <a:rPr lang="zh-CN" altLang="en-US" b="1" dirty="0">
                <a:latin typeface="Times New Roman" panose="02020603050405020304" pitchFamily="18" charset="0"/>
              </a:rPr>
              <a:t>回</a:t>
            </a:r>
            <a:r>
              <a:rPr lang="en-US" altLang="zh-CN" b="1" dirty="0">
                <a:latin typeface="Times New Roman" panose="02020603050405020304" pitchFamily="18" charset="0"/>
              </a:rPr>
              <a:t>)</a:t>
            </a:r>
            <a:r>
              <a:rPr lang="zh-CN" altLang="en-US" b="1" dirty="0">
                <a:latin typeface="Times New Roman" panose="02020603050405020304" pitchFamily="18" charset="0"/>
              </a:rPr>
              <a:t>路</a:t>
            </a:r>
            <a:r>
              <a:rPr lang="en-US" altLang="zh-CN" b="1" dirty="0">
                <a:latin typeface="Times New Roman" panose="02020603050405020304" pitchFamily="18" charset="0"/>
              </a:rPr>
              <a:t>, </a:t>
            </a:r>
            <a:r>
              <a:rPr lang="zh-CN" altLang="en-US" b="1" dirty="0">
                <a:latin typeface="Times New Roman" panose="02020603050405020304" pitchFamily="18" charset="0"/>
              </a:rPr>
              <a:t>初级通</a:t>
            </a:r>
            <a:r>
              <a:rPr lang="en-US" altLang="zh-CN" b="1" dirty="0">
                <a:latin typeface="Times New Roman" panose="02020603050405020304" pitchFamily="18" charset="0"/>
              </a:rPr>
              <a:t>(</a:t>
            </a:r>
            <a:r>
              <a:rPr lang="zh-CN" altLang="en-US" b="1" dirty="0">
                <a:latin typeface="Times New Roman" panose="02020603050405020304" pitchFamily="18" charset="0"/>
              </a:rPr>
              <a:t>回</a:t>
            </a:r>
            <a:r>
              <a:rPr lang="en-US" altLang="zh-CN" b="1" dirty="0">
                <a:latin typeface="Times New Roman" panose="02020603050405020304" pitchFamily="18" charset="0"/>
              </a:rPr>
              <a:t>)</a:t>
            </a:r>
            <a:r>
              <a:rPr lang="zh-CN" altLang="en-US" b="1" dirty="0">
                <a:latin typeface="Times New Roman" panose="02020603050405020304" pitchFamily="18" charset="0"/>
              </a:rPr>
              <a:t>路</a:t>
            </a:r>
            <a:r>
              <a:rPr lang="en-US" altLang="zh-CN" b="1" dirty="0">
                <a:latin typeface="Times New Roman" panose="02020603050405020304" pitchFamily="18" charset="0"/>
              </a:rPr>
              <a:t>, </a:t>
            </a:r>
            <a:r>
              <a:rPr lang="zh-CN" altLang="en-US" b="1" dirty="0">
                <a:latin typeface="Times New Roman" panose="02020603050405020304" pitchFamily="18" charset="0"/>
              </a:rPr>
              <a:t>复杂通</a:t>
            </a:r>
            <a:r>
              <a:rPr lang="en-US" altLang="zh-CN" b="1" dirty="0">
                <a:latin typeface="Times New Roman" panose="02020603050405020304" pitchFamily="18" charset="0"/>
              </a:rPr>
              <a:t>(</a:t>
            </a:r>
            <a:r>
              <a:rPr lang="zh-CN" altLang="en-US" b="1" dirty="0">
                <a:latin typeface="Times New Roman" panose="02020603050405020304" pitchFamily="18" charset="0"/>
              </a:rPr>
              <a:t>回</a:t>
            </a:r>
            <a:r>
              <a:rPr lang="en-US" altLang="zh-CN" b="1" dirty="0">
                <a:latin typeface="Times New Roman" panose="02020603050405020304" pitchFamily="18" charset="0"/>
              </a:rPr>
              <a:t>)</a:t>
            </a:r>
            <a:r>
              <a:rPr lang="zh-CN" altLang="en-US" b="1" dirty="0">
                <a:latin typeface="Times New Roman" panose="02020603050405020304" pitchFamily="18" charset="0"/>
              </a:rPr>
              <a:t>路</a:t>
            </a:r>
          </a:p>
          <a:p>
            <a:pPr algn="just">
              <a:spcBef>
                <a:spcPct val="50000"/>
              </a:spcBef>
              <a:buSzPct val="150000"/>
              <a:buFont typeface="Wingdings" panose="05000000000000000000" pitchFamily="2" charset="2"/>
              <a:buChar char="§"/>
            </a:pPr>
            <a:r>
              <a:rPr lang="zh-CN" altLang="en-US" b="1" dirty="0">
                <a:latin typeface="Times New Roman" panose="02020603050405020304" pitchFamily="18" charset="0"/>
              </a:rPr>
              <a:t>无向连通图</a:t>
            </a:r>
            <a:r>
              <a:rPr lang="en-US" altLang="zh-CN" b="1" dirty="0">
                <a:latin typeface="Times New Roman" panose="02020603050405020304" pitchFamily="18" charset="0"/>
              </a:rPr>
              <a:t>, </a:t>
            </a:r>
            <a:r>
              <a:rPr lang="zh-CN" altLang="en-US" b="1" dirty="0">
                <a:latin typeface="Times New Roman" panose="02020603050405020304" pitchFamily="18" charset="0"/>
              </a:rPr>
              <a:t>连通分支</a:t>
            </a:r>
          </a:p>
          <a:p>
            <a:pPr algn="just">
              <a:spcBef>
                <a:spcPct val="50000"/>
              </a:spcBef>
              <a:buSzPct val="150000"/>
              <a:buFont typeface="Wingdings" panose="05000000000000000000" pitchFamily="2" charset="2"/>
              <a:buChar char="§"/>
            </a:pPr>
            <a:r>
              <a:rPr lang="zh-CN" altLang="en-US" b="1" dirty="0">
                <a:latin typeface="Times New Roman" panose="02020603050405020304" pitchFamily="18" charset="0"/>
              </a:rPr>
              <a:t>弱连通图</a:t>
            </a:r>
            <a:r>
              <a:rPr lang="en-US" altLang="zh-CN" b="1" dirty="0">
                <a:latin typeface="Times New Roman" panose="02020603050405020304" pitchFamily="18" charset="0"/>
              </a:rPr>
              <a:t>, </a:t>
            </a:r>
            <a:r>
              <a:rPr lang="zh-CN" altLang="en-US" b="1" dirty="0">
                <a:latin typeface="Times New Roman" panose="02020603050405020304" pitchFamily="18" charset="0"/>
              </a:rPr>
              <a:t>单向连通图</a:t>
            </a:r>
            <a:r>
              <a:rPr lang="en-US" altLang="zh-CN" b="1" dirty="0">
                <a:latin typeface="Times New Roman" panose="02020603050405020304" pitchFamily="18" charset="0"/>
              </a:rPr>
              <a:t>, </a:t>
            </a:r>
            <a:r>
              <a:rPr lang="zh-CN" altLang="en-US" b="1" dirty="0">
                <a:latin typeface="Times New Roman" panose="02020603050405020304" pitchFamily="18" charset="0"/>
              </a:rPr>
              <a:t>强连通图</a:t>
            </a:r>
          </a:p>
          <a:p>
            <a:pPr algn="just">
              <a:spcBef>
                <a:spcPct val="50000"/>
              </a:spcBef>
              <a:buSzPct val="150000"/>
              <a:buFont typeface="Wingdings" panose="05000000000000000000" pitchFamily="2" charset="2"/>
              <a:buChar char="§"/>
            </a:pPr>
            <a:r>
              <a:rPr lang="zh-CN" altLang="en-US" b="1" dirty="0">
                <a:latin typeface="Times New Roman" panose="02020603050405020304" pitchFamily="18" charset="0"/>
              </a:rPr>
              <a:t>点割集与割点</a:t>
            </a:r>
          </a:p>
          <a:p>
            <a:pPr>
              <a:spcBef>
                <a:spcPct val="50000"/>
              </a:spcBef>
              <a:buSzPct val="150000"/>
              <a:buFont typeface="Wingdings" panose="05000000000000000000" pitchFamily="2" charset="2"/>
              <a:buChar char="§"/>
            </a:pPr>
            <a:r>
              <a:rPr lang="zh-CN" altLang="en-US" b="1" dirty="0">
                <a:latin typeface="Times New Roman" panose="02020603050405020304" pitchFamily="18" charset="0"/>
              </a:rPr>
              <a:t>边割集与割边</a:t>
            </a:r>
            <a:r>
              <a:rPr lang="en-US" altLang="zh-CN" b="1" dirty="0">
                <a:latin typeface="Times New Roman" panose="02020603050405020304" pitchFamily="18" charset="0"/>
              </a:rPr>
              <a:t>(</a:t>
            </a:r>
            <a:r>
              <a:rPr lang="zh-CN" altLang="en-US" b="1" dirty="0">
                <a:latin typeface="Times New Roman" panose="02020603050405020304" pitchFamily="18" charset="0"/>
              </a:rPr>
              <a:t>桥</a:t>
            </a:r>
            <a:r>
              <a:rPr lang="en-US" altLang="zh-CN" b="1" dirty="0">
                <a:latin typeface="Times New Roman" panose="02020603050405020304" pitchFamily="18" charset="0"/>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8D72A69-0FAD-415C-8E0C-C2814D654146}" type="slidenum">
              <a:rPr lang="en-US" altLang="zh-CN" sz="1200">
                <a:latin typeface="Arial Black" panose="020B0A04020102020204" pitchFamily="34" charset="0"/>
              </a:rPr>
              <a:pPr>
                <a:spcBef>
                  <a:spcPct val="0"/>
                </a:spcBef>
                <a:buClrTx/>
                <a:buSzTx/>
                <a:buFontTx/>
                <a:buNone/>
              </a:pPr>
              <a:t>31</a:t>
            </a:fld>
            <a:endParaRPr lang="en-US" altLang="zh-CN" sz="1200">
              <a:latin typeface="Arial Black" panose="020B0A04020102020204" pitchFamily="34" charset="0"/>
            </a:endParaRPr>
          </a:p>
        </p:txBody>
      </p:sp>
      <p:sp>
        <p:nvSpPr>
          <p:cNvPr id="62467" name="Rectangle 2"/>
          <p:cNvSpPr>
            <a:spLocks noGrp="1" noChangeArrowheads="1"/>
          </p:cNvSpPr>
          <p:nvPr>
            <p:ph type="title"/>
          </p:nvPr>
        </p:nvSpPr>
        <p:spPr>
          <a:xfrm>
            <a:off x="418232" y="110990"/>
            <a:ext cx="8229600" cy="1066800"/>
          </a:xfrm>
        </p:spPr>
        <p:txBody>
          <a:bodyPr/>
          <a:lstStyle/>
          <a:p>
            <a:r>
              <a:rPr lang="zh-CN" altLang="en-US" b="1" dirty="0">
                <a:solidFill>
                  <a:srgbClr val="A50021"/>
                </a:solidFill>
                <a:latin typeface="宋体" panose="02010600030101010101" pitchFamily="2" charset="-122"/>
              </a:rPr>
              <a:t>通路与回路</a:t>
            </a:r>
            <a:r>
              <a:rPr lang="zh-CN" altLang="en-US" sz="4000" b="1" dirty="0">
                <a:latin typeface="宋体" panose="02010600030101010101" pitchFamily="2" charset="-122"/>
              </a:rPr>
              <a:t> </a:t>
            </a:r>
          </a:p>
        </p:txBody>
      </p:sp>
      <p:sp>
        <p:nvSpPr>
          <p:cNvPr id="62468" name="Rectangle 3"/>
          <p:cNvSpPr>
            <a:spLocks noGrp="1" noChangeArrowheads="1"/>
          </p:cNvSpPr>
          <p:nvPr>
            <p:ph type="body" idx="1"/>
          </p:nvPr>
        </p:nvSpPr>
        <p:spPr>
          <a:xfrm>
            <a:off x="415528" y="1315903"/>
            <a:ext cx="8229600" cy="5132387"/>
          </a:xfrm>
        </p:spPr>
        <p:txBody>
          <a:bodyPr/>
          <a:lstStyle/>
          <a:p>
            <a:pPr algn="just">
              <a:lnSpc>
                <a:spcPct val="120000"/>
              </a:lnSpc>
              <a:buFont typeface="Wingdings" panose="05000000000000000000" pitchFamily="2" charset="2"/>
              <a:buNone/>
            </a:pPr>
            <a:r>
              <a:rPr lang="zh-CN" altLang="en-US" b="1" dirty="0">
                <a:solidFill>
                  <a:srgbClr val="C00000"/>
                </a:solidFill>
                <a:effectLst>
                  <a:outerShdw blurRad="38100" dist="38100" dir="2700000" algn="tl">
                    <a:srgbClr val="000000">
                      <a:alpha val="43137"/>
                    </a:srgbClr>
                  </a:outerShdw>
                </a:effectLst>
                <a:latin typeface="Times New Roman" panose="02020603050405020304" pitchFamily="18" charset="0"/>
              </a:rPr>
              <a:t>定义</a:t>
            </a:r>
            <a:r>
              <a:rPr lang="zh-CN" altLang="en-US" sz="2800" b="1" dirty="0">
                <a:latin typeface="Times New Roman" panose="02020603050405020304" pitchFamily="18" charset="0"/>
              </a:rPr>
              <a:t> 给定图</a:t>
            </a:r>
            <a:r>
              <a:rPr lang="en-US" altLang="zh-CN" sz="2800" b="1" i="1" dirty="0">
                <a:latin typeface="Times New Roman" panose="02020603050405020304" pitchFamily="18" charset="0"/>
              </a:rPr>
              <a:t>G</a:t>
            </a:r>
            <a:r>
              <a:rPr lang="en-US" altLang="zh-CN" sz="2800" b="1" dirty="0">
                <a:latin typeface="Times New Roman" panose="02020603050405020304" pitchFamily="18" charset="0"/>
              </a:rPr>
              <a:t>=&lt;</a:t>
            </a:r>
            <a:r>
              <a:rPr lang="en-US" altLang="zh-CN" sz="2800" b="1" i="1" dirty="0">
                <a:latin typeface="Times New Roman" panose="02020603050405020304" pitchFamily="18" charset="0"/>
              </a:rPr>
              <a:t>V</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E</a:t>
            </a:r>
            <a:r>
              <a:rPr lang="en-US" altLang="zh-CN" sz="2800" b="1" dirty="0">
                <a:latin typeface="Times New Roman" panose="02020603050405020304" pitchFamily="18" charset="0"/>
              </a:rPr>
              <a:t>&gt;</a:t>
            </a:r>
            <a:r>
              <a:rPr lang="zh-CN" altLang="en-US" sz="2800" b="1" dirty="0">
                <a:latin typeface="Times New Roman" panose="02020603050405020304" pitchFamily="18" charset="0"/>
              </a:rPr>
              <a:t>（无向或有向的），设</a:t>
            </a:r>
            <a:r>
              <a:rPr lang="en-US" altLang="zh-CN" sz="2800" b="1" i="1" dirty="0">
                <a:latin typeface="Times New Roman" panose="02020603050405020304" pitchFamily="18" charset="0"/>
              </a:rPr>
              <a:t>G</a:t>
            </a:r>
            <a:r>
              <a:rPr lang="zh-CN" altLang="en-US" sz="2800" b="1" dirty="0">
                <a:latin typeface="Times New Roman" panose="02020603050405020304" pitchFamily="18" charset="0"/>
              </a:rPr>
              <a:t>中顶点与边的交替序列</a:t>
            </a:r>
            <a:r>
              <a:rPr lang="zh-CN" altLang="en-US" sz="2800" b="1" i="1" dirty="0">
                <a:solidFill>
                  <a:srgbClr val="3366CC"/>
                </a:solidFill>
                <a:latin typeface="Times New Roman" panose="02020603050405020304" pitchFamily="18" charset="0"/>
                <a:sym typeface="Symbol" panose="05050102010706020507" pitchFamily="18" charset="2"/>
              </a:rPr>
              <a:t> </a:t>
            </a:r>
            <a:r>
              <a:rPr lang="en-US" altLang="zh-CN" sz="2800" b="1" dirty="0">
                <a:solidFill>
                  <a:srgbClr val="3366CC"/>
                </a:solidFill>
                <a:latin typeface="Times New Roman" panose="02020603050405020304" pitchFamily="18" charset="0"/>
              </a:rPr>
              <a:t>= </a:t>
            </a:r>
            <a:r>
              <a:rPr lang="en-US" altLang="zh-CN" sz="2800" b="1" i="1" dirty="0">
                <a:solidFill>
                  <a:srgbClr val="3366CC"/>
                </a:solidFill>
                <a:latin typeface="Times New Roman" panose="02020603050405020304" pitchFamily="18" charset="0"/>
              </a:rPr>
              <a:t>v</a:t>
            </a:r>
            <a:r>
              <a:rPr lang="en-US" altLang="zh-CN" sz="2800" b="1" baseline="-30000" dirty="0">
                <a:solidFill>
                  <a:srgbClr val="3366CC"/>
                </a:solidFill>
                <a:latin typeface="Times New Roman" panose="02020603050405020304" pitchFamily="18" charset="0"/>
              </a:rPr>
              <a:t>0</a:t>
            </a:r>
            <a:r>
              <a:rPr lang="en-US" altLang="zh-CN" sz="2800" b="1" i="1" dirty="0">
                <a:solidFill>
                  <a:srgbClr val="3366CC"/>
                </a:solidFill>
                <a:latin typeface="Times New Roman" panose="02020603050405020304" pitchFamily="18" charset="0"/>
              </a:rPr>
              <a:t>e</a:t>
            </a:r>
            <a:r>
              <a:rPr lang="en-US" altLang="zh-CN" sz="2800" b="1" baseline="-30000" dirty="0">
                <a:solidFill>
                  <a:srgbClr val="3366CC"/>
                </a:solidFill>
                <a:latin typeface="Times New Roman" panose="02020603050405020304" pitchFamily="18" charset="0"/>
              </a:rPr>
              <a:t>1</a:t>
            </a:r>
            <a:r>
              <a:rPr lang="en-US" altLang="zh-CN" sz="2800" b="1" i="1" dirty="0">
                <a:solidFill>
                  <a:srgbClr val="3366CC"/>
                </a:solidFill>
                <a:latin typeface="Times New Roman" panose="02020603050405020304" pitchFamily="18" charset="0"/>
              </a:rPr>
              <a:t>v</a:t>
            </a:r>
            <a:r>
              <a:rPr lang="en-US" altLang="zh-CN" sz="2800" b="1" baseline="-30000" dirty="0">
                <a:solidFill>
                  <a:srgbClr val="3366CC"/>
                </a:solidFill>
                <a:latin typeface="Times New Roman" panose="02020603050405020304" pitchFamily="18" charset="0"/>
              </a:rPr>
              <a:t>1</a:t>
            </a:r>
            <a:r>
              <a:rPr lang="en-US" altLang="zh-CN" sz="2800" b="1" i="1" dirty="0">
                <a:solidFill>
                  <a:srgbClr val="3366CC"/>
                </a:solidFill>
                <a:latin typeface="Times New Roman" panose="02020603050405020304" pitchFamily="18" charset="0"/>
              </a:rPr>
              <a:t>e</a:t>
            </a:r>
            <a:r>
              <a:rPr lang="en-US" altLang="zh-CN" sz="2800" b="1" baseline="-30000" dirty="0">
                <a:solidFill>
                  <a:srgbClr val="3366CC"/>
                </a:solidFill>
                <a:latin typeface="Times New Roman" panose="02020603050405020304" pitchFamily="18" charset="0"/>
              </a:rPr>
              <a:t>2</a:t>
            </a:r>
            <a:r>
              <a:rPr lang="en-US" altLang="zh-CN" sz="2800" b="1" dirty="0">
                <a:solidFill>
                  <a:srgbClr val="3366CC"/>
                </a:solidFill>
                <a:latin typeface="Times New Roman" panose="02020603050405020304" pitchFamily="18" charset="0"/>
              </a:rPr>
              <a:t>…</a:t>
            </a:r>
            <a:r>
              <a:rPr lang="en-US" altLang="zh-CN" sz="2800" b="1" i="1" dirty="0" err="1">
                <a:solidFill>
                  <a:srgbClr val="3366CC"/>
                </a:solidFill>
                <a:latin typeface="Times New Roman" panose="02020603050405020304" pitchFamily="18" charset="0"/>
              </a:rPr>
              <a:t>e</a:t>
            </a:r>
            <a:r>
              <a:rPr lang="en-US" altLang="zh-CN" sz="2800" b="1" i="1" baseline="-30000" dirty="0" err="1">
                <a:solidFill>
                  <a:srgbClr val="3366CC"/>
                </a:solidFill>
                <a:latin typeface="Times New Roman" panose="02020603050405020304" pitchFamily="18" charset="0"/>
              </a:rPr>
              <a:t>l</a:t>
            </a:r>
            <a:r>
              <a:rPr lang="en-US" altLang="zh-CN" sz="2800" b="1" i="1" dirty="0" err="1">
                <a:solidFill>
                  <a:srgbClr val="3366CC"/>
                </a:solidFill>
                <a:latin typeface="Times New Roman" panose="02020603050405020304" pitchFamily="18" charset="0"/>
              </a:rPr>
              <a:t>v</a:t>
            </a:r>
            <a:r>
              <a:rPr lang="en-US" altLang="zh-CN" sz="2800" b="1" i="1" baseline="-30000" dirty="0" err="1">
                <a:solidFill>
                  <a:srgbClr val="3366CC"/>
                </a:solidFill>
                <a:latin typeface="Times New Roman" panose="02020603050405020304" pitchFamily="18" charset="0"/>
              </a:rPr>
              <a:t>l</a:t>
            </a:r>
            <a:r>
              <a:rPr lang="zh-CN" altLang="en-US" sz="2800" b="1" dirty="0">
                <a:latin typeface="Times New Roman" panose="02020603050405020304" pitchFamily="18" charset="0"/>
              </a:rPr>
              <a:t>，</a:t>
            </a:r>
          </a:p>
          <a:p>
            <a:pPr algn="just">
              <a:lnSpc>
                <a:spcPct val="120000"/>
              </a:lnSpc>
            </a:pPr>
            <a:r>
              <a:rPr lang="zh-CN" altLang="en-US" sz="2800" b="1" dirty="0">
                <a:latin typeface="Times New Roman" panose="02020603050405020304" pitchFamily="18" charset="0"/>
              </a:rPr>
              <a:t>若</a:t>
            </a:r>
            <a:r>
              <a:rPr lang="zh-CN" altLang="en-US" sz="2800" b="1" dirty="0">
                <a:sym typeface="Symbol" panose="05050102010706020507" pitchFamily="18" charset="2"/>
              </a:rPr>
              <a:t></a:t>
            </a:r>
            <a:r>
              <a:rPr lang="en-US" altLang="zh-CN" sz="2800" b="1" i="1" dirty="0" err="1">
                <a:latin typeface="Times New Roman" panose="02020603050405020304" pitchFamily="18" charset="0"/>
                <a:sym typeface="Symbol" panose="05050102010706020507" pitchFamily="18" charset="2"/>
              </a:rPr>
              <a:t>i</a:t>
            </a:r>
            <a:r>
              <a:rPr lang="en-US" altLang="zh-CN" sz="2800" b="1" dirty="0">
                <a:latin typeface="Times New Roman" panose="02020603050405020304" pitchFamily="18" charset="0"/>
                <a:sym typeface="Symbol" panose="05050102010706020507" pitchFamily="18" charset="2"/>
              </a:rPr>
              <a:t>(1</a:t>
            </a:r>
            <a:r>
              <a:rPr lang="en-US" altLang="zh-CN" sz="2800" b="1" dirty="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i</a:t>
            </a:r>
            <a:r>
              <a:rPr lang="en-US" altLang="zh-CN" sz="2800" b="1" dirty="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l</a:t>
            </a:r>
            <a:r>
              <a:rPr lang="en-US" altLang="zh-CN" sz="2800" b="1" dirty="0">
                <a:latin typeface="Times New Roman" panose="02020603050405020304" pitchFamily="18" charset="0"/>
                <a:sym typeface="Symbol" panose="05050102010706020507" pitchFamily="18" charset="2"/>
              </a:rPr>
              <a:t>), </a:t>
            </a:r>
            <a:r>
              <a:rPr lang="en-US" altLang="zh-CN" sz="2800" b="1" i="1" dirty="0">
                <a:latin typeface="Times New Roman" panose="02020603050405020304" pitchFamily="18" charset="0"/>
              </a:rPr>
              <a:t>v</a:t>
            </a:r>
            <a:r>
              <a:rPr lang="en-US" altLang="zh-CN" sz="2800" b="1" i="1" baseline="-30000" dirty="0">
                <a:latin typeface="Times New Roman" panose="02020603050405020304" pitchFamily="18" charset="0"/>
              </a:rPr>
              <a:t>i</a:t>
            </a:r>
            <a:r>
              <a:rPr lang="en-US" altLang="zh-CN" sz="2800" b="1" baseline="-30000" dirty="0">
                <a:latin typeface="Times New Roman" panose="02020603050405020304" pitchFamily="18" charset="0"/>
                <a:sym typeface="Symbol" panose="05050102010706020507" pitchFamily="18" charset="2"/>
              </a:rPr>
              <a:t></a:t>
            </a:r>
            <a:r>
              <a:rPr lang="en-US" altLang="zh-CN" sz="2800" b="1" baseline="-30000" dirty="0">
                <a:latin typeface="Times New Roman" panose="02020603050405020304" pitchFamily="18" charset="0"/>
              </a:rPr>
              <a:t>1  </a:t>
            </a:r>
            <a:r>
              <a:rPr lang="zh-CN" altLang="en-US" sz="2800" b="1" dirty="0">
                <a:latin typeface="Times New Roman" panose="02020603050405020304" pitchFamily="18" charset="0"/>
              </a:rPr>
              <a:t>和 </a:t>
            </a:r>
            <a:r>
              <a:rPr lang="en-US" altLang="zh-CN" sz="2800" b="1" i="1" dirty="0">
                <a:latin typeface="Times New Roman" panose="02020603050405020304" pitchFamily="18" charset="0"/>
              </a:rPr>
              <a:t>v</a:t>
            </a:r>
            <a:r>
              <a:rPr lang="en-US" altLang="zh-CN" sz="2800" b="1" i="1" baseline="-30000" dirty="0">
                <a:latin typeface="Times New Roman" panose="02020603050405020304" pitchFamily="18" charset="0"/>
              </a:rPr>
              <a:t>i</a:t>
            </a:r>
            <a:r>
              <a:rPr lang="zh-CN" altLang="en-US" sz="2800" b="1" dirty="0">
                <a:latin typeface="Times New Roman" panose="02020603050405020304" pitchFamily="18" charset="0"/>
              </a:rPr>
              <a:t>是</a:t>
            </a:r>
            <a:r>
              <a:rPr lang="en-US" altLang="zh-CN" sz="2800" b="1" i="1" dirty="0" err="1">
                <a:latin typeface="Times New Roman" panose="02020603050405020304" pitchFamily="18" charset="0"/>
              </a:rPr>
              <a:t>e</a:t>
            </a:r>
            <a:r>
              <a:rPr lang="en-US" altLang="zh-CN" sz="2800" b="1" i="1" baseline="-30000" dirty="0" err="1">
                <a:latin typeface="Times New Roman" panose="02020603050405020304" pitchFamily="18" charset="0"/>
              </a:rPr>
              <a:t>i</a:t>
            </a:r>
            <a:r>
              <a:rPr lang="zh-CN" altLang="en-US" sz="2800" b="1" dirty="0">
                <a:latin typeface="Times New Roman" panose="02020603050405020304" pitchFamily="18" charset="0"/>
              </a:rPr>
              <a:t>的端点</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对于有向图</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要求</a:t>
            </a:r>
            <a:r>
              <a:rPr lang="en-US" altLang="zh-CN" sz="2800" b="1" i="1" dirty="0">
                <a:latin typeface="Times New Roman" panose="02020603050405020304" pitchFamily="18" charset="0"/>
              </a:rPr>
              <a:t>v</a:t>
            </a:r>
            <a:r>
              <a:rPr lang="en-US" altLang="zh-CN" sz="2800" b="1" i="1" baseline="-30000" dirty="0">
                <a:latin typeface="Times New Roman" panose="02020603050405020304" pitchFamily="18" charset="0"/>
              </a:rPr>
              <a:t>i</a:t>
            </a:r>
            <a:r>
              <a:rPr lang="en-US" altLang="zh-CN" sz="2800" b="1" baseline="-30000" dirty="0">
                <a:latin typeface="Times New Roman" panose="02020603050405020304" pitchFamily="18" charset="0"/>
                <a:sym typeface="Symbol" panose="05050102010706020507" pitchFamily="18" charset="2"/>
              </a:rPr>
              <a:t></a:t>
            </a:r>
            <a:r>
              <a:rPr lang="en-US" altLang="zh-CN" sz="2800" b="1" baseline="-30000" dirty="0">
                <a:latin typeface="Times New Roman" panose="02020603050405020304" pitchFamily="18" charset="0"/>
              </a:rPr>
              <a:t>1</a:t>
            </a:r>
            <a:r>
              <a:rPr lang="zh-CN" altLang="en-US" sz="2800" b="1" dirty="0">
                <a:latin typeface="Times New Roman" panose="02020603050405020304" pitchFamily="18" charset="0"/>
              </a:rPr>
              <a:t>是始点</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v</a:t>
            </a:r>
            <a:r>
              <a:rPr lang="en-US" altLang="zh-CN" sz="2800" b="1" i="1" baseline="-30000" dirty="0">
                <a:latin typeface="Times New Roman" panose="02020603050405020304" pitchFamily="18" charset="0"/>
              </a:rPr>
              <a:t>i</a:t>
            </a:r>
            <a:r>
              <a:rPr lang="zh-CN" altLang="en-US" sz="2800" b="1" dirty="0">
                <a:latin typeface="Times New Roman" panose="02020603050405020304" pitchFamily="18" charset="0"/>
              </a:rPr>
              <a:t>是终点</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则称</a:t>
            </a:r>
            <a:r>
              <a:rPr lang="zh-CN" altLang="en-US" sz="2800" b="1" i="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rPr>
              <a:t>为</a:t>
            </a: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rPr>
              <a:t>通路</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v</a:t>
            </a:r>
            <a:r>
              <a:rPr lang="en-US" altLang="zh-CN" sz="2800" b="1" baseline="-30000" dirty="0">
                <a:latin typeface="Times New Roman" panose="02020603050405020304" pitchFamily="18" charset="0"/>
              </a:rPr>
              <a:t>0</a:t>
            </a:r>
            <a:r>
              <a:rPr lang="zh-CN" altLang="en-US" sz="2800" b="1" dirty="0">
                <a:latin typeface="Times New Roman" panose="02020603050405020304" pitchFamily="18" charset="0"/>
              </a:rPr>
              <a:t>是</a:t>
            </a:r>
            <a:r>
              <a:rPr lang="zh-CN" altLang="en-US" sz="2800" b="1" dirty="0">
                <a:solidFill>
                  <a:srgbClr val="3366CC"/>
                </a:solidFill>
                <a:latin typeface="Times New Roman" panose="02020603050405020304" pitchFamily="18" charset="0"/>
              </a:rPr>
              <a:t>通路的起点</a:t>
            </a:r>
            <a:r>
              <a:rPr lang="en-US" altLang="zh-CN" sz="2800" b="1" dirty="0">
                <a:solidFill>
                  <a:srgbClr val="3366CC"/>
                </a:solidFill>
                <a:latin typeface="Times New Roman" panose="02020603050405020304" pitchFamily="18" charset="0"/>
              </a:rPr>
              <a:t>,</a:t>
            </a:r>
            <a:r>
              <a:rPr lang="en-US" altLang="zh-CN" sz="2800" b="1" dirty="0">
                <a:latin typeface="Times New Roman" panose="02020603050405020304" pitchFamily="18" charset="0"/>
              </a:rPr>
              <a:t> </a:t>
            </a:r>
            <a:r>
              <a:rPr lang="en-US" altLang="zh-CN" sz="2800" b="1" i="1" dirty="0" err="1">
                <a:latin typeface="Times New Roman" panose="02020603050405020304" pitchFamily="18" charset="0"/>
              </a:rPr>
              <a:t>v</a:t>
            </a:r>
            <a:r>
              <a:rPr lang="en-US" altLang="zh-CN" sz="2800" b="1" i="1" baseline="-30000" dirty="0" err="1">
                <a:latin typeface="Times New Roman" panose="02020603050405020304" pitchFamily="18" charset="0"/>
              </a:rPr>
              <a:t>l</a:t>
            </a:r>
            <a:r>
              <a:rPr lang="zh-CN" altLang="en-US" sz="2800" b="1" dirty="0">
                <a:latin typeface="Times New Roman" panose="02020603050405020304" pitchFamily="18" charset="0"/>
              </a:rPr>
              <a:t>是</a:t>
            </a:r>
            <a:r>
              <a:rPr lang="zh-CN" altLang="en-US" sz="2800" b="1" dirty="0">
                <a:solidFill>
                  <a:srgbClr val="3366CC"/>
                </a:solidFill>
                <a:latin typeface="Times New Roman" panose="02020603050405020304" pitchFamily="18" charset="0"/>
              </a:rPr>
              <a:t>通路的终点</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l</a:t>
            </a:r>
            <a:r>
              <a:rPr lang="zh-CN" altLang="en-US" sz="2800" b="1" dirty="0">
                <a:latin typeface="Times New Roman" panose="02020603050405020304" pitchFamily="18" charset="0"/>
              </a:rPr>
              <a:t>为</a:t>
            </a:r>
            <a:r>
              <a:rPr lang="zh-CN" altLang="en-US" sz="2800" b="1" dirty="0">
                <a:solidFill>
                  <a:srgbClr val="3366CC"/>
                </a:solidFill>
                <a:effectLst>
                  <a:outerShdw blurRad="38100" dist="38100" dir="2700000" algn="tl">
                    <a:srgbClr val="000000">
                      <a:alpha val="43137"/>
                    </a:srgbClr>
                  </a:outerShdw>
                </a:effectLst>
                <a:latin typeface="Times New Roman" panose="02020603050405020304" pitchFamily="18" charset="0"/>
              </a:rPr>
              <a:t>通路的长度</a:t>
            </a:r>
            <a:r>
              <a:rPr lang="zh-CN" altLang="en-US" sz="2800" b="1" dirty="0">
                <a:latin typeface="Times New Roman" panose="02020603050405020304" pitchFamily="18" charset="0"/>
              </a:rPr>
              <a:t>。又若</a:t>
            </a:r>
            <a:r>
              <a:rPr lang="en-US" altLang="zh-CN" sz="2800" b="1" i="1" dirty="0">
                <a:latin typeface="Times New Roman" panose="02020603050405020304" pitchFamily="18" charset="0"/>
              </a:rPr>
              <a:t>v</a:t>
            </a:r>
            <a:r>
              <a:rPr lang="en-US" altLang="zh-CN" sz="2800" b="1" baseline="-30000" dirty="0">
                <a:latin typeface="Times New Roman" panose="02020603050405020304" pitchFamily="18" charset="0"/>
              </a:rPr>
              <a:t>0</a:t>
            </a:r>
            <a:r>
              <a:rPr lang="en-US" altLang="zh-CN" sz="2800" b="1" dirty="0">
                <a:latin typeface="Times New Roman" panose="02020603050405020304" pitchFamily="18" charset="0"/>
              </a:rPr>
              <a:t>=</a:t>
            </a:r>
            <a:r>
              <a:rPr lang="en-US" altLang="zh-CN" sz="2800" b="1" i="1" dirty="0" err="1">
                <a:latin typeface="Times New Roman" panose="02020603050405020304" pitchFamily="18" charset="0"/>
              </a:rPr>
              <a:t>v</a:t>
            </a:r>
            <a:r>
              <a:rPr lang="en-US" altLang="zh-CN" sz="2800" b="1" i="1" baseline="-30000" dirty="0" err="1">
                <a:latin typeface="Times New Roman" panose="02020603050405020304" pitchFamily="18" charset="0"/>
              </a:rPr>
              <a:t>l</a:t>
            </a:r>
            <a:r>
              <a:rPr lang="zh-CN" altLang="en-US" sz="2800" b="1" dirty="0">
                <a:latin typeface="Times New Roman" panose="02020603050405020304" pitchFamily="18" charset="0"/>
              </a:rPr>
              <a:t>，则称</a:t>
            </a:r>
            <a:r>
              <a:rPr lang="zh-CN" altLang="en-US" sz="2800" b="1" i="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rPr>
              <a:t>为</a:t>
            </a: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rPr>
              <a:t>回路</a:t>
            </a:r>
            <a:r>
              <a:rPr lang="zh-CN" altLang="en-US" sz="2800" b="1" dirty="0">
                <a:latin typeface="Times New Roman" panose="02020603050405020304" pitchFamily="18" charset="0"/>
              </a:rPr>
              <a:t>。</a:t>
            </a:r>
            <a:endParaRPr lang="en-US" altLang="zh-CN" sz="2800" b="1" dirty="0">
              <a:latin typeface="Times New Roman" panose="02020603050405020304" pitchFamily="18" charset="0"/>
            </a:endParaRPr>
          </a:p>
          <a:p>
            <a:pPr algn="just">
              <a:lnSpc>
                <a:spcPct val="120000"/>
              </a:lnSpc>
            </a:pPr>
            <a:r>
              <a:rPr lang="zh-CN" altLang="en-US" sz="2800" b="1" dirty="0">
                <a:latin typeface="Times New Roman" panose="02020603050405020304" pitchFamily="18" charset="0"/>
              </a:rPr>
              <a:t>若通路</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回路</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中所有</a:t>
            </a:r>
            <a:r>
              <a:rPr lang="zh-CN" altLang="en-US" sz="2800" b="1" dirty="0">
                <a:solidFill>
                  <a:srgbClr val="3366CC"/>
                </a:solidFill>
                <a:effectLst>
                  <a:outerShdw blurRad="38100" dist="38100" dir="2700000" algn="tl">
                    <a:srgbClr val="000000">
                      <a:alpha val="43137"/>
                    </a:srgbClr>
                  </a:outerShdw>
                </a:effectLst>
                <a:latin typeface="Times New Roman" panose="02020603050405020304" pitchFamily="18" charset="0"/>
              </a:rPr>
              <a:t>顶点</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对于回路</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除</a:t>
            </a:r>
            <a:r>
              <a:rPr lang="en-US" altLang="zh-CN" sz="2800" b="1" i="1" dirty="0">
                <a:latin typeface="Times New Roman" panose="02020603050405020304" pitchFamily="18" charset="0"/>
              </a:rPr>
              <a:t>v</a:t>
            </a:r>
            <a:r>
              <a:rPr lang="en-US" altLang="zh-CN" sz="2800" b="1" baseline="-30000" dirty="0">
                <a:latin typeface="Times New Roman" panose="02020603050405020304" pitchFamily="18" charset="0"/>
              </a:rPr>
              <a:t>0</a:t>
            </a:r>
            <a:r>
              <a:rPr lang="en-US" altLang="zh-CN" sz="2800" b="1" dirty="0">
                <a:latin typeface="Times New Roman" panose="02020603050405020304" pitchFamily="18" charset="0"/>
              </a:rPr>
              <a:t>=</a:t>
            </a:r>
            <a:r>
              <a:rPr lang="en-US" altLang="zh-CN" sz="2800" b="1" i="1" dirty="0" err="1">
                <a:latin typeface="Times New Roman" panose="02020603050405020304" pitchFamily="18" charset="0"/>
              </a:rPr>
              <a:t>v</a:t>
            </a:r>
            <a:r>
              <a:rPr lang="en-US" altLang="zh-CN" sz="2800" b="1" i="1" baseline="-30000" dirty="0" err="1">
                <a:latin typeface="Times New Roman" panose="02020603050405020304" pitchFamily="18" charset="0"/>
              </a:rPr>
              <a:t>l</a:t>
            </a:r>
            <a:r>
              <a:rPr lang="en-US" altLang="zh-CN" sz="2800" b="1" dirty="0">
                <a:latin typeface="Times New Roman" panose="02020603050405020304" pitchFamily="18" charset="0"/>
              </a:rPr>
              <a:t>)</a:t>
            </a:r>
            <a:r>
              <a:rPr lang="zh-CN" altLang="en-US" sz="2800" b="1" dirty="0">
                <a:solidFill>
                  <a:srgbClr val="3366CC"/>
                </a:solidFill>
                <a:effectLst>
                  <a:outerShdw blurRad="38100" dist="38100" dir="2700000" algn="tl">
                    <a:srgbClr val="000000">
                      <a:alpha val="43137"/>
                    </a:srgbClr>
                  </a:outerShdw>
                </a:effectLst>
                <a:latin typeface="Times New Roman" panose="02020603050405020304" pitchFamily="18" charset="0"/>
              </a:rPr>
              <a:t>各异</a:t>
            </a:r>
            <a:r>
              <a:rPr lang="zh-CN" altLang="en-US" sz="2800" b="1" dirty="0">
                <a:latin typeface="Times New Roman" panose="02020603050405020304" pitchFamily="18" charset="0"/>
              </a:rPr>
              <a:t>，所有</a:t>
            </a:r>
            <a:r>
              <a:rPr lang="zh-CN" altLang="en-US" sz="2800" b="1" dirty="0">
                <a:solidFill>
                  <a:srgbClr val="3366CC"/>
                </a:solidFill>
                <a:effectLst>
                  <a:outerShdw blurRad="38100" dist="38100" dir="2700000" algn="tl">
                    <a:srgbClr val="000000">
                      <a:alpha val="43137"/>
                    </a:srgbClr>
                  </a:outerShdw>
                </a:effectLst>
                <a:latin typeface="Times New Roman" panose="02020603050405020304" pitchFamily="18" charset="0"/>
              </a:rPr>
              <a:t>边也不相同</a:t>
            </a:r>
            <a:r>
              <a:rPr lang="zh-CN" altLang="en-US" sz="2800" b="1" dirty="0">
                <a:latin typeface="Times New Roman" panose="02020603050405020304" pitchFamily="18" charset="0"/>
              </a:rPr>
              <a:t>，则称为</a:t>
            </a: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rPr>
              <a:t>初级通路</a:t>
            </a:r>
            <a:r>
              <a:rPr lang="en-US" altLang="zh-CN" sz="2800" b="1" dirty="0">
                <a:solidFill>
                  <a:srgbClr val="C00000"/>
                </a:solidFill>
                <a:effectLst>
                  <a:outerShdw blurRad="38100" dist="38100" dir="2700000" algn="tl">
                    <a:srgbClr val="000000">
                      <a:alpha val="43137"/>
                    </a:srgbClr>
                  </a:outerShdw>
                </a:effectLst>
                <a:latin typeface="Times New Roman" panose="02020603050405020304" pitchFamily="18" charset="0"/>
              </a:rPr>
              <a:t>(</a:t>
            </a: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rPr>
              <a:t>初级回路</a:t>
            </a:r>
            <a:r>
              <a:rPr lang="en-US" altLang="zh-CN" sz="2800" b="1" dirty="0">
                <a:solidFill>
                  <a:srgbClr val="C00000"/>
                </a:solidFill>
                <a:effectLst>
                  <a:outerShdw blurRad="38100" dist="38100" dir="2700000" algn="tl">
                    <a:srgbClr val="000000">
                      <a:alpha val="43137"/>
                    </a:srgbClr>
                  </a:outerShdw>
                </a:effectLst>
                <a:latin typeface="Times New Roman" panose="02020603050405020304" pitchFamily="18" charset="0"/>
              </a:rPr>
              <a:t>)</a:t>
            </a:r>
            <a:r>
              <a:rPr lang="zh-CN" altLang="en-US" sz="2800" b="1" dirty="0">
                <a:latin typeface="Times New Roman" panose="02020603050405020304" pitchFamily="18" charset="0"/>
              </a:rPr>
              <a:t>。初级通路又称作</a:t>
            </a:r>
            <a:r>
              <a:rPr lang="zh-CN" altLang="en-US" sz="2800" b="1" dirty="0">
                <a:solidFill>
                  <a:srgbClr val="3366CC"/>
                </a:solidFill>
                <a:latin typeface="Times New Roman" panose="02020603050405020304" pitchFamily="18" charset="0"/>
              </a:rPr>
              <a:t>路径</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初级回路又称作</a:t>
            </a:r>
            <a:r>
              <a:rPr lang="zh-CN" altLang="en-US" sz="2800" b="1" dirty="0">
                <a:solidFill>
                  <a:srgbClr val="3366CC"/>
                </a:solidFill>
                <a:latin typeface="Times New Roman" panose="02020603050405020304" pitchFamily="18" charset="0"/>
              </a:rPr>
              <a:t>圈</a:t>
            </a:r>
            <a:r>
              <a:rPr lang="zh-CN" altLang="en-US" sz="2800" b="1" dirty="0">
                <a:latin typeface="Times New Roman" panose="02020603050405020304" pitchFamily="18" charset="0"/>
              </a:rPr>
              <a:t>。</a:t>
            </a:r>
            <a:endParaRPr lang="en-US" altLang="zh-CN" sz="2800" b="1" dirty="0">
              <a:latin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97DC1D2-8AE1-4694-AF73-E1351E78145B}" type="slidenum">
              <a:rPr lang="en-US" altLang="zh-CN" sz="1200">
                <a:latin typeface="Arial Black" panose="020B0A04020102020204" pitchFamily="34" charset="0"/>
              </a:rPr>
              <a:pPr>
                <a:spcBef>
                  <a:spcPct val="0"/>
                </a:spcBef>
                <a:buClrTx/>
                <a:buSzTx/>
                <a:buFontTx/>
                <a:buNone/>
              </a:pPr>
              <a:t>32</a:t>
            </a:fld>
            <a:endParaRPr lang="en-US" altLang="zh-CN" sz="1200">
              <a:latin typeface="Arial Black" panose="020B0A04020102020204" pitchFamily="34" charset="0"/>
            </a:endParaRPr>
          </a:p>
        </p:txBody>
      </p:sp>
      <p:sp>
        <p:nvSpPr>
          <p:cNvPr id="142338" name="Rectangle 2"/>
          <p:cNvSpPr>
            <a:spLocks noGrp="1" noChangeArrowheads="1"/>
          </p:cNvSpPr>
          <p:nvPr>
            <p:ph type="title"/>
          </p:nvPr>
        </p:nvSpPr>
        <p:spPr>
          <a:xfrm>
            <a:off x="407988" y="169863"/>
            <a:ext cx="8229600" cy="990600"/>
          </a:xfrm>
        </p:spPr>
        <p:txBody>
          <a:bodyPr/>
          <a:lstStyle/>
          <a:p>
            <a:pPr>
              <a:defRPr/>
            </a:pPr>
            <a:r>
              <a:rPr lang="zh-CN" altLang="en-US" b="1" dirty="0">
                <a:solidFill>
                  <a:srgbClr val="A50021"/>
                </a:solidFill>
                <a:effectLst>
                  <a:outerShdw blurRad="38100" dist="38100" dir="2700000" algn="tl">
                    <a:srgbClr val="C0C0C0"/>
                  </a:outerShdw>
                </a:effectLst>
                <a:latin typeface="宋体" charset="-122"/>
              </a:rPr>
              <a:t>通路与回路</a:t>
            </a:r>
            <a:r>
              <a:rPr lang="en-US" altLang="zh-CN" b="1" dirty="0">
                <a:solidFill>
                  <a:srgbClr val="A50021"/>
                </a:solidFill>
                <a:effectLst>
                  <a:outerShdw blurRad="38100" dist="38100" dir="2700000" algn="tl">
                    <a:srgbClr val="C0C0C0"/>
                  </a:outerShdw>
                </a:effectLst>
                <a:latin typeface="宋体" charset="-122"/>
              </a:rPr>
              <a:t>(</a:t>
            </a:r>
            <a:r>
              <a:rPr lang="zh-CN" altLang="en-US" b="1" dirty="0">
                <a:solidFill>
                  <a:srgbClr val="A50021"/>
                </a:solidFill>
                <a:effectLst>
                  <a:outerShdw blurRad="38100" dist="38100" dir="2700000" algn="tl">
                    <a:srgbClr val="C0C0C0"/>
                  </a:outerShdw>
                </a:effectLst>
                <a:latin typeface="宋体" charset="-122"/>
              </a:rPr>
              <a:t>续</a:t>
            </a:r>
            <a:r>
              <a:rPr lang="en-US" altLang="zh-CN" b="1" dirty="0">
                <a:solidFill>
                  <a:srgbClr val="A50021"/>
                </a:solidFill>
                <a:effectLst>
                  <a:outerShdw blurRad="38100" dist="38100" dir="2700000" algn="tl">
                    <a:srgbClr val="C0C0C0"/>
                  </a:outerShdw>
                </a:effectLst>
                <a:latin typeface="宋体" charset="-122"/>
              </a:rPr>
              <a:t>)</a:t>
            </a:r>
          </a:p>
        </p:txBody>
      </p:sp>
      <p:sp>
        <p:nvSpPr>
          <p:cNvPr id="142339" name="Rectangle 3"/>
          <p:cNvSpPr>
            <a:spLocks noGrp="1" noChangeArrowheads="1"/>
          </p:cNvSpPr>
          <p:nvPr>
            <p:ph type="body" idx="1"/>
          </p:nvPr>
        </p:nvSpPr>
        <p:spPr>
          <a:xfrm>
            <a:off x="446385" y="1377851"/>
            <a:ext cx="8308975" cy="1440160"/>
          </a:xfrm>
        </p:spPr>
        <p:txBody>
          <a:bodyPr/>
          <a:lstStyle/>
          <a:p>
            <a:pPr algn="just">
              <a:defRPr/>
            </a:pPr>
            <a:r>
              <a:rPr lang="zh-CN" altLang="en-US" sz="2800" b="1" dirty="0">
                <a:latin typeface="Times New Roman" pitchFamily="18" charset="0"/>
              </a:rPr>
              <a:t>若通路</a:t>
            </a:r>
            <a:r>
              <a:rPr lang="en-US" altLang="zh-CN" sz="2800" b="1" dirty="0">
                <a:latin typeface="Times New Roman" pitchFamily="18" charset="0"/>
              </a:rPr>
              <a:t>(</a:t>
            </a:r>
            <a:r>
              <a:rPr lang="zh-CN" altLang="en-US" sz="2800" b="1" dirty="0">
                <a:latin typeface="Times New Roman" pitchFamily="18" charset="0"/>
              </a:rPr>
              <a:t>回路</a:t>
            </a:r>
            <a:r>
              <a:rPr lang="en-US" altLang="zh-CN" sz="2800" b="1" dirty="0">
                <a:latin typeface="Times New Roman" pitchFamily="18" charset="0"/>
              </a:rPr>
              <a:t>)</a:t>
            </a:r>
            <a:r>
              <a:rPr lang="zh-CN" altLang="en-US" sz="2800" b="1" dirty="0">
                <a:latin typeface="Times New Roman" pitchFamily="18" charset="0"/>
              </a:rPr>
              <a:t>中所有</a:t>
            </a:r>
            <a:r>
              <a:rPr lang="zh-CN" altLang="en-US" sz="2800" b="1" dirty="0">
                <a:solidFill>
                  <a:srgbClr val="3366CC"/>
                </a:solidFill>
                <a:effectLst>
                  <a:outerShdw blurRad="38100" dist="38100" dir="2700000" algn="tl">
                    <a:srgbClr val="000000">
                      <a:alpha val="43137"/>
                    </a:srgbClr>
                  </a:outerShdw>
                </a:effectLst>
                <a:latin typeface="Times New Roman" pitchFamily="18" charset="0"/>
              </a:rPr>
              <a:t>边各异</a:t>
            </a:r>
            <a:r>
              <a:rPr lang="en-US" altLang="zh-CN" sz="2800" b="1" dirty="0">
                <a:latin typeface="Times New Roman" pitchFamily="18" charset="0"/>
              </a:rPr>
              <a:t>, </a:t>
            </a:r>
            <a:r>
              <a:rPr lang="zh-CN" altLang="en-US" sz="2800" b="1" dirty="0">
                <a:latin typeface="Times New Roman" pitchFamily="18" charset="0"/>
              </a:rPr>
              <a:t>则称为</a:t>
            </a:r>
            <a:r>
              <a:rPr lang="zh-CN" altLang="en-US" sz="2800" b="1" dirty="0">
                <a:solidFill>
                  <a:srgbClr val="C00000"/>
                </a:solidFill>
                <a:effectLst>
                  <a:outerShdw blurRad="38100" dist="38100" dir="2700000" algn="tl">
                    <a:srgbClr val="000000">
                      <a:alpha val="43137"/>
                    </a:srgbClr>
                  </a:outerShdw>
                </a:effectLst>
                <a:latin typeface="Times New Roman" pitchFamily="18" charset="0"/>
              </a:rPr>
              <a:t>简单通路</a:t>
            </a:r>
            <a:r>
              <a:rPr lang="zh-CN" altLang="en-US" sz="2800" b="1" dirty="0">
                <a:latin typeface="Times New Roman" pitchFamily="18" charset="0"/>
              </a:rPr>
              <a:t>或</a:t>
            </a:r>
            <a:r>
              <a:rPr lang="zh-CN" altLang="en-US" sz="2800" b="1" dirty="0">
                <a:solidFill>
                  <a:srgbClr val="C00000"/>
                </a:solidFill>
                <a:effectLst>
                  <a:outerShdw blurRad="38100" dist="38100" dir="2700000" algn="tl">
                    <a:srgbClr val="000000">
                      <a:alpha val="43137"/>
                    </a:srgbClr>
                  </a:outerShdw>
                </a:effectLst>
                <a:latin typeface="Times New Roman" pitchFamily="18" charset="0"/>
              </a:rPr>
              <a:t>一条迹</a:t>
            </a:r>
            <a:r>
              <a:rPr lang="en-US" altLang="zh-CN" sz="2800" b="1" dirty="0">
                <a:latin typeface="Times New Roman" pitchFamily="18" charset="0"/>
              </a:rPr>
              <a:t>(</a:t>
            </a:r>
            <a:r>
              <a:rPr lang="zh-CN" altLang="en-US" sz="2800" b="1" dirty="0">
                <a:latin typeface="Times New Roman" pitchFamily="18" charset="0"/>
              </a:rPr>
              <a:t>简单回路或一条闭迹</a:t>
            </a:r>
            <a:r>
              <a:rPr lang="en-US" altLang="zh-CN" sz="2800" b="1" dirty="0">
                <a:latin typeface="Times New Roman" pitchFamily="18" charset="0"/>
              </a:rPr>
              <a:t>), </a:t>
            </a:r>
            <a:r>
              <a:rPr lang="zh-CN" altLang="en-US" sz="2800" b="1" dirty="0">
                <a:latin typeface="Times New Roman" pitchFamily="18" charset="0"/>
              </a:rPr>
              <a:t>否则称为</a:t>
            </a:r>
            <a:r>
              <a:rPr lang="zh-CN" altLang="en-US" sz="2800" b="1" dirty="0">
                <a:solidFill>
                  <a:srgbClr val="C00000"/>
                </a:solidFill>
                <a:effectLst>
                  <a:outerShdw blurRad="38100" dist="38100" dir="2700000" algn="tl">
                    <a:srgbClr val="000000">
                      <a:alpha val="43137"/>
                    </a:srgbClr>
                  </a:outerShdw>
                </a:effectLst>
                <a:latin typeface="Times New Roman" pitchFamily="18" charset="0"/>
              </a:rPr>
              <a:t>复杂通路</a:t>
            </a:r>
            <a:r>
              <a:rPr lang="en-US" altLang="zh-CN" sz="2800" b="1" dirty="0">
                <a:solidFill>
                  <a:srgbClr val="C00000"/>
                </a:solidFill>
                <a:effectLst>
                  <a:outerShdw blurRad="38100" dist="38100" dir="2700000" algn="tl">
                    <a:srgbClr val="000000">
                      <a:alpha val="43137"/>
                    </a:srgbClr>
                  </a:outerShdw>
                </a:effectLst>
                <a:latin typeface="Times New Roman" pitchFamily="18" charset="0"/>
              </a:rPr>
              <a:t>(</a:t>
            </a:r>
            <a:r>
              <a:rPr lang="zh-CN" altLang="en-US" sz="2800" b="1" dirty="0">
                <a:solidFill>
                  <a:srgbClr val="C00000"/>
                </a:solidFill>
                <a:effectLst>
                  <a:outerShdw blurRad="38100" dist="38100" dir="2700000" algn="tl">
                    <a:srgbClr val="000000">
                      <a:alpha val="43137"/>
                    </a:srgbClr>
                  </a:outerShdw>
                </a:effectLst>
                <a:latin typeface="Times New Roman" pitchFamily="18" charset="0"/>
              </a:rPr>
              <a:t>复杂回路</a:t>
            </a:r>
            <a:r>
              <a:rPr lang="en-US" altLang="zh-CN" sz="2800" b="1" dirty="0">
                <a:solidFill>
                  <a:srgbClr val="C00000"/>
                </a:solidFill>
                <a:effectLst>
                  <a:outerShdw blurRad="38100" dist="38100" dir="2700000" algn="tl">
                    <a:srgbClr val="000000">
                      <a:alpha val="43137"/>
                    </a:srgbClr>
                  </a:outerShdw>
                </a:effectLst>
                <a:latin typeface="Times New Roman" pitchFamily="18" charset="0"/>
              </a:rPr>
              <a:t>)</a:t>
            </a:r>
            <a:r>
              <a:rPr lang="zh-CN" altLang="en-US" sz="2800" b="1" dirty="0">
                <a:latin typeface="Times New Roman" pitchFamily="18" charset="0"/>
              </a:rPr>
              <a:t>。</a:t>
            </a:r>
          </a:p>
        </p:txBody>
      </p:sp>
      <p:sp>
        <p:nvSpPr>
          <p:cNvPr id="5" name="Rectangle 3"/>
          <p:cNvSpPr txBox="1">
            <a:spLocks noChangeArrowheads="1"/>
          </p:cNvSpPr>
          <p:nvPr/>
        </p:nvSpPr>
        <p:spPr bwMode="auto">
          <a:xfrm>
            <a:off x="467965" y="3080048"/>
            <a:ext cx="8308975" cy="316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lgn="just">
              <a:buFont typeface="Wingdings" panose="05000000000000000000" pitchFamily="2" charset="2"/>
              <a:buNone/>
              <a:defRPr/>
            </a:pPr>
            <a:r>
              <a:rPr lang="zh-CN" altLang="en-US" sz="2800" b="1" kern="0" dirty="0">
                <a:solidFill>
                  <a:schemeClr val="bg2"/>
                </a:solidFill>
                <a:effectLst>
                  <a:outerShdw blurRad="38100" dist="38100" dir="2700000" algn="tl">
                    <a:srgbClr val="C0C0C0"/>
                  </a:outerShdw>
                </a:effectLst>
                <a:latin typeface="Times New Roman" pitchFamily="18" charset="0"/>
              </a:rPr>
              <a:t>说明</a:t>
            </a:r>
            <a:r>
              <a:rPr lang="en-US" altLang="zh-CN" sz="2800" b="1" kern="0" dirty="0">
                <a:solidFill>
                  <a:schemeClr val="bg2"/>
                </a:solidFill>
                <a:effectLst>
                  <a:outerShdw blurRad="38100" dist="38100" dir="2700000" algn="tl">
                    <a:srgbClr val="C0C0C0"/>
                  </a:outerShdw>
                </a:effectLst>
                <a:latin typeface="Times New Roman" pitchFamily="18" charset="0"/>
              </a:rPr>
              <a:t>:</a:t>
            </a:r>
            <a:endParaRPr lang="en-US" altLang="zh-CN" sz="2800" b="1" kern="0" baseline="-25000" dirty="0">
              <a:solidFill>
                <a:schemeClr val="bg2"/>
              </a:solidFill>
              <a:effectLst>
                <a:outerShdw blurRad="38100" dist="38100" dir="2700000" algn="tl">
                  <a:srgbClr val="C0C0C0"/>
                </a:outerShdw>
              </a:effectLst>
              <a:latin typeface="Times New Roman" pitchFamily="18" charset="0"/>
            </a:endParaRPr>
          </a:p>
          <a:p>
            <a:pPr>
              <a:buFont typeface="Wingdings" panose="05000000000000000000" pitchFamily="2" charset="2"/>
              <a:buChar char="p"/>
              <a:defRPr/>
            </a:pPr>
            <a:r>
              <a:rPr lang="zh-CN" altLang="en-US" sz="2800" b="1" kern="0" dirty="0">
                <a:latin typeface="Times New Roman" pitchFamily="18" charset="0"/>
              </a:rPr>
              <a:t>在</a:t>
            </a:r>
            <a:r>
              <a:rPr lang="zh-CN" altLang="en-US" sz="2800" b="1" kern="0" dirty="0">
                <a:solidFill>
                  <a:srgbClr val="3366CC"/>
                </a:solidFill>
                <a:effectLst>
                  <a:outerShdw blurRad="38100" dist="38100" dir="2700000" algn="tl">
                    <a:srgbClr val="000000">
                      <a:alpha val="43137"/>
                    </a:srgbClr>
                  </a:outerShdw>
                </a:effectLst>
                <a:latin typeface="Times New Roman" pitchFamily="18" charset="0"/>
              </a:rPr>
              <a:t>无向图</a:t>
            </a:r>
            <a:r>
              <a:rPr lang="zh-CN" altLang="en-US" sz="2800" b="1" kern="0" dirty="0">
                <a:latin typeface="Times New Roman" pitchFamily="18" charset="0"/>
              </a:rPr>
              <a:t>中，环是长度为</a:t>
            </a:r>
            <a:r>
              <a:rPr lang="en-US" altLang="zh-CN" sz="2800" b="1" kern="0" dirty="0">
                <a:latin typeface="Times New Roman" pitchFamily="18" charset="0"/>
              </a:rPr>
              <a:t>1</a:t>
            </a:r>
            <a:r>
              <a:rPr lang="zh-CN" altLang="en-US" sz="2800" b="1" kern="0" dirty="0">
                <a:latin typeface="Times New Roman" pitchFamily="18" charset="0"/>
              </a:rPr>
              <a:t>的圈</a:t>
            </a:r>
            <a:r>
              <a:rPr lang="en-US" altLang="zh-CN" sz="2800" b="1" kern="0" dirty="0">
                <a:latin typeface="Times New Roman" pitchFamily="18" charset="0"/>
              </a:rPr>
              <a:t>, </a:t>
            </a:r>
            <a:r>
              <a:rPr lang="zh-CN" altLang="en-US" sz="2800" b="1" kern="0" dirty="0">
                <a:latin typeface="Times New Roman" pitchFamily="18" charset="0"/>
              </a:rPr>
              <a:t>两条平行边构成长度为</a:t>
            </a:r>
            <a:r>
              <a:rPr lang="en-US" altLang="zh-CN" sz="2800" b="1" kern="0" dirty="0">
                <a:latin typeface="Times New Roman" pitchFamily="18" charset="0"/>
              </a:rPr>
              <a:t>2</a:t>
            </a:r>
            <a:r>
              <a:rPr lang="zh-CN" altLang="en-US" sz="2800" b="1" kern="0" dirty="0">
                <a:latin typeface="Times New Roman" pitchFamily="18" charset="0"/>
              </a:rPr>
              <a:t>的圈</a:t>
            </a:r>
            <a:r>
              <a:rPr lang="en-US" altLang="zh-CN" sz="2800" b="1" kern="0" dirty="0">
                <a:latin typeface="Times New Roman" pitchFamily="18" charset="0"/>
              </a:rPr>
              <a:t>.</a:t>
            </a:r>
          </a:p>
          <a:p>
            <a:pPr>
              <a:buFont typeface="Wingdings" panose="05000000000000000000" pitchFamily="2" charset="2"/>
              <a:buChar char="p"/>
              <a:defRPr/>
            </a:pPr>
            <a:r>
              <a:rPr lang="zh-CN" altLang="en-US" sz="2800" b="1" kern="0" dirty="0">
                <a:latin typeface="Times New Roman" pitchFamily="18" charset="0"/>
              </a:rPr>
              <a:t>在</a:t>
            </a:r>
            <a:r>
              <a:rPr lang="zh-CN" altLang="en-US" sz="2800" b="1" kern="0" dirty="0">
                <a:solidFill>
                  <a:srgbClr val="3366CC"/>
                </a:solidFill>
                <a:effectLst>
                  <a:outerShdw blurRad="38100" dist="38100" dir="2700000" algn="tl">
                    <a:srgbClr val="000000">
                      <a:alpha val="43137"/>
                    </a:srgbClr>
                  </a:outerShdw>
                </a:effectLst>
                <a:latin typeface="Times New Roman" pitchFamily="18" charset="0"/>
              </a:rPr>
              <a:t>有向图</a:t>
            </a:r>
            <a:r>
              <a:rPr lang="zh-CN" altLang="en-US" sz="2800" b="1" kern="0" dirty="0">
                <a:latin typeface="Times New Roman" pitchFamily="18" charset="0"/>
              </a:rPr>
              <a:t>中，环是长度为</a:t>
            </a:r>
            <a:r>
              <a:rPr lang="en-US" altLang="zh-CN" sz="2800" b="1" kern="0" dirty="0">
                <a:latin typeface="Times New Roman" pitchFamily="18" charset="0"/>
              </a:rPr>
              <a:t>1</a:t>
            </a:r>
            <a:r>
              <a:rPr lang="zh-CN" altLang="en-US" sz="2800" b="1" kern="0" dirty="0">
                <a:latin typeface="Times New Roman" pitchFamily="18" charset="0"/>
              </a:rPr>
              <a:t>的圈</a:t>
            </a:r>
            <a:r>
              <a:rPr lang="en-US" altLang="zh-CN" sz="2800" b="1" kern="0" dirty="0">
                <a:latin typeface="Times New Roman" pitchFamily="18" charset="0"/>
              </a:rPr>
              <a:t>, </a:t>
            </a:r>
            <a:r>
              <a:rPr lang="zh-CN" altLang="en-US" sz="2800" b="1" kern="0" dirty="0">
                <a:latin typeface="Times New Roman" pitchFamily="18" charset="0"/>
              </a:rPr>
              <a:t>两条方向相反边构成长度为</a:t>
            </a:r>
            <a:r>
              <a:rPr lang="en-US" altLang="zh-CN" sz="2800" b="1" kern="0" dirty="0">
                <a:latin typeface="Times New Roman" pitchFamily="18" charset="0"/>
              </a:rPr>
              <a:t>2</a:t>
            </a:r>
            <a:r>
              <a:rPr lang="zh-CN" altLang="en-US" sz="2800" b="1" kern="0" dirty="0">
                <a:latin typeface="Times New Roman" pitchFamily="18" charset="0"/>
              </a:rPr>
              <a:t>的圈</a:t>
            </a:r>
            <a:r>
              <a:rPr lang="en-US" altLang="zh-CN" sz="2800" b="1" kern="0" dirty="0">
                <a:latin typeface="Times New Roman" pitchFamily="18" charset="0"/>
              </a:rPr>
              <a:t>.</a:t>
            </a:r>
          </a:p>
          <a:p>
            <a:pPr>
              <a:buFont typeface="Wingdings" panose="05000000000000000000" pitchFamily="2" charset="2"/>
              <a:buChar char="p"/>
              <a:defRPr/>
            </a:pPr>
            <a:r>
              <a:rPr lang="zh-CN" altLang="en-US" sz="2800" b="1" kern="0" dirty="0">
                <a:latin typeface="Times New Roman" pitchFamily="18" charset="0"/>
              </a:rPr>
              <a:t>初级通路</a:t>
            </a:r>
            <a:r>
              <a:rPr lang="en-US" altLang="zh-CN" sz="2800" b="1" kern="0" dirty="0">
                <a:latin typeface="Times New Roman" pitchFamily="18" charset="0"/>
              </a:rPr>
              <a:t>(</a:t>
            </a:r>
            <a:r>
              <a:rPr lang="zh-CN" altLang="en-US" sz="2800" b="1" kern="0" dirty="0">
                <a:latin typeface="Times New Roman" pitchFamily="18" charset="0"/>
              </a:rPr>
              <a:t>回路</a:t>
            </a:r>
            <a:r>
              <a:rPr lang="en-US" altLang="zh-CN" sz="2800" b="1" kern="0" dirty="0">
                <a:latin typeface="Times New Roman" pitchFamily="18" charset="0"/>
              </a:rPr>
              <a:t>)</a:t>
            </a:r>
            <a:r>
              <a:rPr lang="zh-CN" altLang="en-US" sz="2800" b="1" kern="0" dirty="0">
                <a:latin typeface="Times New Roman" pitchFamily="18" charset="0"/>
              </a:rPr>
              <a:t>是简单通路</a:t>
            </a:r>
            <a:r>
              <a:rPr lang="en-US" altLang="zh-CN" sz="2800" b="1" kern="0" dirty="0">
                <a:latin typeface="Times New Roman" pitchFamily="18" charset="0"/>
              </a:rPr>
              <a:t>(</a:t>
            </a:r>
            <a:r>
              <a:rPr lang="zh-CN" altLang="en-US" sz="2800" b="1" kern="0" dirty="0">
                <a:latin typeface="Times New Roman" pitchFamily="18" charset="0"/>
              </a:rPr>
              <a:t>回路</a:t>
            </a:r>
            <a:r>
              <a:rPr lang="en-US" altLang="zh-CN" sz="2800" b="1" kern="0" dirty="0">
                <a:latin typeface="Times New Roman" pitchFamily="18" charset="0"/>
              </a:rPr>
              <a:t>)</a:t>
            </a:r>
            <a:r>
              <a:rPr lang="zh-CN" altLang="en-US" sz="2800" b="1" kern="0" dirty="0">
                <a:latin typeface="Times New Roman" pitchFamily="18" charset="0"/>
              </a:rPr>
              <a:t>，反之不真。</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AEC6E97-1A35-483D-9FE8-CA3E60BDD3EF}" type="slidenum">
              <a:rPr lang="en-US" altLang="zh-CN" sz="1200">
                <a:latin typeface="Arial Black" panose="020B0A04020102020204" pitchFamily="34" charset="0"/>
              </a:rPr>
              <a:pPr>
                <a:spcBef>
                  <a:spcPct val="0"/>
                </a:spcBef>
                <a:buClrTx/>
                <a:buSzTx/>
                <a:buFontTx/>
                <a:buNone/>
              </a:pPr>
              <a:t>33</a:t>
            </a:fld>
            <a:endParaRPr lang="en-US" altLang="zh-CN" sz="1200">
              <a:latin typeface="Arial Black" panose="020B0A04020102020204" pitchFamily="34" charset="0"/>
            </a:endParaRPr>
          </a:p>
        </p:txBody>
      </p:sp>
      <p:sp>
        <p:nvSpPr>
          <p:cNvPr id="144386" name="Rectangle 2"/>
          <p:cNvSpPr>
            <a:spLocks noGrp="1" noChangeArrowheads="1"/>
          </p:cNvSpPr>
          <p:nvPr>
            <p:ph type="title"/>
          </p:nvPr>
        </p:nvSpPr>
        <p:spPr>
          <a:xfrm>
            <a:off x="323528" y="188640"/>
            <a:ext cx="8229600" cy="990600"/>
          </a:xfrm>
        </p:spPr>
        <p:txBody>
          <a:bodyPr/>
          <a:lstStyle/>
          <a:p>
            <a:pPr>
              <a:defRPr/>
            </a:pPr>
            <a:r>
              <a:rPr lang="zh-CN" altLang="en-US" sz="4000" b="1" dirty="0">
                <a:solidFill>
                  <a:srgbClr val="A50021"/>
                </a:solidFill>
                <a:effectLst>
                  <a:outerShdw blurRad="38100" dist="38100" dir="2700000" algn="tl">
                    <a:srgbClr val="C0C0C0"/>
                  </a:outerShdw>
                </a:effectLst>
                <a:latin typeface="宋体" charset="-122"/>
              </a:rPr>
              <a:t>通路与回路</a:t>
            </a:r>
            <a:r>
              <a:rPr lang="en-US" altLang="zh-CN" sz="4000" b="1" dirty="0">
                <a:solidFill>
                  <a:srgbClr val="A50021"/>
                </a:solidFill>
                <a:effectLst>
                  <a:outerShdw blurRad="38100" dist="38100" dir="2700000" algn="tl">
                    <a:srgbClr val="C0C0C0"/>
                  </a:outerShdw>
                </a:effectLst>
                <a:latin typeface="宋体" charset="-122"/>
              </a:rPr>
              <a:t>(</a:t>
            </a:r>
            <a:r>
              <a:rPr lang="zh-CN" altLang="en-US" sz="4000" b="1" dirty="0">
                <a:solidFill>
                  <a:srgbClr val="A50021"/>
                </a:solidFill>
                <a:effectLst>
                  <a:outerShdw blurRad="38100" dist="38100" dir="2700000" algn="tl">
                    <a:srgbClr val="C0C0C0"/>
                  </a:outerShdw>
                </a:effectLst>
                <a:latin typeface="宋体" charset="-122"/>
              </a:rPr>
              <a:t>续</a:t>
            </a:r>
            <a:r>
              <a:rPr lang="en-US" altLang="zh-CN" sz="4000" b="1" dirty="0">
                <a:solidFill>
                  <a:srgbClr val="A50021"/>
                </a:solidFill>
                <a:effectLst>
                  <a:outerShdw blurRad="38100" dist="38100" dir="2700000" algn="tl">
                    <a:srgbClr val="C0C0C0"/>
                  </a:outerShdw>
                </a:effectLst>
                <a:latin typeface="宋体" charset="-122"/>
              </a:rPr>
              <a:t>)</a:t>
            </a:r>
            <a:r>
              <a:rPr lang="en-US" altLang="zh-CN" sz="4000" b="1" dirty="0">
                <a:latin typeface="宋体" charset="-122"/>
              </a:rPr>
              <a:t> </a:t>
            </a:r>
          </a:p>
        </p:txBody>
      </p:sp>
      <p:sp>
        <p:nvSpPr>
          <p:cNvPr id="66564" name="Rectangle 3"/>
          <p:cNvSpPr>
            <a:spLocks noGrp="1" noChangeArrowheads="1"/>
          </p:cNvSpPr>
          <p:nvPr>
            <p:ph type="body" idx="1"/>
          </p:nvPr>
        </p:nvSpPr>
        <p:spPr>
          <a:xfrm>
            <a:off x="323528" y="1341215"/>
            <a:ext cx="8229600" cy="5113337"/>
          </a:xfrm>
          <a:ln w="28575">
            <a:solidFill>
              <a:schemeClr val="bg1"/>
            </a:solidFill>
            <a:miter lim="800000"/>
            <a:headEnd/>
            <a:tailEnd/>
          </a:ln>
        </p:spPr>
        <p:txBody>
          <a:bodyPr/>
          <a:lstStyle/>
          <a:p>
            <a:pPr marL="0" indent="0" algn="just">
              <a:buFont typeface="Wingdings" panose="05000000000000000000" pitchFamily="2" charset="2"/>
              <a:buNone/>
            </a:pPr>
            <a:r>
              <a:rPr lang="zh-CN" altLang="en-US" b="1" dirty="0">
                <a:solidFill>
                  <a:srgbClr val="C00000"/>
                </a:solidFill>
                <a:effectLst>
                  <a:outerShdw blurRad="38100" dist="38100" dir="2700000" algn="tl">
                    <a:srgbClr val="000000">
                      <a:alpha val="43137"/>
                    </a:srgbClr>
                  </a:outerShdw>
                </a:effectLst>
                <a:latin typeface="Times New Roman" panose="02020603050405020304" pitchFamily="18" charset="0"/>
              </a:rPr>
              <a:t>定理</a:t>
            </a:r>
            <a:r>
              <a:rPr lang="zh-CN" altLang="en-US" sz="2800" b="1" dirty="0">
                <a:latin typeface="Times New Roman" panose="02020603050405020304" pitchFamily="18" charset="0"/>
              </a:rPr>
              <a:t>  在</a:t>
            </a:r>
            <a:r>
              <a:rPr lang="en-US" altLang="zh-CN" sz="2800" b="1" i="1" dirty="0">
                <a:latin typeface="Times New Roman" panose="02020603050405020304" pitchFamily="18" charset="0"/>
              </a:rPr>
              <a:t>n</a:t>
            </a:r>
            <a:r>
              <a:rPr lang="zh-CN" altLang="en-US" sz="2800" b="1" dirty="0">
                <a:latin typeface="Times New Roman" panose="02020603050405020304" pitchFamily="18" charset="0"/>
              </a:rPr>
              <a:t>阶图</a:t>
            </a:r>
            <a:r>
              <a:rPr lang="en-US" altLang="zh-CN" sz="2800" b="1" i="1" dirty="0">
                <a:latin typeface="Times New Roman" panose="02020603050405020304" pitchFamily="18" charset="0"/>
              </a:rPr>
              <a:t>G</a:t>
            </a:r>
            <a:r>
              <a:rPr lang="zh-CN" altLang="en-US" sz="2800" b="1" dirty="0">
                <a:latin typeface="Times New Roman" panose="02020603050405020304" pitchFamily="18" charset="0"/>
              </a:rPr>
              <a:t>中，若从顶点</a:t>
            </a:r>
            <a:r>
              <a:rPr lang="en-US" altLang="zh-CN" sz="2800" b="1" i="1" dirty="0">
                <a:latin typeface="Times New Roman" panose="02020603050405020304" pitchFamily="18" charset="0"/>
              </a:rPr>
              <a:t>v</a:t>
            </a:r>
            <a:r>
              <a:rPr lang="en-US" altLang="zh-CN" sz="2800" b="1" i="1" baseline="-30000" dirty="0">
                <a:latin typeface="Times New Roman" panose="02020603050405020304" pitchFamily="18" charset="0"/>
              </a:rPr>
              <a:t>i</a:t>
            </a:r>
            <a:r>
              <a:rPr lang="zh-CN" altLang="en-US" sz="2800" b="1" dirty="0">
                <a:latin typeface="Times New Roman" panose="02020603050405020304" pitchFamily="18" charset="0"/>
              </a:rPr>
              <a:t>到</a:t>
            </a:r>
            <a:r>
              <a:rPr lang="en-US" altLang="zh-CN" sz="2800" b="1" i="1" dirty="0" err="1">
                <a:latin typeface="Times New Roman" panose="02020603050405020304" pitchFamily="18" charset="0"/>
              </a:rPr>
              <a:t>v</a:t>
            </a:r>
            <a:r>
              <a:rPr lang="en-US" altLang="zh-CN" sz="2800" b="1" i="1" baseline="-30000" dirty="0" err="1">
                <a:latin typeface="Times New Roman" panose="02020603050405020304" pitchFamily="18" charset="0"/>
              </a:rPr>
              <a:t>j</a:t>
            </a:r>
            <a:r>
              <a:rPr lang="zh-CN" altLang="en-US" sz="2800" b="1" dirty="0">
                <a:latin typeface="Times New Roman" panose="02020603050405020304" pitchFamily="18" charset="0"/>
              </a:rPr>
              <a:t>（</a:t>
            </a:r>
            <a:r>
              <a:rPr lang="en-US" altLang="zh-CN" sz="2800" b="1" i="1" dirty="0" err="1">
                <a:latin typeface="Times New Roman" panose="02020603050405020304" pitchFamily="18" charset="0"/>
              </a:rPr>
              <a:t>v</a:t>
            </a:r>
            <a:r>
              <a:rPr lang="en-US" altLang="zh-CN" sz="2800" b="1" i="1" baseline="-30000" dirty="0" err="1">
                <a:latin typeface="Times New Roman" panose="02020603050405020304" pitchFamily="18" charset="0"/>
              </a:rPr>
              <a:t>i</a:t>
            </a:r>
            <a:r>
              <a:rPr lang="en-US" altLang="zh-CN" sz="2800" b="1" dirty="0" err="1">
                <a:latin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rPr>
              <a:t>v</a:t>
            </a:r>
            <a:r>
              <a:rPr lang="en-US" altLang="zh-CN" sz="2800" b="1" i="1" baseline="-30000" dirty="0" err="1">
                <a:latin typeface="Times New Roman" panose="02020603050405020304" pitchFamily="18" charset="0"/>
              </a:rPr>
              <a:t>j</a:t>
            </a:r>
            <a:r>
              <a:rPr lang="zh-CN" altLang="en-US" sz="2800" b="1" dirty="0">
                <a:latin typeface="Times New Roman" panose="02020603050405020304" pitchFamily="18" charset="0"/>
              </a:rPr>
              <a:t>）存在通</a:t>
            </a:r>
          </a:p>
          <a:p>
            <a:pPr marL="0" indent="0" algn="just">
              <a:buFont typeface="Wingdings" panose="05000000000000000000" pitchFamily="2" charset="2"/>
              <a:buNone/>
            </a:pPr>
            <a:r>
              <a:rPr lang="zh-CN" altLang="en-US" sz="2800" b="1" dirty="0">
                <a:latin typeface="Times New Roman" panose="02020603050405020304" pitchFamily="18" charset="0"/>
              </a:rPr>
              <a:t>路，则从</a:t>
            </a:r>
            <a:r>
              <a:rPr lang="en-US" altLang="zh-CN" sz="2800" b="1" i="1" dirty="0">
                <a:latin typeface="Times New Roman" panose="02020603050405020304" pitchFamily="18" charset="0"/>
              </a:rPr>
              <a:t>v</a:t>
            </a:r>
            <a:r>
              <a:rPr lang="en-US" altLang="zh-CN" sz="2800" b="1" i="1" baseline="-30000" dirty="0">
                <a:latin typeface="Times New Roman" panose="02020603050405020304" pitchFamily="18" charset="0"/>
              </a:rPr>
              <a:t>i</a:t>
            </a:r>
            <a:r>
              <a:rPr lang="zh-CN" altLang="en-US" sz="2800" b="1" dirty="0">
                <a:latin typeface="Times New Roman" panose="02020603050405020304" pitchFamily="18" charset="0"/>
              </a:rPr>
              <a:t>到</a:t>
            </a:r>
            <a:r>
              <a:rPr lang="en-US" altLang="zh-CN" sz="2800" b="1" i="1" dirty="0" err="1">
                <a:latin typeface="Times New Roman" panose="02020603050405020304" pitchFamily="18" charset="0"/>
              </a:rPr>
              <a:t>v</a:t>
            </a:r>
            <a:r>
              <a:rPr lang="en-US" altLang="zh-CN" sz="2800" b="1" i="1" baseline="-30000" dirty="0" err="1">
                <a:latin typeface="Times New Roman" panose="02020603050405020304" pitchFamily="18" charset="0"/>
              </a:rPr>
              <a:t>j</a:t>
            </a:r>
            <a:r>
              <a:rPr lang="zh-CN" altLang="en-US" sz="2800" b="1" dirty="0">
                <a:latin typeface="Times New Roman" panose="02020603050405020304" pitchFamily="18" charset="0"/>
              </a:rPr>
              <a:t>存在长度小于等于</a:t>
            </a: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n</a:t>
            </a:r>
            <a:r>
              <a:rPr lang="en-US" altLang="zh-CN" sz="2800" b="1" dirty="0">
                <a:solidFill>
                  <a:srgbClr val="3366CC"/>
                </a:solidFill>
                <a:effectLst>
                  <a:outerShdw blurRad="38100" dist="38100" dir="2700000" algn="tl">
                    <a:srgbClr val="000000">
                      <a:alpha val="43137"/>
                    </a:srgbClr>
                  </a:outerShdw>
                </a:effectLst>
                <a:latin typeface="Times New Roman" panose="02020603050405020304" pitchFamily="18" charset="0"/>
                <a:sym typeface="Symbol" panose="05050102010706020507" pitchFamily="18" charset="2"/>
              </a:rPr>
              <a:t></a:t>
            </a:r>
            <a:r>
              <a:rPr lang="en-US" altLang="zh-CN" sz="2800" b="1" dirty="0">
                <a:solidFill>
                  <a:srgbClr val="3366CC"/>
                </a:solidFill>
                <a:effectLst>
                  <a:outerShdw blurRad="38100" dist="38100" dir="2700000" algn="tl">
                    <a:srgbClr val="000000">
                      <a:alpha val="43137"/>
                    </a:srgbClr>
                  </a:outerShdw>
                </a:effectLst>
                <a:latin typeface="Times New Roman" panose="02020603050405020304" pitchFamily="18" charset="0"/>
              </a:rPr>
              <a:t>1</a:t>
            </a:r>
            <a:r>
              <a:rPr lang="zh-CN" altLang="en-US" sz="2800" b="1" dirty="0">
                <a:latin typeface="Times New Roman" panose="02020603050405020304" pitchFamily="18" charset="0"/>
              </a:rPr>
              <a:t>的</a:t>
            </a:r>
            <a:r>
              <a:rPr lang="zh-CN" altLang="en-US" sz="2800" b="1" dirty="0">
                <a:solidFill>
                  <a:srgbClr val="3366CC"/>
                </a:solidFill>
                <a:effectLst>
                  <a:outerShdw blurRad="38100" dist="38100" dir="2700000" algn="tl">
                    <a:srgbClr val="000000">
                      <a:alpha val="43137"/>
                    </a:srgbClr>
                  </a:outerShdw>
                </a:effectLst>
                <a:latin typeface="Times New Roman" panose="02020603050405020304" pitchFamily="18" charset="0"/>
              </a:rPr>
              <a:t>通路</a:t>
            </a:r>
            <a:r>
              <a:rPr lang="zh-CN" altLang="en-US" sz="2800" b="1" dirty="0">
                <a:latin typeface="Times New Roman" panose="02020603050405020304" pitchFamily="18" charset="0"/>
              </a:rPr>
              <a:t>。</a:t>
            </a:r>
            <a:endParaRPr lang="en-US" altLang="zh-CN" sz="2800" b="1" dirty="0">
              <a:latin typeface="Times New Roman" panose="02020603050405020304" pitchFamily="18" charset="0"/>
            </a:endParaRPr>
          </a:p>
          <a:p>
            <a:pPr marL="0" indent="0">
              <a:buFont typeface="Wingdings" panose="05000000000000000000" pitchFamily="2" charset="2"/>
              <a:buNone/>
            </a:pPr>
            <a:r>
              <a:rPr lang="zh-CN" altLang="en-US" b="1" dirty="0">
                <a:solidFill>
                  <a:schemeClr val="bg2"/>
                </a:solidFill>
                <a:effectLst>
                  <a:outerShdw blurRad="38100" dist="38100" dir="2700000" algn="tl">
                    <a:srgbClr val="000000">
                      <a:alpha val="43137"/>
                    </a:srgbClr>
                  </a:outerShdw>
                </a:effectLst>
                <a:latin typeface="Times New Roman" panose="02020603050405020304" pitchFamily="18" charset="0"/>
              </a:rPr>
              <a:t>推论</a:t>
            </a:r>
            <a:r>
              <a:rPr lang="zh-CN" altLang="en-US" sz="2800" b="1" dirty="0">
                <a:latin typeface="Times New Roman" panose="02020603050405020304" pitchFamily="18" charset="0"/>
              </a:rPr>
              <a:t>  在</a:t>
            </a:r>
            <a:r>
              <a:rPr lang="en-US" altLang="zh-CN" sz="2800" b="1" i="1" dirty="0">
                <a:latin typeface="Times New Roman" panose="02020603050405020304" pitchFamily="18" charset="0"/>
              </a:rPr>
              <a:t>n</a:t>
            </a:r>
            <a:r>
              <a:rPr lang="zh-CN" altLang="en-US" sz="2800" b="1" dirty="0">
                <a:latin typeface="Times New Roman" panose="02020603050405020304" pitchFamily="18" charset="0"/>
              </a:rPr>
              <a:t>阶图</a:t>
            </a:r>
            <a:r>
              <a:rPr lang="en-US" altLang="zh-CN" sz="2800" b="1" i="1" dirty="0">
                <a:latin typeface="Times New Roman" panose="02020603050405020304" pitchFamily="18" charset="0"/>
              </a:rPr>
              <a:t>G</a:t>
            </a:r>
            <a:r>
              <a:rPr lang="zh-CN" altLang="en-US" sz="2800" b="1" dirty="0">
                <a:latin typeface="Times New Roman" panose="02020603050405020304" pitchFamily="18" charset="0"/>
              </a:rPr>
              <a:t>中，若从顶点</a:t>
            </a:r>
            <a:r>
              <a:rPr lang="en-US" altLang="zh-CN" sz="2800" b="1" i="1" dirty="0">
                <a:latin typeface="Times New Roman" panose="02020603050405020304" pitchFamily="18" charset="0"/>
              </a:rPr>
              <a:t>v</a:t>
            </a:r>
            <a:r>
              <a:rPr lang="en-US" altLang="zh-CN" sz="2800" b="1" i="1" baseline="-30000" dirty="0">
                <a:latin typeface="Times New Roman" panose="02020603050405020304" pitchFamily="18" charset="0"/>
              </a:rPr>
              <a:t>i</a:t>
            </a:r>
            <a:r>
              <a:rPr lang="zh-CN" altLang="en-US" sz="2800" b="1" dirty="0">
                <a:latin typeface="Times New Roman" panose="02020603050405020304" pitchFamily="18" charset="0"/>
              </a:rPr>
              <a:t>到</a:t>
            </a:r>
            <a:r>
              <a:rPr lang="en-US" altLang="zh-CN" sz="2800" b="1" i="1" dirty="0" err="1">
                <a:latin typeface="Times New Roman" panose="02020603050405020304" pitchFamily="18" charset="0"/>
              </a:rPr>
              <a:t>v</a:t>
            </a:r>
            <a:r>
              <a:rPr lang="en-US" altLang="zh-CN" sz="2800" b="1" i="1" baseline="-30000" dirty="0" err="1">
                <a:latin typeface="Times New Roman" panose="02020603050405020304" pitchFamily="18" charset="0"/>
              </a:rPr>
              <a:t>j</a:t>
            </a:r>
            <a:r>
              <a:rPr lang="zh-CN" altLang="en-US" sz="2800" b="1" dirty="0">
                <a:latin typeface="Times New Roman" panose="02020603050405020304" pitchFamily="18" charset="0"/>
              </a:rPr>
              <a:t>（</a:t>
            </a:r>
            <a:r>
              <a:rPr lang="en-US" altLang="zh-CN" sz="2800" b="1" i="1" dirty="0" err="1">
                <a:latin typeface="Times New Roman" panose="02020603050405020304" pitchFamily="18" charset="0"/>
              </a:rPr>
              <a:t>v</a:t>
            </a:r>
            <a:r>
              <a:rPr lang="en-US" altLang="zh-CN" sz="2800" b="1" i="1" baseline="-30000" dirty="0" err="1">
                <a:latin typeface="Times New Roman" panose="02020603050405020304" pitchFamily="18" charset="0"/>
              </a:rPr>
              <a:t>i</a:t>
            </a:r>
            <a:r>
              <a:rPr lang="en-US" altLang="zh-CN" sz="2800" b="1" dirty="0" err="1">
                <a:latin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rPr>
              <a:t>v</a:t>
            </a:r>
            <a:r>
              <a:rPr lang="en-US" altLang="zh-CN" sz="2800" b="1" i="1" baseline="-30000" dirty="0" err="1">
                <a:latin typeface="Times New Roman" panose="02020603050405020304" pitchFamily="18" charset="0"/>
              </a:rPr>
              <a:t>j</a:t>
            </a:r>
            <a:r>
              <a:rPr lang="zh-CN" altLang="en-US" sz="2800" b="1" dirty="0">
                <a:latin typeface="Times New Roman" panose="02020603050405020304" pitchFamily="18" charset="0"/>
              </a:rPr>
              <a:t>）存在通</a:t>
            </a:r>
          </a:p>
          <a:p>
            <a:pPr marL="0" indent="0">
              <a:buFont typeface="Wingdings" panose="05000000000000000000" pitchFamily="2" charset="2"/>
              <a:buNone/>
            </a:pPr>
            <a:r>
              <a:rPr lang="zh-CN" altLang="en-US" sz="2800" b="1" dirty="0">
                <a:latin typeface="Times New Roman" panose="02020603050405020304" pitchFamily="18" charset="0"/>
              </a:rPr>
              <a:t>路，则从</a:t>
            </a:r>
            <a:r>
              <a:rPr lang="en-US" altLang="zh-CN" sz="2800" b="1" i="1" dirty="0">
                <a:latin typeface="Times New Roman" panose="02020603050405020304" pitchFamily="18" charset="0"/>
              </a:rPr>
              <a:t>v</a:t>
            </a:r>
            <a:r>
              <a:rPr lang="en-US" altLang="zh-CN" sz="2800" b="1" i="1" baseline="-30000" dirty="0">
                <a:latin typeface="Times New Roman" panose="02020603050405020304" pitchFamily="18" charset="0"/>
              </a:rPr>
              <a:t>i</a:t>
            </a:r>
            <a:r>
              <a:rPr lang="zh-CN" altLang="en-US" sz="2800" b="1" dirty="0">
                <a:latin typeface="Times New Roman" panose="02020603050405020304" pitchFamily="18" charset="0"/>
              </a:rPr>
              <a:t>到</a:t>
            </a:r>
            <a:r>
              <a:rPr lang="en-US" altLang="zh-CN" sz="2800" b="1" i="1" dirty="0" err="1">
                <a:latin typeface="Times New Roman" panose="02020603050405020304" pitchFamily="18" charset="0"/>
              </a:rPr>
              <a:t>v</a:t>
            </a:r>
            <a:r>
              <a:rPr lang="en-US" altLang="zh-CN" sz="2800" b="1" i="1" baseline="-30000" dirty="0" err="1">
                <a:latin typeface="Times New Roman" panose="02020603050405020304" pitchFamily="18" charset="0"/>
              </a:rPr>
              <a:t>j</a:t>
            </a:r>
            <a:r>
              <a:rPr lang="zh-CN" altLang="en-US" sz="2800" b="1" dirty="0">
                <a:latin typeface="Times New Roman" panose="02020603050405020304" pitchFamily="18" charset="0"/>
              </a:rPr>
              <a:t>存在长度小于等于</a:t>
            </a: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n</a:t>
            </a:r>
            <a:r>
              <a:rPr lang="en-US" altLang="zh-CN" sz="2800" b="1" dirty="0">
                <a:solidFill>
                  <a:srgbClr val="3366CC"/>
                </a:solidFill>
                <a:effectLst>
                  <a:outerShdw blurRad="38100" dist="38100" dir="2700000" algn="tl">
                    <a:srgbClr val="000000">
                      <a:alpha val="43137"/>
                    </a:srgbClr>
                  </a:outerShdw>
                </a:effectLst>
                <a:latin typeface="Times New Roman" panose="02020603050405020304" pitchFamily="18" charset="0"/>
                <a:sym typeface="Symbol" panose="05050102010706020507" pitchFamily="18" charset="2"/>
              </a:rPr>
              <a:t></a:t>
            </a:r>
            <a:r>
              <a:rPr lang="en-US" altLang="zh-CN" sz="2800" b="1" dirty="0">
                <a:solidFill>
                  <a:srgbClr val="3366CC"/>
                </a:solidFill>
                <a:effectLst>
                  <a:outerShdw blurRad="38100" dist="38100" dir="2700000" algn="tl">
                    <a:srgbClr val="000000">
                      <a:alpha val="43137"/>
                    </a:srgbClr>
                  </a:outerShdw>
                </a:effectLst>
                <a:latin typeface="Times New Roman" panose="02020603050405020304" pitchFamily="18" charset="0"/>
              </a:rPr>
              <a:t>1</a:t>
            </a:r>
            <a:r>
              <a:rPr lang="zh-CN" altLang="en-US" sz="2800" b="1" dirty="0">
                <a:latin typeface="Times New Roman" panose="02020603050405020304" pitchFamily="18" charset="0"/>
              </a:rPr>
              <a:t>的</a:t>
            </a:r>
            <a:r>
              <a:rPr lang="zh-CN" altLang="en-US" sz="2800" b="1" dirty="0">
                <a:solidFill>
                  <a:srgbClr val="3366CC"/>
                </a:solidFill>
                <a:effectLst>
                  <a:outerShdw blurRad="38100" dist="38100" dir="2700000" algn="tl">
                    <a:srgbClr val="000000">
                      <a:alpha val="43137"/>
                    </a:srgbClr>
                  </a:outerShdw>
                </a:effectLst>
                <a:latin typeface="Times New Roman" panose="02020603050405020304" pitchFamily="18" charset="0"/>
              </a:rPr>
              <a:t>初级通路</a:t>
            </a:r>
            <a:r>
              <a:rPr lang="zh-CN" altLang="en-US"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5" name="Rectangle 3"/>
          <p:cNvSpPr txBox="1">
            <a:spLocks noChangeArrowheads="1"/>
          </p:cNvSpPr>
          <p:nvPr/>
        </p:nvSpPr>
        <p:spPr bwMode="auto">
          <a:xfrm>
            <a:off x="439960" y="3717032"/>
            <a:ext cx="8229600" cy="216024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a:buFont typeface="Wingdings" panose="05000000000000000000" pitchFamily="2" charset="2"/>
              <a:buNone/>
            </a:pPr>
            <a:r>
              <a:rPr lang="zh-CN" altLang="en-US" b="1" kern="0" dirty="0">
                <a:solidFill>
                  <a:srgbClr val="C00000"/>
                </a:solidFill>
                <a:effectLst>
                  <a:outerShdw blurRad="38100" dist="38100" dir="2700000" algn="tl">
                    <a:srgbClr val="000000">
                      <a:alpha val="43137"/>
                    </a:srgbClr>
                  </a:outerShdw>
                </a:effectLst>
                <a:latin typeface="Times New Roman" panose="02020603050405020304" pitchFamily="18" charset="0"/>
              </a:rPr>
              <a:t>定理</a:t>
            </a:r>
            <a:r>
              <a:rPr lang="zh-CN" altLang="en-US" sz="2800" b="1" kern="0" dirty="0">
                <a:latin typeface="Times New Roman" panose="02020603050405020304" pitchFamily="18" charset="0"/>
              </a:rPr>
              <a:t>  在一个</a:t>
            </a:r>
            <a:r>
              <a:rPr lang="en-US" altLang="zh-CN" sz="2800" b="1" i="1" kern="0" dirty="0">
                <a:latin typeface="Times New Roman" panose="02020603050405020304" pitchFamily="18" charset="0"/>
              </a:rPr>
              <a:t>n</a:t>
            </a:r>
            <a:r>
              <a:rPr lang="zh-CN" altLang="en-US" sz="2800" b="1" kern="0" dirty="0">
                <a:latin typeface="Times New Roman" panose="02020603050405020304" pitchFamily="18" charset="0"/>
              </a:rPr>
              <a:t>阶图</a:t>
            </a:r>
            <a:r>
              <a:rPr lang="en-US" altLang="zh-CN" sz="2800" b="1" i="1" kern="0" dirty="0">
                <a:latin typeface="Times New Roman" panose="02020603050405020304" pitchFamily="18" charset="0"/>
              </a:rPr>
              <a:t>G</a:t>
            </a:r>
            <a:r>
              <a:rPr lang="zh-CN" altLang="en-US" sz="2800" b="1" kern="0" dirty="0">
                <a:latin typeface="Times New Roman" panose="02020603050405020304" pitchFamily="18" charset="0"/>
              </a:rPr>
              <a:t>中，若存在</a:t>
            </a:r>
            <a:r>
              <a:rPr lang="en-US" altLang="zh-CN" sz="2800" b="1" i="1" kern="0" dirty="0">
                <a:latin typeface="Times New Roman" panose="02020603050405020304" pitchFamily="18" charset="0"/>
              </a:rPr>
              <a:t>v</a:t>
            </a:r>
            <a:r>
              <a:rPr lang="en-US" altLang="zh-CN" sz="2800" b="1" i="1" kern="0" baseline="-30000" dirty="0">
                <a:latin typeface="Times New Roman" panose="02020603050405020304" pitchFamily="18" charset="0"/>
              </a:rPr>
              <a:t>i</a:t>
            </a:r>
            <a:r>
              <a:rPr lang="zh-CN" altLang="en-US" sz="2800" b="1" kern="0" dirty="0">
                <a:latin typeface="Times New Roman" panose="02020603050405020304" pitchFamily="18" charset="0"/>
              </a:rPr>
              <a:t>到自身的回路，则一定存在</a:t>
            </a:r>
            <a:r>
              <a:rPr lang="en-US" altLang="zh-CN" sz="2800" b="1" i="1" kern="0" dirty="0">
                <a:latin typeface="Times New Roman" panose="02020603050405020304" pitchFamily="18" charset="0"/>
              </a:rPr>
              <a:t>v</a:t>
            </a:r>
            <a:r>
              <a:rPr lang="en-US" altLang="zh-CN" sz="2800" b="1" i="1" kern="0" baseline="-30000" dirty="0">
                <a:latin typeface="Times New Roman" panose="02020603050405020304" pitchFamily="18" charset="0"/>
              </a:rPr>
              <a:t>i</a:t>
            </a:r>
            <a:r>
              <a:rPr lang="zh-CN" altLang="en-US" sz="2800" b="1" kern="0" dirty="0">
                <a:latin typeface="Times New Roman" panose="02020603050405020304" pitchFamily="18" charset="0"/>
              </a:rPr>
              <a:t>到自身长度小于等于</a:t>
            </a:r>
            <a:r>
              <a:rPr lang="en-US" altLang="zh-CN" sz="2800" b="1" i="1" kern="0" dirty="0">
                <a:solidFill>
                  <a:srgbClr val="00B050"/>
                </a:solidFill>
                <a:effectLst>
                  <a:outerShdw blurRad="38100" dist="38100" dir="2700000" algn="tl">
                    <a:srgbClr val="000000">
                      <a:alpha val="43137"/>
                    </a:srgbClr>
                  </a:outerShdw>
                </a:effectLst>
                <a:latin typeface="Times New Roman" panose="02020603050405020304" pitchFamily="18" charset="0"/>
              </a:rPr>
              <a:t>n</a:t>
            </a:r>
            <a:r>
              <a:rPr lang="zh-CN" altLang="en-US" sz="2800" b="1" kern="0" dirty="0">
                <a:latin typeface="Times New Roman" panose="02020603050405020304" pitchFamily="18" charset="0"/>
              </a:rPr>
              <a:t>的</a:t>
            </a:r>
            <a:r>
              <a:rPr lang="zh-CN" altLang="en-US" sz="2800" b="1" kern="0" dirty="0">
                <a:solidFill>
                  <a:srgbClr val="00B050"/>
                </a:solidFill>
                <a:effectLst>
                  <a:outerShdw blurRad="38100" dist="38100" dir="2700000" algn="tl">
                    <a:srgbClr val="000000">
                      <a:alpha val="43137"/>
                    </a:srgbClr>
                  </a:outerShdw>
                </a:effectLst>
                <a:latin typeface="Times New Roman" panose="02020603050405020304" pitchFamily="18" charset="0"/>
              </a:rPr>
              <a:t>回路</a:t>
            </a:r>
            <a:r>
              <a:rPr lang="zh-CN" altLang="en-US" sz="2800" b="1" kern="0" dirty="0">
                <a:latin typeface="Times New Roman" panose="02020603050405020304" pitchFamily="18" charset="0"/>
              </a:rPr>
              <a:t>。</a:t>
            </a:r>
            <a:endParaRPr lang="en-US" altLang="zh-CN" sz="2800" b="1" kern="0" dirty="0">
              <a:latin typeface="Times New Roman" panose="02020603050405020304" pitchFamily="18" charset="0"/>
            </a:endParaRPr>
          </a:p>
          <a:p>
            <a:pPr marL="0" indent="0">
              <a:buFont typeface="Wingdings" panose="05000000000000000000" pitchFamily="2" charset="2"/>
              <a:buNone/>
            </a:pPr>
            <a:r>
              <a:rPr lang="zh-CN" altLang="en-US" b="1" kern="0" dirty="0">
                <a:solidFill>
                  <a:schemeClr val="bg2"/>
                </a:solidFill>
                <a:effectLst>
                  <a:outerShdw blurRad="38100" dist="38100" dir="2700000" algn="tl">
                    <a:srgbClr val="000000">
                      <a:alpha val="43137"/>
                    </a:srgbClr>
                  </a:outerShdw>
                </a:effectLst>
                <a:latin typeface="Times New Roman" panose="02020603050405020304" pitchFamily="18" charset="0"/>
              </a:rPr>
              <a:t>推论</a:t>
            </a:r>
            <a:r>
              <a:rPr lang="zh-CN" altLang="en-US" sz="2800" b="1" kern="0" dirty="0">
                <a:latin typeface="Times New Roman" panose="02020603050405020304" pitchFamily="18" charset="0"/>
              </a:rPr>
              <a:t>  在一个</a:t>
            </a:r>
            <a:r>
              <a:rPr lang="en-US" altLang="zh-CN" sz="2800" b="1" i="1" kern="0" dirty="0">
                <a:latin typeface="Times New Roman" panose="02020603050405020304" pitchFamily="18" charset="0"/>
              </a:rPr>
              <a:t>n</a:t>
            </a:r>
            <a:r>
              <a:rPr lang="zh-CN" altLang="en-US" sz="2800" b="1" kern="0" dirty="0">
                <a:latin typeface="Times New Roman" panose="02020603050405020304" pitchFamily="18" charset="0"/>
              </a:rPr>
              <a:t>阶图</a:t>
            </a:r>
            <a:r>
              <a:rPr lang="en-US" altLang="zh-CN" sz="2800" b="1" i="1" kern="0" dirty="0">
                <a:latin typeface="Times New Roman" panose="02020603050405020304" pitchFamily="18" charset="0"/>
              </a:rPr>
              <a:t>G</a:t>
            </a:r>
            <a:r>
              <a:rPr lang="zh-CN" altLang="en-US" sz="2800" b="1" kern="0" dirty="0">
                <a:latin typeface="Times New Roman" panose="02020603050405020304" pitchFamily="18" charset="0"/>
              </a:rPr>
              <a:t>中，若存在</a:t>
            </a:r>
            <a:r>
              <a:rPr lang="en-US" altLang="zh-CN" sz="2800" b="1" i="1" kern="0" dirty="0">
                <a:latin typeface="Times New Roman" panose="02020603050405020304" pitchFamily="18" charset="0"/>
              </a:rPr>
              <a:t>v</a:t>
            </a:r>
            <a:r>
              <a:rPr lang="en-US" altLang="zh-CN" sz="2800" b="1" i="1" kern="0" baseline="-30000" dirty="0">
                <a:latin typeface="Times New Roman" panose="02020603050405020304" pitchFamily="18" charset="0"/>
              </a:rPr>
              <a:t>i</a:t>
            </a:r>
            <a:r>
              <a:rPr lang="zh-CN" altLang="en-US" sz="2800" b="1" kern="0" dirty="0">
                <a:latin typeface="Times New Roman" panose="02020603050405020304" pitchFamily="18" charset="0"/>
              </a:rPr>
              <a:t>到自身的简单回</a:t>
            </a:r>
          </a:p>
          <a:p>
            <a:pPr marL="0" indent="0">
              <a:buFont typeface="Wingdings" panose="05000000000000000000" pitchFamily="2" charset="2"/>
              <a:buNone/>
            </a:pPr>
            <a:r>
              <a:rPr lang="zh-CN" altLang="en-US" sz="2800" b="1" kern="0" dirty="0">
                <a:latin typeface="Times New Roman" panose="02020603050405020304" pitchFamily="18" charset="0"/>
              </a:rPr>
              <a:t>路，则一定存在长度小于等于</a:t>
            </a:r>
            <a:r>
              <a:rPr lang="en-US" altLang="zh-CN" sz="2800" b="1" i="1" kern="0" dirty="0">
                <a:solidFill>
                  <a:srgbClr val="00B050"/>
                </a:solidFill>
                <a:effectLst>
                  <a:outerShdw blurRad="38100" dist="38100" dir="2700000" algn="tl">
                    <a:srgbClr val="000000">
                      <a:alpha val="43137"/>
                    </a:srgbClr>
                  </a:outerShdw>
                </a:effectLst>
                <a:latin typeface="Times New Roman" panose="02020603050405020304" pitchFamily="18" charset="0"/>
              </a:rPr>
              <a:t>n</a:t>
            </a:r>
            <a:r>
              <a:rPr lang="zh-CN" altLang="en-US" sz="2800" b="1" kern="0" dirty="0">
                <a:latin typeface="Times New Roman" panose="02020603050405020304" pitchFamily="18" charset="0"/>
              </a:rPr>
              <a:t>的</a:t>
            </a:r>
            <a:r>
              <a:rPr lang="zh-CN" altLang="en-US" sz="2800" b="1" kern="0" dirty="0">
                <a:solidFill>
                  <a:srgbClr val="00B050"/>
                </a:solidFill>
                <a:effectLst>
                  <a:outerShdw blurRad="38100" dist="38100" dir="2700000" algn="tl">
                    <a:srgbClr val="000000">
                      <a:alpha val="43137"/>
                    </a:srgbClr>
                  </a:outerShdw>
                </a:effectLst>
                <a:latin typeface="Times New Roman" panose="02020603050405020304" pitchFamily="18" charset="0"/>
              </a:rPr>
              <a:t>初级回路</a:t>
            </a:r>
            <a:r>
              <a:rPr lang="zh-CN" altLang="en-US" sz="2800" b="1" kern="0" dirty="0">
                <a:latin typeface="Times New Roman" panose="02020603050405020304" pitchFamily="18" charset="0"/>
              </a:rPr>
              <a:t>。</a:t>
            </a:r>
            <a:r>
              <a:rPr lang="en-US" altLang="zh-CN" sz="2800" b="1" kern="0" dirty="0">
                <a:latin typeface="Times New Roman" panose="02020603050405020304" pitchFamily="18" charset="0"/>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94DB3FE-F769-4F8A-80C7-EF7681C76EDD}" type="slidenum">
              <a:rPr lang="en-US" altLang="zh-CN" sz="1200">
                <a:latin typeface="Arial Black" panose="020B0A04020102020204" pitchFamily="34" charset="0"/>
              </a:rPr>
              <a:pPr>
                <a:spcBef>
                  <a:spcPct val="0"/>
                </a:spcBef>
                <a:buClrTx/>
                <a:buSzTx/>
                <a:buFontTx/>
                <a:buNone/>
              </a:pPr>
              <a:t>34</a:t>
            </a:fld>
            <a:endParaRPr lang="en-US" altLang="zh-CN" sz="1200">
              <a:latin typeface="Arial Black" panose="020B0A04020102020204" pitchFamily="34" charset="0"/>
            </a:endParaRPr>
          </a:p>
        </p:txBody>
      </p:sp>
      <p:sp>
        <p:nvSpPr>
          <p:cNvPr id="145410" name="Rectangle 2"/>
          <p:cNvSpPr>
            <a:spLocks noGrp="1" noChangeArrowheads="1"/>
          </p:cNvSpPr>
          <p:nvPr>
            <p:ph type="title"/>
          </p:nvPr>
        </p:nvSpPr>
        <p:spPr>
          <a:xfrm>
            <a:off x="378619" y="100014"/>
            <a:ext cx="8229600" cy="1066800"/>
          </a:xfrm>
        </p:spPr>
        <p:txBody>
          <a:bodyPr/>
          <a:lstStyle/>
          <a:p>
            <a:pPr>
              <a:defRPr/>
            </a:pPr>
            <a:r>
              <a:rPr lang="zh-CN" altLang="en-US" sz="4000" b="1" dirty="0">
                <a:solidFill>
                  <a:srgbClr val="A50021"/>
                </a:solidFill>
                <a:effectLst>
                  <a:outerShdw blurRad="38100" dist="38100" dir="2700000" algn="tl">
                    <a:srgbClr val="C0C0C0"/>
                  </a:outerShdw>
                </a:effectLst>
                <a:latin typeface="宋体" charset="-122"/>
              </a:rPr>
              <a:t>无向图的连通性</a:t>
            </a:r>
            <a:r>
              <a:rPr lang="zh-CN" altLang="en-US" sz="4000" b="1" dirty="0">
                <a:latin typeface="宋体" charset="-122"/>
              </a:rPr>
              <a:t> </a:t>
            </a:r>
          </a:p>
        </p:txBody>
      </p:sp>
      <p:sp>
        <p:nvSpPr>
          <p:cNvPr id="68612" name="Rectangle 3"/>
          <p:cNvSpPr>
            <a:spLocks noGrp="1" noChangeArrowheads="1"/>
          </p:cNvSpPr>
          <p:nvPr>
            <p:ph type="body" idx="1"/>
          </p:nvPr>
        </p:nvSpPr>
        <p:spPr>
          <a:xfrm>
            <a:off x="362967" y="1365251"/>
            <a:ext cx="8870503" cy="2832100"/>
          </a:xfrm>
        </p:spPr>
        <p:txBody>
          <a:bodyPr/>
          <a:lstStyle/>
          <a:p>
            <a:pPr algn="just">
              <a:lnSpc>
                <a:spcPct val="110000"/>
              </a:lnSpc>
              <a:buFont typeface="Wingdings" panose="05000000000000000000" pitchFamily="2" charset="2"/>
              <a:buNone/>
            </a:pPr>
            <a:r>
              <a:rPr lang="zh-CN" altLang="en-US" sz="2800" b="1" dirty="0">
                <a:latin typeface="Times New Roman" panose="02020603050405020304" pitchFamily="18" charset="0"/>
              </a:rPr>
              <a:t>设</a:t>
            </a:r>
            <a:r>
              <a:rPr lang="zh-CN" altLang="en-US" sz="2800" b="1" dirty="0">
                <a:effectLst>
                  <a:outerShdw blurRad="38100" dist="38100" dir="2700000" algn="tl">
                    <a:srgbClr val="000000">
                      <a:alpha val="43137"/>
                    </a:srgbClr>
                  </a:outerShdw>
                </a:effectLst>
                <a:latin typeface="Times New Roman" panose="02020603050405020304" pitchFamily="18" charset="0"/>
              </a:rPr>
              <a:t>无向图</a:t>
            </a:r>
            <a:r>
              <a:rPr lang="en-US" altLang="zh-CN" sz="2800" b="1" i="1" dirty="0">
                <a:latin typeface="Times New Roman" panose="02020603050405020304" pitchFamily="18" charset="0"/>
              </a:rPr>
              <a:t>G</a:t>
            </a:r>
            <a:r>
              <a:rPr lang="en-US" altLang="zh-CN" sz="2800" b="1" dirty="0">
                <a:latin typeface="Times New Roman" panose="02020603050405020304" pitchFamily="18" charset="0"/>
              </a:rPr>
              <a:t>=&lt;</a:t>
            </a:r>
            <a:r>
              <a:rPr lang="en-US" altLang="zh-CN" sz="2800" b="1" i="1" dirty="0">
                <a:latin typeface="Times New Roman" panose="02020603050405020304" pitchFamily="18" charset="0"/>
              </a:rPr>
              <a:t>V</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E</a:t>
            </a:r>
            <a:r>
              <a:rPr lang="en-US" altLang="zh-CN" sz="2800" b="1" dirty="0">
                <a:latin typeface="Times New Roman" panose="02020603050405020304" pitchFamily="18" charset="0"/>
              </a:rPr>
              <a:t>&gt;,</a:t>
            </a:r>
          </a:p>
          <a:p>
            <a:pPr algn="just">
              <a:lnSpc>
                <a:spcPct val="110000"/>
              </a:lnSpc>
              <a:buFont typeface="Arial" panose="020B0604020202020204" pitchFamily="34" charset="0"/>
              <a:buChar char="•"/>
            </a:pPr>
            <a:r>
              <a:rPr lang="en-US" altLang="zh-CN" sz="2800" b="1" i="1" dirty="0">
                <a:solidFill>
                  <a:srgbClr val="C00000"/>
                </a:solidFill>
                <a:effectLst>
                  <a:outerShdw blurRad="38100" dist="38100" dir="2700000" algn="tl">
                    <a:srgbClr val="000000">
                      <a:alpha val="43137"/>
                    </a:srgbClr>
                  </a:outerShdw>
                </a:effectLst>
                <a:latin typeface="Times New Roman" panose="02020603050405020304" pitchFamily="18" charset="0"/>
                <a:sym typeface="Symbol" panose="05050102010706020507" pitchFamily="18" charset="2"/>
              </a:rPr>
              <a:t>u</a:t>
            </a: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sym typeface="Symbol" panose="05050102010706020507" pitchFamily="18" charset="2"/>
              </a:rPr>
              <a:t>与</a:t>
            </a:r>
            <a:r>
              <a:rPr lang="en-US" altLang="zh-CN" sz="2800" b="1" i="1" dirty="0">
                <a:solidFill>
                  <a:srgbClr val="C00000"/>
                </a:solidFill>
                <a:effectLst>
                  <a:outerShdw blurRad="38100" dist="38100" dir="2700000" algn="tl">
                    <a:srgbClr val="000000">
                      <a:alpha val="43137"/>
                    </a:srgbClr>
                  </a:outerShdw>
                </a:effectLst>
                <a:latin typeface="Times New Roman" panose="02020603050405020304" pitchFamily="18" charset="0"/>
              </a:rPr>
              <a:t>v</a:t>
            </a: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rPr>
              <a:t>连通</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若</a:t>
            </a:r>
            <a:r>
              <a:rPr lang="en-US" altLang="zh-CN" sz="2800" b="1" i="1" dirty="0">
                <a:latin typeface="Times New Roman" panose="02020603050405020304" pitchFamily="18" charset="0"/>
              </a:rPr>
              <a:t>u</a:t>
            </a:r>
            <a:r>
              <a:rPr lang="zh-CN" altLang="en-US" sz="2800" b="1" dirty="0">
                <a:latin typeface="Times New Roman" panose="02020603050405020304" pitchFamily="18" charset="0"/>
              </a:rPr>
              <a:t>与</a:t>
            </a:r>
            <a:r>
              <a:rPr lang="en-US" altLang="zh-CN" sz="2800" b="1" i="1" dirty="0">
                <a:latin typeface="Times New Roman" panose="02020603050405020304" pitchFamily="18" charset="0"/>
              </a:rPr>
              <a:t>v</a:t>
            </a:r>
            <a:r>
              <a:rPr lang="zh-CN" altLang="en-US" sz="2800" b="1" dirty="0">
                <a:latin typeface="Times New Roman" panose="02020603050405020304" pitchFamily="18" charset="0"/>
              </a:rPr>
              <a:t>之间有通路。</a:t>
            </a:r>
            <a:r>
              <a:rPr lang="zh-CN" altLang="en-US" sz="2800" b="1" dirty="0">
                <a:solidFill>
                  <a:srgbClr val="3366CC"/>
                </a:solidFill>
                <a:effectLst>
                  <a:outerShdw blurRad="38100" dist="38100" dir="2700000" algn="tl">
                    <a:srgbClr val="000000">
                      <a:alpha val="43137"/>
                    </a:srgbClr>
                  </a:outerShdw>
                </a:effectLst>
                <a:latin typeface="Times New Roman" panose="02020603050405020304" pitchFamily="18" charset="0"/>
              </a:rPr>
              <a:t>规定</a:t>
            </a: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u</a:t>
            </a:r>
            <a:r>
              <a:rPr lang="zh-CN" altLang="en-US" sz="2800" b="1" dirty="0">
                <a:solidFill>
                  <a:srgbClr val="3366CC"/>
                </a:solidFill>
                <a:effectLst>
                  <a:outerShdw blurRad="38100" dist="38100" dir="2700000" algn="tl">
                    <a:srgbClr val="000000">
                      <a:alpha val="43137"/>
                    </a:srgbClr>
                  </a:outerShdw>
                </a:effectLst>
                <a:latin typeface="Times New Roman" panose="02020603050405020304" pitchFamily="18" charset="0"/>
              </a:rPr>
              <a:t>与自身总连通</a:t>
            </a:r>
            <a:r>
              <a:rPr lang="zh-CN" altLang="en-US" sz="2800" b="1" dirty="0">
                <a:latin typeface="Times New Roman" panose="02020603050405020304" pitchFamily="18" charset="0"/>
              </a:rPr>
              <a:t>。</a:t>
            </a:r>
            <a:endParaRPr lang="en-US" altLang="zh-CN" sz="2800" b="1" dirty="0">
              <a:latin typeface="Times New Roman" panose="02020603050405020304" pitchFamily="18" charset="0"/>
            </a:endParaRPr>
          </a:p>
          <a:p>
            <a:pPr algn="just">
              <a:lnSpc>
                <a:spcPct val="110000"/>
              </a:lnSpc>
              <a:buFont typeface="Arial" panose="020B0604020202020204" pitchFamily="34" charset="0"/>
              <a:buChar char="•"/>
            </a:pP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rPr>
              <a:t>连通关系 </a:t>
            </a:r>
            <a:r>
              <a:rPr lang="en-US" altLang="zh-CN" sz="2800" b="1" i="1" dirty="0">
                <a:latin typeface="Times New Roman" panose="02020603050405020304" pitchFamily="18" charset="0"/>
              </a:rPr>
              <a:t>R</a:t>
            </a:r>
            <a:r>
              <a:rPr lang="en-US" altLang="zh-CN" sz="2800" b="1" dirty="0">
                <a:latin typeface="Times New Roman" panose="02020603050405020304" pitchFamily="18" charset="0"/>
              </a:rPr>
              <a:t>={&lt;</a:t>
            </a:r>
            <a:r>
              <a:rPr lang="en-US" altLang="zh-CN" sz="2800" b="1" i="1" dirty="0" err="1">
                <a:latin typeface="Times New Roman" panose="02020603050405020304" pitchFamily="18" charset="0"/>
              </a:rPr>
              <a:t>u</a:t>
            </a:r>
            <a:r>
              <a:rPr lang="en-US" altLang="zh-CN" sz="2800" b="1" dirty="0" err="1">
                <a:latin typeface="Times New Roman" panose="02020603050405020304" pitchFamily="18" charset="0"/>
              </a:rPr>
              <a:t>,</a:t>
            </a:r>
            <a:r>
              <a:rPr lang="en-US" altLang="zh-CN" sz="2800" b="1" i="1" dirty="0" err="1">
                <a:latin typeface="Times New Roman" panose="02020603050405020304" pitchFamily="18" charset="0"/>
              </a:rPr>
              <a:t>v</a:t>
            </a:r>
            <a:r>
              <a:rPr lang="en-US" altLang="zh-CN" sz="2800" b="1" dirty="0">
                <a:latin typeface="Times New Roman" panose="02020603050405020304" pitchFamily="18" charset="0"/>
              </a:rPr>
              <a:t>&gt;| </a:t>
            </a:r>
            <a:r>
              <a:rPr lang="en-US" altLang="zh-CN" sz="2800" b="1" i="1" dirty="0" err="1">
                <a:latin typeface="Times New Roman" panose="02020603050405020304" pitchFamily="18" charset="0"/>
              </a:rPr>
              <a:t>u</a:t>
            </a:r>
            <a:r>
              <a:rPr lang="en-US" altLang="zh-CN" sz="2800" b="1" dirty="0" err="1">
                <a:latin typeface="Times New Roman" panose="02020603050405020304" pitchFamily="18" charset="0"/>
              </a:rPr>
              <a:t>,</a:t>
            </a:r>
            <a:r>
              <a:rPr lang="en-US" altLang="zh-CN" sz="2800" b="1" i="1" dirty="0" err="1">
                <a:latin typeface="Times New Roman" panose="02020603050405020304" pitchFamily="18" charset="0"/>
              </a:rPr>
              <a:t>v</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V</a:t>
            </a:r>
            <a:r>
              <a:rPr lang="zh-CN" altLang="en-US" sz="2800" b="1" dirty="0">
                <a:latin typeface="Times New Roman" panose="02020603050405020304" pitchFamily="18" charset="0"/>
              </a:rPr>
              <a:t>且</a:t>
            </a:r>
            <a:r>
              <a:rPr lang="en-US" altLang="zh-CN" sz="2800" b="1" i="1" dirty="0" err="1">
                <a:latin typeface="Times New Roman" panose="02020603050405020304" pitchFamily="18" charset="0"/>
              </a:rPr>
              <a:t>u</a:t>
            </a:r>
            <a:r>
              <a:rPr lang="en-US" altLang="zh-CN" sz="2800" b="1" dirty="0" err="1">
                <a:latin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rPr>
              <a:t>v</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是</a:t>
            </a:r>
            <a:r>
              <a:rPr lang="en-US" altLang="zh-CN" sz="2800" b="1" i="1" dirty="0">
                <a:latin typeface="Times New Roman" panose="02020603050405020304" pitchFamily="18" charset="0"/>
              </a:rPr>
              <a:t>V</a:t>
            </a:r>
            <a:r>
              <a:rPr lang="zh-CN" altLang="en-US" sz="2800" b="1" dirty="0">
                <a:latin typeface="Times New Roman" panose="02020603050405020304" pitchFamily="18" charset="0"/>
              </a:rPr>
              <a:t>上的等价关系。</a:t>
            </a:r>
          </a:p>
          <a:p>
            <a:pPr algn="just">
              <a:lnSpc>
                <a:spcPct val="110000"/>
              </a:lnSpc>
              <a:buFont typeface="Arial" panose="020B0604020202020204" pitchFamily="34" charset="0"/>
              <a:buChar char="•"/>
            </a:pP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rPr>
              <a:t>连通图</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平凡图</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或者任意两点都连通的图。</a:t>
            </a:r>
            <a:endParaRPr lang="en-US" altLang="zh-CN" sz="2800" b="1" dirty="0">
              <a:latin typeface="Times New Roman" panose="02020603050405020304" pitchFamily="18" charset="0"/>
            </a:endParaRPr>
          </a:p>
          <a:p>
            <a:pPr algn="just">
              <a:lnSpc>
                <a:spcPct val="110000"/>
              </a:lnSpc>
              <a:buFont typeface="Arial" panose="020B0604020202020204" pitchFamily="34" charset="0"/>
              <a:buChar char="•"/>
            </a:pP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rPr>
              <a:t>连通分支</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V</a:t>
            </a:r>
            <a:r>
              <a:rPr lang="zh-CN" altLang="en-US" sz="2800" b="1" dirty="0">
                <a:latin typeface="Times New Roman" panose="02020603050405020304" pitchFamily="18" charset="0"/>
              </a:rPr>
              <a:t>关于</a:t>
            </a:r>
            <a:r>
              <a:rPr lang="en-US" altLang="zh-CN" sz="2800" b="1" i="1" dirty="0">
                <a:latin typeface="Times New Roman" panose="02020603050405020304" pitchFamily="18" charset="0"/>
              </a:rPr>
              <a:t>R</a:t>
            </a:r>
            <a:r>
              <a:rPr lang="zh-CN" altLang="en-US" sz="2800" b="1" dirty="0">
                <a:latin typeface="Times New Roman" panose="02020603050405020304" pitchFamily="18" charset="0"/>
              </a:rPr>
              <a:t>的等价类的导出子图。</a:t>
            </a:r>
            <a:endParaRPr lang="en-US" altLang="zh-CN" sz="2800" b="1" dirty="0">
              <a:latin typeface="Times New Roman" panose="02020603050405020304" pitchFamily="18" charset="0"/>
            </a:endParaRPr>
          </a:p>
        </p:txBody>
      </p:sp>
      <p:grpSp>
        <p:nvGrpSpPr>
          <p:cNvPr id="68613" name="Group 96"/>
          <p:cNvGrpSpPr>
            <a:grpSpLocks/>
          </p:cNvGrpSpPr>
          <p:nvPr/>
        </p:nvGrpSpPr>
        <p:grpSpPr bwMode="auto">
          <a:xfrm>
            <a:off x="611188" y="4554538"/>
            <a:ext cx="7239000" cy="1447800"/>
            <a:chOff x="768" y="2592"/>
            <a:chExt cx="4560" cy="912"/>
          </a:xfrm>
        </p:grpSpPr>
        <p:sp>
          <p:nvSpPr>
            <p:cNvPr id="68614" name="Oval 28"/>
            <p:cNvSpPr>
              <a:spLocks noChangeAspect="1" noChangeArrowheads="1"/>
            </p:cNvSpPr>
            <p:nvPr/>
          </p:nvSpPr>
          <p:spPr bwMode="auto">
            <a:xfrm>
              <a:off x="4176" y="2880"/>
              <a:ext cx="91" cy="91"/>
            </a:xfrm>
            <a:prstGeom prst="ellipse">
              <a:avLst/>
            </a:prstGeom>
            <a:solidFill>
              <a:srgbClr val="FF0000"/>
            </a:solidFill>
            <a:ln w="9525">
              <a:solidFill>
                <a:srgbClr val="FF0000"/>
              </a:solidFill>
              <a:round/>
              <a:headEnd/>
              <a:tailEnd/>
            </a:ln>
          </p:spPr>
          <p:txBody>
            <a:bodyPr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68615" name="Oval 29"/>
            <p:cNvSpPr>
              <a:spLocks noChangeAspect="1" noChangeArrowheads="1"/>
            </p:cNvSpPr>
            <p:nvPr/>
          </p:nvSpPr>
          <p:spPr bwMode="auto">
            <a:xfrm>
              <a:off x="5040" y="3360"/>
              <a:ext cx="91" cy="91"/>
            </a:xfrm>
            <a:prstGeom prst="ellipse">
              <a:avLst/>
            </a:prstGeom>
            <a:solidFill>
              <a:srgbClr val="FF0000"/>
            </a:solidFill>
            <a:ln w="9525">
              <a:solidFill>
                <a:srgbClr val="FF0000"/>
              </a:solidFill>
              <a:round/>
              <a:headEnd/>
              <a:tailEnd/>
            </a:ln>
          </p:spPr>
          <p:txBody>
            <a:bodyPr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68616" name="Oval 30"/>
            <p:cNvSpPr>
              <a:spLocks noChangeAspect="1" noChangeArrowheads="1"/>
            </p:cNvSpPr>
            <p:nvPr/>
          </p:nvSpPr>
          <p:spPr bwMode="auto">
            <a:xfrm>
              <a:off x="5040" y="2880"/>
              <a:ext cx="91" cy="91"/>
            </a:xfrm>
            <a:prstGeom prst="ellipse">
              <a:avLst/>
            </a:prstGeom>
            <a:solidFill>
              <a:srgbClr val="FF0000"/>
            </a:solidFill>
            <a:ln w="9525">
              <a:solidFill>
                <a:srgbClr val="FF0000"/>
              </a:solidFill>
              <a:round/>
              <a:headEnd/>
              <a:tailEnd/>
            </a:ln>
          </p:spPr>
          <p:txBody>
            <a:bodyPr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68617" name="Oval 31"/>
            <p:cNvSpPr>
              <a:spLocks noChangeAspect="1" noChangeArrowheads="1"/>
            </p:cNvSpPr>
            <p:nvPr/>
          </p:nvSpPr>
          <p:spPr bwMode="auto">
            <a:xfrm>
              <a:off x="4176" y="3360"/>
              <a:ext cx="91" cy="91"/>
            </a:xfrm>
            <a:prstGeom prst="ellipse">
              <a:avLst/>
            </a:prstGeom>
            <a:solidFill>
              <a:srgbClr val="FF0000"/>
            </a:solidFill>
            <a:ln w="9525">
              <a:solidFill>
                <a:srgbClr val="FF0000"/>
              </a:solidFill>
              <a:round/>
              <a:headEnd/>
              <a:tailEnd/>
            </a:ln>
          </p:spPr>
          <p:txBody>
            <a:bodyPr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68618" name="Line 32"/>
            <p:cNvSpPr>
              <a:spLocks noChangeShapeType="1"/>
            </p:cNvSpPr>
            <p:nvPr/>
          </p:nvSpPr>
          <p:spPr bwMode="auto">
            <a:xfrm>
              <a:off x="4272" y="2928"/>
              <a:ext cx="816"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68619" name="Line 33"/>
            <p:cNvSpPr>
              <a:spLocks noChangeShapeType="1"/>
            </p:cNvSpPr>
            <p:nvPr/>
          </p:nvSpPr>
          <p:spPr bwMode="auto">
            <a:xfrm flipV="1">
              <a:off x="4224" y="2688"/>
              <a:ext cx="480" cy="24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68620" name="Line 34"/>
            <p:cNvSpPr>
              <a:spLocks noChangeShapeType="1"/>
            </p:cNvSpPr>
            <p:nvPr/>
          </p:nvSpPr>
          <p:spPr bwMode="auto">
            <a:xfrm flipH="1" flipV="1">
              <a:off x="4704" y="2688"/>
              <a:ext cx="384" cy="24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68621" name="Line 35"/>
            <p:cNvSpPr>
              <a:spLocks noChangeShapeType="1"/>
            </p:cNvSpPr>
            <p:nvPr/>
          </p:nvSpPr>
          <p:spPr bwMode="auto">
            <a:xfrm>
              <a:off x="5088" y="2928"/>
              <a:ext cx="0" cy="48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68622" name="Line 36"/>
            <p:cNvSpPr>
              <a:spLocks noChangeShapeType="1"/>
            </p:cNvSpPr>
            <p:nvPr/>
          </p:nvSpPr>
          <p:spPr bwMode="auto">
            <a:xfrm>
              <a:off x="4272" y="3408"/>
              <a:ext cx="816"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68623" name="Line 37"/>
            <p:cNvSpPr>
              <a:spLocks noChangeShapeType="1"/>
            </p:cNvSpPr>
            <p:nvPr/>
          </p:nvSpPr>
          <p:spPr bwMode="auto">
            <a:xfrm>
              <a:off x="4224" y="2928"/>
              <a:ext cx="0" cy="48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68624" name="Oval 38"/>
            <p:cNvSpPr>
              <a:spLocks noChangeAspect="1" noChangeArrowheads="1"/>
            </p:cNvSpPr>
            <p:nvPr/>
          </p:nvSpPr>
          <p:spPr bwMode="auto">
            <a:xfrm>
              <a:off x="4656" y="2640"/>
              <a:ext cx="91" cy="91"/>
            </a:xfrm>
            <a:prstGeom prst="ellipse">
              <a:avLst/>
            </a:prstGeom>
            <a:solidFill>
              <a:srgbClr val="FF0000"/>
            </a:solidFill>
            <a:ln w="9525">
              <a:solidFill>
                <a:srgbClr val="FF0000"/>
              </a:solidFill>
              <a:round/>
              <a:headEnd/>
              <a:tailEnd/>
            </a:ln>
          </p:spPr>
          <p:txBody>
            <a:bodyPr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68625" name="Line 41"/>
            <p:cNvSpPr>
              <a:spLocks noChangeShapeType="1"/>
            </p:cNvSpPr>
            <p:nvPr/>
          </p:nvSpPr>
          <p:spPr bwMode="auto">
            <a:xfrm>
              <a:off x="4224" y="2928"/>
              <a:ext cx="864" cy="48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68626" name="AutoShape 51"/>
            <p:cNvSpPr>
              <a:spLocks noChangeArrowheads="1"/>
            </p:cNvSpPr>
            <p:nvPr/>
          </p:nvSpPr>
          <p:spPr bwMode="auto">
            <a:xfrm>
              <a:off x="864" y="2736"/>
              <a:ext cx="666" cy="576"/>
            </a:xfrm>
            <a:prstGeom prst="triangle">
              <a:avLst>
                <a:gd name="adj" fmla="val 5000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68627" name="Line 54"/>
            <p:cNvSpPr>
              <a:spLocks noChangeShapeType="1"/>
            </p:cNvSpPr>
            <p:nvPr/>
          </p:nvSpPr>
          <p:spPr bwMode="auto">
            <a:xfrm flipH="1">
              <a:off x="1680" y="2784"/>
              <a:ext cx="192" cy="432"/>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68628" name="Line 55"/>
            <p:cNvSpPr>
              <a:spLocks noChangeShapeType="1"/>
            </p:cNvSpPr>
            <p:nvPr/>
          </p:nvSpPr>
          <p:spPr bwMode="auto">
            <a:xfrm>
              <a:off x="1872" y="2784"/>
              <a:ext cx="192" cy="528"/>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68629" name="Oval 57"/>
            <p:cNvSpPr>
              <a:spLocks noChangeAspect="1" noChangeArrowheads="1"/>
            </p:cNvSpPr>
            <p:nvPr/>
          </p:nvSpPr>
          <p:spPr bwMode="auto">
            <a:xfrm>
              <a:off x="1152" y="2688"/>
              <a:ext cx="91" cy="91"/>
            </a:xfrm>
            <a:prstGeom prst="ellipse">
              <a:avLst/>
            </a:prstGeom>
            <a:solidFill>
              <a:srgbClr val="FF0000"/>
            </a:solidFill>
            <a:ln w="9525">
              <a:solidFill>
                <a:srgbClr val="FF0000"/>
              </a:solidFill>
              <a:round/>
              <a:headEnd/>
              <a:tailEnd/>
            </a:ln>
          </p:spPr>
          <p:txBody>
            <a:bodyPr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68630" name="Oval 58"/>
            <p:cNvSpPr>
              <a:spLocks noChangeAspect="1" noChangeArrowheads="1"/>
            </p:cNvSpPr>
            <p:nvPr/>
          </p:nvSpPr>
          <p:spPr bwMode="auto">
            <a:xfrm>
              <a:off x="864" y="3264"/>
              <a:ext cx="91" cy="91"/>
            </a:xfrm>
            <a:prstGeom prst="ellipse">
              <a:avLst/>
            </a:prstGeom>
            <a:solidFill>
              <a:srgbClr val="FF0000"/>
            </a:solidFill>
            <a:ln w="9525">
              <a:solidFill>
                <a:srgbClr val="FF0000"/>
              </a:solidFill>
              <a:round/>
              <a:headEnd/>
              <a:tailEnd/>
            </a:ln>
          </p:spPr>
          <p:txBody>
            <a:bodyPr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68631" name="Oval 59"/>
            <p:cNvSpPr>
              <a:spLocks noChangeAspect="1" noChangeArrowheads="1"/>
            </p:cNvSpPr>
            <p:nvPr/>
          </p:nvSpPr>
          <p:spPr bwMode="auto">
            <a:xfrm>
              <a:off x="1440" y="3264"/>
              <a:ext cx="91" cy="91"/>
            </a:xfrm>
            <a:prstGeom prst="ellipse">
              <a:avLst/>
            </a:prstGeom>
            <a:solidFill>
              <a:srgbClr val="FF0000"/>
            </a:solidFill>
            <a:ln w="9525">
              <a:solidFill>
                <a:srgbClr val="FF0000"/>
              </a:solidFill>
              <a:round/>
              <a:headEnd/>
              <a:tailEnd/>
            </a:ln>
          </p:spPr>
          <p:txBody>
            <a:bodyPr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68632" name="Oval 60"/>
            <p:cNvSpPr>
              <a:spLocks noChangeAspect="1" noChangeArrowheads="1"/>
            </p:cNvSpPr>
            <p:nvPr/>
          </p:nvSpPr>
          <p:spPr bwMode="auto">
            <a:xfrm>
              <a:off x="1632" y="3168"/>
              <a:ext cx="91" cy="91"/>
            </a:xfrm>
            <a:prstGeom prst="ellipse">
              <a:avLst/>
            </a:prstGeom>
            <a:solidFill>
              <a:srgbClr val="FF0000"/>
            </a:solidFill>
            <a:ln w="9525">
              <a:solidFill>
                <a:srgbClr val="FF0000"/>
              </a:solidFill>
              <a:round/>
              <a:headEnd/>
              <a:tailEnd/>
            </a:ln>
          </p:spPr>
          <p:txBody>
            <a:bodyPr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68633" name="Oval 61"/>
            <p:cNvSpPr>
              <a:spLocks noChangeAspect="1" noChangeArrowheads="1"/>
            </p:cNvSpPr>
            <p:nvPr/>
          </p:nvSpPr>
          <p:spPr bwMode="auto">
            <a:xfrm>
              <a:off x="2016" y="3264"/>
              <a:ext cx="91" cy="91"/>
            </a:xfrm>
            <a:prstGeom prst="ellipse">
              <a:avLst/>
            </a:prstGeom>
            <a:solidFill>
              <a:srgbClr val="FF0000"/>
            </a:solidFill>
            <a:ln w="9525">
              <a:solidFill>
                <a:srgbClr val="FF0000"/>
              </a:solidFill>
              <a:round/>
              <a:headEnd/>
              <a:tailEnd/>
            </a:ln>
          </p:spPr>
          <p:txBody>
            <a:bodyPr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68634" name="Oval 62"/>
            <p:cNvSpPr>
              <a:spLocks noChangeAspect="1" noChangeArrowheads="1"/>
            </p:cNvSpPr>
            <p:nvPr/>
          </p:nvSpPr>
          <p:spPr bwMode="auto">
            <a:xfrm>
              <a:off x="1824" y="2736"/>
              <a:ext cx="91" cy="91"/>
            </a:xfrm>
            <a:prstGeom prst="ellipse">
              <a:avLst/>
            </a:prstGeom>
            <a:solidFill>
              <a:srgbClr val="FF0000"/>
            </a:solidFill>
            <a:ln w="9525">
              <a:solidFill>
                <a:srgbClr val="FF0000"/>
              </a:solidFill>
              <a:round/>
              <a:headEnd/>
              <a:tailEnd/>
            </a:ln>
          </p:spPr>
          <p:txBody>
            <a:bodyPr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68635" name="Rectangle 63"/>
            <p:cNvSpPr>
              <a:spLocks noChangeArrowheads="1"/>
            </p:cNvSpPr>
            <p:nvPr/>
          </p:nvSpPr>
          <p:spPr bwMode="auto">
            <a:xfrm>
              <a:off x="768" y="2592"/>
              <a:ext cx="1440" cy="912"/>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68636" name="Rectangle 64"/>
            <p:cNvSpPr>
              <a:spLocks noChangeArrowheads="1"/>
            </p:cNvSpPr>
            <p:nvPr/>
          </p:nvSpPr>
          <p:spPr bwMode="auto">
            <a:xfrm>
              <a:off x="3984" y="2592"/>
              <a:ext cx="1344" cy="912"/>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68637" name="AutoShape 75"/>
            <p:cNvSpPr>
              <a:spLocks noChangeArrowheads="1"/>
            </p:cNvSpPr>
            <p:nvPr/>
          </p:nvSpPr>
          <p:spPr bwMode="auto">
            <a:xfrm rot="10800000">
              <a:off x="2544" y="2736"/>
              <a:ext cx="576" cy="576"/>
            </a:xfrm>
            <a:prstGeom prst="triangle">
              <a:avLst>
                <a:gd name="adj" fmla="val 5000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68638" name="Oval 78"/>
            <p:cNvSpPr>
              <a:spLocks noChangeAspect="1" noChangeArrowheads="1"/>
            </p:cNvSpPr>
            <p:nvPr/>
          </p:nvSpPr>
          <p:spPr bwMode="auto">
            <a:xfrm>
              <a:off x="3072" y="2688"/>
              <a:ext cx="91" cy="91"/>
            </a:xfrm>
            <a:prstGeom prst="ellipse">
              <a:avLst/>
            </a:prstGeom>
            <a:solidFill>
              <a:srgbClr val="FF0000"/>
            </a:solidFill>
            <a:ln w="9525">
              <a:solidFill>
                <a:srgbClr val="FF0000"/>
              </a:solidFill>
              <a:round/>
              <a:headEnd/>
              <a:tailEnd/>
            </a:ln>
          </p:spPr>
          <p:txBody>
            <a:bodyPr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68639" name="Oval 79"/>
            <p:cNvSpPr>
              <a:spLocks noChangeAspect="1" noChangeArrowheads="1"/>
            </p:cNvSpPr>
            <p:nvPr/>
          </p:nvSpPr>
          <p:spPr bwMode="auto">
            <a:xfrm>
              <a:off x="2496" y="2688"/>
              <a:ext cx="91" cy="91"/>
            </a:xfrm>
            <a:prstGeom prst="ellipse">
              <a:avLst/>
            </a:prstGeom>
            <a:solidFill>
              <a:srgbClr val="FF0000"/>
            </a:solidFill>
            <a:ln w="9525">
              <a:solidFill>
                <a:srgbClr val="FF0000"/>
              </a:solidFill>
              <a:round/>
              <a:headEnd/>
              <a:tailEnd/>
            </a:ln>
          </p:spPr>
          <p:txBody>
            <a:bodyPr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68640" name="Oval 80"/>
            <p:cNvSpPr>
              <a:spLocks noChangeAspect="1" noChangeArrowheads="1"/>
            </p:cNvSpPr>
            <p:nvPr/>
          </p:nvSpPr>
          <p:spPr bwMode="auto">
            <a:xfrm>
              <a:off x="2784" y="3264"/>
              <a:ext cx="91" cy="91"/>
            </a:xfrm>
            <a:prstGeom prst="ellipse">
              <a:avLst/>
            </a:prstGeom>
            <a:solidFill>
              <a:srgbClr val="FF0000"/>
            </a:solidFill>
            <a:ln w="9525">
              <a:solidFill>
                <a:srgbClr val="FF0000"/>
              </a:solidFill>
              <a:round/>
              <a:headEnd/>
              <a:tailEnd/>
            </a:ln>
          </p:spPr>
          <p:txBody>
            <a:bodyPr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68641" name="Oval 81"/>
            <p:cNvSpPr>
              <a:spLocks noChangeAspect="1" noChangeArrowheads="1"/>
            </p:cNvSpPr>
            <p:nvPr/>
          </p:nvSpPr>
          <p:spPr bwMode="auto">
            <a:xfrm>
              <a:off x="3168" y="3024"/>
              <a:ext cx="91" cy="91"/>
            </a:xfrm>
            <a:prstGeom prst="ellipse">
              <a:avLst/>
            </a:prstGeom>
            <a:solidFill>
              <a:srgbClr val="FF0000"/>
            </a:solidFill>
            <a:ln w="9525">
              <a:solidFill>
                <a:srgbClr val="FF0000"/>
              </a:solidFill>
              <a:round/>
              <a:headEnd/>
              <a:tailEnd/>
            </a:ln>
          </p:spPr>
          <p:txBody>
            <a:bodyPr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68642" name="Rectangle 84"/>
            <p:cNvSpPr>
              <a:spLocks noChangeArrowheads="1"/>
            </p:cNvSpPr>
            <p:nvPr/>
          </p:nvSpPr>
          <p:spPr bwMode="auto">
            <a:xfrm>
              <a:off x="2400" y="2592"/>
              <a:ext cx="1392" cy="912"/>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68643" name="Oval 86"/>
            <p:cNvSpPr>
              <a:spLocks noChangeArrowheads="1"/>
            </p:cNvSpPr>
            <p:nvPr/>
          </p:nvSpPr>
          <p:spPr bwMode="auto">
            <a:xfrm>
              <a:off x="2592" y="2688"/>
              <a:ext cx="528" cy="96"/>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68644" name="Line 87"/>
            <p:cNvSpPr>
              <a:spLocks noChangeShapeType="1"/>
            </p:cNvSpPr>
            <p:nvPr/>
          </p:nvSpPr>
          <p:spPr bwMode="auto">
            <a:xfrm>
              <a:off x="2592" y="2736"/>
              <a:ext cx="48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68645" name="AutoShape 88"/>
            <p:cNvSpPr>
              <a:spLocks noChangeArrowheads="1"/>
            </p:cNvSpPr>
            <p:nvPr/>
          </p:nvSpPr>
          <p:spPr bwMode="auto">
            <a:xfrm>
              <a:off x="3216" y="2784"/>
              <a:ext cx="432" cy="576"/>
            </a:xfrm>
            <a:prstGeom prst="diamond">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68646" name="Line 89"/>
            <p:cNvSpPr>
              <a:spLocks noChangeShapeType="1"/>
            </p:cNvSpPr>
            <p:nvPr/>
          </p:nvSpPr>
          <p:spPr bwMode="auto">
            <a:xfrm>
              <a:off x="3216" y="3072"/>
              <a:ext cx="432"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68647" name="Line 91"/>
            <p:cNvSpPr>
              <a:spLocks noChangeShapeType="1"/>
            </p:cNvSpPr>
            <p:nvPr/>
          </p:nvSpPr>
          <p:spPr bwMode="auto">
            <a:xfrm>
              <a:off x="3456" y="2832"/>
              <a:ext cx="144" cy="192"/>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68648" name="Line 92"/>
            <p:cNvSpPr>
              <a:spLocks noChangeShapeType="1"/>
            </p:cNvSpPr>
            <p:nvPr/>
          </p:nvSpPr>
          <p:spPr bwMode="auto">
            <a:xfrm flipH="1">
              <a:off x="3456" y="3120"/>
              <a:ext cx="144" cy="24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68649" name="Rectangle 93"/>
            <p:cNvSpPr>
              <a:spLocks noChangeArrowheads="1"/>
            </p:cNvSpPr>
            <p:nvPr/>
          </p:nvSpPr>
          <p:spPr bwMode="auto">
            <a:xfrm>
              <a:off x="3456" y="2832"/>
              <a:ext cx="48" cy="48"/>
            </a:xfrm>
            <a:prstGeom prst="rect">
              <a:avLst/>
            </a:prstGeom>
            <a:solidFill>
              <a:schemeClr val="bg1"/>
            </a:solidFill>
            <a:ln w="9525">
              <a:solidFill>
                <a:schemeClr val="bg1"/>
              </a:solidFill>
              <a:miter lim="800000"/>
              <a:headEnd/>
              <a:tailEnd/>
            </a:ln>
          </p:spPr>
          <p:txBody>
            <a:bodyPr wrap="none"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68650" name="Oval 83"/>
            <p:cNvSpPr>
              <a:spLocks noChangeAspect="1" noChangeArrowheads="1"/>
            </p:cNvSpPr>
            <p:nvPr/>
          </p:nvSpPr>
          <p:spPr bwMode="auto">
            <a:xfrm>
              <a:off x="3408" y="2736"/>
              <a:ext cx="91" cy="91"/>
            </a:xfrm>
            <a:prstGeom prst="ellipse">
              <a:avLst/>
            </a:prstGeom>
            <a:solidFill>
              <a:srgbClr val="FF0000"/>
            </a:solidFill>
            <a:ln w="9525">
              <a:solidFill>
                <a:srgbClr val="FF0000"/>
              </a:solidFill>
              <a:round/>
              <a:headEnd/>
              <a:tailEnd/>
            </a:ln>
          </p:spPr>
          <p:txBody>
            <a:bodyPr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68651" name="Oval 82"/>
            <p:cNvSpPr>
              <a:spLocks noChangeAspect="1" noChangeArrowheads="1"/>
            </p:cNvSpPr>
            <p:nvPr/>
          </p:nvSpPr>
          <p:spPr bwMode="auto">
            <a:xfrm>
              <a:off x="3360" y="3312"/>
              <a:ext cx="91" cy="91"/>
            </a:xfrm>
            <a:prstGeom prst="ellipse">
              <a:avLst/>
            </a:prstGeom>
            <a:solidFill>
              <a:srgbClr val="FF0000"/>
            </a:solidFill>
            <a:ln w="9525">
              <a:solidFill>
                <a:srgbClr val="FF0000"/>
              </a:solidFill>
              <a:round/>
              <a:headEnd/>
              <a:tailEnd/>
            </a:ln>
          </p:spPr>
          <p:txBody>
            <a:bodyPr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68652" name="Oval 90"/>
            <p:cNvSpPr>
              <a:spLocks noChangeAspect="1" noChangeArrowheads="1"/>
            </p:cNvSpPr>
            <p:nvPr/>
          </p:nvSpPr>
          <p:spPr bwMode="auto">
            <a:xfrm>
              <a:off x="3552" y="3024"/>
              <a:ext cx="91" cy="91"/>
            </a:xfrm>
            <a:prstGeom prst="ellipse">
              <a:avLst/>
            </a:prstGeom>
            <a:solidFill>
              <a:srgbClr val="FF0000"/>
            </a:solidFill>
            <a:ln w="9525">
              <a:solidFill>
                <a:srgbClr val="FF0000"/>
              </a:solidFill>
              <a:round/>
              <a:headEnd/>
              <a:tailEnd/>
            </a:ln>
          </p:spPr>
          <p:txBody>
            <a:bodyPr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68653" name="Oval 94"/>
            <p:cNvSpPr>
              <a:spLocks noChangeAspect="1" noChangeArrowheads="1"/>
            </p:cNvSpPr>
            <p:nvPr/>
          </p:nvSpPr>
          <p:spPr bwMode="auto">
            <a:xfrm>
              <a:off x="3024" y="3264"/>
              <a:ext cx="91" cy="91"/>
            </a:xfrm>
            <a:prstGeom prst="ellipse">
              <a:avLst/>
            </a:prstGeom>
            <a:solidFill>
              <a:srgbClr val="FF0000"/>
            </a:solidFill>
            <a:ln w="9525">
              <a:solidFill>
                <a:srgbClr val="FF0000"/>
              </a:solidFill>
              <a:round/>
              <a:headEnd/>
              <a:tailEnd/>
            </a:ln>
          </p:spPr>
          <p:txBody>
            <a:bodyPr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4807B16-457C-4AAE-9F18-D642BD2BB305}" type="slidenum">
              <a:rPr lang="en-US" altLang="zh-CN" sz="1200">
                <a:latin typeface="Arial Black" panose="020B0A04020102020204" pitchFamily="34" charset="0"/>
              </a:rPr>
              <a:pPr>
                <a:spcBef>
                  <a:spcPct val="0"/>
                </a:spcBef>
                <a:buClrTx/>
                <a:buSzTx/>
                <a:buFontTx/>
                <a:buNone/>
              </a:pPr>
              <a:t>35</a:t>
            </a:fld>
            <a:endParaRPr lang="en-US" altLang="zh-CN" sz="1200">
              <a:latin typeface="Arial Black" panose="020B0A04020102020204" pitchFamily="34" charset="0"/>
            </a:endParaRPr>
          </a:p>
        </p:txBody>
      </p:sp>
      <p:sp>
        <p:nvSpPr>
          <p:cNvPr id="145410" name="Rectangle 2"/>
          <p:cNvSpPr>
            <a:spLocks noGrp="1" noChangeArrowheads="1"/>
          </p:cNvSpPr>
          <p:nvPr>
            <p:ph type="title"/>
          </p:nvPr>
        </p:nvSpPr>
        <p:spPr>
          <a:xfrm>
            <a:off x="465212" y="116632"/>
            <a:ext cx="8229600" cy="1066800"/>
          </a:xfrm>
        </p:spPr>
        <p:txBody>
          <a:bodyPr/>
          <a:lstStyle/>
          <a:p>
            <a:pPr>
              <a:defRPr/>
            </a:pPr>
            <a:r>
              <a:rPr lang="zh-CN" altLang="en-US" sz="4000" b="1" dirty="0">
                <a:solidFill>
                  <a:srgbClr val="A50021"/>
                </a:solidFill>
                <a:effectLst>
                  <a:outerShdw blurRad="38100" dist="38100" dir="2700000" algn="tl">
                    <a:srgbClr val="C0C0C0"/>
                  </a:outerShdw>
                </a:effectLst>
                <a:latin typeface="宋体" charset="-122"/>
              </a:rPr>
              <a:t>无向图的连通性</a:t>
            </a:r>
            <a:r>
              <a:rPr lang="zh-CN" altLang="en-US" sz="4000" b="1" dirty="0">
                <a:latin typeface="宋体" charset="-122"/>
              </a:rPr>
              <a:t> </a:t>
            </a:r>
          </a:p>
        </p:txBody>
      </p:sp>
      <p:sp>
        <p:nvSpPr>
          <p:cNvPr id="70660" name="Rectangle 3"/>
          <p:cNvSpPr>
            <a:spLocks noGrp="1" noChangeArrowheads="1"/>
          </p:cNvSpPr>
          <p:nvPr>
            <p:ph type="body" idx="1"/>
          </p:nvPr>
        </p:nvSpPr>
        <p:spPr>
          <a:xfrm>
            <a:off x="457200" y="1377950"/>
            <a:ext cx="8036322" cy="5327650"/>
          </a:xfrm>
        </p:spPr>
        <p:txBody>
          <a:bodyPr/>
          <a:lstStyle/>
          <a:p>
            <a:pPr algn="just">
              <a:lnSpc>
                <a:spcPct val="110000"/>
              </a:lnSpc>
              <a:buFont typeface="Wingdings" panose="05000000000000000000" pitchFamily="2" charset="2"/>
              <a:buNone/>
            </a:pPr>
            <a:r>
              <a:rPr lang="zh-CN" altLang="en-US" sz="2800" b="1" dirty="0">
                <a:latin typeface="Times New Roman" panose="02020603050405020304" pitchFamily="18" charset="0"/>
              </a:rPr>
              <a:t>      设</a:t>
            </a:r>
            <a:r>
              <a:rPr lang="en-US" altLang="zh-CN" sz="2800" b="1" i="1" dirty="0">
                <a:latin typeface="Times New Roman" panose="02020603050405020304" pitchFamily="18" charset="0"/>
              </a:rPr>
              <a:t>V</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R</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V</a:t>
            </a:r>
            <a:r>
              <a:rPr lang="en-US" altLang="zh-CN" sz="2800" b="1" baseline="-30000" dirty="0">
                <a:latin typeface="Times New Roman" panose="02020603050405020304" pitchFamily="18" charset="0"/>
              </a:rPr>
              <a:t>1</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V</a:t>
            </a:r>
            <a:r>
              <a:rPr lang="en-US" altLang="zh-CN" sz="2800" b="1" baseline="-30000" dirty="0">
                <a:latin typeface="Times New Roman" panose="02020603050405020304" pitchFamily="18" charset="0"/>
              </a:rPr>
              <a:t>2</a:t>
            </a:r>
            <a:r>
              <a:rPr lang="en-US" altLang="zh-CN" sz="2800" b="1" dirty="0">
                <a:latin typeface="Times New Roman" panose="02020603050405020304" pitchFamily="18" charset="0"/>
              </a:rPr>
              <a:t>,…,</a:t>
            </a:r>
            <a:r>
              <a:rPr lang="en-US" altLang="zh-CN" sz="2800" b="1" i="1" dirty="0" err="1">
                <a:latin typeface="Times New Roman" panose="02020603050405020304" pitchFamily="18" charset="0"/>
              </a:rPr>
              <a:t>V</a:t>
            </a:r>
            <a:r>
              <a:rPr lang="en-US" altLang="zh-CN" sz="2800" b="1" i="1" baseline="-30000" dirty="0" err="1">
                <a:latin typeface="Times New Roman" panose="02020603050405020304" pitchFamily="18" charset="0"/>
              </a:rPr>
              <a:t>k</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G</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V</a:t>
            </a:r>
            <a:r>
              <a:rPr lang="en-US" altLang="zh-CN" sz="2800" b="1" baseline="-30000" dirty="0">
                <a:latin typeface="Times New Roman" panose="02020603050405020304" pitchFamily="18" charset="0"/>
              </a:rPr>
              <a:t>1</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G</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V</a:t>
            </a:r>
            <a:r>
              <a:rPr lang="en-US" altLang="zh-CN" sz="2800" b="1" baseline="-30000" dirty="0">
                <a:latin typeface="Times New Roman" panose="02020603050405020304" pitchFamily="18" charset="0"/>
              </a:rPr>
              <a:t>2</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G</a:t>
            </a:r>
            <a:r>
              <a:rPr lang="en-US" altLang="zh-CN" sz="2800" b="1" dirty="0">
                <a:latin typeface="Times New Roman" panose="02020603050405020304" pitchFamily="18" charset="0"/>
              </a:rPr>
              <a:t>[</a:t>
            </a:r>
            <a:r>
              <a:rPr lang="en-US" altLang="zh-CN" sz="2800" b="1" i="1" dirty="0" err="1">
                <a:latin typeface="Times New Roman" panose="02020603050405020304" pitchFamily="18" charset="0"/>
              </a:rPr>
              <a:t>V</a:t>
            </a:r>
            <a:r>
              <a:rPr lang="en-US" altLang="zh-CN" sz="2800" b="1" i="1" baseline="-30000" dirty="0" err="1">
                <a:latin typeface="Times New Roman" panose="02020603050405020304" pitchFamily="18" charset="0"/>
              </a:rPr>
              <a:t>k</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是</a:t>
            </a:r>
            <a:r>
              <a:rPr lang="en-US" altLang="zh-CN" sz="2800" b="1" i="1" dirty="0">
                <a:latin typeface="Times New Roman" panose="02020603050405020304" pitchFamily="18" charset="0"/>
              </a:rPr>
              <a:t>G</a:t>
            </a:r>
          </a:p>
          <a:p>
            <a:pPr algn="just">
              <a:lnSpc>
                <a:spcPct val="110000"/>
              </a:lnSpc>
              <a:buFont typeface="Wingdings" panose="05000000000000000000" pitchFamily="2" charset="2"/>
              <a:buNone/>
            </a:pPr>
            <a:r>
              <a:rPr lang="zh-CN" altLang="en-US" sz="2800" b="1" dirty="0">
                <a:latin typeface="Times New Roman" panose="02020603050405020304" pitchFamily="18" charset="0"/>
              </a:rPr>
              <a:t>的连通分支</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其个数记作</a:t>
            </a:r>
            <a:r>
              <a:rPr lang="en-US" altLang="zh-CN" sz="2800" b="1" i="1" dirty="0">
                <a:latin typeface="Times New Roman" panose="02020603050405020304" pitchFamily="18" charset="0"/>
              </a:rPr>
              <a:t>p</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G</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k</a:t>
            </a:r>
            <a:r>
              <a:rPr lang="zh-CN" altLang="en-US" sz="2800" b="1" i="1" dirty="0">
                <a:latin typeface="Times New Roman" panose="02020603050405020304" pitchFamily="18" charset="0"/>
              </a:rPr>
              <a:t>。</a:t>
            </a:r>
            <a:endParaRPr lang="en-US" altLang="zh-CN" sz="2800" b="1" dirty="0">
              <a:latin typeface="Times New Roman" panose="02020603050405020304" pitchFamily="18" charset="0"/>
            </a:endParaRPr>
          </a:p>
          <a:p>
            <a:pPr>
              <a:lnSpc>
                <a:spcPct val="110000"/>
              </a:lnSpc>
              <a:buFont typeface="Wingdings" panose="05000000000000000000" pitchFamily="2" charset="2"/>
              <a:buChar char="u"/>
            </a:pPr>
            <a:r>
              <a:rPr lang="en-US" altLang="zh-CN" sz="2800" b="1" i="1" dirty="0">
                <a:latin typeface="Times New Roman" panose="02020603050405020304" pitchFamily="18" charset="0"/>
              </a:rPr>
              <a:t> </a:t>
            </a:r>
            <a:r>
              <a:rPr lang="en-US" altLang="zh-CN" sz="2800" b="1" i="1" dirty="0">
                <a:solidFill>
                  <a:srgbClr val="3366CC"/>
                </a:solidFill>
                <a:latin typeface="Times New Roman" panose="02020603050405020304" pitchFamily="18" charset="0"/>
              </a:rPr>
              <a:t>G</a:t>
            </a:r>
            <a:r>
              <a:rPr lang="zh-CN" altLang="en-US" sz="2800" b="1" dirty="0">
                <a:solidFill>
                  <a:srgbClr val="3366CC"/>
                </a:solidFill>
                <a:latin typeface="Times New Roman" panose="02020603050405020304" pitchFamily="18" charset="0"/>
              </a:rPr>
              <a:t>是连通图 </a:t>
            </a:r>
            <a:r>
              <a:rPr lang="zh-CN" altLang="en-US" sz="2800" b="1" dirty="0">
                <a:solidFill>
                  <a:srgbClr val="3366CC"/>
                </a:solidFill>
                <a:sym typeface="Symbol" panose="05050102010706020507" pitchFamily="18" charset="2"/>
              </a:rPr>
              <a:t></a:t>
            </a:r>
            <a:r>
              <a:rPr lang="zh-CN" altLang="en-US" sz="2800" b="1" dirty="0">
                <a:solidFill>
                  <a:srgbClr val="3366CC"/>
                </a:solidFill>
                <a:latin typeface="Times New Roman" panose="02020603050405020304" pitchFamily="18" charset="0"/>
              </a:rPr>
              <a:t> </a:t>
            </a:r>
            <a:r>
              <a:rPr lang="en-US" altLang="zh-CN" sz="2800" b="1" i="1" dirty="0">
                <a:solidFill>
                  <a:srgbClr val="3366CC"/>
                </a:solidFill>
                <a:latin typeface="Times New Roman" panose="02020603050405020304" pitchFamily="18" charset="0"/>
              </a:rPr>
              <a:t>p</a:t>
            </a:r>
            <a:r>
              <a:rPr lang="en-US" altLang="zh-CN" sz="2800" b="1" dirty="0">
                <a:solidFill>
                  <a:srgbClr val="3366CC"/>
                </a:solidFill>
                <a:latin typeface="Times New Roman" panose="02020603050405020304" pitchFamily="18" charset="0"/>
              </a:rPr>
              <a:t>(</a:t>
            </a:r>
            <a:r>
              <a:rPr lang="en-US" altLang="zh-CN" sz="2800" b="1" i="1" dirty="0">
                <a:solidFill>
                  <a:srgbClr val="3366CC"/>
                </a:solidFill>
                <a:latin typeface="Times New Roman" panose="02020603050405020304" pitchFamily="18" charset="0"/>
              </a:rPr>
              <a:t>G</a:t>
            </a:r>
            <a:r>
              <a:rPr lang="en-US" altLang="zh-CN" sz="2800" b="1" dirty="0">
                <a:solidFill>
                  <a:srgbClr val="3366CC"/>
                </a:solidFill>
                <a:latin typeface="Times New Roman" panose="02020603050405020304" pitchFamily="18" charset="0"/>
              </a:rPr>
              <a:t>)=1</a:t>
            </a:r>
            <a:r>
              <a:rPr lang="zh-CN" altLang="en-US" sz="2800" b="1" dirty="0">
                <a:solidFill>
                  <a:srgbClr val="3366CC"/>
                </a:solidFill>
                <a:latin typeface="Times New Roman" panose="02020603050405020304" pitchFamily="18" charset="0"/>
              </a:rPr>
              <a:t>；</a:t>
            </a:r>
            <a:endParaRPr lang="en-US" altLang="zh-CN" sz="2800" b="1" dirty="0">
              <a:solidFill>
                <a:srgbClr val="3366CC"/>
              </a:solidFill>
              <a:latin typeface="Times New Roman" panose="02020603050405020304" pitchFamily="18" charset="0"/>
            </a:endParaRPr>
          </a:p>
          <a:p>
            <a:pPr>
              <a:lnSpc>
                <a:spcPct val="110000"/>
              </a:lnSpc>
              <a:buFont typeface="Wingdings" panose="05000000000000000000" pitchFamily="2" charset="2"/>
              <a:buChar char="u"/>
            </a:pPr>
            <a:r>
              <a:rPr lang="zh-CN" altLang="en-US" sz="2800" b="1" dirty="0">
                <a:solidFill>
                  <a:srgbClr val="3366CC"/>
                </a:solidFill>
                <a:latin typeface="Times New Roman" panose="02020603050405020304" pitchFamily="18" charset="0"/>
              </a:rPr>
              <a:t> 若</a:t>
            </a:r>
            <a:r>
              <a:rPr lang="en-US" altLang="zh-CN" sz="2800" b="1" i="1" dirty="0">
                <a:solidFill>
                  <a:srgbClr val="3366CC"/>
                </a:solidFill>
                <a:latin typeface="Times New Roman" panose="02020603050405020304" pitchFamily="18" charset="0"/>
              </a:rPr>
              <a:t>p</a:t>
            </a:r>
            <a:r>
              <a:rPr lang="en-US" altLang="zh-CN" sz="2800" b="1" dirty="0">
                <a:solidFill>
                  <a:srgbClr val="3366CC"/>
                </a:solidFill>
                <a:latin typeface="Times New Roman" panose="02020603050405020304" pitchFamily="18" charset="0"/>
              </a:rPr>
              <a:t>(</a:t>
            </a:r>
            <a:r>
              <a:rPr lang="en-US" altLang="zh-CN" sz="2800" b="1" i="1" dirty="0">
                <a:solidFill>
                  <a:srgbClr val="3366CC"/>
                </a:solidFill>
                <a:latin typeface="Times New Roman" panose="02020603050405020304" pitchFamily="18" charset="0"/>
              </a:rPr>
              <a:t>G</a:t>
            </a:r>
            <a:r>
              <a:rPr lang="en-US" altLang="zh-CN" sz="2800" b="1" dirty="0">
                <a:solidFill>
                  <a:srgbClr val="3366CC"/>
                </a:solidFill>
                <a:latin typeface="Times New Roman" panose="02020603050405020304" pitchFamily="18" charset="0"/>
              </a:rPr>
              <a:t>)≥2</a:t>
            </a:r>
            <a:r>
              <a:rPr lang="zh-CN" altLang="en-US" sz="2800" b="1" dirty="0">
                <a:solidFill>
                  <a:srgbClr val="3366CC"/>
                </a:solidFill>
                <a:latin typeface="Times New Roman" panose="02020603050405020304" pitchFamily="18" charset="0"/>
              </a:rPr>
              <a:t>，则</a:t>
            </a:r>
            <a:r>
              <a:rPr lang="en-US" altLang="zh-CN" sz="2800" b="1" i="1" dirty="0">
                <a:solidFill>
                  <a:srgbClr val="3366CC"/>
                </a:solidFill>
                <a:latin typeface="Times New Roman" panose="02020603050405020304" pitchFamily="18" charset="0"/>
              </a:rPr>
              <a:t>G</a:t>
            </a:r>
            <a:r>
              <a:rPr lang="zh-CN" altLang="en-US" sz="2800" b="1" dirty="0">
                <a:solidFill>
                  <a:srgbClr val="3366CC"/>
                </a:solidFill>
                <a:latin typeface="Times New Roman" panose="02020603050405020304" pitchFamily="18" charset="0"/>
              </a:rPr>
              <a:t>一定是非连通的。</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00036A5-9E4C-41FE-87D1-ECE438F665DB}" type="slidenum">
              <a:rPr lang="en-US" altLang="zh-CN" sz="1200">
                <a:latin typeface="Arial Black" panose="020B0A04020102020204" pitchFamily="34" charset="0"/>
              </a:rPr>
              <a:pPr>
                <a:spcBef>
                  <a:spcPct val="0"/>
                </a:spcBef>
                <a:buClrTx/>
                <a:buSzTx/>
                <a:buFontTx/>
                <a:buNone/>
              </a:pPr>
              <a:t>36</a:t>
            </a:fld>
            <a:endParaRPr lang="en-US" altLang="zh-CN" sz="1200">
              <a:latin typeface="Arial Black" panose="020B0A04020102020204" pitchFamily="34" charset="0"/>
            </a:endParaRPr>
          </a:p>
        </p:txBody>
      </p:sp>
      <p:sp>
        <p:nvSpPr>
          <p:cNvPr id="150530" name="Rectangle 2"/>
          <p:cNvSpPr>
            <a:spLocks noGrp="1" noChangeArrowheads="1"/>
          </p:cNvSpPr>
          <p:nvPr>
            <p:ph type="title"/>
          </p:nvPr>
        </p:nvSpPr>
        <p:spPr>
          <a:xfrm>
            <a:off x="338138" y="174625"/>
            <a:ext cx="8002587" cy="795338"/>
          </a:xfrm>
        </p:spPr>
        <p:txBody>
          <a:bodyPr/>
          <a:lstStyle/>
          <a:p>
            <a:pPr>
              <a:defRPr/>
            </a:pPr>
            <a:r>
              <a:rPr lang="zh-CN" altLang="en-US" b="1">
                <a:solidFill>
                  <a:srgbClr val="A50021"/>
                </a:solidFill>
                <a:effectLst>
                  <a:outerShdw blurRad="38100" dist="38100" dir="2700000" algn="tl">
                    <a:srgbClr val="C0C0C0"/>
                  </a:outerShdw>
                </a:effectLst>
                <a:latin typeface="宋体" charset="-122"/>
              </a:rPr>
              <a:t>有向图的连通性</a:t>
            </a:r>
            <a:r>
              <a:rPr lang="zh-CN" altLang="en-US" sz="4000" b="1">
                <a:latin typeface="宋体" charset="-122"/>
              </a:rPr>
              <a:t> </a:t>
            </a:r>
          </a:p>
        </p:txBody>
      </p:sp>
      <p:sp>
        <p:nvSpPr>
          <p:cNvPr id="71684" name="Rectangle 3"/>
          <p:cNvSpPr>
            <a:spLocks noGrp="1" noChangeArrowheads="1"/>
          </p:cNvSpPr>
          <p:nvPr>
            <p:ph type="body" idx="1"/>
          </p:nvPr>
        </p:nvSpPr>
        <p:spPr>
          <a:xfrm>
            <a:off x="338138" y="1340768"/>
            <a:ext cx="8229600" cy="4724400"/>
          </a:xfrm>
        </p:spPr>
        <p:txBody>
          <a:bodyPr/>
          <a:lstStyle/>
          <a:p>
            <a:pPr algn="just">
              <a:buFont typeface="Wingdings" panose="05000000000000000000" pitchFamily="2" charset="2"/>
              <a:buNone/>
            </a:pPr>
            <a:r>
              <a:rPr lang="zh-CN" altLang="en-US" sz="2800" b="1" dirty="0">
                <a:latin typeface="Times New Roman" panose="02020603050405020304" pitchFamily="18" charset="0"/>
              </a:rPr>
              <a:t>设</a:t>
            </a:r>
            <a:r>
              <a:rPr lang="zh-CN" altLang="en-US" sz="2800" b="1" dirty="0">
                <a:effectLst>
                  <a:outerShdw blurRad="38100" dist="38100" dir="2700000" algn="tl">
                    <a:srgbClr val="000000">
                      <a:alpha val="43137"/>
                    </a:srgbClr>
                  </a:outerShdw>
                </a:effectLst>
                <a:latin typeface="Times New Roman" panose="02020603050405020304" pitchFamily="18" charset="0"/>
              </a:rPr>
              <a:t>有向图</a:t>
            </a:r>
            <a:r>
              <a:rPr lang="en-US" altLang="zh-CN" sz="2800" b="1" i="1" dirty="0">
                <a:latin typeface="Times New Roman" panose="02020603050405020304" pitchFamily="18" charset="0"/>
              </a:rPr>
              <a:t>D</a:t>
            </a:r>
            <a:r>
              <a:rPr lang="en-US" altLang="zh-CN" sz="2800" b="1" dirty="0">
                <a:latin typeface="Times New Roman" panose="02020603050405020304" pitchFamily="18" charset="0"/>
              </a:rPr>
              <a:t>=&lt;</a:t>
            </a:r>
            <a:r>
              <a:rPr lang="en-US" altLang="zh-CN" sz="2800" b="1" i="1" dirty="0">
                <a:latin typeface="Times New Roman" panose="02020603050405020304" pitchFamily="18" charset="0"/>
              </a:rPr>
              <a:t>V</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E</a:t>
            </a:r>
            <a:r>
              <a:rPr lang="en-US" altLang="zh-CN" sz="2800" b="1" dirty="0">
                <a:latin typeface="Times New Roman" panose="02020603050405020304" pitchFamily="18" charset="0"/>
              </a:rPr>
              <a:t>&gt;</a:t>
            </a:r>
          </a:p>
          <a:p>
            <a:pPr algn="just">
              <a:buFont typeface="Arial" panose="020B0604020202020204" pitchFamily="34" charset="0"/>
              <a:buChar char="•"/>
            </a:pPr>
            <a:r>
              <a:rPr lang="en-US" altLang="zh-CN" sz="2800" b="1" i="1" dirty="0">
                <a:solidFill>
                  <a:srgbClr val="C00000"/>
                </a:solidFill>
                <a:effectLst>
                  <a:outerShdw blurRad="38100" dist="38100" dir="2700000" algn="tl">
                    <a:srgbClr val="000000">
                      <a:alpha val="43137"/>
                    </a:srgbClr>
                  </a:outerShdw>
                </a:effectLst>
                <a:latin typeface="Times New Roman" panose="02020603050405020304" pitchFamily="18" charset="0"/>
              </a:rPr>
              <a:t>u</a:t>
            </a: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rPr>
              <a:t>可达</a:t>
            </a:r>
            <a:r>
              <a:rPr lang="en-US" altLang="zh-CN" sz="2800" b="1" i="1" dirty="0">
                <a:solidFill>
                  <a:srgbClr val="C00000"/>
                </a:solidFill>
                <a:effectLst>
                  <a:outerShdw blurRad="38100" dist="38100" dir="2700000" algn="tl">
                    <a:srgbClr val="000000">
                      <a:alpha val="43137"/>
                    </a:srgbClr>
                  </a:outerShdw>
                </a:effectLst>
                <a:latin typeface="Times New Roman" panose="02020603050405020304" pitchFamily="18" charset="0"/>
              </a:rPr>
              <a:t>v</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u</a:t>
            </a:r>
            <a:r>
              <a:rPr lang="zh-CN" altLang="en-US" sz="2800" b="1" dirty="0">
                <a:latin typeface="Times New Roman" panose="02020603050405020304" pitchFamily="18" charset="0"/>
              </a:rPr>
              <a:t>到</a:t>
            </a:r>
            <a:r>
              <a:rPr lang="en-US" altLang="zh-CN" sz="2800" b="1" i="1" dirty="0">
                <a:latin typeface="Times New Roman" panose="02020603050405020304" pitchFamily="18" charset="0"/>
              </a:rPr>
              <a:t>v</a:t>
            </a:r>
            <a:r>
              <a:rPr lang="zh-CN" altLang="en-US" sz="2800" b="1" dirty="0">
                <a:latin typeface="Times New Roman" panose="02020603050405020304" pitchFamily="18" charset="0"/>
              </a:rPr>
              <a:t>有通路。</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规定</a:t>
            </a:r>
            <a:r>
              <a:rPr lang="en-US" altLang="zh-CN" sz="2800" b="1" i="1" dirty="0">
                <a:latin typeface="Times New Roman" panose="02020603050405020304" pitchFamily="18" charset="0"/>
              </a:rPr>
              <a:t>u</a:t>
            </a:r>
            <a:r>
              <a:rPr lang="zh-CN" altLang="en-US" sz="2800" b="1" dirty="0">
                <a:latin typeface="Times New Roman" panose="02020603050405020304" pitchFamily="18" charset="0"/>
              </a:rPr>
              <a:t>到自身总是可达的，可达具有自反性和传递性。</a:t>
            </a:r>
            <a:endParaRPr lang="en-US" altLang="zh-CN" sz="2800" b="1" i="1" dirty="0">
              <a:latin typeface="Times New Roman" panose="02020603050405020304" pitchFamily="18" charset="0"/>
            </a:endParaRPr>
          </a:p>
          <a:p>
            <a:pPr algn="just">
              <a:buFont typeface="Arial" panose="020B0604020202020204" pitchFamily="34" charset="0"/>
              <a:buChar char="•"/>
            </a:pPr>
            <a:r>
              <a:rPr lang="en-US" altLang="zh-CN" sz="2800" b="1" i="1" dirty="0">
                <a:solidFill>
                  <a:srgbClr val="C00000"/>
                </a:solidFill>
                <a:effectLst>
                  <a:outerShdw blurRad="38100" dist="38100" dir="2700000" algn="tl">
                    <a:srgbClr val="000000">
                      <a:alpha val="43137"/>
                    </a:srgbClr>
                  </a:outerShdw>
                </a:effectLst>
                <a:latin typeface="Times New Roman" panose="02020603050405020304" pitchFamily="18" charset="0"/>
              </a:rPr>
              <a:t>D</a:t>
            </a: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rPr>
              <a:t>弱连通</a:t>
            </a:r>
            <a:r>
              <a:rPr lang="en-US" altLang="zh-CN" sz="2800" b="1" dirty="0">
                <a:solidFill>
                  <a:srgbClr val="C00000"/>
                </a:solidFill>
                <a:effectLst>
                  <a:outerShdw blurRad="38100" dist="38100" dir="2700000" algn="tl">
                    <a:srgbClr val="000000">
                      <a:alpha val="43137"/>
                    </a:srgbClr>
                  </a:outerShdw>
                </a:effectLst>
                <a:latin typeface="Times New Roman" panose="02020603050405020304" pitchFamily="18" charset="0"/>
              </a:rPr>
              <a:t>(</a:t>
            </a: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rPr>
              <a:t>连通</a:t>
            </a:r>
            <a:r>
              <a:rPr lang="en-US" altLang="zh-CN" sz="2800" b="1" dirty="0">
                <a:solidFill>
                  <a:srgbClr val="C00000"/>
                </a:solidFill>
                <a:effectLst>
                  <a:outerShdw blurRad="38100" dist="38100" dir="2700000" algn="tl">
                    <a:srgbClr val="000000">
                      <a:alpha val="43137"/>
                    </a:srgbClr>
                  </a:outerShdw>
                </a:effectLst>
                <a:latin typeface="Times New Roman" panose="02020603050405020304" pitchFamily="18" charset="0"/>
              </a:rPr>
              <a:t>)</a:t>
            </a:r>
            <a:r>
              <a:rPr lang="zh-CN" altLang="en-US" sz="2800" b="1" dirty="0">
                <a:effectLst>
                  <a:outerShdw blurRad="38100" dist="38100" dir="2700000" algn="tl">
                    <a:srgbClr val="000000">
                      <a:alpha val="43137"/>
                    </a:srgbClr>
                  </a:outerShdw>
                </a:effectLst>
                <a:latin typeface="Times New Roman" panose="02020603050405020304" pitchFamily="18" charset="0"/>
              </a:rPr>
              <a:t>：</a:t>
            </a:r>
            <a:r>
              <a:rPr lang="zh-CN" altLang="en-US" sz="2800" b="1" dirty="0">
                <a:solidFill>
                  <a:srgbClr val="3366CC"/>
                </a:solidFill>
                <a:effectLst>
                  <a:outerShdw blurRad="38100" dist="38100" dir="2700000" algn="tl">
                    <a:srgbClr val="000000">
                      <a:alpha val="43137"/>
                    </a:srgbClr>
                  </a:outerShdw>
                </a:effectLst>
                <a:latin typeface="Times New Roman" panose="02020603050405020304" pitchFamily="18" charset="0"/>
              </a:rPr>
              <a:t>基图</a:t>
            </a:r>
            <a:r>
              <a:rPr lang="zh-CN" altLang="en-US" sz="2800" b="1" dirty="0">
                <a:latin typeface="Times New Roman" panose="02020603050405020304" pitchFamily="18" charset="0"/>
              </a:rPr>
              <a:t>为无向连通图</a:t>
            </a:r>
          </a:p>
          <a:p>
            <a:pPr algn="just">
              <a:buFont typeface="Arial" panose="020B0604020202020204" pitchFamily="34" charset="0"/>
              <a:buChar char="•"/>
            </a:pPr>
            <a:r>
              <a:rPr lang="en-US" altLang="zh-CN" sz="2800" b="1" i="1" dirty="0">
                <a:solidFill>
                  <a:srgbClr val="C00000"/>
                </a:solidFill>
                <a:effectLst>
                  <a:outerShdw blurRad="38100" dist="38100" dir="2700000" algn="tl">
                    <a:srgbClr val="000000">
                      <a:alpha val="43137"/>
                    </a:srgbClr>
                  </a:outerShdw>
                </a:effectLst>
                <a:latin typeface="Times New Roman" panose="02020603050405020304" pitchFamily="18" charset="0"/>
              </a:rPr>
              <a:t>D</a:t>
            </a: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rPr>
              <a:t>单向连通</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rPr>
              <a:t>u</a:t>
            </a:r>
            <a:r>
              <a:rPr lang="en-US" altLang="zh-CN" sz="2800" b="1" dirty="0" err="1">
                <a:latin typeface="Times New Roman" panose="02020603050405020304" pitchFamily="18" charset="0"/>
              </a:rPr>
              <a:t>,</a:t>
            </a:r>
            <a:r>
              <a:rPr lang="en-US" altLang="zh-CN" sz="2800" b="1" i="1" dirty="0" err="1">
                <a:latin typeface="Times New Roman" panose="02020603050405020304" pitchFamily="18" charset="0"/>
              </a:rPr>
              <a:t>v</a:t>
            </a:r>
            <a:r>
              <a:rPr lang="en-US" altLang="zh-CN" sz="2800" b="1" dirty="0" err="1">
                <a:latin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rPr>
              <a:t>V</a:t>
            </a:r>
            <a:r>
              <a:rPr lang="zh-CN" altLang="en-US" sz="2800" b="1" dirty="0">
                <a:latin typeface="Times New Roman" panose="02020603050405020304" pitchFamily="18" charset="0"/>
              </a:rPr>
              <a:t>，</a:t>
            </a:r>
            <a:r>
              <a:rPr lang="en-US" altLang="zh-CN" sz="2800" b="1" i="1" dirty="0">
                <a:latin typeface="Times New Roman" panose="02020603050405020304" pitchFamily="18" charset="0"/>
              </a:rPr>
              <a:t>u</a:t>
            </a:r>
            <a:r>
              <a:rPr lang="zh-CN" altLang="en-US" sz="2800" b="1" dirty="0">
                <a:latin typeface="Times New Roman" panose="02020603050405020304" pitchFamily="18" charset="0"/>
              </a:rPr>
              <a:t>可达</a:t>
            </a:r>
            <a:r>
              <a:rPr lang="en-US" altLang="zh-CN" sz="2800" b="1" i="1" dirty="0">
                <a:latin typeface="Times New Roman" panose="02020603050405020304" pitchFamily="18" charset="0"/>
              </a:rPr>
              <a:t>v</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或</a:t>
            </a:r>
            <a:r>
              <a:rPr lang="en-US" altLang="zh-CN" sz="2800" b="1" i="1" dirty="0">
                <a:latin typeface="Times New Roman" panose="02020603050405020304" pitchFamily="18" charset="0"/>
              </a:rPr>
              <a:t>v</a:t>
            </a:r>
            <a:r>
              <a:rPr lang="zh-CN" altLang="en-US" sz="2800" b="1" dirty="0">
                <a:latin typeface="Times New Roman" panose="02020603050405020304" pitchFamily="18" charset="0"/>
                <a:sym typeface="Symbol" panose="05050102010706020507" pitchFamily="18" charset="2"/>
              </a:rPr>
              <a:t>可达</a:t>
            </a:r>
            <a:r>
              <a:rPr lang="en-US" altLang="zh-CN" sz="2800" b="1" i="1" dirty="0">
                <a:latin typeface="Times New Roman" panose="02020603050405020304" pitchFamily="18" charset="0"/>
              </a:rPr>
              <a:t>u</a:t>
            </a:r>
            <a:r>
              <a:rPr lang="en-US" altLang="zh-CN" sz="2800" b="1" dirty="0">
                <a:latin typeface="Times New Roman" panose="02020603050405020304" pitchFamily="18" charset="0"/>
              </a:rPr>
              <a:t> </a:t>
            </a:r>
          </a:p>
          <a:p>
            <a:pPr algn="just">
              <a:buFont typeface="Arial" panose="020B0604020202020204" pitchFamily="34" charset="0"/>
              <a:buChar char="•"/>
            </a:pPr>
            <a:r>
              <a:rPr lang="en-US" altLang="zh-CN" sz="2800" b="1" i="1" dirty="0">
                <a:solidFill>
                  <a:srgbClr val="C00000"/>
                </a:solidFill>
                <a:effectLst>
                  <a:outerShdw blurRad="38100" dist="38100" dir="2700000" algn="tl">
                    <a:srgbClr val="000000">
                      <a:alpha val="43137"/>
                    </a:srgbClr>
                  </a:outerShdw>
                </a:effectLst>
                <a:latin typeface="Times New Roman" panose="02020603050405020304" pitchFamily="18" charset="0"/>
              </a:rPr>
              <a:t>D</a:t>
            </a: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rPr>
              <a:t>强连通</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rPr>
              <a:t>u</a:t>
            </a:r>
            <a:r>
              <a:rPr lang="en-US" altLang="zh-CN" sz="2800" b="1" dirty="0" err="1">
                <a:latin typeface="Times New Roman" panose="02020603050405020304" pitchFamily="18" charset="0"/>
              </a:rPr>
              <a:t>,</a:t>
            </a:r>
            <a:r>
              <a:rPr lang="en-US" altLang="zh-CN" sz="2800" b="1" i="1" dirty="0" err="1">
                <a:latin typeface="Times New Roman" panose="02020603050405020304" pitchFamily="18" charset="0"/>
              </a:rPr>
              <a:t>v</a:t>
            </a:r>
            <a:r>
              <a:rPr lang="en-US" altLang="zh-CN" sz="2800" b="1" dirty="0" err="1">
                <a:latin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rPr>
              <a:t>V</a:t>
            </a:r>
            <a:r>
              <a:rPr lang="zh-CN" altLang="en-US" sz="2800" b="1" dirty="0">
                <a:latin typeface="Times New Roman" panose="02020603050405020304" pitchFamily="18" charset="0"/>
              </a:rPr>
              <a:t>，</a:t>
            </a:r>
            <a:r>
              <a:rPr lang="en-US" altLang="zh-CN" sz="2800" b="1" i="1" dirty="0">
                <a:latin typeface="Times New Roman" panose="02020603050405020304" pitchFamily="18" charset="0"/>
              </a:rPr>
              <a:t>u</a:t>
            </a:r>
            <a:r>
              <a:rPr lang="zh-CN" altLang="en-US" sz="2800" b="1" dirty="0">
                <a:latin typeface="Times New Roman" panose="02020603050405020304" pitchFamily="18" charset="0"/>
                <a:sym typeface="Symbol" panose="05050102010706020507" pitchFamily="18" charset="2"/>
              </a:rPr>
              <a:t>与</a:t>
            </a:r>
            <a:r>
              <a:rPr lang="en-US" altLang="zh-CN" sz="2800" b="1" i="1" dirty="0">
                <a:latin typeface="Times New Roman" panose="02020603050405020304" pitchFamily="18" charset="0"/>
              </a:rPr>
              <a:t>v</a:t>
            </a:r>
            <a:r>
              <a:rPr lang="zh-CN" altLang="en-US" sz="2800" b="1" dirty="0">
                <a:latin typeface="Times New Roman" panose="02020603050405020304" pitchFamily="18" charset="0"/>
              </a:rPr>
              <a:t>相互可达</a:t>
            </a:r>
          </a:p>
          <a:p>
            <a:pPr>
              <a:buFont typeface="Wingdings" panose="05000000000000000000" pitchFamily="2" charset="2"/>
              <a:buNone/>
            </a:pPr>
            <a:endParaRPr lang="zh-CN" altLang="en-US" sz="2800" b="1" dirty="0">
              <a:latin typeface="Times New Roman" panose="02020603050405020304" pitchFamily="18" charset="0"/>
            </a:endParaRPr>
          </a:p>
          <a:p>
            <a:pPr>
              <a:buFont typeface="Wingdings" panose="05000000000000000000" pitchFamily="2" charset="2"/>
              <a:buNone/>
            </a:pPr>
            <a:r>
              <a:rPr lang="zh-CN" altLang="en-US" sz="2800" b="1" dirty="0">
                <a:solidFill>
                  <a:schemeClr val="bg2"/>
                </a:solidFill>
                <a:effectLst>
                  <a:outerShdw blurRad="38100" dist="38100" dir="2700000" algn="tl">
                    <a:srgbClr val="000000">
                      <a:alpha val="43137"/>
                    </a:srgbClr>
                  </a:outerShdw>
                </a:effectLst>
                <a:latin typeface="Times New Roman" panose="02020603050405020304" pitchFamily="18" charset="0"/>
              </a:rPr>
              <a:t>    强连通 </a:t>
            </a:r>
            <a:r>
              <a:rPr lang="zh-CN" altLang="en-US" sz="2800" b="1" dirty="0">
                <a:solidFill>
                  <a:schemeClr val="bg2"/>
                </a:solidFill>
                <a:effectLst>
                  <a:outerShdw blurRad="38100" dist="38100" dir="2700000" algn="tl">
                    <a:srgbClr val="000000">
                      <a:alpha val="43137"/>
                    </a:srgbClr>
                  </a:outerShdw>
                </a:effectLst>
                <a:latin typeface="Times New Roman" panose="02020603050405020304" pitchFamily="18" charset="0"/>
                <a:sym typeface="Symbol" panose="05050102010706020507" pitchFamily="18" charset="2"/>
              </a:rPr>
              <a:t> </a:t>
            </a:r>
            <a:r>
              <a:rPr lang="zh-CN" altLang="en-US" sz="2800" b="1" dirty="0">
                <a:solidFill>
                  <a:schemeClr val="bg2"/>
                </a:solidFill>
                <a:effectLst>
                  <a:outerShdw blurRad="38100" dist="38100" dir="2700000" algn="tl">
                    <a:srgbClr val="000000">
                      <a:alpha val="43137"/>
                    </a:srgbClr>
                  </a:outerShdw>
                </a:effectLst>
                <a:latin typeface="Times New Roman" panose="02020603050405020304" pitchFamily="18" charset="0"/>
              </a:rPr>
              <a:t>单向连通 </a:t>
            </a:r>
            <a:r>
              <a:rPr lang="zh-CN" altLang="en-US" sz="2800" b="1" dirty="0">
                <a:solidFill>
                  <a:schemeClr val="bg2"/>
                </a:solidFill>
                <a:effectLst>
                  <a:outerShdw blurRad="38100" dist="38100" dir="2700000" algn="tl">
                    <a:srgbClr val="000000">
                      <a:alpha val="43137"/>
                    </a:srgbClr>
                  </a:outerShdw>
                </a:effectLst>
                <a:latin typeface="Times New Roman" panose="02020603050405020304" pitchFamily="18" charset="0"/>
                <a:sym typeface="Symbol" panose="05050102010706020507" pitchFamily="18" charset="2"/>
              </a:rPr>
              <a:t> </a:t>
            </a:r>
            <a:r>
              <a:rPr lang="zh-CN" altLang="en-US" sz="2800" b="1" dirty="0">
                <a:solidFill>
                  <a:schemeClr val="bg2"/>
                </a:solidFill>
                <a:effectLst>
                  <a:outerShdw blurRad="38100" dist="38100" dir="2700000" algn="tl">
                    <a:srgbClr val="000000">
                      <a:alpha val="43137"/>
                    </a:srgbClr>
                  </a:outerShdw>
                </a:effectLst>
                <a:latin typeface="Times New Roman" panose="02020603050405020304" pitchFamily="18" charset="0"/>
              </a:rPr>
              <a:t>弱连通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7C7D16B-9E18-4582-B5A4-7DCA113AC39C}" type="slidenum">
              <a:rPr lang="en-US" altLang="zh-CN" sz="1200">
                <a:latin typeface="Arial Black" panose="020B0A04020102020204" pitchFamily="34" charset="0"/>
              </a:rPr>
              <a:pPr>
                <a:spcBef>
                  <a:spcPct val="0"/>
                </a:spcBef>
                <a:buClrTx/>
                <a:buSzTx/>
                <a:buFontTx/>
                <a:buNone/>
              </a:pPr>
              <a:t>37</a:t>
            </a:fld>
            <a:endParaRPr lang="en-US" altLang="zh-CN" sz="1200">
              <a:latin typeface="Arial Black" panose="020B0A04020102020204" pitchFamily="34" charset="0"/>
            </a:endParaRPr>
          </a:p>
        </p:txBody>
      </p:sp>
      <p:sp>
        <p:nvSpPr>
          <p:cNvPr id="159746" name="Rectangle 2"/>
          <p:cNvSpPr>
            <a:spLocks noGrp="1" noChangeArrowheads="1"/>
          </p:cNvSpPr>
          <p:nvPr>
            <p:ph type="title"/>
          </p:nvPr>
        </p:nvSpPr>
        <p:spPr>
          <a:xfrm>
            <a:off x="338138" y="188913"/>
            <a:ext cx="8002587" cy="795337"/>
          </a:xfrm>
        </p:spPr>
        <p:txBody>
          <a:bodyPr/>
          <a:lstStyle/>
          <a:p>
            <a:pPr>
              <a:defRPr/>
            </a:pPr>
            <a:r>
              <a:rPr lang="zh-CN" altLang="en-US" b="1" dirty="0">
                <a:solidFill>
                  <a:srgbClr val="A50021"/>
                </a:solidFill>
                <a:effectLst>
                  <a:outerShdw blurRad="38100" dist="38100" dir="2700000" algn="tl">
                    <a:srgbClr val="C0C0C0"/>
                  </a:outerShdw>
                </a:effectLst>
                <a:latin typeface="宋体" charset="-122"/>
              </a:rPr>
              <a:t>有向图的连通性</a:t>
            </a:r>
            <a:r>
              <a:rPr lang="en-US" altLang="zh-CN" b="1" dirty="0">
                <a:solidFill>
                  <a:srgbClr val="A50021"/>
                </a:solidFill>
                <a:effectLst>
                  <a:outerShdw blurRad="38100" dist="38100" dir="2700000" algn="tl">
                    <a:srgbClr val="C0C0C0"/>
                  </a:outerShdw>
                </a:effectLst>
                <a:latin typeface="宋体" charset="-122"/>
              </a:rPr>
              <a:t>(</a:t>
            </a:r>
            <a:r>
              <a:rPr lang="zh-CN" altLang="en-US" b="1" dirty="0">
                <a:solidFill>
                  <a:srgbClr val="A50021"/>
                </a:solidFill>
                <a:effectLst>
                  <a:outerShdw blurRad="38100" dist="38100" dir="2700000" algn="tl">
                    <a:srgbClr val="C0C0C0"/>
                  </a:outerShdw>
                </a:effectLst>
                <a:latin typeface="宋体" charset="-122"/>
              </a:rPr>
              <a:t>续</a:t>
            </a:r>
            <a:r>
              <a:rPr lang="en-US" altLang="zh-CN" b="1" dirty="0">
                <a:solidFill>
                  <a:srgbClr val="A50021"/>
                </a:solidFill>
                <a:effectLst>
                  <a:outerShdw blurRad="38100" dist="38100" dir="2700000" algn="tl">
                    <a:srgbClr val="C0C0C0"/>
                  </a:outerShdw>
                </a:effectLst>
                <a:latin typeface="宋体" charset="-122"/>
              </a:rPr>
              <a:t>)</a:t>
            </a:r>
            <a:r>
              <a:rPr lang="en-US" altLang="zh-CN" sz="4000" b="1" dirty="0">
                <a:latin typeface="宋体" charset="-122"/>
              </a:rPr>
              <a:t> </a:t>
            </a:r>
          </a:p>
        </p:txBody>
      </p:sp>
      <p:pic>
        <p:nvPicPr>
          <p:cNvPr id="73732" name="Picture 4" descr="14-12"/>
          <p:cNvPicPr>
            <a:picLocks noChangeAspect="1" noChangeArrowheads="1"/>
          </p:cNvPicPr>
          <p:nvPr/>
        </p:nvPicPr>
        <p:blipFill>
          <a:blip r:embed="rId3">
            <a:extLst>
              <a:ext uri="{28A0092B-C50C-407E-A947-70E740481C1C}">
                <a14:useLocalDpi xmlns:a14="http://schemas.microsoft.com/office/drawing/2010/main" val="0"/>
              </a:ext>
            </a:extLst>
          </a:blip>
          <a:srcRect t="26393"/>
          <a:stretch>
            <a:fillRect/>
          </a:stretch>
        </p:blipFill>
        <p:spPr bwMode="auto">
          <a:xfrm>
            <a:off x="990600" y="2419933"/>
            <a:ext cx="6337300"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3" name="Text Box 5"/>
          <p:cNvSpPr txBox="1">
            <a:spLocks noChangeArrowheads="1"/>
          </p:cNvSpPr>
          <p:nvPr/>
        </p:nvSpPr>
        <p:spPr bwMode="auto">
          <a:xfrm>
            <a:off x="1366466" y="3692947"/>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dirty="0">
                <a:latin typeface="Times New Roman" panose="02020603050405020304" pitchFamily="18" charset="0"/>
              </a:rPr>
              <a:t>(1)</a:t>
            </a:r>
          </a:p>
        </p:txBody>
      </p:sp>
      <p:sp>
        <p:nvSpPr>
          <p:cNvPr id="73734" name="Text Box 6"/>
          <p:cNvSpPr txBox="1">
            <a:spLocks noChangeArrowheads="1"/>
          </p:cNvSpPr>
          <p:nvPr/>
        </p:nvSpPr>
        <p:spPr bwMode="auto">
          <a:xfrm>
            <a:off x="3923928" y="3648497"/>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a:latin typeface="Times New Roman" panose="02020603050405020304" pitchFamily="18" charset="0"/>
              </a:rPr>
              <a:t>(2)</a:t>
            </a:r>
          </a:p>
        </p:txBody>
      </p:sp>
      <p:sp>
        <p:nvSpPr>
          <p:cNvPr id="73735" name="Text Box 7"/>
          <p:cNvSpPr txBox="1">
            <a:spLocks noChangeArrowheads="1"/>
          </p:cNvSpPr>
          <p:nvPr/>
        </p:nvSpPr>
        <p:spPr bwMode="auto">
          <a:xfrm>
            <a:off x="6516316" y="3600872"/>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dirty="0">
                <a:latin typeface="Times New Roman" panose="02020603050405020304" pitchFamily="18" charset="0"/>
              </a:rPr>
              <a:t>(3)</a:t>
            </a:r>
          </a:p>
        </p:txBody>
      </p:sp>
      <p:sp>
        <p:nvSpPr>
          <p:cNvPr id="73736" name="Text Box 8"/>
          <p:cNvSpPr txBox="1">
            <a:spLocks noChangeArrowheads="1"/>
          </p:cNvSpPr>
          <p:nvPr/>
        </p:nvSpPr>
        <p:spPr bwMode="auto">
          <a:xfrm>
            <a:off x="581819" y="1523578"/>
            <a:ext cx="68405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b="1" dirty="0">
                <a:solidFill>
                  <a:schemeClr val="bg2"/>
                </a:solidFill>
                <a:effectLst>
                  <a:outerShdw blurRad="38100" dist="38100" dir="2700000" algn="tl">
                    <a:srgbClr val="000000">
                      <a:alpha val="43137"/>
                    </a:srgbClr>
                  </a:outerShdw>
                </a:effectLst>
                <a:latin typeface="Times New Roman" panose="02020603050405020304" pitchFamily="18" charset="0"/>
              </a:rPr>
              <a:t>例：</a:t>
            </a:r>
            <a:r>
              <a:rPr lang="zh-CN" altLang="en-US" b="1" dirty="0">
                <a:solidFill>
                  <a:schemeClr val="bg2"/>
                </a:solidFill>
                <a:latin typeface="Times New Roman" panose="02020603050405020304" pitchFamily="18" charset="0"/>
              </a:rPr>
              <a:t>判断</a:t>
            </a:r>
            <a:r>
              <a:rPr lang="zh-CN" altLang="en-US" sz="2800" b="1" dirty="0">
                <a:solidFill>
                  <a:schemeClr val="bg2"/>
                </a:solidFill>
                <a:latin typeface="Times New Roman" panose="02020603050405020304" pitchFamily="18" charset="0"/>
              </a:rPr>
              <a:t>下列有向图的连通性</a:t>
            </a:r>
            <a:endParaRPr lang="zh-CN" altLang="en-US" sz="1800" dirty="0">
              <a:solidFill>
                <a:schemeClr val="bg2"/>
              </a:solidFill>
            </a:endParaRPr>
          </a:p>
        </p:txBody>
      </p:sp>
      <p:sp>
        <p:nvSpPr>
          <p:cNvPr id="159755" name="Text Box 11"/>
          <p:cNvSpPr txBox="1">
            <a:spLocks noChangeArrowheads="1"/>
          </p:cNvSpPr>
          <p:nvPr/>
        </p:nvSpPr>
        <p:spPr bwMode="auto">
          <a:xfrm>
            <a:off x="985416" y="4617162"/>
            <a:ext cx="7114976"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b="1" dirty="0">
                <a:solidFill>
                  <a:schemeClr val="bg2"/>
                </a:solidFill>
              </a:rPr>
              <a:t>(1)</a:t>
            </a:r>
            <a:r>
              <a:rPr lang="zh-CN" altLang="en-US" sz="2800" b="1" dirty="0">
                <a:solidFill>
                  <a:schemeClr val="bg2"/>
                </a:solidFill>
              </a:rPr>
              <a:t>强连通</a:t>
            </a:r>
            <a:r>
              <a:rPr lang="en-US" altLang="zh-CN" sz="2800" b="1" dirty="0">
                <a:solidFill>
                  <a:schemeClr val="bg2"/>
                </a:solidFill>
              </a:rPr>
              <a:t>,         (2)</a:t>
            </a:r>
            <a:r>
              <a:rPr lang="zh-CN" altLang="en-US" sz="2800" b="1" dirty="0">
                <a:solidFill>
                  <a:schemeClr val="bg2"/>
                </a:solidFill>
              </a:rPr>
              <a:t>单连通</a:t>
            </a:r>
            <a:r>
              <a:rPr lang="en-US" altLang="zh-CN" sz="2800" b="1" dirty="0">
                <a:solidFill>
                  <a:schemeClr val="bg2"/>
                </a:solidFill>
              </a:rPr>
              <a:t>,        (3) </a:t>
            </a:r>
            <a:r>
              <a:rPr lang="zh-CN" altLang="en-US" sz="2800" b="1" dirty="0">
                <a:solidFill>
                  <a:schemeClr val="bg2"/>
                </a:solidFill>
              </a:rPr>
              <a:t>弱连通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9755"/>
                                        </p:tgtEl>
                                        <p:attrNameLst>
                                          <p:attrName>style.visibility</p:attrName>
                                        </p:attrNameLst>
                                      </p:cBhvr>
                                      <p:to>
                                        <p:strVal val="visible"/>
                                      </p:to>
                                    </p:set>
                                    <p:anim calcmode="lin" valueType="num">
                                      <p:cBhvr additive="base">
                                        <p:cTn id="7" dur="500" fill="hold"/>
                                        <p:tgtEl>
                                          <p:spTgt spid="159755"/>
                                        </p:tgtEl>
                                        <p:attrNameLst>
                                          <p:attrName>ppt_x</p:attrName>
                                        </p:attrNameLst>
                                      </p:cBhvr>
                                      <p:tavLst>
                                        <p:tav tm="0">
                                          <p:val>
                                            <p:strVal val="#ppt_x"/>
                                          </p:val>
                                        </p:tav>
                                        <p:tav tm="100000">
                                          <p:val>
                                            <p:strVal val="#ppt_x"/>
                                          </p:val>
                                        </p:tav>
                                      </p:tavLst>
                                    </p:anim>
                                    <p:anim calcmode="lin" valueType="num">
                                      <p:cBhvr additive="base">
                                        <p:cTn id="8" dur="500" fill="hold"/>
                                        <p:tgtEl>
                                          <p:spTgt spid="1597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5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37B71F8-21C1-4D67-9009-41C932B80C31}" type="slidenum">
              <a:rPr lang="en-US" altLang="zh-CN" sz="1200">
                <a:latin typeface="Arial Black" panose="020B0A04020102020204" pitchFamily="34" charset="0"/>
              </a:rPr>
              <a:pPr>
                <a:spcBef>
                  <a:spcPct val="0"/>
                </a:spcBef>
                <a:buClrTx/>
                <a:buSzTx/>
                <a:buFontTx/>
                <a:buNone/>
              </a:pPr>
              <a:t>38</a:t>
            </a:fld>
            <a:endParaRPr lang="en-US" altLang="zh-CN" sz="1200">
              <a:latin typeface="Arial Black" panose="020B0A04020102020204" pitchFamily="34" charset="0"/>
            </a:endParaRPr>
          </a:p>
        </p:txBody>
      </p:sp>
      <p:sp>
        <p:nvSpPr>
          <p:cNvPr id="147458" name="Rectangle 2"/>
          <p:cNvSpPr>
            <a:spLocks noGrp="1" noChangeArrowheads="1"/>
          </p:cNvSpPr>
          <p:nvPr>
            <p:ph type="title"/>
          </p:nvPr>
        </p:nvSpPr>
        <p:spPr>
          <a:xfrm>
            <a:off x="304800" y="188640"/>
            <a:ext cx="8229600" cy="990600"/>
          </a:xfrm>
        </p:spPr>
        <p:txBody>
          <a:bodyPr/>
          <a:lstStyle/>
          <a:p>
            <a:pPr>
              <a:defRPr/>
            </a:pPr>
            <a:r>
              <a:rPr lang="zh-CN" altLang="en-US" b="1" dirty="0">
                <a:solidFill>
                  <a:srgbClr val="A50021"/>
                </a:solidFill>
                <a:effectLst>
                  <a:outerShdw blurRad="38100" dist="38100" dir="2700000" algn="tl">
                    <a:srgbClr val="C0C0C0"/>
                  </a:outerShdw>
                </a:effectLst>
                <a:latin typeface="宋体" charset="-122"/>
              </a:rPr>
              <a:t>点割集</a:t>
            </a:r>
            <a:r>
              <a:rPr lang="zh-CN" altLang="en-US" sz="4000" b="1" dirty="0">
                <a:latin typeface="宋体" charset="-122"/>
              </a:rPr>
              <a:t> </a:t>
            </a:r>
          </a:p>
        </p:txBody>
      </p:sp>
      <p:sp>
        <p:nvSpPr>
          <p:cNvPr id="147459" name="Rectangle 3"/>
          <p:cNvSpPr>
            <a:spLocks noGrp="1" noChangeArrowheads="1"/>
          </p:cNvSpPr>
          <p:nvPr>
            <p:ph type="body" idx="1"/>
          </p:nvPr>
        </p:nvSpPr>
        <p:spPr>
          <a:xfrm>
            <a:off x="437108" y="1345134"/>
            <a:ext cx="8686800" cy="2015554"/>
          </a:xfrm>
        </p:spPr>
        <p:txBody>
          <a:bodyPr/>
          <a:lstStyle/>
          <a:p>
            <a:pPr algn="just">
              <a:lnSpc>
                <a:spcPct val="90000"/>
              </a:lnSpc>
              <a:buFont typeface="Wingdings" panose="05000000000000000000" pitchFamily="2" charset="2"/>
              <a:buNone/>
              <a:defRPr/>
            </a:pPr>
            <a:r>
              <a:rPr lang="zh-CN" altLang="en-US" b="1" dirty="0">
                <a:solidFill>
                  <a:srgbClr val="3366CC"/>
                </a:solidFill>
                <a:effectLst>
                  <a:outerShdw blurRad="38100" dist="38100" dir="2700000" algn="tl">
                    <a:srgbClr val="C0C0C0"/>
                  </a:outerShdw>
                </a:effectLst>
                <a:latin typeface="Times New Roman" pitchFamily="18" charset="0"/>
              </a:rPr>
              <a:t>记</a:t>
            </a:r>
            <a:r>
              <a:rPr lang="zh-CN" altLang="en-US" sz="2800" b="1" dirty="0">
                <a:solidFill>
                  <a:srgbClr val="3366CC"/>
                </a:solidFill>
                <a:effectLst>
                  <a:outerShdw blurRad="38100" dist="38100" dir="2700000" algn="tl">
                    <a:srgbClr val="C0C0C0"/>
                  </a:outerShdw>
                </a:effectLst>
                <a:latin typeface="Times New Roman" pitchFamily="18" charset="0"/>
              </a:rPr>
              <a:t> </a:t>
            </a:r>
            <a:r>
              <a:rPr lang="zh-CN" altLang="en-US" sz="2800" b="1" dirty="0">
                <a:latin typeface="Times New Roman" pitchFamily="18" charset="0"/>
              </a:rPr>
              <a:t> </a:t>
            </a:r>
            <a:r>
              <a:rPr lang="en-US" altLang="zh-CN" sz="2800" b="1" i="1" dirty="0" err="1">
                <a:latin typeface="Times New Roman" pitchFamily="18" charset="0"/>
              </a:rPr>
              <a:t>G</a:t>
            </a:r>
            <a:r>
              <a:rPr lang="en-US" altLang="zh-CN" sz="2800" b="1" dirty="0" err="1">
                <a:latin typeface="Times New Roman" pitchFamily="18" charset="0"/>
                <a:sym typeface="Symbol" pitchFamily="18" charset="2"/>
              </a:rPr>
              <a:t></a:t>
            </a:r>
            <a:r>
              <a:rPr lang="en-US" altLang="zh-CN" sz="2800" b="1" i="1" dirty="0" err="1">
                <a:latin typeface="Times New Roman" pitchFamily="18" charset="0"/>
              </a:rPr>
              <a:t>v</a:t>
            </a:r>
            <a:r>
              <a:rPr lang="en-US" altLang="zh-CN" sz="2800" b="1" dirty="0">
                <a:latin typeface="Times New Roman" pitchFamily="18" charset="0"/>
              </a:rPr>
              <a:t>: </a:t>
            </a:r>
            <a:r>
              <a:rPr lang="zh-CN" altLang="en-US" sz="2800" b="1" dirty="0">
                <a:latin typeface="Times New Roman" pitchFamily="18" charset="0"/>
              </a:rPr>
              <a:t>从</a:t>
            </a:r>
            <a:r>
              <a:rPr lang="en-US" altLang="zh-CN" sz="2800" b="1" i="1" dirty="0">
                <a:latin typeface="Times New Roman" pitchFamily="18" charset="0"/>
              </a:rPr>
              <a:t>G</a:t>
            </a:r>
            <a:r>
              <a:rPr lang="zh-CN" altLang="en-US" sz="2800" b="1" dirty="0">
                <a:latin typeface="Times New Roman" pitchFamily="18" charset="0"/>
              </a:rPr>
              <a:t>中删除</a:t>
            </a:r>
            <a:r>
              <a:rPr lang="en-US" altLang="zh-CN" sz="2800" b="1" i="1" dirty="0">
                <a:latin typeface="Times New Roman" pitchFamily="18" charset="0"/>
              </a:rPr>
              <a:t>v</a:t>
            </a:r>
            <a:r>
              <a:rPr lang="zh-CN" altLang="en-US" sz="2800" b="1" dirty="0">
                <a:latin typeface="Times New Roman" pitchFamily="18" charset="0"/>
              </a:rPr>
              <a:t>及关联的边。</a:t>
            </a:r>
          </a:p>
          <a:p>
            <a:pPr algn="just">
              <a:lnSpc>
                <a:spcPct val="90000"/>
              </a:lnSpc>
              <a:buFont typeface="Wingdings" panose="05000000000000000000" pitchFamily="2" charset="2"/>
              <a:buNone/>
              <a:defRPr/>
            </a:pPr>
            <a:r>
              <a:rPr lang="zh-CN" altLang="en-US" sz="2800" b="1" dirty="0">
                <a:latin typeface="Times New Roman" pitchFamily="18" charset="0"/>
              </a:rPr>
              <a:t>      </a:t>
            </a:r>
            <a:r>
              <a:rPr lang="en-US" altLang="zh-CN" sz="2800" b="1" i="1" dirty="0">
                <a:latin typeface="Times New Roman" pitchFamily="18" charset="0"/>
              </a:rPr>
              <a:t>G</a:t>
            </a:r>
            <a:r>
              <a:rPr lang="en-US" altLang="zh-CN" sz="2800" b="1" dirty="0">
                <a:latin typeface="Times New Roman" pitchFamily="18" charset="0"/>
                <a:sym typeface="Symbol" pitchFamily="18" charset="2"/>
              </a:rPr>
              <a:t></a:t>
            </a:r>
            <a:r>
              <a:rPr lang="en-US" altLang="zh-CN" sz="2800" b="1" i="1" dirty="0">
                <a:latin typeface="Times New Roman" pitchFamily="18" charset="0"/>
              </a:rPr>
              <a:t>V </a:t>
            </a:r>
            <a:r>
              <a:rPr lang="en-US" altLang="zh-CN" sz="2800" b="1" dirty="0">
                <a:latin typeface="Times New Roman" pitchFamily="18" charset="0"/>
                <a:sym typeface="Symbol" pitchFamily="18" charset="2"/>
              </a:rPr>
              <a:t></a:t>
            </a:r>
            <a:r>
              <a:rPr lang="en-US" altLang="zh-CN" sz="2800" b="1" dirty="0">
                <a:latin typeface="Times New Roman" pitchFamily="18" charset="0"/>
              </a:rPr>
              <a:t>: </a:t>
            </a:r>
            <a:r>
              <a:rPr lang="zh-CN" altLang="en-US" sz="2800" b="1" dirty="0">
                <a:latin typeface="Times New Roman" pitchFamily="18" charset="0"/>
              </a:rPr>
              <a:t>从</a:t>
            </a:r>
            <a:r>
              <a:rPr lang="en-US" altLang="zh-CN" sz="2800" b="1" i="1" dirty="0">
                <a:latin typeface="Times New Roman" pitchFamily="18" charset="0"/>
              </a:rPr>
              <a:t>G</a:t>
            </a:r>
            <a:r>
              <a:rPr lang="zh-CN" altLang="en-US" sz="2800" b="1" dirty="0">
                <a:latin typeface="Times New Roman" pitchFamily="18" charset="0"/>
              </a:rPr>
              <a:t>中删除</a:t>
            </a:r>
            <a:r>
              <a:rPr lang="en-US" altLang="zh-CN" sz="2800" b="1" i="1" dirty="0">
                <a:latin typeface="Times New Roman" pitchFamily="18" charset="0"/>
              </a:rPr>
              <a:t>V </a:t>
            </a:r>
            <a:r>
              <a:rPr lang="en-US" altLang="zh-CN" sz="2800" b="1" dirty="0">
                <a:latin typeface="Times New Roman" pitchFamily="18" charset="0"/>
                <a:sym typeface="Symbol" pitchFamily="18" charset="2"/>
              </a:rPr>
              <a:t></a:t>
            </a:r>
            <a:r>
              <a:rPr lang="zh-CN" altLang="en-US" sz="2800" b="1" dirty="0">
                <a:latin typeface="Times New Roman" pitchFamily="18" charset="0"/>
              </a:rPr>
              <a:t>中</a:t>
            </a:r>
            <a:r>
              <a:rPr lang="zh-CN" altLang="en-US" sz="2800" b="1" u="sng" dirty="0">
                <a:effectLst>
                  <a:outerShdw blurRad="38100" dist="38100" dir="2700000" algn="tl">
                    <a:srgbClr val="000000">
                      <a:alpha val="43137"/>
                    </a:srgbClr>
                  </a:outerShdw>
                </a:effectLst>
                <a:latin typeface="Times New Roman" pitchFamily="18" charset="0"/>
              </a:rPr>
              <a:t>所有的顶点及关联的边</a:t>
            </a:r>
            <a:r>
              <a:rPr lang="zh-CN" altLang="en-US" sz="2800" b="1" dirty="0">
                <a:latin typeface="Times New Roman" pitchFamily="18" charset="0"/>
              </a:rPr>
              <a:t>。</a:t>
            </a:r>
          </a:p>
          <a:p>
            <a:pPr algn="just">
              <a:lnSpc>
                <a:spcPct val="90000"/>
              </a:lnSpc>
              <a:buFont typeface="Wingdings" panose="05000000000000000000" pitchFamily="2" charset="2"/>
              <a:buNone/>
              <a:defRPr/>
            </a:pPr>
            <a:r>
              <a:rPr lang="zh-CN" altLang="en-US" sz="2800" b="1" dirty="0">
                <a:latin typeface="Times New Roman" pitchFamily="18" charset="0"/>
              </a:rPr>
              <a:t>      </a:t>
            </a:r>
            <a:r>
              <a:rPr lang="en-US" altLang="zh-CN" sz="2800" b="1" i="1" dirty="0" err="1">
                <a:latin typeface="Times New Roman" pitchFamily="18" charset="0"/>
              </a:rPr>
              <a:t>G</a:t>
            </a:r>
            <a:r>
              <a:rPr lang="en-US" altLang="zh-CN" sz="2800" b="1" dirty="0" err="1">
                <a:latin typeface="Times New Roman" pitchFamily="18" charset="0"/>
                <a:sym typeface="Symbol" pitchFamily="18" charset="2"/>
              </a:rPr>
              <a:t></a:t>
            </a:r>
            <a:r>
              <a:rPr lang="en-US" altLang="zh-CN" sz="2800" b="1" i="1" dirty="0" err="1">
                <a:latin typeface="Times New Roman" pitchFamily="18" charset="0"/>
              </a:rPr>
              <a:t>e</a:t>
            </a:r>
            <a:r>
              <a:rPr lang="en-US" altLang="zh-CN" sz="2800" b="1" dirty="0">
                <a:latin typeface="Times New Roman" pitchFamily="18" charset="0"/>
              </a:rPr>
              <a:t> : </a:t>
            </a:r>
            <a:r>
              <a:rPr lang="zh-CN" altLang="en-US" sz="2800" b="1" dirty="0">
                <a:latin typeface="Times New Roman" pitchFamily="18" charset="0"/>
              </a:rPr>
              <a:t>从</a:t>
            </a:r>
            <a:r>
              <a:rPr lang="en-US" altLang="zh-CN" sz="2800" b="1" i="1" dirty="0">
                <a:latin typeface="Times New Roman" pitchFamily="18" charset="0"/>
              </a:rPr>
              <a:t>G</a:t>
            </a:r>
            <a:r>
              <a:rPr lang="zh-CN" altLang="en-US" sz="2800" b="1" dirty="0">
                <a:latin typeface="Times New Roman" pitchFamily="18" charset="0"/>
              </a:rPr>
              <a:t>中删除</a:t>
            </a:r>
            <a:r>
              <a:rPr lang="en-US" altLang="zh-CN" sz="2800" b="1" i="1" dirty="0">
                <a:latin typeface="Times New Roman" pitchFamily="18" charset="0"/>
              </a:rPr>
              <a:t>e</a:t>
            </a:r>
            <a:r>
              <a:rPr lang="zh-CN" altLang="en-US" sz="2800" b="1" i="1" dirty="0">
                <a:latin typeface="Times New Roman" pitchFamily="18" charset="0"/>
              </a:rPr>
              <a:t>。</a:t>
            </a:r>
            <a:endParaRPr lang="zh-CN" altLang="en-US" sz="2800" b="1" dirty="0">
              <a:latin typeface="Times New Roman" pitchFamily="18" charset="0"/>
            </a:endParaRPr>
          </a:p>
          <a:p>
            <a:pPr algn="just">
              <a:lnSpc>
                <a:spcPct val="90000"/>
              </a:lnSpc>
              <a:buFont typeface="Wingdings" panose="05000000000000000000" pitchFamily="2" charset="2"/>
              <a:buNone/>
              <a:defRPr/>
            </a:pPr>
            <a:r>
              <a:rPr lang="zh-CN" altLang="en-US" sz="2800" b="1" dirty="0">
                <a:latin typeface="Times New Roman" pitchFamily="18" charset="0"/>
              </a:rPr>
              <a:t>      </a:t>
            </a:r>
            <a:r>
              <a:rPr lang="en-US" altLang="zh-CN" sz="2800" b="1" i="1" dirty="0">
                <a:latin typeface="Times New Roman" pitchFamily="18" charset="0"/>
              </a:rPr>
              <a:t>G</a:t>
            </a:r>
            <a:r>
              <a:rPr lang="en-US" altLang="zh-CN" sz="2800" b="1" dirty="0">
                <a:latin typeface="Times New Roman" pitchFamily="18" charset="0"/>
                <a:sym typeface="Symbol" pitchFamily="18" charset="2"/>
              </a:rPr>
              <a:t></a:t>
            </a:r>
            <a:r>
              <a:rPr lang="en-US" altLang="zh-CN" sz="2800" b="1" i="1" dirty="0">
                <a:latin typeface="Times New Roman" pitchFamily="18" charset="0"/>
              </a:rPr>
              <a:t>E </a:t>
            </a:r>
            <a:r>
              <a:rPr lang="en-US" altLang="zh-CN" sz="2800" b="1" dirty="0">
                <a:latin typeface="Times New Roman" pitchFamily="18" charset="0"/>
                <a:sym typeface="Symbol" pitchFamily="18" charset="2"/>
              </a:rPr>
              <a:t></a:t>
            </a:r>
            <a:r>
              <a:rPr lang="en-US" altLang="zh-CN" sz="2800" b="1" dirty="0">
                <a:latin typeface="Times New Roman" pitchFamily="18" charset="0"/>
              </a:rPr>
              <a:t>: </a:t>
            </a:r>
            <a:r>
              <a:rPr lang="zh-CN" altLang="en-US" sz="2800" b="1" dirty="0">
                <a:latin typeface="Times New Roman" pitchFamily="18" charset="0"/>
              </a:rPr>
              <a:t>从</a:t>
            </a:r>
            <a:r>
              <a:rPr lang="en-US" altLang="zh-CN" sz="2800" b="1" i="1" dirty="0">
                <a:latin typeface="Times New Roman" pitchFamily="18" charset="0"/>
              </a:rPr>
              <a:t>G</a:t>
            </a:r>
            <a:r>
              <a:rPr lang="zh-CN" altLang="en-US" sz="2800" b="1" dirty="0">
                <a:latin typeface="Times New Roman" pitchFamily="18" charset="0"/>
              </a:rPr>
              <a:t>中删除</a:t>
            </a:r>
            <a:r>
              <a:rPr lang="en-US" altLang="zh-CN" sz="2800" b="1" i="1" dirty="0">
                <a:latin typeface="Times New Roman" pitchFamily="18" charset="0"/>
              </a:rPr>
              <a:t>E </a:t>
            </a:r>
            <a:r>
              <a:rPr lang="en-US" altLang="zh-CN" sz="2800" b="1" dirty="0">
                <a:latin typeface="Times New Roman" pitchFamily="18" charset="0"/>
                <a:sym typeface="Symbol" pitchFamily="18" charset="2"/>
              </a:rPr>
              <a:t></a:t>
            </a:r>
            <a:r>
              <a:rPr lang="zh-CN" altLang="en-US" sz="2800" b="1" dirty="0">
                <a:latin typeface="Times New Roman" pitchFamily="18" charset="0"/>
              </a:rPr>
              <a:t>中</a:t>
            </a:r>
            <a:r>
              <a:rPr lang="zh-CN" altLang="en-US" sz="2800" b="1" u="sng" dirty="0">
                <a:effectLst>
                  <a:outerShdw blurRad="38100" dist="38100" dir="2700000" algn="tl">
                    <a:srgbClr val="000000">
                      <a:alpha val="43137"/>
                    </a:srgbClr>
                  </a:outerShdw>
                </a:effectLst>
                <a:latin typeface="Times New Roman" pitchFamily="18" charset="0"/>
              </a:rPr>
              <a:t>所有边</a:t>
            </a:r>
            <a:r>
              <a:rPr lang="zh-CN" altLang="en-US" sz="2800" b="1" dirty="0">
                <a:latin typeface="Times New Roman" pitchFamily="18" charset="0"/>
              </a:rPr>
              <a:t>。</a:t>
            </a:r>
          </a:p>
        </p:txBody>
      </p:sp>
      <p:sp>
        <p:nvSpPr>
          <p:cNvPr id="5" name="Rectangle 3"/>
          <p:cNvSpPr txBox="1">
            <a:spLocks noChangeArrowheads="1"/>
          </p:cNvSpPr>
          <p:nvPr/>
        </p:nvSpPr>
        <p:spPr bwMode="auto">
          <a:xfrm>
            <a:off x="387152" y="3526582"/>
            <a:ext cx="8299648" cy="230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lgn="just">
              <a:lnSpc>
                <a:spcPct val="115000"/>
              </a:lnSpc>
              <a:buFont typeface="Wingdings" panose="05000000000000000000" pitchFamily="2" charset="2"/>
              <a:buNone/>
              <a:defRPr/>
            </a:pPr>
            <a:r>
              <a:rPr lang="zh-CN" altLang="en-US" b="1" kern="0" dirty="0">
                <a:solidFill>
                  <a:srgbClr val="C00000"/>
                </a:solidFill>
                <a:effectLst>
                  <a:outerShdw blurRad="38100" dist="38100" dir="2700000" algn="tl">
                    <a:srgbClr val="000000">
                      <a:alpha val="43137"/>
                    </a:srgbClr>
                  </a:outerShdw>
                </a:effectLst>
                <a:latin typeface="Times New Roman" pitchFamily="18" charset="0"/>
              </a:rPr>
              <a:t>定义</a:t>
            </a:r>
            <a:r>
              <a:rPr lang="zh-CN" altLang="en-US" sz="2800" b="1" kern="0" dirty="0">
                <a:latin typeface="Times New Roman" pitchFamily="18" charset="0"/>
              </a:rPr>
              <a:t> 设无向图</a:t>
            </a:r>
            <a:r>
              <a:rPr lang="en-US" altLang="zh-CN" sz="2800" b="1" i="1" kern="0" dirty="0">
                <a:latin typeface="Times New Roman" pitchFamily="18" charset="0"/>
              </a:rPr>
              <a:t>G</a:t>
            </a:r>
            <a:r>
              <a:rPr lang="en-US" altLang="zh-CN" sz="2800" b="1" kern="0" dirty="0">
                <a:latin typeface="Times New Roman" pitchFamily="18" charset="0"/>
              </a:rPr>
              <a:t>=&lt;</a:t>
            </a:r>
            <a:r>
              <a:rPr lang="en-US" altLang="zh-CN" sz="2800" b="1" i="1" kern="0" dirty="0">
                <a:latin typeface="Times New Roman" pitchFamily="18" charset="0"/>
              </a:rPr>
              <a:t>V</a:t>
            </a:r>
            <a:r>
              <a:rPr lang="en-US" altLang="zh-CN" sz="2800" b="1" kern="0" dirty="0">
                <a:latin typeface="Times New Roman" pitchFamily="18" charset="0"/>
              </a:rPr>
              <a:t>, </a:t>
            </a:r>
            <a:r>
              <a:rPr lang="en-US" altLang="zh-CN" sz="2800" b="1" i="1" kern="0" dirty="0">
                <a:latin typeface="Times New Roman" pitchFamily="18" charset="0"/>
              </a:rPr>
              <a:t>E</a:t>
            </a:r>
            <a:r>
              <a:rPr lang="en-US" altLang="zh-CN" sz="2800" b="1" kern="0" dirty="0">
                <a:latin typeface="Times New Roman" pitchFamily="18" charset="0"/>
              </a:rPr>
              <a:t>&gt;, </a:t>
            </a:r>
            <a:r>
              <a:rPr lang="zh-CN" altLang="en-US" sz="2800" b="1" kern="0" dirty="0">
                <a:latin typeface="Times New Roman" pitchFamily="18" charset="0"/>
              </a:rPr>
              <a:t>如果存在顶点子集</a:t>
            </a:r>
            <a:r>
              <a:rPr lang="en-US" altLang="zh-CN" sz="2800" b="1" i="1" kern="0" dirty="0">
                <a:latin typeface="Times New Roman" pitchFamily="18" charset="0"/>
              </a:rPr>
              <a:t>V </a:t>
            </a:r>
            <a:r>
              <a:rPr lang="en-US" altLang="zh-CN" sz="2800" b="1" kern="0" dirty="0">
                <a:latin typeface="Times New Roman" pitchFamily="18" charset="0"/>
                <a:sym typeface="Symbol" pitchFamily="18" charset="2"/>
              </a:rPr>
              <a:t></a:t>
            </a:r>
            <a:r>
              <a:rPr lang="en-US" altLang="zh-CN" sz="2800" b="1" i="1" kern="0" dirty="0">
                <a:latin typeface="Times New Roman" pitchFamily="18" charset="0"/>
              </a:rPr>
              <a:t>V, </a:t>
            </a:r>
          </a:p>
          <a:p>
            <a:pPr algn="just">
              <a:lnSpc>
                <a:spcPct val="115000"/>
              </a:lnSpc>
              <a:buFont typeface="Wingdings" panose="05000000000000000000" pitchFamily="2" charset="2"/>
              <a:buNone/>
              <a:defRPr/>
            </a:pPr>
            <a:r>
              <a:rPr lang="en-US" altLang="zh-CN" sz="2800" b="1" kern="0" dirty="0">
                <a:latin typeface="Times New Roman" pitchFamily="18" charset="0"/>
              </a:rPr>
              <a:t>     </a:t>
            </a:r>
            <a:r>
              <a:rPr lang="zh-CN" altLang="en-US" sz="2800" b="1" kern="0" dirty="0">
                <a:latin typeface="Times New Roman" pitchFamily="18" charset="0"/>
              </a:rPr>
              <a:t>使</a:t>
            </a:r>
            <a:r>
              <a:rPr lang="en-US" altLang="zh-CN" sz="2800" b="1" i="1" kern="0" dirty="0">
                <a:latin typeface="Times New Roman" pitchFamily="18" charset="0"/>
              </a:rPr>
              <a:t>p</a:t>
            </a:r>
            <a:r>
              <a:rPr lang="en-US" altLang="zh-CN" sz="2800" b="1" kern="0" dirty="0">
                <a:latin typeface="Times New Roman" pitchFamily="18" charset="0"/>
              </a:rPr>
              <a:t>(</a:t>
            </a:r>
            <a:r>
              <a:rPr lang="en-US" altLang="zh-CN" sz="2800" b="1" i="1" kern="0" dirty="0">
                <a:latin typeface="Times New Roman" pitchFamily="18" charset="0"/>
              </a:rPr>
              <a:t>G</a:t>
            </a:r>
            <a:r>
              <a:rPr lang="en-US" altLang="zh-CN" sz="2800" b="1" kern="0" dirty="0">
                <a:latin typeface="Times New Roman" pitchFamily="18" charset="0"/>
                <a:sym typeface="Symbol" pitchFamily="18" charset="2"/>
              </a:rPr>
              <a:t></a:t>
            </a:r>
            <a:r>
              <a:rPr lang="en-US" altLang="zh-CN" sz="2800" b="1" i="1" kern="0" dirty="0">
                <a:latin typeface="Times New Roman" pitchFamily="18" charset="0"/>
              </a:rPr>
              <a:t>V </a:t>
            </a:r>
            <a:r>
              <a:rPr lang="en-US" altLang="zh-CN" sz="2800" b="1" kern="0" dirty="0">
                <a:latin typeface="Times New Roman" pitchFamily="18" charset="0"/>
                <a:sym typeface="Symbol" pitchFamily="18" charset="2"/>
              </a:rPr>
              <a:t></a:t>
            </a:r>
            <a:r>
              <a:rPr lang="en-US" altLang="zh-CN" sz="2800" b="1" kern="0" dirty="0">
                <a:latin typeface="Times New Roman" pitchFamily="18" charset="0"/>
              </a:rPr>
              <a:t>)&gt;</a:t>
            </a:r>
            <a:r>
              <a:rPr lang="en-US" altLang="zh-CN" sz="2800" b="1" i="1" kern="0" dirty="0">
                <a:latin typeface="Times New Roman" pitchFamily="18" charset="0"/>
              </a:rPr>
              <a:t>p</a:t>
            </a:r>
            <a:r>
              <a:rPr lang="en-US" altLang="zh-CN" sz="2800" b="1" kern="0" dirty="0">
                <a:latin typeface="Times New Roman" pitchFamily="18" charset="0"/>
              </a:rPr>
              <a:t>(</a:t>
            </a:r>
            <a:r>
              <a:rPr lang="en-US" altLang="zh-CN" sz="2800" b="1" i="1" kern="0" dirty="0">
                <a:latin typeface="Times New Roman" pitchFamily="18" charset="0"/>
              </a:rPr>
              <a:t>G</a:t>
            </a:r>
            <a:r>
              <a:rPr lang="en-US" altLang="zh-CN" sz="2800" b="1" kern="0" dirty="0">
                <a:latin typeface="Times New Roman" pitchFamily="18" charset="0"/>
              </a:rPr>
              <a:t>), </a:t>
            </a:r>
            <a:r>
              <a:rPr lang="zh-CN" altLang="en-US" sz="2800" b="1" kern="0" dirty="0">
                <a:latin typeface="Times New Roman" pitchFamily="18" charset="0"/>
              </a:rPr>
              <a:t>而且删除</a:t>
            </a:r>
            <a:r>
              <a:rPr lang="en-US" altLang="zh-CN" sz="2800" b="1" i="1" kern="0" dirty="0">
                <a:latin typeface="Times New Roman" pitchFamily="18" charset="0"/>
              </a:rPr>
              <a:t>V </a:t>
            </a:r>
            <a:r>
              <a:rPr lang="en-US" altLang="zh-CN" sz="2800" b="1" kern="0" dirty="0">
                <a:latin typeface="Times New Roman" pitchFamily="18" charset="0"/>
                <a:sym typeface="Symbol" pitchFamily="18" charset="2"/>
              </a:rPr>
              <a:t></a:t>
            </a:r>
            <a:r>
              <a:rPr lang="zh-CN" altLang="en-US" sz="2800" b="1" kern="0" dirty="0">
                <a:latin typeface="Times New Roman" pitchFamily="18" charset="0"/>
              </a:rPr>
              <a:t>的任何真子集</a:t>
            </a:r>
            <a:r>
              <a:rPr lang="en-US" altLang="zh-CN" sz="2800" b="1" i="1" kern="0" dirty="0">
                <a:latin typeface="Times New Roman" pitchFamily="18" charset="0"/>
                <a:sym typeface="Symbol" pitchFamily="18" charset="2"/>
              </a:rPr>
              <a:t>V </a:t>
            </a:r>
            <a:r>
              <a:rPr lang="en-US" altLang="zh-CN" sz="2800" b="1" kern="0" dirty="0">
                <a:cs typeface="Times New Roman" pitchFamily="18" charset="0"/>
                <a:sym typeface="Symbol" pitchFamily="18" charset="2"/>
              </a:rPr>
              <a:t></a:t>
            </a:r>
            <a:r>
              <a:rPr lang="zh-CN" altLang="en-US" sz="2800" b="1" kern="0" dirty="0">
                <a:latin typeface="Times New Roman" pitchFamily="18" charset="0"/>
              </a:rPr>
              <a:t>后</a:t>
            </a:r>
          </a:p>
          <a:p>
            <a:pPr algn="just">
              <a:lnSpc>
                <a:spcPct val="115000"/>
              </a:lnSpc>
              <a:buFont typeface="Wingdings" panose="05000000000000000000" pitchFamily="2" charset="2"/>
              <a:buNone/>
              <a:defRPr/>
            </a:pPr>
            <a:r>
              <a:rPr lang="zh-CN" altLang="en-US" sz="2800" b="1" kern="0" dirty="0">
                <a:latin typeface="Times New Roman" pitchFamily="18" charset="0"/>
              </a:rPr>
              <a:t>  （</a:t>
            </a:r>
            <a:r>
              <a:rPr lang="zh-CN" altLang="en-US" sz="2800" b="1" kern="0" dirty="0">
                <a:sym typeface="Symbol" pitchFamily="18" charset="2"/>
              </a:rPr>
              <a:t> </a:t>
            </a:r>
            <a:r>
              <a:rPr lang="en-US" altLang="zh-CN" sz="2800" b="1" i="1" kern="0" dirty="0">
                <a:latin typeface="Times New Roman" pitchFamily="18" charset="0"/>
                <a:sym typeface="Symbol" pitchFamily="18" charset="2"/>
              </a:rPr>
              <a:t>V </a:t>
            </a:r>
            <a:r>
              <a:rPr lang="en-US" altLang="zh-CN" sz="2800" b="1" kern="0" dirty="0">
                <a:cs typeface="Times New Roman" pitchFamily="18" charset="0"/>
                <a:sym typeface="Symbol" pitchFamily="18" charset="2"/>
              </a:rPr>
              <a:t></a:t>
            </a:r>
            <a:r>
              <a:rPr lang="en-US" altLang="zh-CN" sz="2800" b="1" kern="0" dirty="0">
                <a:latin typeface="Times New Roman" pitchFamily="18" charset="0"/>
                <a:sym typeface="Symbol" pitchFamily="18" charset="2"/>
              </a:rPr>
              <a:t></a:t>
            </a:r>
            <a:r>
              <a:rPr lang="en-US" altLang="zh-CN" sz="2800" b="1" i="1" kern="0" dirty="0">
                <a:latin typeface="Times New Roman" pitchFamily="18" charset="0"/>
              </a:rPr>
              <a:t>V </a:t>
            </a:r>
            <a:r>
              <a:rPr lang="en-US" altLang="zh-CN" sz="2800" b="1" kern="0" dirty="0">
                <a:cs typeface="Times New Roman" pitchFamily="18" charset="0"/>
                <a:sym typeface="Symbol" pitchFamily="18" charset="2"/>
              </a:rPr>
              <a:t></a:t>
            </a:r>
            <a:r>
              <a:rPr lang="zh-CN" altLang="en-US" sz="2800" b="1" kern="0" dirty="0">
                <a:latin typeface="Times New Roman" pitchFamily="18" charset="0"/>
                <a:sym typeface="Symbol" pitchFamily="18" charset="2"/>
              </a:rPr>
              <a:t>），</a:t>
            </a:r>
            <a:r>
              <a:rPr lang="en-US" altLang="zh-CN" sz="2800" b="1" i="1" kern="0" dirty="0">
                <a:latin typeface="Times New Roman" pitchFamily="18" charset="0"/>
              </a:rPr>
              <a:t>p</a:t>
            </a:r>
            <a:r>
              <a:rPr lang="en-US" altLang="zh-CN" sz="2800" b="1" kern="0" dirty="0">
                <a:latin typeface="Times New Roman" pitchFamily="18" charset="0"/>
              </a:rPr>
              <a:t>(</a:t>
            </a:r>
            <a:r>
              <a:rPr lang="en-US" altLang="zh-CN" sz="2800" b="1" i="1" kern="0" dirty="0">
                <a:latin typeface="Times New Roman" pitchFamily="18" charset="0"/>
              </a:rPr>
              <a:t>G</a:t>
            </a:r>
            <a:r>
              <a:rPr lang="en-US" altLang="zh-CN" sz="2800" b="1" kern="0" dirty="0">
                <a:latin typeface="Times New Roman" pitchFamily="18" charset="0"/>
                <a:sym typeface="Symbol" pitchFamily="18" charset="2"/>
              </a:rPr>
              <a:t></a:t>
            </a:r>
            <a:r>
              <a:rPr lang="en-US" altLang="zh-CN" sz="2800" b="1" i="1" kern="0" dirty="0">
                <a:latin typeface="Times New Roman" pitchFamily="18" charset="0"/>
              </a:rPr>
              <a:t>V </a:t>
            </a:r>
            <a:r>
              <a:rPr lang="en-US" altLang="zh-CN" sz="2800" b="1" kern="0" dirty="0">
                <a:latin typeface="Times New Roman" pitchFamily="18" charset="0"/>
                <a:sym typeface="Symbol" pitchFamily="18" charset="2"/>
              </a:rPr>
              <a:t></a:t>
            </a:r>
            <a:r>
              <a:rPr lang="en-US" altLang="zh-CN" sz="2800" b="1" kern="0" dirty="0">
                <a:latin typeface="Times New Roman" pitchFamily="18" charset="0"/>
              </a:rPr>
              <a:t>)=</a:t>
            </a:r>
            <a:r>
              <a:rPr lang="en-US" altLang="zh-CN" sz="2800" b="1" i="1" kern="0" dirty="0">
                <a:latin typeface="Times New Roman" pitchFamily="18" charset="0"/>
              </a:rPr>
              <a:t>p</a:t>
            </a:r>
            <a:r>
              <a:rPr lang="en-US" altLang="zh-CN" sz="2800" b="1" kern="0" dirty="0">
                <a:latin typeface="Times New Roman" pitchFamily="18" charset="0"/>
              </a:rPr>
              <a:t>(</a:t>
            </a:r>
            <a:r>
              <a:rPr lang="en-US" altLang="zh-CN" sz="2800" b="1" i="1" kern="0" dirty="0">
                <a:latin typeface="Times New Roman" pitchFamily="18" charset="0"/>
              </a:rPr>
              <a:t>G</a:t>
            </a:r>
            <a:r>
              <a:rPr lang="en-US" altLang="zh-CN" sz="2800" b="1" kern="0" dirty="0">
                <a:latin typeface="Times New Roman" pitchFamily="18" charset="0"/>
              </a:rPr>
              <a:t>), </a:t>
            </a:r>
            <a:r>
              <a:rPr lang="zh-CN" altLang="en-US" sz="2800" b="1" kern="0" dirty="0">
                <a:latin typeface="Times New Roman" pitchFamily="18" charset="0"/>
              </a:rPr>
              <a:t>则称</a:t>
            </a:r>
            <a:r>
              <a:rPr lang="en-US" altLang="zh-CN" sz="2800" b="1" i="1" kern="0" dirty="0">
                <a:latin typeface="Times New Roman" pitchFamily="18" charset="0"/>
              </a:rPr>
              <a:t>V </a:t>
            </a:r>
            <a:r>
              <a:rPr lang="en-US" altLang="zh-CN" sz="2800" b="1" kern="0" dirty="0">
                <a:latin typeface="Times New Roman" pitchFamily="18" charset="0"/>
                <a:sym typeface="Symbol" pitchFamily="18" charset="2"/>
              </a:rPr>
              <a:t></a:t>
            </a:r>
            <a:r>
              <a:rPr lang="zh-CN" altLang="en-US" sz="2800" b="1" kern="0" dirty="0">
                <a:latin typeface="Times New Roman" pitchFamily="18" charset="0"/>
              </a:rPr>
              <a:t>为</a:t>
            </a:r>
            <a:r>
              <a:rPr lang="en-US" altLang="zh-CN" sz="2800" b="1" i="1" kern="0" dirty="0">
                <a:latin typeface="Times New Roman" pitchFamily="18" charset="0"/>
              </a:rPr>
              <a:t>G</a:t>
            </a:r>
            <a:r>
              <a:rPr lang="zh-CN" altLang="en-US" sz="2800" b="1" kern="0" dirty="0">
                <a:latin typeface="Times New Roman" pitchFamily="18" charset="0"/>
              </a:rPr>
              <a:t>的</a:t>
            </a:r>
            <a:r>
              <a:rPr lang="zh-CN" altLang="en-US" sz="2800" b="1" kern="0" dirty="0">
                <a:solidFill>
                  <a:srgbClr val="C00000"/>
                </a:solidFill>
                <a:latin typeface="Times New Roman" pitchFamily="18" charset="0"/>
              </a:rPr>
              <a:t>点割集</a:t>
            </a:r>
            <a:r>
              <a:rPr lang="zh-CN" altLang="en-US" sz="2800" b="1" kern="0" dirty="0">
                <a:latin typeface="Times New Roman" pitchFamily="18" charset="0"/>
              </a:rPr>
              <a:t>。若</a:t>
            </a:r>
            <a:r>
              <a:rPr lang="en-US" altLang="zh-CN" sz="2800" b="1" kern="0" dirty="0">
                <a:latin typeface="Times New Roman" pitchFamily="18" charset="0"/>
              </a:rPr>
              <a:t>{</a:t>
            </a:r>
            <a:r>
              <a:rPr lang="en-US" altLang="zh-CN" sz="2800" b="1" i="1" kern="0" dirty="0">
                <a:latin typeface="Times New Roman" pitchFamily="18" charset="0"/>
              </a:rPr>
              <a:t>v</a:t>
            </a:r>
            <a:r>
              <a:rPr lang="en-US" altLang="zh-CN" sz="2800" b="1" kern="0" dirty="0">
                <a:latin typeface="Times New Roman" pitchFamily="18" charset="0"/>
              </a:rPr>
              <a:t>}</a:t>
            </a:r>
            <a:r>
              <a:rPr lang="zh-CN" altLang="en-US" sz="2800" b="1" kern="0" dirty="0">
                <a:latin typeface="Times New Roman" pitchFamily="18" charset="0"/>
              </a:rPr>
              <a:t>为点割集</a:t>
            </a:r>
            <a:r>
              <a:rPr lang="en-US" altLang="zh-CN" sz="2800" b="1" kern="0" dirty="0">
                <a:latin typeface="Times New Roman" pitchFamily="18" charset="0"/>
              </a:rPr>
              <a:t>, </a:t>
            </a:r>
            <a:r>
              <a:rPr lang="zh-CN" altLang="en-US" sz="2800" b="1" kern="0" dirty="0">
                <a:latin typeface="Times New Roman" pitchFamily="18" charset="0"/>
              </a:rPr>
              <a:t>则称</a:t>
            </a:r>
            <a:r>
              <a:rPr lang="en-US" altLang="zh-CN" sz="2800" b="1" i="1" kern="0" dirty="0">
                <a:latin typeface="Times New Roman" pitchFamily="18" charset="0"/>
              </a:rPr>
              <a:t>v</a:t>
            </a:r>
            <a:r>
              <a:rPr lang="zh-CN" altLang="en-US" sz="2800" b="1" kern="0" dirty="0">
                <a:latin typeface="Times New Roman" pitchFamily="18" charset="0"/>
              </a:rPr>
              <a:t>为</a:t>
            </a:r>
            <a:r>
              <a:rPr lang="zh-CN" altLang="en-US" sz="2800" b="1" kern="0" dirty="0">
                <a:solidFill>
                  <a:srgbClr val="C00000"/>
                </a:solidFill>
                <a:latin typeface="Times New Roman" pitchFamily="18" charset="0"/>
              </a:rPr>
              <a:t>割点</a:t>
            </a:r>
            <a:r>
              <a:rPr lang="zh-CN" altLang="en-US" sz="2800" b="1" kern="0" dirty="0">
                <a:latin typeface="Times New Roman" pitchFamily="18" charset="0"/>
              </a:rPr>
              <a:t>。</a:t>
            </a:r>
            <a:endParaRPr lang="en-US" altLang="zh-CN" sz="2800" b="1" kern="0" dirty="0">
              <a:latin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37AD34A-DB5B-4A2F-8017-C8B86E1C3773}" type="slidenum">
              <a:rPr lang="en-US" altLang="zh-CN" sz="1200">
                <a:latin typeface="Arial Black" panose="020B0A04020102020204" pitchFamily="34" charset="0"/>
              </a:rPr>
              <a:pPr>
                <a:spcBef>
                  <a:spcPct val="0"/>
                </a:spcBef>
                <a:buClrTx/>
                <a:buSzTx/>
                <a:buFontTx/>
                <a:buNone/>
              </a:pPr>
              <a:t>39</a:t>
            </a:fld>
            <a:endParaRPr lang="en-US" altLang="zh-CN" sz="1200">
              <a:latin typeface="Arial Black" panose="020B0A04020102020204" pitchFamily="34" charset="0"/>
            </a:endParaRPr>
          </a:p>
        </p:txBody>
      </p:sp>
      <p:sp>
        <p:nvSpPr>
          <p:cNvPr id="148482" name="Rectangle 2"/>
          <p:cNvSpPr>
            <a:spLocks noGrp="1" noChangeArrowheads="1"/>
          </p:cNvSpPr>
          <p:nvPr>
            <p:ph type="title"/>
          </p:nvPr>
        </p:nvSpPr>
        <p:spPr>
          <a:xfrm>
            <a:off x="280193" y="161381"/>
            <a:ext cx="8002588" cy="1039813"/>
          </a:xfrm>
        </p:spPr>
        <p:txBody>
          <a:bodyPr/>
          <a:lstStyle/>
          <a:p>
            <a:pPr>
              <a:defRPr/>
            </a:pPr>
            <a:r>
              <a:rPr lang="zh-CN" altLang="en-US" b="1" dirty="0">
                <a:solidFill>
                  <a:srgbClr val="A50021"/>
                </a:solidFill>
                <a:effectLst>
                  <a:outerShdw blurRad="38100" dist="38100" dir="2700000" algn="tl">
                    <a:srgbClr val="C0C0C0"/>
                  </a:outerShdw>
                </a:effectLst>
                <a:latin typeface="宋体" charset="-122"/>
              </a:rPr>
              <a:t>点割集</a:t>
            </a:r>
            <a:r>
              <a:rPr lang="en-US" altLang="zh-CN" b="1" dirty="0">
                <a:solidFill>
                  <a:srgbClr val="A50021"/>
                </a:solidFill>
                <a:effectLst>
                  <a:outerShdw blurRad="38100" dist="38100" dir="2700000" algn="tl">
                    <a:srgbClr val="C0C0C0"/>
                  </a:outerShdw>
                </a:effectLst>
                <a:latin typeface="宋体" charset="-122"/>
              </a:rPr>
              <a:t>(</a:t>
            </a:r>
            <a:r>
              <a:rPr lang="zh-CN" altLang="en-US" b="1" dirty="0">
                <a:solidFill>
                  <a:srgbClr val="A50021"/>
                </a:solidFill>
                <a:effectLst>
                  <a:outerShdw blurRad="38100" dist="38100" dir="2700000" algn="tl">
                    <a:srgbClr val="C0C0C0"/>
                  </a:outerShdw>
                </a:effectLst>
                <a:latin typeface="宋体" charset="-122"/>
              </a:rPr>
              <a:t>续</a:t>
            </a:r>
            <a:r>
              <a:rPr lang="en-US" altLang="zh-CN" b="1" dirty="0">
                <a:solidFill>
                  <a:srgbClr val="A50021"/>
                </a:solidFill>
                <a:effectLst>
                  <a:outerShdw blurRad="38100" dist="38100" dir="2700000" algn="tl">
                    <a:srgbClr val="C0C0C0"/>
                  </a:outerShdw>
                </a:effectLst>
                <a:latin typeface="宋体" charset="-122"/>
              </a:rPr>
              <a:t>)</a:t>
            </a:r>
          </a:p>
        </p:txBody>
      </p:sp>
      <p:sp>
        <p:nvSpPr>
          <p:cNvPr id="77828" name="Rectangle 3"/>
          <p:cNvSpPr>
            <a:spLocks noGrp="1" noChangeArrowheads="1"/>
          </p:cNvSpPr>
          <p:nvPr>
            <p:ph type="body" idx="1"/>
          </p:nvPr>
        </p:nvSpPr>
        <p:spPr>
          <a:xfrm>
            <a:off x="457200" y="1469480"/>
            <a:ext cx="8229600" cy="1143000"/>
          </a:xfrm>
        </p:spPr>
        <p:txBody>
          <a:bodyPr/>
          <a:lstStyle/>
          <a:p>
            <a:pPr>
              <a:buFont typeface="Wingdings" panose="05000000000000000000" pitchFamily="2" charset="2"/>
              <a:buNone/>
            </a:pPr>
            <a:r>
              <a:rPr lang="zh-CN" altLang="en-US" b="1" dirty="0">
                <a:solidFill>
                  <a:srgbClr val="3366CC"/>
                </a:solidFill>
                <a:effectLst>
                  <a:outerShdw blurRad="38100" dist="38100" dir="2700000" algn="tl">
                    <a:srgbClr val="000000">
                      <a:alpha val="43137"/>
                    </a:srgbClr>
                  </a:outerShdw>
                </a:effectLst>
                <a:latin typeface="Times New Roman" panose="02020603050405020304" pitchFamily="18" charset="0"/>
              </a:rPr>
              <a:t>例</a:t>
            </a:r>
            <a:r>
              <a:rPr lang="zh-CN" altLang="en-US" sz="2800" b="1" dirty="0">
                <a:solidFill>
                  <a:srgbClr val="003399"/>
                </a:solidFill>
                <a:latin typeface="Times New Roman" panose="02020603050405020304" pitchFamily="18" charset="0"/>
              </a:rPr>
              <a:t>   </a:t>
            </a:r>
            <a:r>
              <a:rPr lang="en-US" altLang="zh-CN" sz="2800" b="1" dirty="0">
                <a:solidFill>
                  <a:srgbClr val="003399"/>
                </a:solidFill>
                <a:latin typeface="Times New Roman" panose="02020603050405020304" pitchFamily="18" charset="0"/>
              </a:rPr>
              <a:t>{</a:t>
            </a:r>
            <a:r>
              <a:rPr lang="en-US" altLang="zh-CN" sz="2800" b="1" i="1" dirty="0">
                <a:solidFill>
                  <a:srgbClr val="003399"/>
                </a:solidFill>
                <a:latin typeface="Times New Roman" panose="02020603050405020304" pitchFamily="18" charset="0"/>
              </a:rPr>
              <a:t>v</a:t>
            </a:r>
            <a:r>
              <a:rPr lang="en-US" altLang="zh-CN" sz="2800" b="1" baseline="-30000" dirty="0">
                <a:solidFill>
                  <a:srgbClr val="003399"/>
                </a:solidFill>
                <a:latin typeface="Times New Roman" panose="02020603050405020304" pitchFamily="18" charset="0"/>
              </a:rPr>
              <a:t>1</a:t>
            </a:r>
            <a:r>
              <a:rPr lang="en-US" altLang="zh-CN" sz="2800" b="1" dirty="0">
                <a:solidFill>
                  <a:srgbClr val="003399"/>
                </a:solidFill>
                <a:latin typeface="Times New Roman" panose="02020603050405020304" pitchFamily="18" charset="0"/>
              </a:rPr>
              <a:t>,</a:t>
            </a:r>
            <a:r>
              <a:rPr lang="en-US" altLang="zh-CN" sz="2800" b="1" i="1" dirty="0">
                <a:solidFill>
                  <a:srgbClr val="003399"/>
                </a:solidFill>
                <a:latin typeface="Times New Roman" panose="02020603050405020304" pitchFamily="18" charset="0"/>
              </a:rPr>
              <a:t>v</a:t>
            </a:r>
            <a:r>
              <a:rPr lang="en-US" altLang="zh-CN" sz="2800" b="1" baseline="-30000" dirty="0">
                <a:solidFill>
                  <a:srgbClr val="003399"/>
                </a:solidFill>
                <a:latin typeface="Times New Roman" panose="02020603050405020304" pitchFamily="18" charset="0"/>
              </a:rPr>
              <a:t>4</a:t>
            </a:r>
            <a:r>
              <a:rPr lang="en-US" altLang="zh-CN" sz="2800" b="1" dirty="0">
                <a:solidFill>
                  <a:srgbClr val="003399"/>
                </a:solidFill>
                <a:latin typeface="Times New Roman" panose="02020603050405020304" pitchFamily="18" charset="0"/>
              </a:rPr>
              <a:t>}, {</a:t>
            </a:r>
            <a:r>
              <a:rPr lang="en-US" altLang="zh-CN" sz="2800" b="1" i="1" dirty="0">
                <a:solidFill>
                  <a:srgbClr val="003399"/>
                </a:solidFill>
                <a:latin typeface="Times New Roman" panose="02020603050405020304" pitchFamily="18" charset="0"/>
              </a:rPr>
              <a:t>v</a:t>
            </a:r>
            <a:r>
              <a:rPr lang="en-US" altLang="zh-CN" sz="2800" b="1" baseline="-30000" dirty="0">
                <a:solidFill>
                  <a:srgbClr val="003399"/>
                </a:solidFill>
                <a:latin typeface="Times New Roman" panose="02020603050405020304" pitchFamily="18" charset="0"/>
              </a:rPr>
              <a:t>6</a:t>
            </a:r>
            <a:r>
              <a:rPr lang="en-US" altLang="zh-CN" sz="2800" b="1" dirty="0">
                <a:solidFill>
                  <a:srgbClr val="003399"/>
                </a:solidFill>
                <a:latin typeface="Times New Roman" panose="02020603050405020304" pitchFamily="18" charset="0"/>
              </a:rPr>
              <a:t>}</a:t>
            </a:r>
            <a:r>
              <a:rPr lang="zh-CN" altLang="en-US" sz="2800" b="1" dirty="0">
                <a:solidFill>
                  <a:srgbClr val="003399"/>
                </a:solidFill>
                <a:latin typeface="Times New Roman" panose="02020603050405020304" pitchFamily="18" charset="0"/>
              </a:rPr>
              <a:t>是点割集，</a:t>
            </a:r>
            <a:r>
              <a:rPr lang="en-US" altLang="zh-CN" sz="2800" b="1" dirty="0">
                <a:solidFill>
                  <a:srgbClr val="003399"/>
                </a:solidFill>
                <a:latin typeface="Times New Roman" panose="02020603050405020304" pitchFamily="18" charset="0"/>
              </a:rPr>
              <a:t> </a:t>
            </a:r>
            <a:r>
              <a:rPr lang="en-US" altLang="zh-CN" sz="2800" b="1" i="1" dirty="0">
                <a:solidFill>
                  <a:srgbClr val="003399"/>
                </a:solidFill>
                <a:latin typeface="Times New Roman" panose="02020603050405020304" pitchFamily="18" charset="0"/>
              </a:rPr>
              <a:t>v</a:t>
            </a:r>
            <a:r>
              <a:rPr lang="en-US" altLang="zh-CN" sz="2800" b="1" baseline="-30000" dirty="0">
                <a:solidFill>
                  <a:srgbClr val="003399"/>
                </a:solidFill>
                <a:latin typeface="Times New Roman" panose="02020603050405020304" pitchFamily="18" charset="0"/>
              </a:rPr>
              <a:t>6</a:t>
            </a:r>
            <a:r>
              <a:rPr lang="zh-CN" altLang="en-US" sz="2800" b="1" dirty="0">
                <a:solidFill>
                  <a:srgbClr val="003399"/>
                </a:solidFill>
                <a:latin typeface="Times New Roman" panose="02020603050405020304" pitchFamily="18" charset="0"/>
              </a:rPr>
              <a:t>是割点。</a:t>
            </a:r>
            <a:r>
              <a:rPr lang="en-US" altLang="zh-CN" sz="2800" b="1" dirty="0">
                <a:solidFill>
                  <a:srgbClr val="003399"/>
                </a:solidFill>
                <a:latin typeface="Times New Roman" panose="02020603050405020304" pitchFamily="18" charset="0"/>
              </a:rPr>
              <a:t> </a:t>
            </a:r>
          </a:p>
          <a:p>
            <a:pPr>
              <a:buFont typeface="Wingdings" panose="05000000000000000000" pitchFamily="2" charset="2"/>
              <a:buNone/>
            </a:pPr>
            <a:r>
              <a:rPr lang="en-US" altLang="zh-CN" sz="2800" b="1" dirty="0">
                <a:solidFill>
                  <a:srgbClr val="003399"/>
                </a:solidFill>
                <a:latin typeface="Times New Roman" panose="02020603050405020304" pitchFamily="18" charset="0"/>
              </a:rPr>
              <a:t>        {</a:t>
            </a:r>
            <a:r>
              <a:rPr lang="en-US" altLang="zh-CN" sz="2800" b="1" i="1" dirty="0">
                <a:solidFill>
                  <a:srgbClr val="003399"/>
                </a:solidFill>
                <a:latin typeface="Times New Roman" panose="02020603050405020304" pitchFamily="18" charset="0"/>
              </a:rPr>
              <a:t>v</a:t>
            </a:r>
            <a:r>
              <a:rPr lang="en-US" altLang="zh-CN" sz="2800" b="1" baseline="-30000" dirty="0">
                <a:solidFill>
                  <a:srgbClr val="003399"/>
                </a:solidFill>
                <a:latin typeface="Times New Roman" panose="02020603050405020304" pitchFamily="18" charset="0"/>
              </a:rPr>
              <a:t>2</a:t>
            </a:r>
            <a:r>
              <a:rPr lang="en-US" altLang="zh-CN" sz="2800" b="1" dirty="0">
                <a:solidFill>
                  <a:srgbClr val="003399"/>
                </a:solidFill>
                <a:latin typeface="Times New Roman" panose="02020603050405020304" pitchFamily="18" charset="0"/>
              </a:rPr>
              <a:t>,</a:t>
            </a:r>
            <a:r>
              <a:rPr lang="en-US" altLang="zh-CN" sz="2800" b="1" i="1" dirty="0">
                <a:solidFill>
                  <a:srgbClr val="003399"/>
                </a:solidFill>
                <a:latin typeface="Times New Roman" panose="02020603050405020304" pitchFamily="18" charset="0"/>
              </a:rPr>
              <a:t>v</a:t>
            </a:r>
            <a:r>
              <a:rPr lang="en-US" altLang="zh-CN" sz="2800" b="1" baseline="-30000" dirty="0">
                <a:solidFill>
                  <a:srgbClr val="003399"/>
                </a:solidFill>
                <a:latin typeface="Times New Roman" panose="02020603050405020304" pitchFamily="18" charset="0"/>
              </a:rPr>
              <a:t>5</a:t>
            </a:r>
            <a:r>
              <a:rPr lang="en-US" altLang="zh-CN" sz="2800" b="1" dirty="0">
                <a:solidFill>
                  <a:srgbClr val="003399"/>
                </a:solidFill>
                <a:latin typeface="Times New Roman" panose="02020603050405020304" pitchFamily="18" charset="0"/>
              </a:rPr>
              <a:t>}</a:t>
            </a:r>
            <a:r>
              <a:rPr lang="zh-CN" altLang="en-US" sz="2800" b="1" dirty="0">
                <a:solidFill>
                  <a:srgbClr val="003399"/>
                </a:solidFill>
                <a:latin typeface="Times New Roman" panose="02020603050405020304" pitchFamily="18" charset="0"/>
              </a:rPr>
              <a:t>是点割集吗？ </a:t>
            </a:r>
          </a:p>
        </p:txBody>
      </p:sp>
      <p:sp>
        <p:nvSpPr>
          <p:cNvPr id="77829" name="Rectangle 5"/>
          <p:cNvSpPr>
            <a:spLocks noChangeArrowheads="1"/>
          </p:cNvSpPr>
          <p:nvPr/>
        </p:nvSpPr>
        <p:spPr bwMode="auto">
          <a:xfrm>
            <a:off x="3589338" y="2944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pic>
        <p:nvPicPr>
          <p:cNvPr id="77830" name="Picture 6" descr="14-7"/>
          <p:cNvPicPr>
            <a:picLocks noChangeAspect="1" noChangeArrowheads="1"/>
          </p:cNvPicPr>
          <p:nvPr/>
        </p:nvPicPr>
        <p:blipFill>
          <a:blip r:embed="rId3">
            <a:extLst>
              <a:ext uri="{28A0092B-C50C-407E-A947-70E740481C1C}">
                <a14:useLocalDpi xmlns:a14="http://schemas.microsoft.com/office/drawing/2010/main" val="0"/>
              </a:ext>
            </a:extLst>
          </a:blip>
          <a:srcRect b="35701"/>
          <a:stretch>
            <a:fillRect/>
          </a:stretch>
        </p:blipFill>
        <p:spPr bwMode="auto">
          <a:xfrm>
            <a:off x="1476375" y="3213100"/>
            <a:ext cx="5610225"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6F63A2B-120A-4259-9654-4B102D36038E}" type="slidenum">
              <a:rPr lang="en-US" altLang="zh-CN" sz="1200">
                <a:latin typeface="Arial Black" panose="020B0A04020102020204" pitchFamily="34" charset="0"/>
              </a:rPr>
              <a:pPr>
                <a:spcBef>
                  <a:spcPct val="0"/>
                </a:spcBef>
                <a:buClrTx/>
                <a:buSzTx/>
                <a:buFontTx/>
                <a:buNone/>
              </a:pPr>
              <a:t>4</a:t>
            </a:fld>
            <a:endParaRPr lang="en-US" altLang="zh-CN" sz="1200">
              <a:latin typeface="Arial Black" panose="020B0A04020102020204" pitchFamily="34" charset="0"/>
            </a:endParaRPr>
          </a:p>
        </p:txBody>
      </p:sp>
      <p:sp>
        <p:nvSpPr>
          <p:cNvPr id="144386" name="Rectangle 2"/>
          <p:cNvSpPr>
            <a:spLocks noGrp="1" noChangeArrowheads="1"/>
          </p:cNvSpPr>
          <p:nvPr>
            <p:ph type="title"/>
          </p:nvPr>
        </p:nvSpPr>
        <p:spPr>
          <a:xfrm>
            <a:off x="344487" y="193749"/>
            <a:ext cx="8002588" cy="855663"/>
          </a:xfrm>
        </p:spPr>
        <p:txBody>
          <a:bodyPr/>
          <a:lstStyle/>
          <a:p>
            <a:pPr>
              <a:defRPr/>
            </a:pPr>
            <a:r>
              <a:rPr lang="zh-CN" altLang="en-US" b="1" dirty="0">
                <a:solidFill>
                  <a:srgbClr val="A50021"/>
                </a:solidFill>
                <a:effectLst>
                  <a:outerShdw blurRad="38100" dist="38100" dir="2700000" algn="tl">
                    <a:srgbClr val="C0C0C0"/>
                  </a:outerShdw>
                </a:effectLst>
                <a:latin typeface="宋体" charset="-122"/>
              </a:rPr>
              <a:t>无向图与有向图</a:t>
            </a:r>
            <a:r>
              <a:rPr lang="zh-CN" altLang="en-US" sz="4000" b="1" dirty="0">
                <a:latin typeface="宋体" charset="-122"/>
              </a:rPr>
              <a:t> </a:t>
            </a:r>
          </a:p>
        </p:txBody>
      </p:sp>
      <p:sp>
        <p:nvSpPr>
          <p:cNvPr id="10244" name="Rectangle 3"/>
          <p:cNvSpPr>
            <a:spLocks noGrp="1" noChangeArrowheads="1"/>
          </p:cNvSpPr>
          <p:nvPr>
            <p:ph type="body" idx="1"/>
          </p:nvPr>
        </p:nvSpPr>
        <p:spPr>
          <a:xfrm>
            <a:off x="301808" y="3844925"/>
            <a:ext cx="5183188" cy="2860675"/>
          </a:xfrm>
        </p:spPr>
        <p:txBody>
          <a:bodyPr/>
          <a:lstStyle/>
          <a:p>
            <a:pPr>
              <a:buFont typeface="Wingdings" panose="05000000000000000000" pitchFamily="2" charset="2"/>
              <a:buNone/>
            </a:pPr>
            <a:r>
              <a:rPr lang="zh-CN" altLang="en-US" b="1" dirty="0">
                <a:solidFill>
                  <a:schemeClr val="bg2"/>
                </a:solidFill>
                <a:effectLst>
                  <a:outerShdw blurRad="38100" dist="38100" dir="2700000" algn="tl">
                    <a:srgbClr val="000000">
                      <a:alpha val="43137"/>
                    </a:srgbClr>
                  </a:outerShdw>
                </a:effectLst>
                <a:latin typeface="Times New Roman" panose="02020603050405020304" pitchFamily="18" charset="0"/>
              </a:rPr>
              <a:t>例如</a:t>
            </a:r>
            <a:r>
              <a:rPr lang="zh-CN" altLang="en-US" sz="3600" b="1" dirty="0">
                <a:solidFill>
                  <a:srgbClr val="0000FA"/>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G</a:t>
            </a:r>
            <a:r>
              <a:rPr lang="en-US" altLang="zh-CN" sz="2800" b="1" dirty="0">
                <a:solidFill>
                  <a:schemeClr val="bg2"/>
                </a:solidFill>
                <a:latin typeface="Times New Roman" panose="02020603050405020304" pitchFamily="18" charset="0"/>
              </a:rPr>
              <a:t>=&lt;</a:t>
            </a:r>
            <a:r>
              <a:rPr lang="en-US" altLang="zh-CN" sz="2800" b="1" i="1" dirty="0">
                <a:solidFill>
                  <a:schemeClr val="bg2"/>
                </a:solidFill>
                <a:latin typeface="Times New Roman" panose="02020603050405020304" pitchFamily="18" charset="0"/>
              </a:rPr>
              <a:t>V</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E</a:t>
            </a:r>
            <a:r>
              <a:rPr lang="en-US" altLang="zh-CN" sz="2800" b="1" dirty="0">
                <a:solidFill>
                  <a:schemeClr val="bg2"/>
                </a:solidFill>
                <a:latin typeface="Times New Roman" panose="02020603050405020304" pitchFamily="18" charset="0"/>
              </a:rPr>
              <a:t>&gt;</a:t>
            </a:r>
            <a:r>
              <a:rPr lang="zh-CN" altLang="en-US" sz="2800" b="1" dirty="0">
                <a:solidFill>
                  <a:schemeClr val="bg2"/>
                </a:solidFill>
                <a:latin typeface="Times New Roman" panose="02020603050405020304" pitchFamily="18" charset="0"/>
              </a:rPr>
              <a:t>如图所示</a:t>
            </a:r>
            <a:r>
              <a:rPr lang="en-US" altLang="zh-CN" sz="2800" b="1" dirty="0">
                <a:solidFill>
                  <a:schemeClr val="bg2"/>
                </a:solidFill>
                <a:latin typeface="Times New Roman" panose="02020603050405020304" pitchFamily="18" charset="0"/>
              </a:rPr>
              <a:t>, </a:t>
            </a:r>
          </a:p>
          <a:p>
            <a:pPr>
              <a:buFont typeface="Wingdings" panose="05000000000000000000" pitchFamily="2" charset="2"/>
              <a:buNone/>
            </a:pPr>
            <a:r>
              <a:rPr lang="zh-CN" altLang="en-US" sz="2800" b="1" dirty="0">
                <a:solidFill>
                  <a:schemeClr val="bg2"/>
                </a:solidFill>
                <a:latin typeface="Times New Roman" panose="02020603050405020304" pitchFamily="18" charset="0"/>
              </a:rPr>
              <a:t>其中</a:t>
            </a:r>
            <a:r>
              <a:rPr lang="en-US" altLang="zh-CN" sz="2800" b="1" i="1" dirty="0">
                <a:solidFill>
                  <a:schemeClr val="bg2"/>
                </a:solidFill>
                <a:latin typeface="Times New Roman" panose="02020603050405020304" pitchFamily="18" charset="0"/>
              </a:rPr>
              <a:t>V</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v</a:t>
            </a:r>
            <a:r>
              <a:rPr lang="en-US" altLang="zh-CN" sz="2800" b="1" i="1" baseline="-25000" dirty="0">
                <a:solidFill>
                  <a:schemeClr val="bg2"/>
                </a:solidFill>
                <a:latin typeface="Times New Roman" panose="02020603050405020304" pitchFamily="18" charset="0"/>
              </a:rPr>
              <a:t>1</a:t>
            </a:r>
            <a:r>
              <a:rPr lang="en-US" altLang="zh-CN" sz="2800" b="1" dirty="0">
                <a:solidFill>
                  <a:schemeClr val="bg2"/>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v</a:t>
            </a:r>
            <a:r>
              <a:rPr lang="en-US" altLang="zh-CN" sz="2800" b="1" baseline="-30000" dirty="0">
                <a:solidFill>
                  <a:schemeClr val="bg2"/>
                </a:solidFill>
                <a:latin typeface="Times New Roman" panose="02020603050405020304" pitchFamily="18" charset="0"/>
              </a:rPr>
              <a:t>2</a:t>
            </a:r>
            <a:r>
              <a:rPr lang="en-US" altLang="zh-CN" sz="2800" b="1" dirty="0">
                <a:solidFill>
                  <a:schemeClr val="bg2"/>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v</a:t>
            </a:r>
            <a:r>
              <a:rPr lang="en-US" altLang="zh-CN" sz="2800" b="1" baseline="-30000" dirty="0">
                <a:solidFill>
                  <a:schemeClr val="bg2"/>
                </a:solidFill>
                <a:latin typeface="Times New Roman" panose="02020603050405020304" pitchFamily="18" charset="0"/>
              </a:rPr>
              <a:t>5</a:t>
            </a:r>
            <a:r>
              <a:rPr lang="en-US" altLang="zh-CN" sz="2800" b="1" dirty="0">
                <a:solidFill>
                  <a:schemeClr val="bg2"/>
                </a:solidFill>
                <a:latin typeface="Times New Roman" panose="02020603050405020304" pitchFamily="18" charset="0"/>
              </a:rPr>
              <a:t>}, </a:t>
            </a:r>
          </a:p>
          <a:p>
            <a:pPr>
              <a:buFont typeface="Wingdings" panose="05000000000000000000" pitchFamily="2" charset="2"/>
              <a:buNone/>
            </a:pPr>
            <a:r>
              <a:rPr lang="en-US" altLang="zh-CN" sz="2800" b="1" i="1" dirty="0">
                <a:solidFill>
                  <a:schemeClr val="bg2"/>
                </a:solidFill>
                <a:latin typeface="Times New Roman" panose="02020603050405020304" pitchFamily="18" charset="0"/>
              </a:rPr>
              <a:t>E</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v</a:t>
            </a:r>
            <a:r>
              <a:rPr lang="en-US" altLang="zh-CN" sz="2800" b="1" baseline="-30000" dirty="0">
                <a:solidFill>
                  <a:schemeClr val="bg2"/>
                </a:solidFill>
                <a:latin typeface="Times New Roman" panose="02020603050405020304" pitchFamily="18" charset="0"/>
              </a:rPr>
              <a:t>1</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v</a:t>
            </a:r>
            <a:r>
              <a:rPr lang="en-US" altLang="zh-CN" sz="2800" b="1" baseline="-30000" dirty="0">
                <a:solidFill>
                  <a:schemeClr val="bg2"/>
                </a:solidFill>
                <a:latin typeface="Times New Roman" panose="02020603050405020304" pitchFamily="18" charset="0"/>
              </a:rPr>
              <a:t>1</a:t>
            </a:r>
            <a:r>
              <a:rPr lang="en-US" altLang="zh-CN" sz="2800" b="1" dirty="0">
                <a:solidFill>
                  <a:schemeClr val="bg2"/>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v</a:t>
            </a:r>
            <a:r>
              <a:rPr lang="en-US" altLang="zh-CN" sz="2800" b="1" baseline="-30000" dirty="0">
                <a:solidFill>
                  <a:schemeClr val="bg2"/>
                </a:solidFill>
                <a:latin typeface="Times New Roman" panose="02020603050405020304" pitchFamily="18" charset="0"/>
              </a:rPr>
              <a:t>1</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v</a:t>
            </a:r>
            <a:r>
              <a:rPr lang="en-US" altLang="zh-CN" sz="2800" b="1" baseline="-30000" dirty="0">
                <a:solidFill>
                  <a:schemeClr val="bg2"/>
                </a:solidFill>
                <a:latin typeface="Times New Roman" panose="02020603050405020304" pitchFamily="18" charset="0"/>
              </a:rPr>
              <a:t>2</a:t>
            </a:r>
            <a:r>
              <a:rPr lang="en-US" altLang="zh-CN" sz="2800" b="1" dirty="0">
                <a:solidFill>
                  <a:schemeClr val="bg2"/>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v</a:t>
            </a:r>
            <a:r>
              <a:rPr lang="en-US" altLang="zh-CN" sz="2800" b="1" baseline="-30000" dirty="0">
                <a:solidFill>
                  <a:schemeClr val="bg2"/>
                </a:solidFill>
                <a:latin typeface="Times New Roman" panose="02020603050405020304" pitchFamily="18" charset="0"/>
              </a:rPr>
              <a:t>2</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v</a:t>
            </a:r>
            <a:r>
              <a:rPr lang="en-US" altLang="zh-CN" sz="2800" b="1" baseline="-30000" dirty="0">
                <a:solidFill>
                  <a:schemeClr val="bg2"/>
                </a:solidFill>
                <a:latin typeface="Times New Roman" panose="02020603050405020304" pitchFamily="18" charset="0"/>
              </a:rPr>
              <a:t>3</a:t>
            </a:r>
            <a:r>
              <a:rPr lang="en-US" altLang="zh-CN" sz="2800" b="1" dirty="0">
                <a:solidFill>
                  <a:schemeClr val="bg2"/>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v</a:t>
            </a:r>
            <a:r>
              <a:rPr lang="en-US" altLang="zh-CN" sz="2800" b="1" baseline="-30000" dirty="0">
                <a:solidFill>
                  <a:schemeClr val="bg2"/>
                </a:solidFill>
                <a:latin typeface="Times New Roman" panose="02020603050405020304" pitchFamily="18" charset="0"/>
              </a:rPr>
              <a:t>2</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v</a:t>
            </a:r>
            <a:r>
              <a:rPr lang="en-US" altLang="zh-CN" sz="2800" b="1" baseline="-30000" dirty="0">
                <a:solidFill>
                  <a:schemeClr val="bg2"/>
                </a:solidFill>
                <a:latin typeface="Times New Roman" panose="02020603050405020304" pitchFamily="18" charset="0"/>
              </a:rPr>
              <a:t>3</a:t>
            </a:r>
            <a:r>
              <a:rPr lang="en-US" altLang="zh-CN" sz="2800" b="1" dirty="0">
                <a:solidFill>
                  <a:schemeClr val="bg2"/>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v</a:t>
            </a:r>
            <a:r>
              <a:rPr lang="en-US" altLang="zh-CN" sz="2800" b="1" baseline="-30000" dirty="0">
                <a:solidFill>
                  <a:schemeClr val="bg2"/>
                </a:solidFill>
                <a:latin typeface="Times New Roman" panose="02020603050405020304" pitchFamily="18" charset="0"/>
              </a:rPr>
              <a:t>2</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v</a:t>
            </a:r>
            <a:r>
              <a:rPr lang="en-US" altLang="zh-CN" sz="2800" b="1" baseline="-30000" dirty="0">
                <a:solidFill>
                  <a:schemeClr val="bg2"/>
                </a:solidFill>
                <a:latin typeface="Times New Roman" panose="02020603050405020304" pitchFamily="18" charset="0"/>
              </a:rPr>
              <a:t>5</a:t>
            </a:r>
            <a:r>
              <a:rPr lang="en-US" altLang="zh-CN" sz="2800" b="1" dirty="0">
                <a:solidFill>
                  <a:schemeClr val="bg2"/>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v</a:t>
            </a:r>
            <a:r>
              <a:rPr lang="en-US" altLang="zh-CN" sz="2800" b="1" baseline="-30000" dirty="0">
                <a:solidFill>
                  <a:schemeClr val="bg2"/>
                </a:solidFill>
                <a:latin typeface="Times New Roman" panose="02020603050405020304" pitchFamily="18" charset="0"/>
              </a:rPr>
              <a:t>1</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v</a:t>
            </a:r>
            <a:r>
              <a:rPr lang="en-US" altLang="zh-CN" sz="2800" b="1" baseline="-30000" dirty="0">
                <a:solidFill>
                  <a:schemeClr val="bg2"/>
                </a:solidFill>
                <a:latin typeface="Times New Roman" panose="02020603050405020304" pitchFamily="18" charset="0"/>
              </a:rPr>
              <a:t>5</a:t>
            </a:r>
            <a:r>
              <a:rPr lang="en-US" altLang="zh-CN" sz="2800" b="1" dirty="0">
                <a:solidFill>
                  <a:schemeClr val="bg2"/>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v</a:t>
            </a:r>
            <a:r>
              <a:rPr lang="en-US" altLang="zh-CN" sz="2800" b="1" baseline="-30000" dirty="0">
                <a:solidFill>
                  <a:schemeClr val="bg2"/>
                </a:solidFill>
                <a:latin typeface="Times New Roman" panose="02020603050405020304" pitchFamily="18" charset="0"/>
              </a:rPr>
              <a:t>4</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v</a:t>
            </a:r>
            <a:r>
              <a:rPr lang="en-US" altLang="zh-CN" sz="2800" b="1" baseline="-30000" dirty="0">
                <a:solidFill>
                  <a:schemeClr val="bg2"/>
                </a:solidFill>
                <a:latin typeface="Times New Roman" panose="02020603050405020304" pitchFamily="18" charset="0"/>
              </a:rPr>
              <a:t>5</a:t>
            </a:r>
            <a:r>
              <a:rPr lang="en-US" altLang="zh-CN" sz="2800" b="1" dirty="0">
                <a:solidFill>
                  <a:schemeClr val="bg2"/>
                </a:solidFill>
                <a:latin typeface="Times New Roman" panose="02020603050405020304" pitchFamily="18" charset="0"/>
              </a:rPr>
              <a:t>)} </a:t>
            </a:r>
          </a:p>
        </p:txBody>
      </p:sp>
      <p:pic>
        <p:nvPicPr>
          <p:cNvPr id="10245" name="Picture 7" descr="1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2921" y="3433953"/>
            <a:ext cx="2911475"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8"/>
          <p:cNvSpPr txBox="1">
            <a:spLocks noChangeArrowheads="1"/>
          </p:cNvSpPr>
          <p:nvPr/>
        </p:nvSpPr>
        <p:spPr bwMode="auto">
          <a:xfrm>
            <a:off x="355600" y="1370445"/>
            <a:ext cx="7991475" cy="214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ClrTx/>
              <a:buSzTx/>
              <a:buFontTx/>
              <a:buNone/>
            </a:pPr>
            <a:r>
              <a:rPr lang="zh-CN" altLang="en-US" b="1" dirty="0">
                <a:solidFill>
                  <a:srgbClr val="C00000"/>
                </a:solidFill>
                <a:effectLst>
                  <a:outerShdw blurRad="38100" dist="38100" dir="2700000" algn="tl">
                    <a:srgbClr val="000000">
                      <a:alpha val="43137"/>
                    </a:srgbClr>
                  </a:outerShdw>
                </a:effectLst>
                <a:latin typeface="Times New Roman" panose="02020603050405020304" pitchFamily="18" charset="0"/>
              </a:rPr>
              <a:t>定义</a:t>
            </a:r>
            <a:r>
              <a:rPr lang="zh-CN" altLang="en-US" b="1" dirty="0">
                <a:solidFill>
                  <a:srgbClr val="FF3300"/>
                </a:solidFill>
                <a:latin typeface="Times New Roman" panose="02020603050405020304" pitchFamily="18" charset="0"/>
              </a:rPr>
              <a:t> </a:t>
            </a:r>
            <a:r>
              <a:rPr lang="zh-CN" altLang="en-US" sz="2800" b="1" dirty="0">
                <a:solidFill>
                  <a:srgbClr val="FF3300"/>
                </a:solidFill>
                <a:latin typeface="Times New Roman" panose="02020603050405020304" pitchFamily="18" charset="0"/>
              </a:rPr>
              <a:t>  </a:t>
            </a: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rPr>
              <a:t>无向图</a:t>
            </a:r>
            <a:r>
              <a:rPr lang="en-US" altLang="zh-CN" sz="2800" b="1" i="1" dirty="0">
                <a:solidFill>
                  <a:srgbClr val="C00000"/>
                </a:solidFill>
                <a:effectLst>
                  <a:outerShdw blurRad="38100" dist="38100" dir="2700000" algn="tl">
                    <a:srgbClr val="000000">
                      <a:alpha val="43137"/>
                    </a:srgbClr>
                  </a:outerShdw>
                </a:effectLst>
                <a:latin typeface="Times New Roman" panose="02020603050405020304" pitchFamily="18" charset="0"/>
              </a:rPr>
              <a:t>G</a:t>
            </a:r>
            <a:r>
              <a:rPr lang="zh-CN" altLang="en-US" sz="2800" b="1" dirty="0">
                <a:latin typeface="Times New Roman" panose="02020603050405020304" pitchFamily="18" charset="0"/>
              </a:rPr>
              <a:t>是一个</a:t>
            </a:r>
            <a:r>
              <a:rPr lang="zh-CN" altLang="en-US" sz="2800" b="1" dirty="0">
                <a:solidFill>
                  <a:schemeClr val="bg2"/>
                </a:solidFill>
                <a:effectLst>
                  <a:outerShdw blurRad="38100" dist="38100" dir="2700000" algn="tl">
                    <a:srgbClr val="000000">
                      <a:alpha val="43137"/>
                    </a:srgbClr>
                  </a:outerShdw>
                </a:effectLst>
                <a:latin typeface="Times New Roman" panose="02020603050405020304" pitchFamily="18" charset="0"/>
              </a:rPr>
              <a:t>二元组</a:t>
            </a:r>
            <a:r>
              <a:rPr lang="zh-CN" altLang="en-US" sz="2800" b="1" dirty="0">
                <a:latin typeface="Times New Roman" panose="02020603050405020304" pitchFamily="18" charset="0"/>
              </a:rPr>
              <a:t>，</a:t>
            </a:r>
            <a:r>
              <a:rPr lang="en-US" altLang="zh-CN" sz="2800" b="1" i="1" dirty="0">
                <a:latin typeface="Times New Roman" panose="02020603050405020304" pitchFamily="18" charset="0"/>
              </a:rPr>
              <a:t>G</a:t>
            </a:r>
            <a:r>
              <a:rPr lang="en-US" altLang="zh-CN" sz="2800" b="1" dirty="0">
                <a:latin typeface="Times New Roman" panose="02020603050405020304" pitchFamily="18" charset="0"/>
              </a:rPr>
              <a:t>=&lt;</a:t>
            </a:r>
            <a:r>
              <a:rPr lang="en-US" altLang="zh-CN" sz="2800" b="1" i="1" dirty="0">
                <a:latin typeface="Times New Roman" panose="02020603050405020304" pitchFamily="18" charset="0"/>
              </a:rPr>
              <a:t>V</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E</a:t>
            </a:r>
            <a:r>
              <a:rPr lang="en-US" altLang="zh-CN" sz="2800" b="1" dirty="0">
                <a:latin typeface="Times New Roman" panose="02020603050405020304" pitchFamily="18" charset="0"/>
              </a:rPr>
              <a:t>&gt;, </a:t>
            </a:r>
            <a:r>
              <a:rPr lang="zh-CN" altLang="en-US" sz="2800" b="1" dirty="0">
                <a:latin typeface="Times New Roman" panose="02020603050405020304" pitchFamily="18" charset="0"/>
              </a:rPr>
              <a:t>其中：</a:t>
            </a:r>
          </a:p>
          <a:p>
            <a:pPr eaLnBrk="1" hangingPunct="1">
              <a:lnSpc>
                <a:spcPct val="115000"/>
              </a:lnSpc>
              <a:spcBef>
                <a:spcPct val="0"/>
              </a:spcBef>
              <a:buClrTx/>
              <a:buSzTx/>
              <a:buFontTx/>
              <a:buNone/>
            </a:pPr>
            <a:r>
              <a:rPr lang="en-US" altLang="zh-CN" sz="2800" b="1" dirty="0">
                <a:latin typeface="Times New Roman" panose="02020603050405020304" pitchFamily="18" charset="0"/>
              </a:rPr>
              <a:t>(1) </a:t>
            </a:r>
            <a:r>
              <a:rPr lang="en-US" altLang="zh-CN" sz="2800" b="1" i="1" dirty="0">
                <a:latin typeface="Times New Roman" panose="02020603050405020304" pitchFamily="18" charset="0"/>
              </a:rPr>
              <a:t>V</a:t>
            </a:r>
            <a:r>
              <a:rPr lang="en-US" altLang="zh-CN"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rPr>
              <a:t>为</a:t>
            </a:r>
            <a:r>
              <a:rPr lang="zh-CN" altLang="en-US" sz="2800" b="1" dirty="0">
                <a:solidFill>
                  <a:srgbClr val="3366CC"/>
                </a:solidFill>
                <a:effectLst>
                  <a:outerShdw blurRad="38100" dist="38100" dir="2700000" algn="tl">
                    <a:srgbClr val="000000">
                      <a:alpha val="43137"/>
                    </a:srgbClr>
                  </a:outerShdw>
                </a:effectLst>
                <a:latin typeface="Times New Roman" panose="02020603050405020304" pitchFamily="18" charset="0"/>
              </a:rPr>
              <a:t>顶点集</a:t>
            </a:r>
            <a:r>
              <a:rPr lang="zh-CN" altLang="en-US" sz="2800" b="1" dirty="0">
                <a:latin typeface="Times New Roman" panose="02020603050405020304" pitchFamily="18" charset="0"/>
              </a:rPr>
              <a:t>，其元素称为</a:t>
            </a:r>
            <a:r>
              <a:rPr lang="zh-CN" altLang="en-US" sz="2800" b="1" dirty="0">
                <a:solidFill>
                  <a:srgbClr val="3366CC"/>
                </a:solidFill>
                <a:latin typeface="Times New Roman" panose="02020603050405020304" pitchFamily="18" charset="0"/>
              </a:rPr>
              <a:t>顶点</a:t>
            </a:r>
            <a:r>
              <a:rPr lang="zh-CN" altLang="en-US" sz="2800" b="1" dirty="0">
                <a:latin typeface="Times New Roman" panose="02020603050405020304" pitchFamily="18" charset="0"/>
              </a:rPr>
              <a:t>或</a:t>
            </a:r>
            <a:r>
              <a:rPr lang="zh-CN" altLang="en-US" sz="2800" b="1" dirty="0">
                <a:solidFill>
                  <a:srgbClr val="3366CC"/>
                </a:solidFill>
                <a:latin typeface="Times New Roman" panose="02020603050405020304" pitchFamily="18" charset="0"/>
              </a:rPr>
              <a:t>结点</a:t>
            </a:r>
            <a:r>
              <a:rPr lang="zh-CN" altLang="en-US" sz="2800" b="1" dirty="0">
                <a:latin typeface="Times New Roman" panose="02020603050405020304" pitchFamily="18" charset="0"/>
              </a:rPr>
              <a:t>。</a:t>
            </a:r>
          </a:p>
          <a:p>
            <a:pPr eaLnBrk="1" hangingPunct="1">
              <a:lnSpc>
                <a:spcPct val="115000"/>
              </a:lnSpc>
              <a:spcBef>
                <a:spcPct val="0"/>
              </a:spcBef>
              <a:buClrTx/>
              <a:buSzTx/>
              <a:buFontTx/>
              <a:buNone/>
            </a:pPr>
            <a:r>
              <a:rPr lang="en-US" altLang="zh-CN" sz="2800" b="1" dirty="0">
                <a:latin typeface="Times New Roman" panose="02020603050405020304" pitchFamily="18" charset="0"/>
              </a:rPr>
              <a:t>(2) </a:t>
            </a:r>
            <a:r>
              <a:rPr lang="en-US" altLang="zh-CN" sz="2800" b="1" i="1" dirty="0">
                <a:latin typeface="Times New Roman" panose="02020603050405020304" pitchFamily="18" charset="0"/>
              </a:rPr>
              <a:t>E</a:t>
            </a:r>
            <a:r>
              <a:rPr lang="zh-CN" altLang="en-US" sz="2800" b="1" dirty="0">
                <a:latin typeface="Times New Roman" panose="02020603050405020304" pitchFamily="18" charset="0"/>
              </a:rPr>
              <a:t>为</a:t>
            </a:r>
            <a:r>
              <a:rPr lang="zh-CN" altLang="en-US" sz="2800" b="1" u="sng" dirty="0">
                <a:effectLst>
                  <a:outerShdw blurRad="38100" dist="38100" dir="2700000" algn="tl">
                    <a:srgbClr val="000000">
                      <a:alpha val="43137"/>
                    </a:srgbClr>
                  </a:outerShdw>
                </a:effectLst>
                <a:latin typeface="Times New Roman" panose="02020603050405020304" pitchFamily="18" charset="0"/>
              </a:rPr>
              <a:t>无序积</a:t>
            </a:r>
            <a:r>
              <a:rPr lang="en-US" altLang="zh-CN" sz="2800" b="1" i="1" u="sng" dirty="0">
                <a:effectLst>
                  <a:outerShdw blurRad="38100" dist="38100" dir="2700000" algn="tl">
                    <a:srgbClr val="000000">
                      <a:alpha val="43137"/>
                    </a:srgbClr>
                  </a:outerShdw>
                </a:effectLst>
                <a:latin typeface="Times New Roman" panose="02020603050405020304" pitchFamily="18" charset="0"/>
              </a:rPr>
              <a:t>V</a:t>
            </a:r>
            <a:r>
              <a:rPr lang="en-US" altLang="zh-CN" sz="2800" b="1" u="sng" dirty="0">
                <a:effectLst>
                  <a:outerShdw blurRad="38100" dist="38100" dir="2700000" algn="tl">
                    <a:srgbClr val="000000">
                      <a:alpha val="43137"/>
                    </a:srgbClr>
                  </a:outerShdw>
                </a:effectLst>
                <a:latin typeface="Times New Roman" panose="02020603050405020304" pitchFamily="18" charset="0"/>
                <a:sym typeface="Symbol" panose="05050102010706020507" pitchFamily="18" charset="2"/>
              </a:rPr>
              <a:t></a:t>
            </a:r>
            <a:r>
              <a:rPr lang="en-US" altLang="zh-CN" sz="2800" b="1" i="1" u="sng" dirty="0">
                <a:effectLst>
                  <a:outerShdw blurRad="38100" dist="38100" dir="2700000" algn="tl">
                    <a:srgbClr val="000000">
                      <a:alpha val="43137"/>
                    </a:srgbClr>
                  </a:outerShdw>
                </a:effectLst>
                <a:latin typeface="Times New Roman" panose="02020603050405020304" pitchFamily="18" charset="0"/>
              </a:rPr>
              <a:t>V</a:t>
            </a:r>
            <a:r>
              <a:rPr lang="zh-CN" altLang="en-US" sz="2800" b="1" dirty="0">
                <a:latin typeface="Times New Roman" panose="02020603050405020304" pitchFamily="18" charset="0"/>
              </a:rPr>
              <a:t>的</a:t>
            </a:r>
            <a:r>
              <a:rPr lang="zh-CN" altLang="en-US" sz="2800" b="1" u="sng" dirty="0">
                <a:effectLst>
                  <a:outerShdw blurRad="38100" dist="38100" dir="2700000" algn="tl">
                    <a:srgbClr val="000000">
                      <a:alpha val="43137"/>
                    </a:srgbClr>
                  </a:outerShdw>
                </a:effectLst>
                <a:latin typeface="Times New Roman" panose="02020603050405020304" pitchFamily="18" charset="0"/>
              </a:rPr>
              <a:t>多重子集</a:t>
            </a:r>
            <a:r>
              <a:rPr lang="zh-CN" altLang="en-US" sz="2800" b="1" dirty="0">
                <a:latin typeface="Times New Roman" panose="02020603050405020304" pitchFamily="18" charset="0"/>
              </a:rPr>
              <a:t>，称为</a:t>
            </a:r>
            <a:r>
              <a:rPr lang="zh-CN" altLang="en-US" sz="2800" b="1" dirty="0">
                <a:solidFill>
                  <a:srgbClr val="3366CC"/>
                </a:solidFill>
                <a:effectLst>
                  <a:outerShdw blurRad="38100" dist="38100" dir="2700000" algn="tl">
                    <a:srgbClr val="000000">
                      <a:alpha val="43137"/>
                    </a:srgbClr>
                  </a:outerShdw>
                </a:effectLst>
                <a:latin typeface="Times New Roman" panose="02020603050405020304" pitchFamily="18" charset="0"/>
              </a:rPr>
              <a:t>边集</a:t>
            </a:r>
            <a:r>
              <a:rPr lang="zh-CN" altLang="en-US" sz="2800" b="1" dirty="0">
                <a:latin typeface="Times New Roman" panose="02020603050405020304" pitchFamily="18" charset="0"/>
              </a:rPr>
              <a:t>，其元素称为</a:t>
            </a:r>
            <a:r>
              <a:rPr lang="zh-CN" altLang="en-US" sz="2800" b="1" dirty="0">
                <a:solidFill>
                  <a:srgbClr val="3366CC"/>
                </a:solidFill>
                <a:latin typeface="Times New Roman" panose="02020603050405020304" pitchFamily="18" charset="0"/>
              </a:rPr>
              <a:t>无向边</a:t>
            </a:r>
            <a:r>
              <a:rPr lang="zh-CN" altLang="en-US" sz="2800" b="1" dirty="0">
                <a:latin typeface="Times New Roman" panose="02020603050405020304" pitchFamily="18" charset="0"/>
              </a:rPr>
              <a:t>，简称</a:t>
            </a:r>
            <a:r>
              <a:rPr lang="zh-CN" altLang="en-US" sz="2800" b="1" dirty="0">
                <a:solidFill>
                  <a:srgbClr val="3366CC"/>
                </a:solidFill>
                <a:latin typeface="Times New Roman" panose="02020603050405020304" pitchFamily="18" charset="0"/>
              </a:rPr>
              <a:t>边</a:t>
            </a:r>
            <a:r>
              <a:rPr lang="zh-CN" altLang="en-US" sz="2800" b="1" dirty="0">
                <a:latin typeface="Times New Roman" panose="02020603050405020304" pitchFamily="18" charset="0"/>
              </a:rPr>
              <a:t>。</a:t>
            </a:r>
            <a:endParaRPr lang="en-US" altLang="zh-CN" sz="2800" dirty="0">
              <a:latin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BDE7AC7-094F-4EB5-92CC-7C3CDD5D8E8C}" type="slidenum">
              <a:rPr lang="en-US" altLang="zh-CN" sz="1200">
                <a:latin typeface="Arial Black" panose="020B0A04020102020204" pitchFamily="34" charset="0"/>
              </a:rPr>
              <a:pPr>
                <a:spcBef>
                  <a:spcPct val="0"/>
                </a:spcBef>
                <a:buClrTx/>
                <a:buSzTx/>
                <a:buFontTx/>
                <a:buNone/>
              </a:pPr>
              <a:t>40</a:t>
            </a:fld>
            <a:endParaRPr lang="en-US" altLang="zh-CN" sz="1200">
              <a:latin typeface="Arial Black" panose="020B0A04020102020204" pitchFamily="34" charset="0"/>
            </a:endParaRPr>
          </a:p>
        </p:txBody>
      </p:sp>
      <p:sp>
        <p:nvSpPr>
          <p:cNvPr id="79875" name="Rectangle 2"/>
          <p:cNvSpPr>
            <a:spLocks noGrp="1" noChangeArrowheads="1"/>
          </p:cNvSpPr>
          <p:nvPr>
            <p:ph type="title"/>
          </p:nvPr>
        </p:nvSpPr>
        <p:spPr>
          <a:xfrm>
            <a:off x="403225" y="303509"/>
            <a:ext cx="7705725" cy="733425"/>
          </a:xfrm>
        </p:spPr>
        <p:txBody>
          <a:bodyPr/>
          <a:lstStyle/>
          <a:p>
            <a:r>
              <a:rPr lang="zh-CN" altLang="en-US" sz="3600" b="1" dirty="0">
                <a:solidFill>
                  <a:srgbClr val="3366CC"/>
                </a:solidFill>
                <a:effectLst>
                  <a:outerShdw blurRad="38100" dist="38100" dir="2700000" algn="tl">
                    <a:srgbClr val="000000">
                      <a:alpha val="43137"/>
                    </a:srgbClr>
                  </a:outerShdw>
                </a:effectLst>
                <a:latin typeface="Times New Roman" panose="02020603050405020304" pitchFamily="18" charset="0"/>
              </a:rPr>
              <a:t>课堂练习</a:t>
            </a:r>
            <a:endParaRPr lang="en-US" altLang="zh-CN" sz="3600" b="1" dirty="0">
              <a:solidFill>
                <a:srgbClr val="3366CC"/>
              </a:solidFill>
              <a:effectLst>
                <a:outerShdw blurRad="38100" dist="38100" dir="2700000" algn="tl">
                  <a:srgbClr val="000000">
                    <a:alpha val="43137"/>
                  </a:srgbClr>
                </a:outerShdw>
              </a:effectLst>
              <a:latin typeface="Times New Roman" panose="02020603050405020304" pitchFamily="18" charset="0"/>
            </a:endParaRPr>
          </a:p>
        </p:txBody>
      </p:sp>
      <p:sp>
        <p:nvSpPr>
          <p:cNvPr id="79876" name="Rectangle 3"/>
          <p:cNvSpPr>
            <a:spLocks noGrp="1" noChangeArrowheads="1"/>
          </p:cNvSpPr>
          <p:nvPr>
            <p:ph type="body" idx="1"/>
          </p:nvPr>
        </p:nvSpPr>
        <p:spPr>
          <a:xfrm>
            <a:off x="420688" y="1330325"/>
            <a:ext cx="8112125" cy="1230313"/>
          </a:xfrm>
          <a:solidFill>
            <a:srgbClr val="D6F4FE"/>
          </a:solidFill>
          <a:ln w="28575">
            <a:solidFill>
              <a:srgbClr val="003399"/>
            </a:solidFill>
            <a:miter lim="800000"/>
            <a:headEnd/>
            <a:tailEnd/>
          </a:ln>
        </p:spPr>
        <p:txBody>
          <a:bodyPr/>
          <a:lstStyle/>
          <a:p>
            <a:pPr marL="0" indent="0" eaLnBrk="1" hangingPunct="1">
              <a:lnSpc>
                <a:spcPct val="110000"/>
              </a:lnSpc>
              <a:buFont typeface="Wingdings" panose="05000000000000000000" pitchFamily="2" charset="2"/>
              <a:buNone/>
            </a:pPr>
            <a:r>
              <a:rPr lang="zh-CN" altLang="en-US" sz="2800" b="1" dirty="0">
                <a:solidFill>
                  <a:srgbClr val="3366CC"/>
                </a:solidFill>
                <a:effectLst>
                  <a:outerShdw blurRad="38100" dist="38100" dir="2700000" algn="tl">
                    <a:srgbClr val="000000">
                      <a:alpha val="43137"/>
                    </a:srgbClr>
                  </a:outerShdw>
                </a:effectLst>
                <a:latin typeface="+mn-ea"/>
              </a:rPr>
              <a:t>例</a:t>
            </a:r>
            <a:r>
              <a:rPr lang="zh-CN" altLang="en-US" sz="2800" b="1" dirty="0">
                <a:latin typeface="+mn-ea"/>
              </a:rPr>
              <a:t> 如图所示</a:t>
            </a:r>
            <a:r>
              <a:rPr lang="en-US" altLang="zh-CN" sz="2800" b="1" dirty="0">
                <a:latin typeface="+mn-ea"/>
              </a:rPr>
              <a:t>,</a:t>
            </a:r>
            <a:r>
              <a:rPr lang="zh-CN" altLang="en-US" sz="2800" b="1" dirty="0">
                <a:latin typeface="+mn-ea"/>
              </a:rPr>
              <a:t>求下列顶点子集是否为点割集。</a:t>
            </a:r>
            <a:endParaRPr lang="en-US" altLang="zh-CN" sz="2800" b="1" dirty="0">
              <a:latin typeface="+mn-ea"/>
            </a:endParaRPr>
          </a:p>
          <a:p>
            <a:pPr marL="0" indent="0" eaLnBrk="1" hangingPunct="1">
              <a:lnSpc>
                <a:spcPct val="110000"/>
              </a:lnSpc>
              <a:buFont typeface="Wingdings" panose="05000000000000000000" pitchFamily="2" charset="2"/>
              <a:buNone/>
            </a:pPr>
            <a:r>
              <a:rPr lang="en-US" altLang="zh-CN" sz="2800" b="1" dirty="0">
                <a:latin typeface="+mn-ea"/>
              </a:rPr>
              <a:t>   {</a:t>
            </a:r>
            <a:r>
              <a:rPr lang="en-US" altLang="zh-CN" sz="2800" b="1" dirty="0" err="1">
                <a:latin typeface="+mn-ea"/>
              </a:rPr>
              <a:t>a,c</a:t>
            </a:r>
            <a:r>
              <a:rPr lang="en-US" altLang="zh-CN" sz="2800" b="1" dirty="0">
                <a:latin typeface="+mn-ea"/>
              </a:rPr>
              <a:t>}</a:t>
            </a:r>
            <a:r>
              <a:rPr lang="en-US" altLang="zh-CN" sz="2800" b="1" dirty="0">
                <a:solidFill>
                  <a:srgbClr val="FF0000"/>
                </a:solidFill>
                <a:latin typeface="+mn-ea"/>
              </a:rPr>
              <a:t>?</a:t>
            </a:r>
            <a:r>
              <a:rPr lang="en-US" altLang="zh-CN" sz="2800" b="1" dirty="0">
                <a:solidFill>
                  <a:srgbClr val="800000"/>
                </a:solidFill>
                <a:latin typeface="+mn-ea"/>
              </a:rPr>
              <a:t>  </a:t>
            </a:r>
            <a:r>
              <a:rPr lang="en-US" altLang="zh-CN" sz="2800" b="1" dirty="0">
                <a:latin typeface="+mn-ea"/>
              </a:rPr>
              <a:t>{</a:t>
            </a:r>
            <a:r>
              <a:rPr lang="en-US" altLang="zh-CN" sz="2800" b="1" dirty="0" err="1">
                <a:latin typeface="+mn-ea"/>
              </a:rPr>
              <a:t>b,d,e</a:t>
            </a:r>
            <a:r>
              <a:rPr lang="en-US" altLang="zh-CN" sz="2800" b="1" dirty="0">
                <a:latin typeface="+mn-ea"/>
              </a:rPr>
              <a:t>}</a:t>
            </a:r>
            <a:r>
              <a:rPr lang="en-US" altLang="zh-CN" sz="2800" b="1" dirty="0">
                <a:solidFill>
                  <a:srgbClr val="FF0000"/>
                </a:solidFill>
                <a:latin typeface="+mn-ea"/>
              </a:rPr>
              <a:t>?</a:t>
            </a:r>
            <a:r>
              <a:rPr lang="en-US" altLang="zh-CN" sz="2800" b="1" dirty="0">
                <a:solidFill>
                  <a:srgbClr val="800000"/>
                </a:solidFill>
                <a:latin typeface="+mn-ea"/>
              </a:rPr>
              <a:t>  </a:t>
            </a:r>
            <a:r>
              <a:rPr lang="en-US" altLang="zh-CN" sz="2800" b="1" dirty="0">
                <a:latin typeface="+mn-ea"/>
              </a:rPr>
              <a:t>{</a:t>
            </a:r>
            <a:r>
              <a:rPr lang="en-US" altLang="zh-CN" sz="2800" b="1" dirty="0" err="1">
                <a:latin typeface="+mn-ea"/>
              </a:rPr>
              <a:t>b,d</a:t>
            </a:r>
            <a:r>
              <a:rPr lang="en-US" altLang="zh-CN" sz="2800" b="1" dirty="0">
                <a:latin typeface="+mn-ea"/>
              </a:rPr>
              <a:t>}</a:t>
            </a:r>
            <a:r>
              <a:rPr lang="en-US" altLang="zh-CN" sz="2800" b="1" dirty="0">
                <a:solidFill>
                  <a:srgbClr val="FF0000"/>
                </a:solidFill>
                <a:latin typeface="+mn-ea"/>
              </a:rPr>
              <a:t>?</a:t>
            </a:r>
            <a:r>
              <a:rPr lang="en-US" altLang="zh-CN" sz="2800" b="1" dirty="0">
                <a:solidFill>
                  <a:srgbClr val="800000"/>
                </a:solidFill>
                <a:latin typeface="+mn-ea"/>
              </a:rPr>
              <a:t>  </a:t>
            </a:r>
            <a:r>
              <a:rPr lang="en-US" altLang="zh-CN" sz="2800" b="1" dirty="0">
                <a:latin typeface="+mn-ea"/>
              </a:rPr>
              <a:t>{c}</a:t>
            </a:r>
            <a:r>
              <a:rPr lang="en-US" altLang="zh-CN" sz="2800" b="1" dirty="0">
                <a:solidFill>
                  <a:srgbClr val="FF0000"/>
                </a:solidFill>
                <a:latin typeface="+mn-ea"/>
              </a:rPr>
              <a:t>?  </a:t>
            </a:r>
            <a:r>
              <a:rPr lang="en-US" altLang="zh-CN" sz="2800" b="1" dirty="0">
                <a:latin typeface="+mn-ea"/>
              </a:rPr>
              <a:t>{</a:t>
            </a:r>
            <a:r>
              <a:rPr lang="en-US" altLang="zh-CN" sz="2800" b="1" dirty="0" err="1">
                <a:latin typeface="+mn-ea"/>
              </a:rPr>
              <a:t>a,b</a:t>
            </a:r>
            <a:r>
              <a:rPr lang="en-US" altLang="zh-CN" sz="2800" b="1" dirty="0">
                <a:latin typeface="+mn-ea"/>
              </a:rPr>
              <a:t>}</a:t>
            </a:r>
            <a:r>
              <a:rPr lang="en-US" altLang="zh-CN" sz="2800" b="1" dirty="0">
                <a:solidFill>
                  <a:srgbClr val="FF0000"/>
                </a:solidFill>
                <a:latin typeface="+mn-ea"/>
              </a:rPr>
              <a:t>?</a:t>
            </a:r>
            <a:endParaRPr lang="en-US" altLang="zh-CN" sz="2800" b="1" dirty="0">
              <a:solidFill>
                <a:srgbClr val="800000"/>
              </a:solidFill>
              <a:latin typeface="+mn-ea"/>
            </a:endParaRPr>
          </a:p>
        </p:txBody>
      </p:sp>
      <p:grpSp>
        <p:nvGrpSpPr>
          <p:cNvPr id="79877" name="Group 50"/>
          <p:cNvGrpSpPr>
            <a:grpSpLocks/>
          </p:cNvGrpSpPr>
          <p:nvPr/>
        </p:nvGrpSpPr>
        <p:grpSpPr bwMode="auto">
          <a:xfrm>
            <a:off x="403225" y="2868613"/>
            <a:ext cx="2808288" cy="3159125"/>
            <a:chOff x="4176" y="2352"/>
            <a:chExt cx="1296" cy="1446"/>
          </a:xfrm>
        </p:grpSpPr>
        <p:sp>
          <p:nvSpPr>
            <p:cNvPr id="79879" name="Rectangle 46"/>
            <p:cNvSpPr>
              <a:spLocks noChangeArrowheads="1"/>
            </p:cNvSpPr>
            <p:nvPr/>
          </p:nvSpPr>
          <p:spPr bwMode="auto">
            <a:xfrm>
              <a:off x="4176" y="2352"/>
              <a:ext cx="1296" cy="1440"/>
            </a:xfrm>
            <a:prstGeom prst="rect">
              <a:avLst/>
            </a:prstGeom>
            <a:solidFill>
              <a:schemeClr val="bg1"/>
            </a:solidFill>
            <a:ln w="9525">
              <a:solidFill>
                <a:srgbClr val="800000"/>
              </a:solidFill>
              <a:miter lim="800000"/>
              <a:headEnd/>
              <a:tailEnd/>
            </a:ln>
          </p:spPr>
          <p:txBody>
            <a:bodyPr wrap="none"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79880" name="AutoShape 33"/>
            <p:cNvSpPr>
              <a:spLocks noChangeArrowheads="1"/>
            </p:cNvSpPr>
            <p:nvPr/>
          </p:nvSpPr>
          <p:spPr bwMode="auto">
            <a:xfrm>
              <a:off x="4416" y="2592"/>
              <a:ext cx="765" cy="960"/>
            </a:xfrm>
            <a:prstGeom prst="diamond">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79881" name="Oval 36"/>
            <p:cNvSpPr>
              <a:spLocks noChangeAspect="1" noChangeArrowheads="1"/>
            </p:cNvSpPr>
            <p:nvPr/>
          </p:nvSpPr>
          <p:spPr bwMode="auto">
            <a:xfrm>
              <a:off x="4368" y="3024"/>
              <a:ext cx="91" cy="91"/>
            </a:xfrm>
            <a:prstGeom prst="ellipse">
              <a:avLst/>
            </a:prstGeom>
            <a:solidFill>
              <a:srgbClr val="FF0000"/>
            </a:solidFill>
            <a:ln w="9525">
              <a:solidFill>
                <a:srgbClr val="FF0000"/>
              </a:solidFill>
              <a:round/>
              <a:headEnd/>
              <a:tailEnd/>
            </a:ln>
          </p:spPr>
          <p:txBody>
            <a:bodyPr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79882" name="Oval 37"/>
            <p:cNvSpPr>
              <a:spLocks noChangeAspect="1" noChangeArrowheads="1"/>
            </p:cNvSpPr>
            <p:nvPr/>
          </p:nvSpPr>
          <p:spPr bwMode="auto">
            <a:xfrm>
              <a:off x="4752" y="3504"/>
              <a:ext cx="91" cy="91"/>
            </a:xfrm>
            <a:prstGeom prst="ellipse">
              <a:avLst/>
            </a:prstGeom>
            <a:solidFill>
              <a:srgbClr val="FF0000"/>
            </a:solidFill>
            <a:ln w="9525">
              <a:solidFill>
                <a:srgbClr val="FF0000"/>
              </a:solidFill>
              <a:round/>
              <a:headEnd/>
              <a:tailEnd/>
            </a:ln>
          </p:spPr>
          <p:txBody>
            <a:bodyPr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79883" name="Line 38"/>
            <p:cNvSpPr>
              <a:spLocks noChangeShapeType="1"/>
            </p:cNvSpPr>
            <p:nvPr/>
          </p:nvSpPr>
          <p:spPr bwMode="auto">
            <a:xfrm>
              <a:off x="4800" y="2640"/>
              <a:ext cx="0" cy="864"/>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79884" name="Oval 39"/>
            <p:cNvSpPr>
              <a:spLocks noChangeAspect="1" noChangeArrowheads="1"/>
            </p:cNvSpPr>
            <p:nvPr/>
          </p:nvSpPr>
          <p:spPr bwMode="auto">
            <a:xfrm>
              <a:off x="4752" y="3024"/>
              <a:ext cx="91" cy="91"/>
            </a:xfrm>
            <a:prstGeom prst="ellipse">
              <a:avLst/>
            </a:prstGeom>
            <a:solidFill>
              <a:srgbClr val="FF0000"/>
            </a:solidFill>
            <a:ln w="9525">
              <a:solidFill>
                <a:srgbClr val="FF0000"/>
              </a:solidFill>
              <a:round/>
              <a:headEnd/>
              <a:tailEnd/>
            </a:ln>
          </p:spPr>
          <p:txBody>
            <a:bodyPr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79885" name="Line 40"/>
            <p:cNvSpPr>
              <a:spLocks noChangeShapeType="1"/>
            </p:cNvSpPr>
            <p:nvPr/>
          </p:nvSpPr>
          <p:spPr bwMode="auto">
            <a:xfrm>
              <a:off x="4800" y="2592"/>
              <a:ext cx="384" cy="48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79886" name="Oval 34"/>
            <p:cNvSpPr>
              <a:spLocks noChangeAspect="1" noChangeArrowheads="1"/>
            </p:cNvSpPr>
            <p:nvPr/>
          </p:nvSpPr>
          <p:spPr bwMode="auto">
            <a:xfrm>
              <a:off x="4752" y="2544"/>
              <a:ext cx="91" cy="91"/>
            </a:xfrm>
            <a:prstGeom prst="ellipse">
              <a:avLst/>
            </a:prstGeom>
            <a:solidFill>
              <a:srgbClr val="FF0000"/>
            </a:solidFill>
            <a:ln w="9525">
              <a:solidFill>
                <a:srgbClr val="FF0000"/>
              </a:solidFill>
              <a:round/>
              <a:headEnd/>
              <a:tailEnd/>
            </a:ln>
          </p:spPr>
          <p:txBody>
            <a:bodyPr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79887" name="Oval 35"/>
            <p:cNvSpPr>
              <a:spLocks noChangeAspect="1" noChangeArrowheads="1"/>
            </p:cNvSpPr>
            <p:nvPr/>
          </p:nvSpPr>
          <p:spPr bwMode="auto">
            <a:xfrm>
              <a:off x="5136" y="3024"/>
              <a:ext cx="91" cy="91"/>
            </a:xfrm>
            <a:prstGeom prst="ellipse">
              <a:avLst/>
            </a:prstGeom>
            <a:solidFill>
              <a:srgbClr val="FF0000"/>
            </a:solidFill>
            <a:ln w="9525">
              <a:solidFill>
                <a:srgbClr val="FF0000"/>
              </a:solidFill>
              <a:round/>
              <a:headEnd/>
              <a:tailEnd/>
            </a:ln>
          </p:spPr>
          <p:txBody>
            <a:bodyPr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79888" name="Text Box 41"/>
            <p:cNvSpPr txBox="1">
              <a:spLocks noChangeArrowheads="1"/>
            </p:cNvSpPr>
            <p:nvPr/>
          </p:nvSpPr>
          <p:spPr bwMode="auto">
            <a:xfrm>
              <a:off x="4752" y="2352"/>
              <a:ext cx="22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1">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0"/>
                </a:spcBef>
                <a:buClrTx/>
                <a:buSzTx/>
                <a:buFontTx/>
                <a:buNone/>
              </a:pPr>
              <a:r>
                <a:rPr lang="en-US" altLang="zh-CN" sz="2800" i="1">
                  <a:solidFill>
                    <a:srgbClr val="800000"/>
                  </a:solidFill>
                  <a:ea typeface="楷体_GB2312" pitchFamily="49" charset="-122"/>
                </a:rPr>
                <a:t>a</a:t>
              </a:r>
              <a:endParaRPr lang="en-US" altLang="zh-CN" sz="2800">
                <a:solidFill>
                  <a:srgbClr val="800000"/>
                </a:solidFill>
                <a:ea typeface="楷体_GB2312" pitchFamily="49" charset="-122"/>
              </a:endParaRPr>
            </a:p>
          </p:txBody>
        </p:sp>
        <p:sp>
          <p:nvSpPr>
            <p:cNvPr id="79889" name="Text Box 42"/>
            <p:cNvSpPr txBox="1">
              <a:spLocks noChangeArrowheads="1"/>
            </p:cNvSpPr>
            <p:nvPr/>
          </p:nvSpPr>
          <p:spPr bwMode="auto">
            <a:xfrm>
              <a:off x="4176" y="2928"/>
              <a:ext cx="22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1">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0"/>
                </a:spcBef>
                <a:buClrTx/>
                <a:buSzTx/>
                <a:buFontTx/>
                <a:buNone/>
              </a:pPr>
              <a:r>
                <a:rPr lang="en-US" altLang="zh-CN" sz="2800" i="1">
                  <a:solidFill>
                    <a:srgbClr val="800000"/>
                  </a:solidFill>
                  <a:ea typeface="楷体_GB2312" pitchFamily="49" charset="-122"/>
                </a:rPr>
                <a:t>b</a:t>
              </a:r>
              <a:endParaRPr lang="en-US" altLang="zh-CN" sz="2800">
                <a:solidFill>
                  <a:srgbClr val="800000"/>
                </a:solidFill>
                <a:ea typeface="楷体_GB2312" pitchFamily="49" charset="-122"/>
              </a:endParaRPr>
            </a:p>
          </p:txBody>
        </p:sp>
        <p:sp>
          <p:nvSpPr>
            <p:cNvPr id="79890" name="Text Box 43"/>
            <p:cNvSpPr txBox="1">
              <a:spLocks noChangeArrowheads="1"/>
            </p:cNvSpPr>
            <p:nvPr/>
          </p:nvSpPr>
          <p:spPr bwMode="auto">
            <a:xfrm>
              <a:off x="4662" y="3552"/>
              <a:ext cx="213"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1">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0"/>
                </a:spcBef>
                <a:buClrTx/>
                <a:buSzTx/>
                <a:buFontTx/>
                <a:buNone/>
              </a:pPr>
              <a:r>
                <a:rPr lang="en-US" altLang="zh-CN" sz="2800" i="1">
                  <a:solidFill>
                    <a:srgbClr val="800000"/>
                  </a:solidFill>
                  <a:ea typeface="楷体_GB2312" pitchFamily="49" charset="-122"/>
                </a:rPr>
                <a:t>c</a:t>
              </a:r>
              <a:endParaRPr lang="en-US" altLang="zh-CN" sz="2800">
                <a:solidFill>
                  <a:srgbClr val="800000"/>
                </a:solidFill>
                <a:ea typeface="楷体_GB2312" pitchFamily="49" charset="-122"/>
              </a:endParaRPr>
            </a:p>
          </p:txBody>
        </p:sp>
        <p:sp>
          <p:nvSpPr>
            <p:cNvPr id="79891" name="Text Box 44"/>
            <p:cNvSpPr txBox="1">
              <a:spLocks noChangeArrowheads="1"/>
            </p:cNvSpPr>
            <p:nvPr/>
          </p:nvSpPr>
          <p:spPr bwMode="auto">
            <a:xfrm>
              <a:off x="4800" y="2928"/>
              <a:ext cx="22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1">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0"/>
                </a:spcBef>
                <a:buClrTx/>
                <a:buSzTx/>
                <a:buFontTx/>
                <a:buNone/>
              </a:pPr>
              <a:r>
                <a:rPr lang="en-US" altLang="zh-CN" sz="2800" i="1">
                  <a:solidFill>
                    <a:srgbClr val="800000"/>
                  </a:solidFill>
                  <a:ea typeface="楷体_GB2312" pitchFamily="49" charset="-122"/>
                </a:rPr>
                <a:t>d</a:t>
              </a:r>
              <a:endParaRPr lang="en-US" altLang="zh-CN" sz="2800">
                <a:solidFill>
                  <a:srgbClr val="800000"/>
                </a:solidFill>
                <a:ea typeface="楷体_GB2312" pitchFamily="49" charset="-122"/>
              </a:endParaRPr>
            </a:p>
          </p:txBody>
        </p:sp>
        <p:sp>
          <p:nvSpPr>
            <p:cNvPr id="79892" name="Text Box 45"/>
            <p:cNvSpPr txBox="1">
              <a:spLocks noChangeArrowheads="1"/>
            </p:cNvSpPr>
            <p:nvPr/>
          </p:nvSpPr>
          <p:spPr bwMode="auto">
            <a:xfrm>
              <a:off x="5190" y="2928"/>
              <a:ext cx="213"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1">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0"/>
                </a:spcBef>
                <a:buClrTx/>
                <a:buSzTx/>
                <a:buFontTx/>
                <a:buNone/>
              </a:pPr>
              <a:r>
                <a:rPr lang="en-US" altLang="zh-CN" sz="2800" i="1">
                  <a:solidFill>
                    <a:srgbClr val="800000"/>
                  </a:solidFill>
                  <a:ea typeface="楷体_GB2312" pitchFamily="49" charset="-122"/>
                </a:rPr>
                <a:t>e</a:t>
              </a:r>
              <a:endParaRPr lang="en-US" altLang="zh-CN" sz="2800">
                <a:solidFill>
                  <a:srgbClr val="800000"/>
                </a:solidFill>
                <a:ea typeface="楷体_GB2312" pitchFamily="49" charset="-122"/>
              </a:endParaRPr>
            </a:p>
          </p:txBody>
        </p:sp>
      </p:grpSp>
      <p:sp>
        <p:nvSpPr>
          <p:cNvPr id="21" name="Text Box 11"/>
          <p:cNvSpPr txBox="1">
            <a:spLocks noChangeArrowheads="1"/>
          </p:cNvSpPr>
          <p:nvPr/>
        </p:nvSpPr>
        <p:spPr bwMode="auto">
          <a:xfrm>
            <a:off x="3729914" y="3166803"/>
            <a:ext cx="5414086"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buFont typeface="Wingdings" panose="05000000000000000000" pitchFamily="2" charset="2"/>
              <a:buNone/>
            </a:pPr>
            <a:r>
              <a:rPr lang="en-US" altLang="zh-CN" sz="2800" b="1" dirty="0">
                <a:latin typeface="+mn-ea"/>
                <a:ea typeface="+mn-ea"/>
              </a:rPr>
              <a:t>{</a:t>
            </a:r>
            <a:r>
              <a:rPr lang="en-US" altLang="zh-CN" sz="2800" b="1" dirty="0" err="1">
                <a:latin typeface="+mn-ea"/>
                <a:ea typeface="+mn-ea"/>
              </a:rPr>
              <a:t>a,c</a:t>
            </a:r>
            <a:r>
              <a:rPr lang="en-US" altLang="zh-CN" sz="2800" b="1" dirty="0">
                <a:latin typeface="+mn-ea"/>
                <a:ea typeface="+mn-ea"/>
              </a:rPr>
              <a:t>}</a:t>
            </a:r>
            <a:r>
              <a:rPr lang="en-US" altLang="zh-CN" sz="2800" b="1" dirty="0">
                <a:solidFill>
                  <a:srgbClr val="800000"/>
                </a:solidFill>
                <a:latin typeface="+mn-ea"/>
                <a:ea typeface="+mn-ea"/>
              </a:rPr>
              <a:t>:</a:t>
            </a:r>
            <a:r>
              <a:rPr lang="zh-CN" altLang="en-US" sz="2800" b="1" dirty="0">
                <a:latin typeface="+mn-ea"/>
                <a:ea typeface="+mn-ea"/>
              </a:rPr>
              <a:t>不是，</a:t>
            </a:r>
            <a:r>
              <a:rPr lang="en-US" altLang="zh-CN" sz="2800" b="1" dirty="0">
                <a:latin typeface="+mn-ea"/>
                <a:ea typeface="+mn-ea"/>
              </a:rPr>
              <a:t>c</a:t>
            </a:r>
            <a:r>
              <a:rPr lang="zh-CN" altLang="en-US" sz="2800" b="1" dirty="0">
                <a:latin typeface="+mn-ea"/>
                <a:ea typeface="+mn-ea"/>
              </a:rPr>
              <a:t>是割点</a:t>
            </a:r>
            <a:endParaRPr lang="en-US" altLang="zh-CN" sz="2800" b="1" dirty="0">
              <a:latin typeface="+mn-ea"/>
              <a:ea typeface="+mn-ea"/>
            </a:endParaRPr>
          </a:p>
          <a:p>
            <a:pPr eaLnBrk="1" hangingPunct="1">
              <a:lnSpc>
                <a:spcPct val="110000"/>
              </a:lnSpc>
              <a:buFont typeface="Wingdings" panose="05000000000000000000" pitchFamily="2" charset="2"/>
              <a:buNone/>
            </a:pPr>
            <a:r>
              <a:rPr lang="en-US" altLang="zh-CN" sz="2800" b="1" dirty="0">
                <a:latin typeface="+mn-ea"/>
                <a:ea typeface="+mn-ea"/>
              </a:rPr>
              <a:t>{</a:t>
            </a:r>
            <a:r>
              <a:rPr lang="en-US" altLang="zh-CN" sz="2800" b="1" dirty="0" err="1">
                <a:latin typeface="+mn-ea"/>
                <a:ea typeface="+mn-ea"/>
              </a:rPr>
              <a:t>b,d,e</a:t>
            </a:r>
            <a:r>
              <a:rPr lang="en-US" altLang="zh-CN" sz="2800" b="1" dirty="0">
                <a:latin typeface="+mn-ea"/>
                <a:ea typeface="+mn-ea"/>
              </a:rPr>
              <a:t>}:</a:t>
            </a:r>
            <a:r>
              <a:rPr lang="zh-CN" altLang="en-US" sz="2800" b="1" dirty="0">
                <a:latin typeface="+mn-ea"/>
                <a:ea typeface="+mn-ea"/>
              </a:rPr>
              <a:t>不是</a:t>
            </a:r>
            <a:r>
              <a:rPr lang="en-US" altLang="zh-CN" sz="2800" b="1" dirty="0">
                <a:latin typeface="+mn-ea"/>
                <a:ea typeface="+mn-ea"/>
              </a:rPr>
              <a:t>,{</a:t>
            </a:r>
            <a:r>
              <a:rPr lang="en-US" altLang="zh-CN" sz="2800" b="1" dirty="0" err="1">
                <a:latin typeface="+mn-ea"/>
                <a:ea typeface="+mn-ea"/>
              </a:rPr>
              <a:t>b,d</a:t>
            </a:r>
            <a:r>
              <a:rPr lang="en-US" altLang="zh-CN" sz="2800" b="1" dirty="0">
                <a:latin typeface="+mn-ea"/>
                <a:ea typeface="+mn-ea"/>
              </a:rPr>
              <a:t>}</a:t>
            </a:r>
            <a:r>
              <a:rPr lang="zh-CN" altLang="en-US" sz="2800" b="1" dirty="0">
                <a:latin typeface="+mn-ea"/>
                <a:ea typeface="+mn-ea"/>
              </a:rPr>
              <a:t>是点割集</a:t>
            </a:r>
            <a:endParaRPr lang="en-US" altLang="zh-CN" sz="2800" b="1" dirty="0">
              <a:latin typeface="+mn-ea"/>
              <a:ea typeface="+mn-ea"/>
            </a:endParaRPr>
          </a:p>
          <a:p>
            <a:pPr eaLnBrk="1" hangingPunct="1">
              <a:lnSpc>
                <a:spcPct val="110000"/>
              </a:lnSpc>
              <a:buFont typeface="Wingdings" panose="05000000000000000000" pitchFamily="2" charset="2"/>
              <a:buNone/>
            </a:pPr>
            <a:r>
              <a:rPr lang="en-US" altLang="zh-CN" sz="2800" b="1" dirty="0">
                <a:latin typeface="+mn-ea"/>
                <a:ea typeface="+mn-ea"/>
              </a:rPr>
              <a:t>{b, d}:</a:t>
            </a:r>
            <a:r>
              <a:rPr lang="zh-CN" altLang="en-US" sz="2800" b="1" dirty="0">
                <a:latin typeface="+mn-ea"/>
                <a:ea typeface="+mn-ea"/>
              </a:rPr>
              <a:t>是</a:t>
            </a:r>
            <a:endParaRPr lang="en-US" altLang="zh-CN" sz="2800" b="1" dirty="0">
              <a:solidFill>
                <a:srgbClr val="FF0000"/>
              </a:solidFill>
              <a:latin typeface="+mn-ea"/>
              <a:ea typeface="+mn-ea"/>
            </a:endParaRPr>
          </a:p>
          <a:p>
            <a:pPr eaLnBrk="1" hangingPunct="1">
              <a:lnSpc>
                <a:spcPct val="110000"/>
              </a:lnSpc>
              <a:buFont typeface="Wingdings" panose="05000000000000000000" pitchFamily="2" charset="2"/>
              <a:buNone/>
            </a:pPr>
            <a:r>
              <a:rPr lang="en-US" altLang="zh-CN" sz="2800" b="1" dirty="0">
                <a:latin typeface="+mn-ea"/>
                <a:ea typeface="+mn-ea"/>
              </a:rPr>
              <a:t>{c}:</a:t>
            </a:r>
            <a:r>
              <a:rPr lang="zh-CN" altLang="en-US" sz="2800" b="1" dirty="0">
                <a:latin typeface="+mn-ea"/>
                <a:ea typeface="+mn-ea"/>
              </a:rPr>
              <a:t>是</a:t>
            </a:r>
            <a:endParaRPr lang="en-US" altLang="zh-CN" sz="2800" b="1" dirty="0">
              <a:latin typeface="+mn-ea"/>
              <a:ea typeface="+mn-ea"/>
            </a:endParaRPr>
          </a:p>
          <a:p>
            <a:pPr eaLnBrk="1" hangingPunct="1">
              <a:lnSpc>
                <a:spcPct val="110000"/>
              </a:lnSpc>
              <a:buFont typeface="Wingdings" panose="05000000000000000000" pitchFamily="2" charset="2"/>
              <a:buNone/>
            </a:pPr>
            <a:r>
              <a:rPr lang="en-US" altLang="zh-CN" sz="2800" b="1" dirty="0">
                <a:latin typeface="+mn-ea"/>
                <a:ea typeface="+mn-ea"/>
              </a:rPr>
              <a:t>{</a:t>
            </a:r>
            <a:r>
              <a:rPr lang="en-US" altLang="zh-CN" sz="2800" b="1" dirty="0" err="1">
                <a:latin typeface="+mn-ea"/>
                <a:ea typeface="+mn-ea"/>
              </a:rPr>
              <a:t>a,b</a:t>
            </a:r>
            <a:r>
              <a:rPr lang="en-US" altLang="zh-CN" sz="2800" b="1" dirty="0">
                <a:latin typeface="+mn-ea"/>
                <a:ea typeface="+mn-ea"/>
              </a:rPr>
              <a:t>}:</a:t>
            </a:r>
            <a:r>
              <a:rPr lang="zh-CN" altLang="en-US" sz="2800" b="1" dirty="0">
                <a:latin typeface="+mn-ea"/>
                <a:ea typeface="+mn-ea"/>
              </a:rPr>
              <a:t>不是，连通分支数目没变</a:t>
            </a:r>
            <a:endParaRPr lang="en-US" altLang="zh-CN" sz="2800" b="1" dirty="0">
              <a:solidFill>
                <a:srgbClr val="80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645294D-BC6B-4179-93E3-34403F0DB19F}" type="slidenum">
              <a:rPr lang="en-US" altLang="zh-CN" sz="1200">
                <a:latin typeface="Arial Black" panose="020B0A04020102020204" pitchFamily="34" charset="0"/>
              </a:rPr>
              <a:pPr>
                <a:spcBef>
                  <a:spcPct val="0"/>
                </a:spcBef>
                <a:buClrTx/>
                <a:buSzTx/>
                <a:buFontTx/>
                <a:buNone/>
              </a:pPr>
              <a:t>41</a:t>
            </a:fld>
            <a:endParaRPr lang="en-US" altLang="zh-CN" sz="1200">
              <a:latin typeface="Arial Black" panose="020B0A04020102020204" pitchFamily="34" charset="0"/>
            </a:endParaRPr>
          </a:p>
        </p:txBody>
      </p:sp>
      <p:sp>
        <p:nvSpPr>
          <p:cNvPr id="149506" name="Rectangle 2"/>
          <p:cNvSpPr>
            <a:spLocks noGrp="1" noChangeArrowheads="1"/>
          </p:cNvSpPr>
          <p:nvPr>
            <p:ph type="title"/>
          </p:nvPr>
        </p:nvSpPr>
        <p:spPr>
          <a:xfrm>
            <a:off x="434876" y="130175"/>
            <a:ext cx="8229600" cy="990600"/>
          </a:xfrm>
        </p:spPr>
        <p:txBody>
          <a:bodyPr/>
          <a:lstStyle/>
          <a:p>
            <a:pPr>
              <a:defRPr/>
            </a:pPr>
            <a:r>
              <a:rPr lang="zh-CN" altLang="en-US" b="1" dirty="0">
                <a:solidFill>
                  <a:srgbClr val="A50021"/>
                </a:solidFill>
                <a:effectLst>
                  <a:outerShdw blurRad="38100" dist="38100" dir="2700000" algn="tl">
                    <a:srgbClr val="C0C0C0"/>
                  </a:outerShdw>
                </a:effectLst>
                <a:latin typeface="宋体" charset="-122"/>
              </a:rPr>
              <a:t>边割集</a:t>
            </a:r>
          </a:p>
        </p:txBody>
      </p:sp>
      <p:sp>
        <p:nvSpPr>
          <p:cNvPr id="81924" name="Rectangle 3"/>
          <p:cNvSpPr>
            <a:spLocks noGrp="1" noChangeArrowheads="1"/>
          </p:cNvSpPr>
          <p:nvPr>
            <p:ph type="body" idx="1"/>
          </p:nvPr>
        </p:nvSpPr>
        <p:spPr>
          <a:xfrm>
            <a:off x="482600" y="1250950"/>
            <a:ext cx="8229600" cy="4822825"/>
          </a:xfrm>
        </p:spPr>
        <p:txBody>
          <a:bodyPr/>
          <a:lstStyle/>
          <a:p>
            <a:pPr algn="just">
              <a:lnSpc>
                <a:spcPct val="115000"/>
              </a:lnSpc>
              <a:spcBef>
                <a:spcPct val="0"/>
              </a:spcBef>
              <a:buFont typeface="Wingdings" panose="05000000000000000000" pitchFamily="2" charset="2"/>
              <a:buNone/>
            </a:pPr>
            <a:r>
              <a:rPr lang="zh-CN" altLang="en-US" b="1" dirty="0">
                <a:solidFill>
                  <a:srgbClr val="C00000"/>
                </a:solidFill>
                <a:effectLst>
                  <a:outerShdw blurRad="38100" dist="38100" dir="2700000" algn="tl">
                    <a:srgbClr val="000000">
                      <a:alpha val="43137"/>
                    </a:srgbClr>
                  </a:outerShdw>
                </a:effectLst>
                <a:latin typeface="Times New Roman" panose="02020603050405020304" pitchFamily="18" charset="0"/>
              </a:rPr>
              <a:t>定义</a:t>
            </a:r>
            <a:r>
              <a:rPr lang="zh-CN" altLang="en-US" b="1" dirty="0">
                <a:latin typeface="Times New Roman" panose="02020603050405020304" pitchFamily="18" charset="0"/>
              </a:rPr>
              <a:t> </a:t>
            </a:r>
            <a:r>
              <a:rPr lang="zh-CN" altLang="en-US" sz="2800" b="1" dirty="0">
                <a:latin typeface="Times New Roman" panose="02020603050405020304" pitchFamily="18" charset="0"/>
              </a:rPr>
              <a:t>设无向图</a:t>
            </a:r>
            <a:r>
              <a:rPr lang="en-US" altLang="zh-CN" sz="2800" b="1" i="1" dirty="0">
                <a:latin typeface="Times New Roman" panose="02020603050405020304" pitchFamily="18" charset="0"/>
              </a:rPr>
              <a:t>G </a:t>
            </a:r>
            <a:r>
              <a:rPr lang="en-US" altLang="zh-CN" sz="2800" b="1" dirty="0">
                <a:latin typeface="Times New Roman" panose="02020603050405020304" pitchFamily="18" charset="0"/>
              </a:rPr>
              <a:t>= &lt;</a:t>
            </a:r>
            <a:r>
              <a:rPr lang="en-US" altLang="zh-CN" sz="2800" b="1" i="1" dirty="0">
                <a:latin typeface="Times New Roman" panose="02020603050405020304" pitchFamily="18" charset="0"/>
              </a:rPr>
              <a:t>V</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E</a:t>
            </a:r>
            <a:r>
              <a:rPr lang="en-US" altLang="zh-CN" sz="2800" b="1" dirty="0">
                <a:latin typeface="Times New Roman" panose="02020603050405020304" pitchFamily="18" charset="0"/>
              </a:rPr>
              <a:t>&gt;, </a:t>
            </a:r>
            <a:r>
              <a:rPr lang="en-US" altLang="zh-CN" sz="2800" b="1" i="1" dirty="0">
                <a:latin typeface="Times New Roman" panose="02020603050405020304" pitchFamily="18" charset="0"/>
              </a:rPr>
              <a:t>E</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E, </a:t>
            </a:r>
            <a:r>
              <a:rPr lang="zh-CN" altLang="en-US" sz="2800" b="1" dirty="0">
                <a:latin typeface="Times New Roman" panose="02020603050405020304" pitchFamily="18" charset="0"/>
              </a:rPr>
              <a:t>若</a:t>
            </a:r>
            <a:r>
              <a:rPr lang="en-US" altLang="zh-CN" sz="2800" b="1" i="1" dirty="0">
                <a:latin typeface="Times New Roman" panose="02020603050405020304" pitchFamily="18" charset="0"/>
              </a:rPr>
              <a:t>p</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G</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E</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)&gt;</a:t>
            </a:r>
            <a:r>
              <a:rPr lang="en-US" altLang="zh-CN" sz="2800" b="1" i="1" dirty="0">
                <a:latin typeface="Times New Roman" panose="02020603050405020304" pitchFamily="18" charset="0"/>
              </a:rPr>
              <a:t>p</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G</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且</a:t>
            </a:r>
            <a:r>
              <a:rPr lang="zh-CN" altLang="en-US" sz="2800" b="1" dirty="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E</a:t>
            </a:r>
            <a:r>
              <a:rPr lang="en-US" altLang="zh-CN" sz="2800" b="1" dirty="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E</a:t>
            </a:r>
            <a:r>
              <a:rPr lang="en-US" altLang="zh-CN" sz="2800" b="1" dirty="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i="1" dirty="0">
                <a:latin typeface="Times New Roman" panose="02020603050405020304" pitchFamily="18" charset="0"/>
              </a:rPr>
              <a:t>p</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G</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E</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p</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G</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则称</a:t>
            </a:r>
            <a:r>
              <a:rPr lang="en-US" altLang="zh-CN" sz="2800" b="1" i="1" dirty="0">
                <a:latin typeface="Times New Roman" panose="02020603050405020304" pitchFamily="18" charset="0"/>
              </a:rPr>
              <a:t>E</a:t>
            </a:r>
            <a:r>
              <a:rPr lang="en-US" altLang="zh-CN"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rPr>
              <a:t>为</a:t>
            </a:r>
            <a:r>
              <a:rPr lang="en-US" altLang="zh-CN" sz="2800" b="1" i="1" dirty="0">
                <a:latin typeface="Times New Roman" panose="02020603050405020304" pitchFamily="18" charset="0"/>
              </a:rPr>
              <a:t>G</a:t>
            </a:r>
            <a:r>
              <a:rPr lang="zh-CN" altLang="en-US" sz="2800" b="1" dirty="0">
                <a:latin typeface="Times New Roman" panose="02020603050405020304" pitchFamily="18" charset="0"/>
              </a:rPr>
              <a:t>的</a:t>
            </a:r>
            <a:r>
              <a:rPr lang="zh-CN" altLang="en-US" sz="2800" b="1" dirty="0">
                <a:solidFill>
                  <a:srgbClr val="C00000"/>
                </a:solidFill>
                <a:latin typeface="Times New Roman" panose="02020603050405020304" pitchFamily="18" charset="0"/>
              </a:rPr>
              <a:t>边割集</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若</a:t>
            </a:r>
          </a:p>
          <a:p>
            <a:pPr algn="just">
              <a:lnSpc>
                <a:spcPct val="115000"/>
              </a:lnSpc>
              <a:spcBef>
                <a:spcPct val="0"/>
              </a:spcBef>
              <a:buFont typeface="Wingdings" panose="05000000000000000000" pitchFamily="2" charset="2"/>
              <a:buNone/>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e</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为边割集</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则称</a:t>
            </a:r>
            <a:r>
              <a:rPr lang="en-US" altLang="zh-CN" sz="2800" b="1" i="1" dirty="0">
                <a:latin typeface="Times New Roman" panose="02020603050405020304" pitchFamily="18" charset="0"/>
              </a:rPr>
              <a:t>e</a:t>
            </a:r>
            <a:r>
              <a:rPr lang="zh-CN" altLang="en-US" sz="2800" b="1" dirty="0">
                <a:latin typeface="Times New Roman" panose="02020603050405020304" pitchFamily="18" charset="0"/>
              </a:rPr>
              <a:t>为</a:t>
            </a:r>
            <a:r>
              <a:rPr lang="zh-CN" altLang="en-US" sz="2800" b="1" dirty="0">
                <a:solidFill>
                  <a:srgbClr val="C00000"/>
                </a:solidFill>
                <a:latin typeface="Times New Roman" panose="02020603050405020304" pitchFamily="18" charset="0"/>
              </a:rPr>
              <a:t>割边</a:t>
            </a:r>
            <a:r>
              <a:rPr lang="zh-CN" altLang="en-US" sz="2800" b="1" dirty="0">
                <a:latin typeface="Times New Roman" panose="02020603050405020304" pitchFamily="18" charset="0"/>
              </a:rPr>
              <a:t>或</a:t>
            </a:r>
            <a:r>
              <a:rPr lang="zh-CN" altLang="en-US" sz="2800" b="1" dirty="0">
                <a:solidFill>
                  <a:srgbClr val="C00000"/>
                </a:solidFill>
                <a:latin typeface="Times New Roman" panose="02020603050405020304" pitchFamily="18" charset="0"/>
              </a:rPr>
              <a:t>桥</a:t>
            </a:r>
            <a:r>
              <a:rPr lang="en-US" altLang="zh-CN" sz="2800" b="1" dirty="0">
                <a:latin typeface="Times New Roman" panose="02020603050405020304" pitchFamily="18" charset="0"/>
              </a:rPr>
              <a:t>.</a:t>
            </a:r>
          </a:p>
          <a:p>
            <a:pPr algn="just">
              <a:lnSpc>
                <a:spcPct val="125000"/>
              </a:lnSpc>
              <a:spcBef>
                <a:spcPct val="0"/>
              </a:spcBef>
              <a:buFont typeface="Wingdings" panose="05000000000000000000" pitchFamily="2" charset="2"/>
              <a:buNone/>
            </a:pPr>
            <a:r>
              <a:rPr lang="zh-CN" altLang="en-US" sz="2800" b="1" dirty="0">
                <a:solidFill>
                  <a:srgbClr val="3366CC"/>
                </a:solidFill>
                <a:latin typeface="Times New Roman" panose="02020603050405020304" pitchFamily="18" charset="0"/>
              </a:rPr>
              <a:t>例：</a:t>
            </a:r>
            <a:r>
              <a:rPr lang="zh-CN" altLang="en-US" sz="2800" b="1" dirty="0">
                <a:solidFill>
                  <a:schemeClr val="bg2"/>
                </a:solidFill>
                <a:latin typeface="Times New Roman" panose="02020603050405020304" pitchFamily="18" charset="0"/>
              </a:rPr>
              <a:t>图中，</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e</a:t>
            </a:r>
            <a:r>
              <a:rPr lang="en-US" altLang="zh-CN" sz="2800" b="1" baseline="-30000" dirty="0">
                <a:solidFill>
                  <a:schemeClr val="bg2"/>
                </a:solidFill>
                <a:latin typeface="Times New Roman" panose="02020603050405020304" pitchFamily="18" charset="0"/>
              </a:rPr>
              <a:t>1</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e</a:t>
            </a:r>
            <a:r>
              <a:rPr lang="en-US" altLang="zh-CN" sz="2800" b="1" baseline="-30000" dirty="0">
                <a:solidFill>
                  <a:schemeClr val="bg2"/>
                </a:solidFill>
                <a:latin typeface="Times New Roman" panose="02020603050405020304" pitchFamily="18" charset="0"/>
              </a:rPr>
              <a:t>2</a:t>
            </a:r>
            <a:r>
              <a:rPr lang="en-US" altLang="zh-CN" sz="2800" b="1" dirty="0">
                <a:solidFill>
                  <a:schemeClr val="bg2"/>
                </a:solidFill>
                <a:latin typeface="Times New Roman" panose="02020603050405020304" pitchFamily="18" charset="0"/>
              </a:rPr>
              <a:t>}</a:t>
            </a:r>
            <a:r>
              <a:rPr lang="zh-CN" altLang="en-US" sz="2800" b="1" dirty="0">
                <a:solidFill>
                  <a:schemeClr val="bg2"/>
                </a:solidFill>
                <a:latin typeface="Times New Roman" panose="02020603050405020304" pitchFamily="18" charset="0"/>
              </a:rPr>
              <a:t>，</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e</a:t>
            </a:r>
            <a:r>
              <a:rPr lang="en-US" altLang="zh-CN" sz="2800" b="1" baseline="-30000" dirty="0">
                <a:solidFill>
                  <a:schemeClr val="bg2"/>
                </a:solidFill>
                <a:latin typeface="Times New Roman" panose="02020603050405020304" pitchFamily="18" charset="0"/>
              </a:rPr>
              <a:t>1</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e</a:t>
            </a:r>
            <a:r>
              <a:rPr lang="en-US" altLang="zh-CN" sz="2800" b="1" baseline="-30000" dirty="0">
                <a:solidFill>
                  <a:schemeClr val="bg2"/>
                </a:solidFill>
                <a:latin typeface="Times New Roman" panose="02020603050405020304" pitchFamily="18" charset="0"/>
              </a:rPr>
              <a:t>3</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e</a:t>
            </a:r>
            <a:r>
              <a:rPr lang="en-US" altLang="zh-CN" sz="2800" b="1" baseline="-30000" dirty="0">
                <a:solidFill>
                  <a:schemeClr val="bg2"/>
                </a:solidFill>
                <a:latin typeface="Times New Roman" panose="02020603050405020304" pitchFamily="18" charset="0"/>
              </a:rPr>
              <a:t>5</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e</a:t>
            </a:r>
            <a:r>
              <a:rPr lang="en-US" altLang="zh-CN" sz="2800" b="1" baseline="-30000" dirty="0">
                <a:solidFill>
                  <a:schemeClr val="bg2"/>
                </a:solidFill>
                <a:latin typeface="Times New Roman" panose="02020603050405020304" pitchFamily="18" charset="0"/>
              </a:rPr>
              <a:t>6</a:t>
            </a:r>
            <a:r>
              <a:rPr lang="en-US" altLang="zh-CN" sz="2800" b="1" dirty="0">
                <a:solidFill>
                  <a:schemeClr val="bg2"/>
                </a:solidFill>
                <a:latin typeface="Times New Roman" panose="02020603050405020304" pitchFamily="18" charset="0"/>
              </a:rPr>
              <a:t>}</a:t>
            </a:r>
            <a:r>
              <a:rPr lang="zh-CN" altLang="en-US" sz="2800" b="1" dirty="0">
                <a:solidFill>
                  <a:schemeClr val="bg2"/>
                </a:solidFill>
                <a:latin typeface="Times New Roman" panose="02020603050405020304" pitchFamily="18" charset="0"/>
              </a:rPr>
              <a:t>，</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e</a:t>
            </a:r>
            <a:r>
              <a:rPr lang="en-US" altLang="zh-CN" sz="2800" b="1" baseline="-30000" dirty="0">
                <a:solidFill>
                  <a:schemeClr val="bg2"/>
                </a:solidFill>
                <a:latin typeface="Times New Roman" panose="02020603050405020304" pitchFamily="18" charset="0"/>
              </a:rPr>
              <a:t>8</a:t>
            </a:r>
            <a:r>
              <a:rPr lang="en-US" altLang="zh-CN" sz="2800" b="1" dirty="0">
                <a:solidFill>
                  <a:schemeClr val="bg2"/>
                </a:solidFill>
                <a:latin typeface="Times New Roman" panose="02020603050405020304" pitchFamily="18" charset="0"/>
              </a:rPr>
              <a:t>}</a:t>
            </a:r>
            <a:r>
              <a:rPr lang="zh-CN" altLang="en-US" sz="2800" b="1" dirty="0">
                <a:solidFill>
                  <a:schemeClr val="bg2"/>
                </a:solidFill>
                <a:latin typeface="Times New Roman" panose="02020603050405020304" pitchFamily="18" charset="0"/>
              </a:rPr>
              <a:t>等是边割集，</a:t>
            </a:r>
          </a:p>
          <a:p>
            <a:pPr algn="just">
              <a:lnSpc>
                <a:spcPct val="125000"/>
              </a:lnSpc>
              <a:spcBef>
                <a:spcPct val="0"/>
              </a:spcBef>
              <a:buFont typeface="Wingdings" panose="05000000000000000000" pitchFamily="2" charset="2"/>
              <a:buNone/>
            </a:pPr>
            <a:r>
              <a:rPr lang="zh-CN" altLang="en-US" sz="2800" b="1" i="1" dirty="0">
                <a:solidFill>
                  <a:schemeClr val="bg2"/>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e</a:t>
            </a:r>
            <a:r>
              <a:rPr lang="en-US" altLang="zh-CN" sz="2800" b="1" baseline="-30000" dirty="0">
                <a:solidFill>
                  <a:schemeClr val="bg2"/>
                </a:solidFill>
                <a:latin typeface="Times New Roman" panose="02020603050405020304" pitchFamily="18" charset="0"/>
              </a:rPr>
              <a:t>8</a:t>
            </a:r>
            <a:r>
              <a:rPr lang="zh-CN" altLang="en-US" sz="2800" b="1" dirty="0">
                <a:solidFill>
                  <a:schemeClr val="bg2"/>
                </a:solidFill>
                <a:latin typeface="Times New Roman" panose="02020603050405020304" pitchFamily="18" charset="0"/>
              </a:rPr>
              <a:t>是桥，</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e</a:t>
            </a:r>
            <a:r>
              <a:rPr lang="en-US" altLang="zh-CN" sz="2800" b="1" baseline="-30000" dirty="0">
                <a:solidFill>
                  <a:schemeClr val="bg2"/>
                </a:solidFill>
                <a:latin typeface="Times New Roman" panose="02020603050405020304" pitchFamily="18" charset="0"/>
              </a:rPr>
              <a:t>7</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e</a:t>
            </a:r>
            <a:r>
              <a:rPr lang="en-US" altLang="zh-CN" sz="2800" b="1" baseline="-30000" dirty="0">
                <a:solidFill>
                  <a:schemeClr val="bg2"/>
                </a:solidFill>
                <a:latin typeface="Times New Roman" panose="02020603050405020304" pitchFamily="18" charset="0"/>
              </a:rPr>
              <a:t>9</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e</a:t>
            </a:r>
            <a:r>
              <a:rPr lang="en-US" altLang="zh-CN" sz="2800" b="1" baseline="-30000" dirty="0">
                <a:solidFill>
                  <a:schemeClr val="bg2"/>
                </a:solidFill>
                <a:latin typeface="Times New Roman" panose="02020603050405020304" pitchFamily="18" charset="0"/>
              </a:rPr>
              <a:t>5</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e</a:t>
            </a:r>
            <a:r>
              <a:rPr lang="en-US" altLang="zh-CN" sz="2800" b="1" baseline="-30000" dirty="0">
                <a:solidFill>
                  <a:schemeClr val="bg2"/>
                </a:solidFill>
                <a:latin typeface="Times New Roman" panose="02020603050405020304" pitchFamily="18" charset="0"/>
              </a:rPr>
              <a:t>6</a:t>
            </a:r>
            <a:r>
              <a:rPr lang="en-US" altLang="zh-CN" sz="2800" b="1" dirty="0">
                <a:solidFill>
                  <a:schemeClr val="bg2"/>
                </a:solidFill>
                <a:latin typeface="Times New Roman" panose="02020603050405020304" pitchFamily="18" charset="0"/>
              </a:rPr>
              <a:t>}</a:t>
            </a:r>
            <a:r>
              <a:rPr lang="zh-CN" altLang="en-US" sz="2800" b="1" dirty="0">
                <a:solidFill>
                  <a:schemeClr val="bg2"/>
                </a:solidFill>
                <a:latin typeface="Times New Roman" panose="02020603050405020304" pitchFamily="18" charset="0"/>
              </a:rPr>
              <a:t>是边割集吗？</a:t>
            </a:r>
          </a:p>
        </p:txBody>
      </p:sp>
      <p:pic>
        <p:nvPicPr>
          <p:cNvPr id="81925" name="Picture 4" descr="14-7"/>
          <p:cNvPicPr>
            <a:picLocks noChangeAspect="1" noChangeArrowheads="1"/>
          </p:cNvPicPr>
          <p:nvPr/>
        </p:nvPicPr>
        <p:blipFill>
          <a:blip r:embed="rId3">
            <a:extLst>
              <a:ext uri="{28A0092B-C50C-407E-A947-70E740481C1C}">
                <a14:useLocalDpi xmlns:a14="http://schemas.microsoft.com/office/drawing/2010/main" val="0"/>
              </a:ext>
            </a:extLst>
          </a:blip>
          <a:srcRect b="35701"/>
          <a:stretch>
            <a:fillRect/>
          </a:stretch>
        </p:blipFill>
        <p:spPr bwMode="auto">
          <a:xfrm>
            <a:off x="1792288" y="3978275"/>
            <a:ext cx="5610225"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ED036D9-6134-4C6D-8E22-4E946147E304}" type="slidenum">
              <a:rPr lang="en-US" altLang="zh-CN" sz="1200">
                <a:latin typeface="Arial Black" panose="020B0A04020102020204" pitchFamily="34" charset="0"/>
              </a:rPr>
              <a:pPr>
                <a:spcBef>
                  <a:spcPct val="0"/>
                </a:spcBef>
                <a:buClrTx/>
                <a:buSzTx/>
                <a:buFontTx/>
                <a:buNone/>
              </a:pPr>
              <a:t>42</a:t>
            </a:fld>
            <a:endParaRPr lang="en-US" altLang="zh-CN" sz="1200">
              <a:latin typeface="Arial Black" panose="020B0A04020102020204" pitchFamily="34" charset="0"/>
            </a:endParaRPr>
          </a:p>
        </p:txBody>
      </p:sp>
      <p:sp>
        <p:nvSpPr>
          <p:cNvPr id="83971" name="Rectangle 2"/>
          <p:cNvSpPr>
            <a:spLocks noGrp="1" noChangeArrowheads="1"/>
          </p:cNvSpPr>
          <p:nvPr>
            <p:ph type="title"/>
          </p:nvPr>
        </p:nvSpPr>
        <p:spPr>
          <a:xfrm>
            <a:off x="420688" y="288925"/>
            <a:ext cx="7705725" cy="733425"/>
          </a:xfrm>
        </p:spPr>
        <p:txBody>
          <a:bodyPr/>
          <a:lstStyle/>
          <a:p>
            <a:r>
              <a:rPr lang="zh-CN" altLang="en-US" sz="3600" b="1" dirty="0">
                <a:solidFill>
                  <a:srgbClr val="3366CC"/>
                </a:solidFill>
                <a:effectLst>
                  <a:outerShdw blurRad="38100" dist="38100" dir="2700000" algn="tl">
                    <a:srgbClr val="000000">
                      <a:alpha val="43137"/>
                    </a:srgbClr>
                  </a:outerShdw>
                </a:effectLst>
                <a:latin typeface="Times New Roman" panose="02020603050405020304" pitchFamily="18" charset="0"/>
              </a:rPr>
              <a:t>课堂练习</a:t>
            </a:r>
            <a:endParaRPr lang="en-US" altLang="zh-CN" sz="3600" b="1" dirty="0">
              <a:solidFill>
                <a:srgbClr val="3366CC"/>
              </a:solidFill>
              <a:effectLst>
                <a:outerShdw blurRad="38100" dist="38100" dir="2700000" algn="tl">
                  <a:srgbClr val="000000">
                    <a:alpha val="43137"/>
                  </a:srgbClr>
                </a:outerShdw>
              </a:effectLst>
              <a:latin typeface="Times New Roman" panose="02020603050405020304" pitchFamily="18" charset="0"/>
            </a:endParaRPr>
          </a:p>
        </p:txBody>
      </p:sp>
      <p:sp>
        <p:nvSpPr>
          <p:cNvPr id="83972" name="Rectangle 3"/>
          <p:cNvSpPr>
            <a:spLocks noGrp="1" noChangeArrowheads="1"/>
          </p:cNvSpPr>
          <p:nvPr>
            <p:ph type="body" idx="1"/>
          </p:nvPr>
        </p:nvSpPr>
        <p:spPr>
          <a:xfrm>
            <a:off x="420688" y="1330325"/>
            <a:ext cx="8112125" cy="1230313"/>
          </a:xfrm>
          <a:solidFill>
            <a:srgbClr val="D6F4FE"/>
          </a:solidFill>
          <a:ln w="28575">
            <a:solidFill>
              <a:srgbClr val="003399"/>
            </a:solidFill>
            <a:miter lim="800000"/>
            <a:headEnd/>
            <a:tailEnd/>
          </a:ln>
        </p:spPr>
        <p:txBody>
          <a:bodyPr/>
          <a:lstStyle/>
          <a:p>
            <a:pPr marL="0" indent="0" eaLnBrk="1" hangingPunct="1">
              <a:lnSpc>
                <a:spcPct val="110000"/>
              </a:lnSpc>
              <a:buFont typeface="Wingdings" panose="05000000000000000000" pitchFamily="2" charset="2"/>
              <a:buNone/>
            </a:pPr>
            <a:r>
              <a:rPr lang="zh-CN" altLang="en-US" sz="2800" b="1" dirty="0">
                <a:solidFill>
                  <a:srgbClr val="3366CC"/>
                </a:solidFill>
                <a:effectLst>
                  <a:outerShdw blurRad="38100" dist="38100" dir="2700000" algn="tl">
                    <a:srgbClr val="000000">
                      <a:alpha val="43137"/>
                    </a:srgbClr>
                  </a:outerShdw>
                </a:effectLst>
                <a:latin typeface="Times New Roman" panose="02020603050405020304" pitchFamily="18" charset="0"/>
              </a:rPr>
              <a:t>例</a:t>
            </a:r>
            <a:r>
              <a:rPr lang="zh-CN" altLang="en-US" sz="2800" b="1" dirty="0">
                <a:latin typeface="Times New Roman" panose="02020603050405020304" pitchFamily="18" charset="0"/>
              </a:rPr>
              <a:t>  如图所示</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求边割集</a:t>
            </a:r>
            <a:r>
              <a:rPr lang="en-US" altLang="zh-CN" sz="2800" b="1" dirty="0">
                <a:latin typeface="Times New Roman" panose="02020603050405020304" pitchFamily="18" charset="0"/>
              </a:rPr>
              <a:t>.</a:t>
            </a:r>
            <a:r>
              <a:rPr lang="en-US" altLang="zh-CN" sz="2800" b="1" dirty="0">
                <a:ea typeface="楷体_GB2312" pitchFamily="49" charset="-122"/>
              </a:rPr>
              <a:t> </a:t>
            </a:r>
          </a:p>
          <a:p>
            <a:pPr marL="0" indent="0" eaLnBrk="1" hangingPunct="1">
              <a:lnSpc>
                <a:spcPct val="110000"/>
              </a:lnSpc>
              <a:buFont typeface="Wingdings" panose="05000000000000000000" pitchFamily="2" charset="2"/>
              <a:buNone/>
            </a:pPr>
            <a:r>
              <a:rPr lang="en-US" altLang="zh-CN" sz="2800" b="1" dirty="0">
                <a:latin typeface="+mn-ea"/>
              </a:rPr>
              <a:t>  {e1,e2,e3}</a:t>
            </a:r>
            <a:r>
              <a:rPr lang="en-US" altLang="zh-CN" sz="2800" b="1" dirty="0">
                <a:solidFill>
                  <a:srgbClr val="FF0000"/>
                </a:solidFill>
                <a:latin typeface="+mn-ea"/>
              </a:rPr>
              <a:t>?</a:t>
            </a:r>
            <a:r>
              <a:rPr lang="en-US" altLang="zh-CN" sz="2800" b="1" dirty="0">
                <a:solidFill>
                  <a:srgbClr val="800000"/>
                </a:solidFill>
                <a:latin typeface="+mn-ea"/>
              </a:rPr>
              <a:t>  </a:t>
            </a:r>
            <a:r>
              <a:rPr lang="en-US" altLang="zh-CN" sz="2800" b="1" dirty="0">
                <a:latin typeface="+mn-ea"/>
              </a:rPr>
              <a:t>{e3,e4}</a:t>
            </a:r>
            <a:r>
              <a:rPr lang="en-US" altLang="zh-CN" sz="2800" b="1" dirty="0">
                <a:solidFill>
                  <a:srgbClr val="FF0000"/>
                </a:solidFill>
                <a:latin typeface="+mn-ea"/>
              </a:rPr>
              <a:t>?</a:t>
            </a:r>
            <a:r>
              <a:rPr lang="en-US" altLang="zh-CN" sz="2800" b="1" dirty="0">
                <a:solidFill>
                  <a:srgbClr val="800000"/>
                </a:solidFill>
                <a:latin typeface="+mn-ea"/>
              </a:rPr>
              <a:t>  </a:t>
            </a:r>
            <a:r>
              <a:rPr lang="en-US" altLang="zh-CN" sz="2800" b="1" dirty="0">
                <a:latin typeface="+mn-ea"/>
              </a:rPr>
              <a:t>{e2,e4}</a:t>
            </a:r>
            <a:r>
              <a:rPr lang="en-US" altLang="zh-CN" sz="2800" b="1" dirty="0">
                <a:solidFill>
                  <a:srgbClr val="FF0000"/>
                </a:solidFill>
                <a:latin typeface="+mn-ea"/>
              </a:rPr>
              <a:t>?</a:t>
            </a:r>
            <a:r>
              <a:rPr lang="en-US" altLang="zh-CN" sz="2800" b="1" dirty="0">
                <a:latin typeface="+mn-ea"/>
              </a:rPr>
              <a:t>  {e5}</a:t>
            </a:r>
            <a:r>
              <a:rPr lang="en-US" altLang="zh-CN" sz="2800" b="1" dirty="0">
                <a:solidFill>
                  <a:srgbClr val="FF0000"/>
                </a:solidFill>
                <a:latin typeface="+mn-ea"/>
              </a:rPr>
              <a:t>?</a:t>
            </a:r>
            <a:r>
              <a:rPr lang="en-US" altLang="zh-CN" sz="2800" b="1" dirty="0">
                <a:solidFill>
                  <a:srgbClr val="800000"/>
                </a:solidFill>
                <a:latin typeface="+mn-ea"/>
              </a:rPr>
              <a:t> </a:t>
            </a:r>
          </a:p>
        </p:txBody>
      </p:sp>
      <p:sp>
        <p:nvSpPr>
          <p:cNvPr id="21" name="Text Box 11"/>
          <p:cNvSpPr txBox="1">
            <a:spLocks noChangeArrowheads="1"/>
          </p:cNvSpPr>
          <p:nvPr/>
        </p:nvSpPr>
        <p:spPr bwMode="auto">
          <a:xfrm>
            <a:off x="3816552" y="3122502"/>
            <a:ext cx="4900877" cy="2720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buNone/>
            </a:pPr>
            <a:r>
              <a:rPr lang="en-US" altLang="zh-CN" sz="2800" b="1" dirty="0">
                <a:latin typeface="+mn-ea"/>
                <a:ea typeface="+mn-ea"/>
              </a:rPr>
              <a:t>{e1,e2,e3}</a:t>
            </a:r>
            <a:r>
              <a:rPr lang="zh-CN" altLang="en-US" sz="2800" b="1" dirty="0">
                <a:latin typeface="+mn-ea"/>
                <a:ea typeface="+mn-ea"/>
              </a:rPr>
              <a:t>：不是，</a:t>
            </a:r>
            <a:r>
              <a:rPr lang="en-US" altLang="zh-CN" sz="2800" b="1" dirty="0">
                <a:latin typeface="+mn-ea"/>
              </a:rPr>
              <a:t>{e1,e2},</a:t>
            </a:r>
          </a:p>
          <a:p>
            <a:pPr eaLnBrk="1" hangingPunct="1">
              <a:lnSpc>
                <a:spcPct val="110000"/>
              </a:lnSpc>
              <a:buNone/>
            </a:pPr>
            <a:r>
              <a:rPr lang="en-US" altLang="zh-CN" sz="2800" b="1" dirty="0">
                <a:latin typeface="+mn-ea"/>
              </a:rPr>
              <a:t>  {e1,e3}</a:t>
            </a:r>
            <a:r>
              <a:rPr lang="en-US" altLang="zh-CN" sz="2800" b="1" dirty="0">
                <a:latin typeface="+mn-ea"/>
                <a:ea typeface="+mn-ea"/>
              </a:rPr>
              <a:t>,{e2,e3}</a:t>
            </a:r>
            <a:r>
              <a:rPr lang="zh-CN" altLang="en-US" sz="2800" b="1" dirty="0">
                <a:latin typeface="+mn-ea"/>
                <a:ea typeface="+mn-ea"/>
              </a:rPr>
              <a:t>是边割集</a:t>
            </a:r>
            <a:r>
              <a:rPr lang="en-US" altLang="zh-CN" sz="2800" b="1" dirty="0">
                <a:latin typeface="+mn-ea"/>
                <a:ea typeface="+mn-ea"/>
              </a:rPr>
              <a:t>{e3,e4}</a:t>
            </a:r>
            <a:r>
              <a:rPr lang="zh-CN" altLang="en-US" sz="2800" b="1" dirty="0">
                <a:latin typeface="+mn-ea"/>
                <a:ea typeface="+mn-ea"/>
              </a:rPr>
              <a:t>：是</a:t>
            </a:r>
            <a:endParaRPr lang="en-US" altLang="zh-CN" sz="2800" b="1" dirty="0">
              <a:latin typeface="+mn-ea"/>
              <a:ea typeface="+mn-ea"/>
            </a:endParaRPr>
          </a:p>
          <a:p>
            <a:pPr eaLnBrk="1" hangingPunct="1">
              <a:lnSpc>
                <a:spcPct val="110000"/>
              </a:lnSpc>
              <a:buFont typeface="Wingdings" panose="05000000000000000000" pitchFamily="2" charset="2"/>
              <a:buNone/>
            </a:pPr>
            <a:r>
              <a:rPr lang="en-US" altLang="zh-CN" sz="2800" b="1" dirty="0">
                <a:latin typeface="+mn-ea"/>
                <a:ea typeface="+mn-ea"/>
              </a:rPr>
              <a:t>{e2,e4}</a:t>
            </a:r>
            <a:r>
              <a:rPr lang="zh-CN" altLang="en-US" sz="2800" b="1" dirty="0">
                <a:latin typeface="+mn-ea"/>
                <a:ea typeface="+mn-ea"/>
              </a:rPr>
              <a:t>：是</a:t>
            </a:r>
            <a:endParaRPr lang="en-US" altLang="zh-CN" sz="2800" b="1" dirty="0">
              <a:solidFill>
                <a:srgbClr val="FF0000"/>
              </a:solidFill>
              <a:latin typeface="+mn-ea"/>
              <a:ea typeface="+mn-ea"/>
            </a:endParaRPr>
          </a:p>
          <a:p>
            <a:pPr eaLnBrk="1" hangingPunct="1">
              <a:lnSpc>
                <a:spcPct val="110000"/>
              </a:lnSpc>
              <a:buFont typeface="Wingdings" panose="05000000000000000000" pitchFamily="2" charset="2"/>
              <a:buNone/>
            </a:pPr>
            <a:r>
              <a:rPr lang="en-US" altLang="zh-CN" sz="2800" b="1" dirty="0">
                <a:latin typeface="+mn-ea"/>
                <a:ea typeface="+mn-ea"/>
              </a:rPr>
              <a:t>{e5}</a:t>
            </a:r>
            <a:r>
              <a:rPr lang="zh-CN" altLang="en-US" sz="2800" b="1" dirty="0">
                <a:latin typeface="+mn-ea"/>
                <a:ea typeface="+mn-ea"/>
              </a:rPr>
              <a:t>：是</a:t>
            </a:r>
            <a:r>
              <a:rPr lang="en-US" altLang="zh-CN" sz="2800" b="1" dirty="0">
                <a:solidFill>
                  <a:srgbClr val="800000"/>
                </a:solidFill>
                <a:latin typeface="+mn-ea"/>
                <a:ea typeface="+mn-ea"/>
              </a:rPr>
              <a:t>  </a:t>
            </a:r>
          </a:p>
        </p:txBody>
      </p:sp>
      <p:grpSp>
        <p:nvGrpSpPr>
          <p:cNvPr id="83974" name="组合 8"/>
          <p:cNvGrpSpPr>
            <a:grpSpLocks/>
          </p:cNvGrpSpPr>
          <p:nvPr/>
        </p:nvGrpSpPr>
        <p:grpSpPr bwMode="auto">
          <a:xfrm>
            <a:off x="420688" y="2868613"/>
            <a:ext cx="2879725" cy="3314700"/>
            <a:chOff x="6511131" y="3581400"/>
            <a:chExt cx="2057400" cy="2286000"/>
          </a:xfrm>
        </p:grpSpPr>
        <p:sp>
          <p:nvSpPr>
            <p:cNvPr id="83975" name="Rectangle 22"/>
            <p:cNvSpPr>
              <a:spLocks noChangeArrowheads="1"/>
            </p:cNvSpPr>
            <p:nvPr/>
          </p:nvSpPr>
          <p:spPr bwMode="auto">
            <a:xfrm>
              <a:off x="6511131" y="3581400"/>
              <a:ext cx="2057400" cy="2286000"/>
            </a:xfrm>
            <a:prstGeom prst="rect">
              <a:avLst/>
            </a:prstGeom>
            <a:solidFill>
              <a:schemeClr val="bg1"/>
            </a:solidFill>
            <a:ln w="9525">
              <a:solidFill>
                <a:srgbClr val="800000"/>
              </a:solidFill>
              <a:miter lim="800000"/>
              <a:headEnd/>
              <a:tailEnd/>
            </a:ln>
          </p:spPr>
          <p:txBody>
            <a:bodyPr wrap="none"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83976" name="AutoShape 23"/>
            <p:cNvSpPr>
              <a:spLocks noChangeArrowheads="1"/>
            </p:cNvSpPr>
            <p:nvPr/>
          </p:nvSpPr>
          <p:spPr bwMode="auto">
            <a:xfrm>
              <a:off x="6934200" y="4038600"/>
              <a:ext cx="1214438" cy="1524000"/>
            </a:xfrm>
            <a:prstGeom prst="diamond">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83977" name="Oval 24"/>
            <p:cNvSpPr>
              <a:spLocks noChangeAspect="1" noChangeArrowheads="1"/>
            </p:cNvSpPr>
            <p:nvPr/>
          </p:nvSpPr>
          <p:spPr bwMode="auto">
            <a:xfrm>
              <a:off x="6858000" y="4724400"/>
              <a:ext cx="144463" cy="144463"/>
            </a:xfrm>
            <a:prstGeom prst="ellipse">
              <a:avLst/>
            </a:prstGeom>
            <a:solidFill>
              <a:srgbClr val="FF0000"/>
            </a:solidFill>
            <a:ln w="9525">
              <a:solidFill>
                <a:srgbClr val="FF0000"/>
              </a:solidFill>
              <a:round/>
              <a:headEnd/>
              <a:tailEnd/>
            </a:ln>
          </p:spPr>
          <p:txBody>
            <a:bodyPr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83978" name="Oval 25"/>
            <p:cNvSpPr>
              <a:spLocks noChangeAspect="1" noChangeArrowheads="1"/>
            </p:cNvSpPr>
            <p:nvPr/>
          </p:nvSpPr>
          <p:spPr bwMode="auto">
            <a:xfrm>
              <a:off x="7467600" y="5486400"/>
              <a:ext cx="144463" cy="144463"/>
            </a:xfrm>
            <a:prstGeom prst="ellipse">
              <a:avLst/>
            </a:prstGeom>
            <a:solidFill>
              <a:srgbClr val="FF0000"/>
            </a:solidFill>
            <a:ln w="9525">
              <a:solidFill>
                <a:srgbClr val="FF0000"/>
              </a:solidFill>
              <a:round/>
              <a:headEnd/>
              <a:tailEnd/>
            </a:ln>
          </p:spPr>
          <p:txBody>
            <a:bodyPr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83979" name="Line 26"/>
            <p:cNvSpPr>
              <a:spLocks noChangeShapeType="1"/>
            </p:cNvSpPr>
            <p:nvPr/>
          </p:nvSpPr>
          <p:spPr bwMode="auto">
            <a:xfrm>
              <a:off x="7543800" y="4114800"/>
              <a:ext cx="0" cy="137160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3980" name="Oval 27"/>
            <p:cNvSpPr>
              <a:spLocks noChangeAspect="1" noChangeArrowheads="1"/>
            </p:cNvSpPr>
            <p:nvPr/>
          </p:nvSpPr>
          <p:spPr bwMode="auto">
            <a:xfrm>
              <a:off x="7467600" y="4724400"/>
              <a:ext cx="144463" cy="144463"/>
            </a:xfrm>
            <a:prstGeom prst="ellipse">
              <a:avLst/>
            </a:prstGeom>
            <a:solidFill>
              <a:srgbClr val="FF0000"/>
            </a:solidFill>
            <a:ln w="9525">
              <a:solidFill>
                <a:srgbClr val="FF0000"/>
              </a:solidFill>
              <a:round/>
              <a:headEnd/>
              <a:tailEnd/>
            </a:ln>
          </p:spPr>
          <p:txBody>
            <a:bodyPr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83981" name="Line 28"/>
            <p:cNvSpPr>
              <a:spLocks noChangeShapeType="1"/>
            </p:cNvSpPr>
            <p:nvPr/>
          </p:nvSpPr>
          <p:spPr bwMode="auto">
            <a:xfrm>
              <a:off x="7543800" y="4038600"/>
              <a:ext cx="609600" cy="76200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83982" name="Oval 29"/>
            <p:cNvSpPr>
              <a:spLocks noChangeAspect="1" noChangeArrowheads="1"/>
            </p:cNvSpPr>
            <p:nvPr/>
          </p:nvSpPr>
          <p:spPr bwMode="auto">
            <a:xfrm>
              <a:off x="7467600" y="3962400"/>
              <a:ext cx="144463" cy="144463"/>
            </a:xfrm>
            <a:prstGeom prst="ellipse">
              <a:avLst/>
            </a:prstGeom>
            <a:solidFill>
              <a:srgbClr val="FF0000"/>
            </a:solidFill>
            <a:ln w="9525">
              <a:solidFill>
                <a:srgbClr val="FF0000"/>
              </a:solidFill>
              <a:round/>
              <a:headEnd/>
              <a:tailEnd/>
            </a:ln>
          </p:spPr>
          <p:txBody>
            <a:bodyPr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83983" name="Oval 30"/>
            <p:cNvSpPr>
              <a:spLocks noChangeAspect="1" noChangeArrowheads="1"/>
            </p:cNvSpPr>
            <p:nvPr/>
          </p:nvSpPr>
          <p:spPr bwMode="auto">
            <a:xfrm>
              <a:off x="8077200" y="4724400"/>
              <a:ext cx="144463" cy="144463"/>
            </a:xfrm>
            <a:prstGeom prst="ellipse">
              <a:avLst/>
            </a:prstGeom>
            <a:solidFill>
              <a:srgbClr val="FF0000"/>
            </a:solidFill>
            <a:ln w="9525">
              <a:solidFill>
                <a:srgbClr val="FF0000"/>
              </a:solidFill>
              <a:round/>
              <a:headEnd/>
              <a:tailEnd/>
            </a:ln>
          </p:spPr>
          <p:txBody>
            <a:bodyPr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83984" name="Text Box 38"/>
            <p:cNvSpPr txBox="1">
              <a:spLocks noChangeArrowheads="1"/>
            </p:cNvSpPr>
            <p:nvPr/>
          </p:nvSpPr>
          <p:spPr bwMode="auto">
            <a:xfrm>
              <a:off x="6858000" y="4114800"/>
              <a:ext cx="5334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1">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0"/>
                </a:spcBef>
                <a:buClrTx/>
                <a:buSzTx/>
                <a:buFontTx/>
                <a:buNone/>
              </a:pPr>
              <a:r>
                <a:rPr lang="en-US" altLang="zh-CN" sz="2800" i="1">
                  <a:solidFill>
                    <a:srgbClr val="800000"/>
                  </a:solidFill>
                  <a:ea typeface="楷体_GB2312" pitchFamily="49" charset="-122"/>
                </a:rPr>
                <a:t>e</a:t>
              </a:r>
              <a:r>
                <a:rPr lang="en-US" altLang="zh-CN" sz="1400" i="1">
                  <a:solidFill>
                    <a:srgbClr val="800000"/>
                  </a:solidFill>
                  <a:ea typeface="楷体_GB2312" pitchFamily="49" charset="-122"/>
                </a:rPr>
                <a:t>1</a:t>
              </a:r>
              <a:endParaRPr lang="en-US" altLang="zh-CN" sz="2800">
                <a:solidFill>
                  <a:srgbClr val="800000"/>
                </a:solidFill>
                <a:ea typeface="楷体_GB2312" pitchFamily="49" charset="-122"/>
              </a:endParaRPr>
            </a:p>
          </p:txBody>
        </p:sp>
        <p:sp>
          <p:nvSpPr>
            <p:cNvPr id="83985" name="Text Box 39"/>
            <p:cNvSpPr txBox="1">
              <a:spLocks noChangeArrowheads="1"/>
            </p:cNvSpPr>
            <p:nvPr/>
          </p:nvSpPr>
          <p:spPr bwMode="auto">
            <a:xfrm>
              <a:off x="6781800" y="5029200"/>
              <a:ext cx="5334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1">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0"/>
                </a:spcBef>
                <a:buClrTx/>
                <a:buSzTx/>
                <a:buFontTx/>
                <a:buNone/>
              </a:pPr>
              <a:r>
                <a:rPr lang="en-US" altLang="zh-CN" sz="2800" i="1">
                  <a:solidFill>
                    <a:srgbClr val="800000"/>
                  </a:solidFill>
                  <a:ea typeface="楷体_GB2312" pitchFamily="49" charset="-122"/>
                </a:rPr>
                <a:t>e</a:t>
              </a:r>
              <a:r>
                <a:rPr lang="en-US" altLang="zh-CN" sz="1400" i="1">
                  <a:solidFill>
                    <a:srgbClr val="800000"/>
                  </a:solidFill>
                  <a:ea typeface="楷体_GB2312" pitchFamily="49" charset="-122"/>
                </a:rPr>
                <a:t>2</a:t>
              </a:r>
              <a:endParaRPr lang="en-US" altLang="zh-CN" sz="2800">
                <a:solidFill>
                  <a:srgbClr val="800000"/>
                </a:solidFill>
                <a:ea typeface="楷体_GB2312" pitchFamily="49" charset="-122"/>
              </a:endParaRPr>
            </a:p>
          </p:txBody>
        </p:sp>
        <p:sp>
          <p:nvSpPr>
            <p:cNvPr id="83986" name="Text Box 40"/>
            <p:cNvSpPr txBox="1">
              <a:spLocks noChangeArrowheads="1"/>
            </p:cNvSpPr>
            <p:nvPr/>
          </p:nvSpPr>
          <p:spPr bwMode="auto">
            <a:xfrm>
              <a:off x="7391400" y="4191000"/>
              <a:ext cx="5334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1">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0"/>
                </a:spcBef>
                <a:buClrTx/>
                <a:buSzTx/>
                <a:buFontTx/>
                <a:buNone/>
              </a:pPr>
              <a:r>
                <a:rPr lang="en-US" altLang="zh-CN" sz="2800" i="1">
                  <a:solidFill>
                    <a:srgbClr val="800000"/>
                  </a:solidFill>
                  <a:ea typeface="楷体_GB2312" pitchFamily="49" charset="-122"/>
                </a:rPr>
                <a:t>e</a:t>
              </a:r>
              <a:r>
                <a:rPr lang="en-US" altLang="zh-CN" sz="1400" i="1">
                  <a:solidFill>
                    <a:srgbClr val="800000"/>
                  </a:solidFill>
                  <a:ea typeface="楷体_GB2312" pitchFamily="49" charset="-122"/>
                </a:rPr>
                <a:t>3</a:t>
              </a:r>
              <a:endParaRPr lang="en-US" altLang="zh-CN" sz="2800">
                <a:solidFill>
                  <a:srgbClr val="800000"/>
                </a:solidFill>
                <a:ea typeface="楷体_GB2312" pitchFamily="49" charset="-122"/>
              </a:endParaRPr>
            </a:p>
          </p:txBody>
        </p:sp>
        <p:sp>
          <p:nvSpPr>
            <p:cNvPr id="83987" name="Text Box 41"/>
            <p:cNvSpPr txBox="1">
              <a:spLocks noChangeArrowheads="1"/>
            </p:cNvSpPr>
            <p:nvPr/>
          </p:nvSpPr>
          <p:spPr bwMode="auto">
            <a:xfrm>
              <a:off x="7391400" y="4953000"/>
              <a:ext cx="5334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1">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0"/>
                </a:spcBef>
                <a:buClrTx/>
                <a:buSzTx/>
                <a:buFontTx/>
                <a:buNone/>
              </a:pPr>
              <a:r>
                <a:rPr lang="en-US" altLang="zh-CN" sz="2800" i="1">
                  <a:solidFill>
                    <a:srgbClr val="800000"/>
                  </a:solidFill>
                  <a:ea typeface="楷体_GB2312" pitchFamily="49" charset="-122"/>
                </a:rPr>
                <a:t>e</a:t>
              </a:r>
              <a:r>
                <a:rPr lang="en-US" altLang="zh-CN" sz="1400" i="1">
                  <a:solidFill>
                    <a:srgbClr val="800000"/>
                  </a:solidFill>
                  <a:ea typeface="楷体_GB2312" pitchFamily="49" charset="-122"/>
                </a:rPr>
                <a:t>4</a:t>
              </a:r>
              <a:endParaRPr lang="en-US" altLang="zh-CN" sz="2800">
                <a:solidFill>
                  <a:srgbClr val="800000"/>
                </a:solidFill>
                <a:ea typeface="楷体_GB2312" pitchFamily="49" charset="-122"/>
              </a:endParaRPr>
            </a:p>
          </p:txBody>
        </p:sp>
        <p:sp>
          <p:nvSpPr>
            <p:cNvPr id="83988" name="Text Box 42"/>
            <p:cNvSpPr txBox="1">
              <a:spLocks noChangeArrowheads="1"/>
            </p:cNvSpPr>
            <p:nvPr/>
          </p:nvSpPr>
          <p:spPr bwMode="auto">
            <a:xfrm>
              <a:off x="7772400" y="5029200"/>
              <a:ext cx="5334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1">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0"/>
                </a:spcBef>
                <a:buClrTx/>
                <a:buSzTx/>
                <a:buFontTx/>
                <a:buNone/>
              </a:pPr>
              <a:r>
                <a:rPr lang="en-US" altLang="zh-CN" sz="2800" i="1">
                  <a:solidFill>
                    <a:srgbClr val="800000"/>
                  </a:solidFill>
                  <a:ea typeface="楷体_GB2312" pitchFamily="49" charset="-122"/>
                </a:rPr>
                <a:t>e</a:t>
              </a:r>
              <a:r>
                <a:rPr lang="en-US" altLang="zh-CN" sz="1400" i="1">
                  <a:solidFill>
                    <a:srgbClr val="800000"/>
                  </a:solidFill>
                  <a:ea typeface="楷体_GB2312" pitchFamily="49" charset="-122"/>
                </a:rPr>
                <a:t>5</a:t>
              </a:r>
              <a:endParaRPr lang="en-US" altLang="zh-CN" sz="2800">
                <a:solidFill>
                  <a:srgbClr val="800000"/>
                </a:solidFill>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E41AAE6-CC10-4155-8704-F7B9EADE4981}" type="slidenum">
              <a:rPr lang="en-US" altLang="zh-CN" sz="1200">
                <a:latin typeface="Arial Black" panose="020B0A04020102020204" pitchFamily="34" charset="0"/>
              </a:rPr>
              <a:pPr>
                <a:spcBef>
                  <a:spcPct val="0"/>
                </a:spcBef>
                <a:buClrTx/>
                <a:buSzTx/>
                <a:buFontTx/>
                <a:buNone/>
              </a:pPr>
              <a:t>43</a:t>
            </a:fld>
            <a:endParaRPr lang="en-US" altLang="zh-CN" sz="1200">
              <a:latin typeface="Arial Black" panose="020B0A04020102020204" pitchFamily="34" charset="0"/>
            </a:endParaRPr>
          </a:p>
        </p:txBody>
      </p:sp>
      <p:sp>
        <p:nvSpPr>
          <p:cNvPr id="184324" name="Rectangle 4"/>
          <p:cNvSpPr>
            <a:spLocks noGrp="1" noChangeArrowheads="1"/>
          </p:cNvSpPr>
          <p:nvPr>
            <p:ph type="title"/>
          </p:nvPr>
        </p:nvSpPr>
        <p:spPr>
          <a:xfrm>
            <a:off x="457200" y="0"/>
            <a:ext cx="8229600" cy="1371600"/>
          </a:xfrm>
        </p:spPr>
        <p:txBody>
          <a:bodyPr/>
          <a:lstStyle/>
          <a:p>
            <a:pPr>
              <a:defRPr/>
            </a:pPr>
            <a:r>
              <a:rPr lang="zh-CN" altLang="en-US" b="1" dirty="0">
                <a:solidFill>
                  <a:srgbClr val="A50021"/>
                </a:solidFill>
                <a:effectLst>
                  <a:outerShdw blurRad="38100" dist="38100" dir="2700000" algn="tl">
                    <a:srgbClr val="C0C0C0"/>
                  </a:outerShdw>
                </a:effectLst>
                <a:latin typeface="宋体" charset="-122"/>
              </a:rPr>
              <a:t>边割集</a:t>
            </a:r>
            <a:r>
              <a:rPr lang="en-US" altLang="zh-CN" b="1" dirty="0">
                <a:solidFill>
                  <a:srgbClr val="A50021"/>
                </a:solidFill>
                <a:effectLst>
                  <a:outerShdw blurRad="38100" dist="38100" dir="2700000" algn="tl">
                    <a:srgbClr val="C0C0C0"/>
                  </a:outerShdw>
                </a:effectLst>
                <a:latin typeface="宋体" charset="-122"/>
              </a:rPr>
              <a:t>(</a:t>
            </a:r>
            <a:r>
              <a:rPr lang="zh-CN" altLang="en-US" b="1" dirty="0">
                <a:solidFill>
                  <a:srgbClr val="A50021"/>
                </a:solidFill>
                <a:effectLst>
                  <a:outerShdw blurRad="38100" dist="38100" dir="2700000" algn="tl">
                    <a:srgbClr val="C0C0C0"/>
                  </a:outerShdw>
                </a:effectLst>
                <a:latin typeface="宋体" charset="-122"/>
              </a:rPr>
              <a:t>续</a:t>
            </a:r>
            <a:r>
              <a:rPr lang="en-US" altLang="zh-CN" b="1" dirty="0">
                <a:solidFill>
                  <a:srgbClr val="A50021"/>
                </a:solidFill>
                <a:effectLst>
                  <a:outerShdw blurRad="38100" dist="38100" dir="2700000" algn="tl">
                    <a:srgbClr val="C0C0C0"/>
                  </a:outerShdw>
                </a:effectLst>
                <a:latin typeface="宋体" charset="-122"/>
              </a:rPr>
              <a:t>)</a:t>
            </a:r>
          </a:p>
        </p:txBody>
      </p:sp>
      <p:sp>
        <p:nvSpPr>
          <p:cNvPr id="86020" name="Rectangle 3"/>
          <p:cNvSpPr>
            <a:spLocks noGrp="1" noChangeArrowheads="1"/>
          </p:cNvSpPr>
          <p:nvPr>
            <p:ph type="body" idx="1"/>
          </p:nvPr>
        </p:nvSpPr>
        <p:spPr>
          <a:xfrm>
            <a:off x="477010" y="1385393"/>
            <a:ext cx="8229600" cy="3886200"/>
          </a:xfrm>
        </p:spPr>
        <p:txBody>
          <a:bodyPr/>
          <a:lstStyle/>
          <a:p>
            <a:pPr algn="just">
              <a:spcBef>
                <a:spcPct val="60000"/>
              </a:spcBef>
              <a:buFont typeface="Wingdings" panose="05000000000000000000" pitchFamily="2" charset="2"/>
              <a:buNone/>
            </a:pPr>
            <a:r>
              <a:rPr lang="zh-CN" altLang="en-US" b="1" dirty="0">
                <a:solidFill>
                  <a:srgbClr val="3366CC"/>
                </a:solidFill>
                <a:effectLst>
                  <a:outerShdw blurRad="38100" dist="38100" dir="2700000" algn="tl">
                    <a:srgbClr val="000000">
                      <a:alpha val="43137"/>
                    </a:srgbClr>
                  </a:outerShdw>
                </a:effectLst>
                <a:latin typeface="Times New Roman" panose="02020603050405020304" pitchFamily="18" charset="0"/>
              </a:rPr>
              <a:t>几点说明：</a:t>
            </a:r>
          </a:p>
          <a:p>
            <a:pPr algn="just"/>
            <a:r>
              <a:rPr lang="en-US" altLang="zh-CN" sz="2800" b="1" i="1" dirty="0" err="1">
                <a:latin typeface="Times New Roman" panose="02020603050405020304" pitchFamily="18" charset="0"/>
              </a:rPr>
              <a:t>K</a:t>
            </a:r>
            <a:r>
              <a:rPr lang="en-US" altLang="zh-CN" sz="2800" b="1" i="1" baseline="-30000" dirty="0" err="1">
                <a:latin typeface="Times New Roman" panose="02020603050405020304" pitchFamily="18" charset="0"/>
              </a:rPr>
              <a:t>n</a:t>
            </a:r>
            <a:r>
              <a:rPr lang="zh-CN" altLang="en-US" sz="2800" b="1" dirty="0">
                <a:latin typeface="Times New Roman" panose="02020603050405020304" pitchFamily="18" charset="0"/>
              </a:rPr>
              <a:t>无点割集</a:t>
            </a:r>
          </a:p>
          <a:p>
            <a:pPr algn="just"/>
            <a:r>
              <a:rPr lang="en-US" altLang="zh-CN" sz="2800" b="1" i="1" dirty="0">
                <a:latin typeface="Times New Roman" panose="02020603050405020304" pitchFamily="18" charset="0"/>
              </a:rPr>
              <a:t>n</a:t>
            </a:r>
            <a:r>
              <a:rPr lang="zh-CN" altLang="en-US" sz="2800" b="1" dirty="0">
                <a:latin typeface="Times New Roman" panose="02020603050405020304" pitchFamily="18" charset="0"/>
              </a:rPr>
              <a:t>阶零图无边割集</a:t>
            </a:r>
            <a:endParaRPr lang="en-US" altLang="zh-CN" sz="2800" b="1" dirty="0">
              <a:latin typeface="Times New Roman" panose="02020603050405020304" pitchFamily="18" charset="0"/>
            </a:endParaRPr>
          </a:p>
          <a:p>
            <a:pPr algn="just"/>
            <a:r>
              <a:rPr lang="zh-CN" altLang="en-US" sz="2800" b="1" dirty="0">
                <a:latin typeface="Times New Roman" panose="02020603050405020304" pitchFamily="18" charset="0"/>
              </a:rPr>
              <a:t>若</a:t>
            </a:r>
            <a:r>
              <a:rPr lang="en-US" altLang="zh-CN" sz="2800" b="1" i="1" dirty="0">
                <a:latin typeface="Times New Roman" panose="02020603050405020304" pitchFamily="18" charset="0"/>
              </a:rPr>
              <a:t>G</a:t>
            </a:r>
            <a:r>
              <a:rPr lang="zh-CN" altLang="en-US" sz="2800" b="1" dirty="0">
                <a:latin typeface="Times New Roman" panose="02020603050405020304" pitchFamily="18" charset="0"/>
              </a:rPr>
              <a:t>连通，</a:t>
            </a:r>
            <a:r>
              <a:rPr lang="en-US" altLang="zh-CN" sz="2800" b="1" i="1" dirty="0">
                <a:latin typeface="Times New Roman" panose="02020603050405020304" pitchFamily="18" charset="0"/>
              </a:rPr>
              <a:t>E</a:t>
            </a:r>
            <a:r>
              <a:rPr lang="en-US" altLang="zh-CN"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rPr>
              <a:t>为边割集，则</a:t>
            </a:r>
            <a:r>
              <a:rPr lang="en-US" altLang="zh-CN" sz="2800" b="1" i="1" dirty="0">
                <a:latin typeface="Times New Roman" panose="02020603050405020304" pitchFamily="18" charset="0"/>
              </a:rPr>
              <a:t>p</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G</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E</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)=2</a:t>
            </a:r>
          </a:p>
          <a:p>
            <a:r>
              <a:rPr lang="zh-CN" altLang="en-US" sz="2800" b="1" dirty="0">
                <a:latin typeface="Times New Roman" panose="02020603050405020304" pitchFamily="18" charset="0"/>
              </a:rPr>
              <a:t>若</a:t>
            </a:r>
            <a:r>
              <a:rPr lang="en-US" altLang="zh-CN" sz="2800" b="1" i="1" dirty="0">
                <a:latin typeface="Times New Roman" panose="02020603050405020304" pitchFamily="18" charset="0"/>
              </a:rPr>
              <a:t>G</a:t>
            </a:r>
            <a:r>
              <a:rPr lang="zh-CN" altLang="en-US" sz="2800" b="1" dirty="0">
                <a:latin typeface="Times New Roman" panose="02020603050405020304" pitchFamily="18" charset="0"/>
              </a:rPr>
              <a:t>连通，</a:t>
            </a:r>
            <a:r>
              <a:rPr lang="en-US" altLang="zh-CN" sz="2800" b="1" i="1" dirty="0">
                <a:latin typeface="Times New Roman" panose="02020603050405020304" pitchFamily="18" charset="0"/>
              </a:rPr>
              <a:t>V</a:t>
            </a:r>
            <a:r>
              <a:rPr lang="en-US" altLang="zh-CN"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rPr>
              <a:t>为点割集，则</a:t>
            </a:r>
            <a:r>
              <a:rPr lang="en-US" altLang="zh-CN" sz="2800" b="1" i="1" dirty="0">
                <a:latin typeface="Times New Roman" panose="02020603050405020304" pitchFamily="18" charset="0"/>
              </a:rPr>
              <a:t>p</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G</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V</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2</a:t>
            </a:r>
            <a:r>
              <a:rPr lang="en-US" altLang="zh-CN" b="1" dirty="0">
                <a:latin typeface="Times New Roman" panose="02020603050405020304" pitchFamily="18" charset="0"/>
              </a:rPr>
              <a:t> </a:t>
            </a:r>
          </a:p>
          <a:p>
            <a:endParaRPr lang="en-US"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64" name="AutoShape 12">
            <a:hlinkClick r:id="rId3" action="ppaction://hlinksldjump" highlightClick="1"/>
          </p:cNvPr>
          <p:cNvSpPr>
            <a:spLocks noChangeArrowheads="1"/>
          </p:cNvSpPr>
          <p:nvPr/>
        </p:nvSpPr>
        <p:spPr bwMode="auto">
          <a:xfrm>
            <a:off x="611188" y="476250"/>
            <a:ext cx="915987" cy="450850"/>
          </a:xfrm>
          <a:prstGeom prst="actionButtonBlank">
            <a:avLst/>
          </a:prstGeom>
          <a:solidFill>
            <a:srgbClr val="009900"/>
          </a:solidFill>
          <a:ln w="9525">
            <a:solidFill>
              <a:schemeClr val="bg1"/>
            </a:solidFill>
            <a:miter lim="800000"/>
            <a:headEnd/>
            <a:tailEnd/>
          </a:ln>
          <a:effectLst/>
          <a:extLst/>
        </p:spPr>
        <p:txBody>
          <a:bodyPr lIns="46800" rIns="50400" anchor="ctr" anchorCtr="1">
            <a:spAutoFit/>
          </a:bodyPr>
          <a:lstStyle/>
          <a:p>
            <a:pPr eaLnBrk="1" hangingPunct="1">
              <a:defRPr/>
            </a:pPr>
            <a:r>
              <a:rPr lang="zh-CN" altLang="en-US" sz="2000" b="1" dirty="0">
                <a:solidFill>
                  <a:schemeClr val="bg1"/>
                </a:solidFill>
                <a:ea typeface="幼圆" panose="02010509060101010101" pitchFamily="49" charset="-122"/>
              </a:rPr>
              <a:t>作 业</a:t>
            </a:r>
            <a:endParaRPr lang="zh-CN" altLang="en-US" sz="2000" dirty="0">
              <a:solidFill>
                <a:srgbClr val="009900"/>
              </a:solidFill>
              <a:effectDag name="">
                <a:cont type="tree" name="">
                  <a:effect ref="fillLine"/>
                  <a:outerShdw dist="38100" dir="13500000" algn="br">
                    <a:srgbClr val="4CE54C"/>
                  </a:outerShdw>
                </a:cont>
                <a:cont type="tree" name="">
                  <a:effect ref="fillLine"/>
                  <a:outerShdw dist="38100" dir="2700000" algn="tl">
                    <a:srgbClr val="005B00"/>
                  </a:outerShdw>
                </a:cont>
                <a:effect ref="fillLine"/>
              </a:effectDag>
              <a:ea typeface="隶书" panose="02010509060101010101" pitchFamily="49" charset="-122"/>
            </a:endParaRPr>
          </a:p>
        </p:txBody>
      </p:sp>
      <p:sp>
        <p:nvSpPr>
          <p:cNvPr id="88067" name="Rectangle 13"/>
          <p:cNvSpPr>
            <a:spLocks noChangeArrowheads="1"/>
          </p:cNvSpPr>
          <p:nvPr/>
        </p:nvSpPr>
        <p:spPr bwMode="auto">
          <a:xfrm>
            <a:off x="611188" y="1484313"/>
            <a:ext cx="5827712"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30000"/>
              </a:spcBef>
              <a:buClrTx/>
              <a:buSzTx/>
              <a:buFontTx/>
              <a:buNone/>
            </a:pPr>
            <a:r>
              <a:rPr lang="en-US" altLang="zh-CN" sz="2800" b="1">
                <a:latin typeface="Times New Roman" panose="02020603050405020304" pitchFamily="18" charset="0"/>
                <a:sym typeface="Wingdings" panose="05000000000000000000" pitchFamily="2" charset="2"/>
              </a:rPr>
              <a:t>5.16</a:t>
            </a:r>
          </a:p>
          <a:p>
            <a:pPr eaLnBrk="1" hangingPunct="1">
              <a:lnSpc>
                <a:spcPct val="130000"/>
              </a:lnSpc>
              <a:spcBef>
                <a:spcPct val="30000"/>
              </a:spcBef>
              <a:buClrTx/>
              <a:buSzTx/>
              <a:buFontTx/>
              <a:buNone/>
            </a:pPr>
            <a:r>
              <a:rPr lang="en-US" altLang="zh-CN" sz="2800" b="1">
                <a:latin typeface="Times New Roman" panose="02020603050405020304" pitchFamily="18" charset="0"/>
                <a:sym typeface="Wingdings" panose="05000000000000000000" pitchFamily="2" charset="2"/>
              </a:rPr>
              <a:t>5.17</a:t>
            </a:r>
          </a:p>
          <a:p>
            <a:pPr eaLnBrk="1" hangingPunct="1">
              <a:lnSpc>
                <a:spcPct val="130000"/>
              </a:lnSpc>
              <a:spcBef>
                <a:spcPct val="30000"/>
              </a:spcBef>
              <a:buClrTx/>
              <a:buSzTx/>
              <a:buFontTx/>
              <a:buNone/>
            </a:pPr>
            <a:r>
              <a:rPr lang="en-US" altLang="zh-CN" sz="2800" b="1">
                <a:latin typeface="Times New Roman" panose="02020603050405020304" pitchFamily="18" charset="0"/>
                <a:sym typeface="Wingdings" panose="05000000000000000000" pitchFamily="2" charset="2"/>
              </a:rPr>
              <a:t>5.25</a:t>
            </a:r>
          </a:p>
          <a:p>
            <a:pPr eaLnBrk="1" hangingPunct="1">
              <a:lnSpc>
                <a:spcPct val="130000"/>
              </a:lnSpc>
              <a:spcBef>
                <a:spcPct val="30000"/>
              </a:spcBef>
              <a:buClrTx/>
              <a:buSzTx/>
              <a:buFontTx/>
              <a:buNone/>
            </a:pPr>
            <a:endParaRPr lang="en-US" altLang="zh-CN" sz="2800" b="1">
              <a:latin typeface="Times New Roman" panose="02020603050405020304" pitchFamily="18" charset="0"/>
              <a:sym typeface="Wingdings" panose="05000000000000000000" pitchFamily="2" charset="2"/>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AD5C87D-97B9-41CF-833F-54B1768D97E8}" type="slidenum">
              <a:rPr lang="en-US" altLang="zh-CN" sz="1200">
                <a:latin typeface="Arial Black" panose="020B0A04020102020204" pitchFamily="34" charset="0"/>
              </a:rPr>
              <a:pPr>
                <a:spcBef>
                  <a:spcPct val="0"/>
                </a:spcBef>
                <a:buClrTx/>
                <a:buSzTx/>
                <a:buFontTx/>
                <a:buNone/>
              </a:pPr>
              <a:t>45</a:t>
            </a:fld>
            <a:endParaRPr lang="en-US" altLang="zh-CN" sz="1200">
              <a:latin typeface="Arial Black" panose="020B0A04020102020204" pitchFamily="34" charset="0"/>
            </a:endParaRPr>
          </a:p>
        </p:txBody>
      </p:sp>
      <p:sp>
        <p:nvSpPr>
          <p:cNvPr id="161794" name="Rectangle 2"/>
          <p:cNvSpPr>
            <a:spLocks noGrp="1" noChangeArrowheads="1"/>
          </p:cNvSpPr>
          <p:nvPr>
            <p:ph type="title"/>
          </p:nvPr>
        </p:nvSpPr>
        <p:spPr>
          <a:xfrm>
            <a:off x="457200" y="152400"/>
            <a:ext cx="8075613" cy="1260475"/>
          </a:xfrm>
        </p:spPr>
        <p:txBody>
          <a:bodyPr/>
          <a:lstStyle/>
          <a:p>
            <a:pPr>
              <a:defRPr/>
            </a:pPr>
            <a:r>
              <a:rPr lang="en-US" altLang="zh-CN" b="1" dirty="0">
                <a:solidFill>
                  <a:srgbClr val="FF9933"/>
                </a:solidFill>
                <a:effectLst>
                  <a:outerShdw blurRad="38100" dist="38100" dir="2700000" algn="tl">
                    <a:srgbClr val="C0C0C0"/>
                  </a:outerShdw>
                </a:effectLst>
                <a:latin typeface="Times New Roman" pitchFamily="18" charset="0"/>
              </a:rPr>
              <a:t>5.3 </a:t>
            </a:r>
            <a:r>
              <a:rPr lang="zh-CN" altLang="en-US" b="1" dirty="0">
                <a:solidFill>
                  <a:srgbClr val="FF9933"/>
                </a:solidFill>
                <a:effectLst>
                  <a:outerShdw blurRad="38100" dist="38100" dir="2700000" algn="tl">
                    <a:srgbClr val="C0C0C0"/>
                  </a:outerShdw>
                </a:effectLst>
                <a:latin typeface="Times New Roman" pitchFamily="18" charset="0"/>
              </a:rPr>
              <a:t>图的矩阵表示</a:t>
            </a:r>
            <a:r>
              <a:rPr lang="zh-CN" altLang="en-US" b="1" dirty="0">
                <a:latin typeface="Times New Roman" pitchFamily="18" charset="0"/>
              </a:rPr>
              <a:t> </a:t>
            </a:r>
          </a:p>
        </p:txBody>
      </p:sp>
      <p:sp>
        <p:nvSpPr>
          <p:cNvPr id="90116" name="Rectangle 3"/>
          <p:cNvSpPr>
            <a:spLocks noGrp="1" noChangeArrowheads="1"/>
          </p:cNvSpPr>
          <p:nvPr>
            <p:ph type="body" idx="1"/>
          </p:nvPr>
        </p:nvSpPr>
        <p:spPr>
          <a:xfrm>
            <a:off x="468313" y="1844675"/>
            <a:ext cx="8229600" cy="3581400"/>
          </a:xfrm>
        </p:spPr>
        <p:txBody>
          <a:bodyPr/>
          <a:lstStyle/>
          <a:p>
            <a:pPr algn="just">
              <a:spcBef>
                <a:spcPct val="80000"/>
              </a:spcBef>
              <a:buSzPct val="150000"/>
              <a:buFont typeface="Wingdings" panose="05000000000000000000" pitchFamily="2" charset="2"/>
              <a:buChar char="§"/>
            </a:pPr>
            <a:r>
              <a:rPr lang="zh-CN" altLang="en-US" b="1">
                <a:latin typeface="宋体" panose="02010600030101010101" pitchFamily="2" charset="-122"/>
              </a:rPr>
              <a:t>无向图的关联矩阵</a:t>
            </a:r>
          </a:p>
          <a:p>
            <a:pPr algn="just">
              <a:spcBef>
                <a:spcPct val="80000"/>
              </a:spcBef>
              <a:buSzPct val="150000"/>
              <a:buFont typeface="Wingdings" panose="05000000000000000000" pitchFamily="2" charset="2"/>
              <a:buChar char="§"/>
            </a:pPr>
            <a:r>
              <a:rPr lang="zh-CN" altLang="en-US" b="1">
                <a:latin typeface="宋体" panose="02010600030101010101" pitchFamily="2" charset="-122"/>
              </a:rPr>
              <a:t>有向图的关联矩阵</a:t>
            </a:r>
          </a:p>
          <a:p>
            <a:pPr algn="just">
              <a:spcBef>
                <a:spcPct val="80000"/>
              </a:spcBef>
              <a:buSzPct val="150000"/>
              <a:buFont typeface="Wingdings" panose="05000000000000000000" pitchFamily="2" charset="2"/>
              <a:buChar char="§"/>
            </a:pPr>
            <a:r>
              <a:rPr lang="zh-CN" altLang="en-US" b="1">
                <a:latin typeface="宋体" panose="02010600030101010101" pitchFamily="2" charset="-122"/>
              </a:rPr>
              <a:t>有向图的邻接矩阵</a:t>
            </a:r>
          </a:p>
          <a:p>
            <a:pPr>
              <a:spcBef>
                <a:spcPct val="80000"/>
              </a:spcBef>
              <a:buSzPct val="150000"/>
              <a:buFont typeface="Wingdings" panose="05000000000000000000" pitchFamily="2" charset="2"/>
              <a:buChar char="§"/>
            </a:pPr>
            <a:r>
              <a:rPr lang="zh-CN" altLang="en-US" b="1">
                <a:latin typeface="宋体" panose="02010600030101010101" pitchFamily="2" charset="-122"/>
              </a:rPr>
              <a:t>有向图的可达矩阵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84F3769-228E-41B3-AF42-6E5D5BC90230}" type="slidenum">
              <a:rPr lang="en-US" altLang="zh-CN" sz="1200">
                <a:latin typeface="Arial Black" panose="020B0A04020102020204" pitchFamily="34" charset="0"/>
              </a:rPr>
              <a:pPr>
                <a:spcBef>
                  <a:spcPct val="0"/>
                </a:spcBef>
                <a:buClrTx/>
                <a:buSzTx/>
                <a:buFontTx/>
                <a:buNone/>
              </a:pPr>
              <a:t>46</a:t>
            </a:fld>
            <a:endParaRPr lang="en-US" altLang="zh-CN" sz="1200">
              <a:latin typeface="Arial Black" panose="020B0A04020102020204" pitchFamily="34" charset="0"/>
            </a:endParaRPr>
          </a:p>
        </p:txBody>
      </p:sp>
      <p:sp>
        <p:nvSpPr>
          <p:cNvPr id="162818" name="Rectangle 2"/>
          <p:cNvSpPr>
            <a:spLocks noGrp="1" noChangeArrowheads="1"/>
          </p:cNvSpPr>
          <p:nvPr>
            <p:ph type="title"/>
          </p:nvPr>
        </p:nvSpPr>
        <p:spPr>
          <a:xfrm>
            <a:off x="309563" y="217488"/>
            <a:ext cx="8002587" cy="795337"/>
          </a:xfrm>
        </p:spPr>
        <p:txBody>
          <a:bodyPr/>
          <a:lstStyle/>
          <a:p>
            <a:pPr>
              <a:defRPr/>
            </a:pPr>
            <a:r>
              <a:rPr lang="zh-CN" altLang="en-US" b="1">
                <a:solidFill>
                  <a:srgbClr val="A50021"/>
                </a:solidFill>
                <a:effectLst>
                  <a:outerShdw blurRad="38100" dist="38100" dir="2700000" algn="tl">
                    <a:srgbClr val="C0C0C0"/>
                  </a:outerShdw>
                </a:effectLst>
                <a:latin typeface="Times New Roman" pitchFamily="18" charset="0"/>
              </a:rPr>
              <a:t>无向图的关联矩阵</a:t>
            </a:r>
          </a:p>
        </p:txBody>
      </p:sp>
      <p:graphicFrame>
        <p:nvGraphicFramePr>
          <p:cNvPr id="92164" name="Object 0"/>
          <p:cNvGraphicFramePr>
            <a:graphicFrameLocks noChangeAspect="1"/>
          </p:cNvGraphicFramePr>
          <p:nvPr/>
        </p:nvGraphicFramePr>
        <p:xfrm>
          <a:off x="1331913" y="3205163"/>
          <a:ext cx="6810375" cy="3500437"/>
        </p:xfrm>
        <a:graphic>
          <a:graphicData uri="http://schemas.openxmlformats.org/presentationml/2006/ole">
            <mc:AlternateContent xmlns:mc="http://schemas.openxmlformats.org/markup-compatibility/2006">
              <mc:Choice xmlns:v="urn:schemas-microsoft-com:vml" Requires="v">
                <p:oleObj spid="_x0000_s92268" name="公式" r:id="rId4" imgW="3009900" imgH="1549400" progId="Equation.3">
                  <p:embed/>
                </p:oleObj>
              </mc:Choice>
              <mc:Fallback>
                <p:oleObj name="公式" r:id="rId4" imgW="3009900" imgH="1549400" progId="Equation.3">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3205163"/>
                        <a:ext cx="6810375" cy="350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165" name="Text Box 6"/>
          <p:cNvSpPr txBox="1">
            <a:spLocks noChangeArrowheads="1"/>
          </p:cNvSpPr>
          <p:nvPr/>
        </p:nvSpPr>
        <p:spPr bwMode="auto">
          <a:xfrm>
            <a:off x="457200" y="1268413"/>
            <a:ext cx="8229600"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buFont typeface="Wingdings" panose="05000000000000000000" pitchFamily="2" charset="2"/>
              <a:buNone/>
            </a:pPr>
            <a:r>
              <a:rPr lang="zh-CN" altLang="en-US" b="1" dirty="0">
                <a:solidFill>
                  <a:srgbClr val="FF3300"/>
                </a:solidFill>
                <a:latin typeface="Times New Roman" panose="02020603050405020304" pitchFamily="18" charset="0"/>
              </a:rPr>
              <a:t>定义</a:t>
            </a:r>
            <a:r>
              <a:rPr lang="zh-CN" altLang="en-US" sz="2800" b="1" dirty="0">
                <a:latin typeface="Times New Roman" panose="02020603050405020304" pitchFamily="18" charset="0"/>
              </a:rPr>
              <a:t> 设无向图</a:t>
            </a:r>
            <a:r>
              <a:rPr lang="en-US" altLang="zh-CN" sz="2800" b="1" i="1" dirty="0">
                <a:latin typeface="Times New Roman" panose="02020603050405020304" pitchFamily="18" charset="0"/>
              </a:rPr>
              <a:t>G</a:t>
            </a:r>
            <a:r>
              <a:rPr lang="en-US" altLang="zh-CN" sz="2800" b="1" dirty="0">
                <a:latin typeface="Times New Roman" panose="02020603050405020304" pitchFamily="18" charset="0"/>
              </a:rPr>
              <a:t>=&lt;</a:t>
            </a:r>
            <a:r>
              <a:rPr lang="en-US" altLang="zh-CN" sz="2800" b="1" i="1" dirty="0">
                <a:latin typeface="Times New Roman" panose="02020603050405020304" pitchFamily="18" charset="0"/>
              </a:rPr>
              <a:t>V</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E</a:t>
            </a:r>
            <a:r>
              <a:rPr lang="en-US" altLang="zh-CN" sz="2800" b="1" dirty="0">
                <a:latin typeface="Times New Roman" panose="02020603050405020304" pitchFamily="18" charset="0"/>
              </a:rPr>
              <a:t>&gt;, </a:t>
            </a:r>
            <a:r>
              <a:rPr lang="en-US" altLang="zh-CN" sz="2800" b="1" i="1" dirty="0">
                <a:latin typeface="Times New Roman" panose="02020603050405020304" pitchFamily="18" charset="0"/>
              </a:rPr>
              <a:t>V</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v</a:t>
            </a:r>
            <a:r>
              <a:rPr lang="en-US" altLang="zh-CN" sz="2800" b="1" baseline="-30000" dirty="0">
                <a:latin typeface="Times New Roman" panose="02020603050405020304" pitchFamily="18" charset="0"/>
              </a:rPr>
              <a:t>1</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v</a:t>
            </a:r>
            <a:r>
              <a:rPr lang="en-US" altLang="zh-CN" sz="2800" b="1" baseline="-30000" dirty="0">
                <a:latin typeface="Times New Roman" panose="02020603050405020304" pitchFamily="18" charset="0"/>
              </a:rPr>
              <a:t>2</a:t>
            </a:r>
            <a:r>
              <a:rPr lang="en-US" altLang="zh-CN" sz="2800" b="1" dirty="0">
                <a:latin typeface="Times New Roman" panose="02020603050405020304" pitchFamily="18" charset="0"/>
              </a:rPr>
              <a:t>, …, </a:t>
            </a:r>
            <a:r>
              <a:rPr lang="en-US" altLang="zh-CN" sz="2800" b="1" i="1" dirty="0" err="1">
                <a:latin typeface="Times New Roman" panose="02020603050405020304" pitchFamily="18" charset="0"/>
              </a:rPr>
              <a:t>v</a:t>
            </a:r>
            <a:r>
              <a:rPr lang="en-US" altLang="zh-CN" sz="2800" b="1" i="1" baseline="-30000" dirty="0" err="1">
                <a:latin typeface="Times New Roman" panose="02020603050405020304" pitchFamily="18" charset="0"/>
              </a:rPr>
              <a:t>n</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E</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e</a:t>
            </a:r>
            <a:r>
              <a:rPr lang="en-US" altLang="zh-CN" sz="2800" b="1" baseline="-30000" dirty="0">
                <a:latin typeface="Times New Roman" panose="02020603050405020304" pitchFamily="18" charset="0"/>
              </a:rPr>
              <a:t>1</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e</a:t>
            </a:r>
            <a:r>
              <a:rPr lang="en-US" altLang="zh-CN" sz="2800" b="1" baseline="-30000" dirty="0">
                <a:latin typeface="Times New Roman" panose="02020603050405020304" pitchFamily="18" charset="0"/>
              </a:rPr>
              <a:t>2</a:t>
            </a:r>
            <a:r>
              <a:rPr lang="en-US" altLang="zh-CN" sz="2800" b="1" dirty="0">
                <a:latin typeface="Times New Roman" panose="02020603050405020304" pitchFamily="18" charset="0"/>
              </a:rPr>
              <a:t>, …, </a:t>
            </a:r>
            <a:r>
              <a:rPr lang="en-US" altLang="zh-CN" sz="2800" b="1" i="1" dirty="0" err="1">
                <a:latin typeface="Times New Roman" panose="02020603050405020304" pitchFamily="18" charset="0"/>
              </a:rPr>
              <a:t>e</a:t>
            </a:r>
            <a:r>
              <a:rPr lang="en-US" altLang="zh-CN" sz="2800" b="1" i="1" baseline="-30000" dirty="0" err="1">
                <a:latin typeface="Times New Roman" panose="02020603050405020304" pitchFamily="18" charset="0"/>
              </a:rPr>
              <a:t>m</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 </a:t>
            </a:r>
            <a:r>
              <a:rPr lang="zh-CN" altLang="en-US" sz="2800" b="1" dirty="0">
                <a:latin typeface="Times New Roman" panose="02020603050405020304" pitchFamily="18" charset="0"/>
              </a:rPr>
              <a:t>令</a:t>
            </a:r>
            <a:r>
              <a:rPr lang="en-US" altLang="zh-CN" sz="2800" b="1" i="1" dirty="0" err="1">
                <a:latin typeface="Times New Roman" panose="02020603050405020304" pitchFamily="18" charset="0"/>
              </a:rPr>
              <a:t>m</a:t>
            </a:r>
            <a:r>
              <a:rPr lang="en-US" altLang="zh-CN" sz="2800" b="1" i="1" baseline="-30000" dirty="0" err="1">
                <a:latin typeface="Times New Roman" panose="02020603050405020304" pitchFamily="18" charset="0"/>
              </a:rPr>
              <a:t>ij</a:t>
            </a:r>
            <a:r>
              <a:rPr lang="zh-CN" altLang="en-US" sz="2800" b="1" dirty="0">
                <a:latin typeface="Times New Roman" panose="02020603050405020304" pitchFamily="18" charset="0"/>
              </a:rPr>
              <a:t>为</a:t>
            </a:r>
            <a:r>
              <a:rPr lang="en-US" altLang="zh-CN" sz="2800" b="1" i="1" dirty="0">
                <a:latin typeface="Times New Roman" panose="02020603050405020304" pitchFamily="18" charset="0"/>
              </a:rPr>
              <a:t>v</a:t>
            </a:r>
            <a:r>
              <a:rPr lang="en-US" altLang="zh-CN" sz="2800" b="1" i="1" baseline="-30000" dirty="0">
                <a:latin typeface="Times New Roman" panose="02020603050405020304" pitchFamily="18" charset="0"/>
              </a:rPr>
              <a:t>i</a:t>
            </a:r>
            <a:r>
              <a:rPr lang="zh-CN" altLang="en-US" sz="2800" b="1" dirty="0">
                <a:latin typeface="Times New Roman" panose="02020603050405020304" pitchFamily="18" charset="0"/>
              </a:rPr>
              <a:t>与</a:t>
            </a:r>
            <a:r>
              <a:rPr lang="en-US" altLang="zh-CN" sz="2800" b="1" i="1" dirty="0" err="1">
                <a:latin typeface="Times New Roman" panose="02020603050405020304" pitchFamily="18" charset="0"/>
              </a:rPr>
              <a:t>e</a:t>
            </a:r>
            <a:r>
              <a:rPr lang="en-US" altLang="zh-CN" sz="2800" b="1" i="1" baseline="-30000" dirty="0" err="1">
                <a:latin typeface="Times New Roman" panose="02020603050405020304" pitchFamily="18" charset="0"/>
              </a:rPr>
              <a:t>j</a:t>
            </a:r>
            <a:r>
              <a:rPr lang="zh-CN" altLang="en-US" sz="2800" b="1" dirty="0">
                <a:latin typeface="Times New Roman" panose="02020603050405020304" pitchFamily="18" charset="0"/>
              </a:rPr>
              <a:t>的关联次数，称</a:t>
            </a:r>
            <a:r>
              <a:rPr lang="en-US" altLang="zh-CN" sz="2800" b="1" dirty="0">
                <a:latin typeface="Times New Roman" panose="02020603050405020304" pitchFamily="18" charset="0"/>
              </a:rPr>
              <a:t>(</a:t>
            </a:r>
            <a:r>
              <a:rPr lang="en-US" altLang="zh-CN" sz="2800" b="1" i="1" dirty="0" err="1">
                <a:latin typeface="Times New Roman" panose="02020603050405020304" pitchFamily="18" charset="0"/>
              </a:rPr>
              <a:t>m</a:t>
            </a:r>
            <a:r>
              <a:rPr lang="en-US" altLang="zh-CN" sz="2800" b="1" i="1" baseline="-30000" dirty="0" err="1">
                <a:latin typeface="Times New Roman" panose="02020603050405020304" pitchFamily="18" charset="0"/>
              </a:rPr>
              <a:t>ij</a:t>
            </a:r>
            <a:r>
              <a:rPr lang="en-US" altLang="zh-CN" sz="2800" b="1" dirty="0">
                <a:latin typeface="Times New Roman" panose="02020603050405020304" pitchFamily="18" charset="0"/>
              </a:rPr>
              <a:t>)</a:t>
            </a:r>
            <a:r>
              <a:rPr lang="en-US" altLang="zh-CN" sz="2800" b="1" i="1" baseline="-30000" dirty="0" err="1">
                <a:latin typeface="Times New Roman" panose="02020603050405020304" pitchFamily="18" charset="0"/>
              </a:rPr>
              <a:t>n</a:t>
            </a:r>
            <a:r>
              <a:rPr lang="en-US" altLang="zh-CN" sz="2800" b="1" baseline="-30000" dirty="0" err="1">
                <a:latin typeface="Times New Roman" panose="02020603050405020304" pitchFamily="18" charset="0"/>
                <a:sym typeface="Symbol" panose="05050102010706020507" pitchFamily="18" charset="2"/>
              </a:rPr>
              <a:t></a:t>
            </a:r>
            <a:r>
              <a:rPr lang="en-US" altLang="zh-CN" sz="2800" b="1" i="1" baseline="-30000" dirty="0" err="1">
                <a:latin typeface="Times New Roman" panose="02020603050405020304" pitchFamily="18" charset="0"/>
              </a:rPr>
              <a:t>m</a:t>
            </a:r>
            <a:r>
              <a:rPr lang="zh-CN" altLang="en-US" sz="2800" b="1" dirty="0">
                <a:latin typeface="Times New Roman" panose="02020603050405020304" pitchFamily="18" charset="0"/>
              </a:rPr>
              <a:t>为</a:t>
            </a:r>
            <a:r>
              <a:rPr lang="en-US" altLang="zh-CN" sz="2800" b="1" i="1" dirty="0">
                <a:solidFill>
                  <a:srgbClr val="FF3300"/>
                </a:solidFill>
                <a:latin typeface="Times New Roman" panose="02020603050405020304" pitchFamily="18" charset="0"/>
              </a:rPr>
              <a:t>G</a:t>
            </a:r>
            <a:r>
              <a:rPr lang="zh-CN" altLang="en-US" sz="2800" b="1" dirty="0">
                <a:solidFill>
                  <a:srgbClr val="FF3300"/>
                </a:solidFill>
                <a:latin typeface="Times New Roman" panose="02020603050405020304" pitchFamily="18" charset="0"/>
              </a:rPr>
              <a:t>的关联矩阵</a:t>
            </a:r>
            <a:r>
              <a:rPr lang="zh-CN" altLang="en-US" sz="2800" b="1" dirty="0">
                <a:latin typeface="Times New Roman" panose="02020603050405020304" pitchFamily="18" charset="0"/>
              </a:rPr>
              <a:t>，记为</a:t>
            </a:r>
            <a:r>
              <a:rPr lang="en-US" altLang="zh-CN" sz="2800" b="1" i="1" dirty="0">
                <a:latin typeface="Times New Roman" panose="02020603050405020304" pitchFamily="18" charset="0"/>
              </a:rPr>
              <a:t>M</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G</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a:t>
            </a:r>
            <a:endParaRPr lang="en-US" altLang="zh-CN" sz="2800" b="1" dirty="0">
              <a:latin typeface="Times New Roman" panose="02020603050405020304" pitchFamily="18" charset="0"/>
            </a:endParaRPr>
          </a:p>
          <a:p>
            <a:pPr algn="just" eaLnBrk="1" hangingPunct="1">
              <a:buFont typeface="Wingdings" panose="05000000000000000000" pitchFamily="2" charset="2"/>
              <a:buNone/>
            </a:pPr>
            <a:r>
              <a:rPr lang="zh-CN" altLang="en-US" sz="2800" b="1" dirty="0">
                <a:solidFill>
                  <a:srgbClr val="3366CC"/>
                </a:solidFill>
                <a:latin typeface="Times New Roman" panose="02020603050405020304" pitchFamily="18" charset="0"/>
              </a:rPr>
              <a:t>性质</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C5BFFB4-714B-4D4A-BEE3-65BD01BC8E9D}" type="slidenum">
              <a:rPr lang="en-US" altLang="zh-CN" sz="1200">
                <a:latin typeface="Arial Black" panose="020B0A04020102020204" pitchFamily="34" charset="0"/>
              </a:rPr>
              <a:pPr>
                <a:spcBef>
                  <a:spcPct val="0"/>
                </a:spcBef>
                <a:buClrTx/>
                <a:buSzTx/>
                <a:buFontTx/>
                <a:buNone/>
              </a:pPr>
              <a:t>47</a:t>
            </a:fld>
            <a:endParaRPr lang="en-US" altLang="zh-CN" sz="1200">
              <a:latin typeface="Arial Black" panose="020B0A04020102020204" pitchFamily="34" charset="0"/>
            </a:endParaRPr>
          </a:p>
        </p:txBody>
      </p:sp>
      <p:grpSp>
        <p:nvGrpSpPr>
          <p:cNvPr id="94211" name="Group 24"/>
          <p:cNvGrpSpPr>
            <a:grpSpLocks/>
          </p:cNvGrpSpPr>
          <p:nvPr/>
        </p:nvGrpSpPr>
        <p:grpSpPr bwMode="auto">
          <a:xfrm>
            <a:off x="1420813" y="1066800"/>
            <a:ext cx="5040312" cy="2662238"/>
            <a:chOff x="1296" y="720"/>
            <a:chExt cx="2448" cy="957"/>
          </a:xfrm>
        </p:grpSpPr>
        <p:sp>
          <p:nvSpPr>
            <p:cNvPr id="94216" name="Oval 2"/>
            <p:cNvSpPr>
              <a:spLocks noChangeArrowheads="1"/>
            </p:cNvSpPr>
            <p:nvPr/>
          </p:nvSpPr>
          <p:spPr bwMode="auto">
            <a:xfrm>
              <a:off x="1646" y="878"/>
              <a:ext cx="58" cy="5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4217" name="Oval 3"/>
            <p:cNvSpPr>
              <a:spLocks noChangeArrowheads="1"/>
            </p:cNvSpPr>
            <p:nvPr/>
          </p:nvSpPr>
          <p:spPr bwMode="auto">
            <a:xfrm>
              <a:off x="1646" y="1406"/>
              <a:ext cx="58" cy="5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4218" name="Oval 4"/>
            <p:cNvSpPr>
              <a:spLocks noChangeArrowheads="1"/>
            </p:cNvSpPr>
            <p:nvPr/>
          </p:nvSpPr>
          <p:spPr bwMode="auto">
            <a:xfrm>
              <a:off x="3045" y="1195"/>
              <a:ext cx="58" cy="5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4219" name="Oval 6"/>
            <p:cNvSpPr>
              <a:spLocks noChangeArrowheads="1"/>
            </p:cNvSpPr>
            <p:nvPr/>
          </p:nvSpPr>
          <p:spPr bwMode="auto">
            <a:xfrm>
              <a:off x="1587" y="931"/>
              <a:ext cx="175" cy="4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4220" name="Oval 7"/>
            <p:cNvSpPr>
              <a:spLocks noChangeArrowheads="1"/>
            </p:cNvSpPr>
            <p:nvPr/>
          </p:nvSpPr>
          <p:spPr bwMode="auto">
            <a:xfrm>
              <a:off x="3045" y="1036"/>
              <a:ext cx="349" cy="21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4221" name="Line 8"/>
            <p:cNvSpPr>
              <a:spLocks noChangeShapeType="1"/>
            </p:cNvSpPr>
            <p:nvPr/>
          </p:nvSpPr>
          <p:spPr bwMode="auto">
            <a:xfrm>
              <a:off x="1704" y="931"/>
              <a:ext cx="1341" cy="2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22" name="Line 9"/>
            <p:cNvSpPr>
              <a:spLocks noChangeShapeType="1"/>
            </p:cNvSpPr>
            <p:nvPr/>
          </p:nvSpPr>
          <p:spPr bwMode="auto">
            <a:xfrm flipV="1">
              <a:off x="1704" y="1247"/>
              <a:ext cx="1341" cy="1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23" name="Oval 10"/>
            <p:cNvSpPr>
              <a:spLocks noChangeArrowheads="1"/>
            </p:cNvSpPr>
            <p:nvPr/>
          </p:nvSpPr>
          <p:spPr bwMode="auto">
            <a:xfrm>
              <a:off x="3103" y="1458"/>
              <a:ext cx="58" cy="5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4224" name="Text Box 11"/>
            <p:cNvSpPr txBox="1">
              <a:spLocks noChangeArrowheads="1"/>
            </p:cNvSpPr>
            <p:nvPr/>
          </p:nvSpPr>
          <p:spPr bwMode="auto">
            <a:xfrm>
              <a:off x="1529" y="720"/>
              <a:ext cx="292"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a:t>v</a:t>
              </a:r>
              <a:r>
                <a:rPr lang="en-US" altLang="zh-CN" sz="2400" b="1" baseline="-25000"/>
                <a:t>1</a:t>
              </a:r>
              <a:endParaRPr lang="en-US" altLang="zh-CN" sz="2400" b="1"/>
            </a:p>
          </p:txBody>
        </p:sp>
        <p:sp>
          <p:nvSpPr>
            <p:cNvPr id="94225" name="Text Box 12"/>
            <p:cNvSpPr txBox="1">
              <a:spLocks noChangeArrowheads="1"/>
            </p:cNvSpPr>
            <p:nvPr/>
          </p:nvSpPr>
          <p:spPr bwMode="auto">
            <a:xfrm>
              <a:off x="1587" y="1458"/>
              <a:ext cx="35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a:t>v</a:t>
              </a:r>
              <a:r>
                <a:rPr lang="en-US" altLang="zh-CN" sz="2400" b="1" baseline="-25000"/>
                <a:t>2</a:t>
              </a:r>
              <a:endParaRPr lang="en-US" altLang="zh-CN" sz="2400" b="1"/>
            </a:p>
          </p:txBody>
        </p:sp>
        <p:sp>
          <p:nvSpPr>
            <p:cNvPr id="94226" name="Text Box 13"/>
            <p:cNvSpPr txBox="1">
              <a:spLocks noChangeArrowheads="1"/>
            </p:cNvSpPr>
            <p:nvPr/>
          </p:nvSpPr>
          <p:spPr bwMode="auto">
            <a:xfrm>
              <a:off x="3045" y="1511"/>
              <a:ext cx="34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a:t>v</a:t>
              </a:r>
              <a:r>
                <a:rPr lang="en-US" altLang="zh-CN" sz="2400" b="1" baseline="-25000"/>
                <a:t>4</a:t>
              </a:r>
              <a:endParaRPr lang="en-US" altLang="zh-CN" sz="2400" b="1"/>
            </a:p>
          </p:txBody>
        </p:sp>
        <p:sp>
          <p:nvSpPr>
            <p:cNvPr id="94227" name="Text Box 14"/>
            <p:cNvSpPr txBox="1">
              <a:spLocks noChangeArrowheads="1"/>
            </p:cNvSpPr>
            <p:nvPr/>
          </p:nvSpPr>
          <p:spPr bwMode="auto">
            <a:xfrm>
              <a:off x="3016" y="1227"/>
              <a:ext cx="35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a:t>v</a:t>
              </a:r>
              <a:r>
                <a:rPr lang="en-US" altLang="zh-CN" sz="2400" b="1" baseline="-25000"/>
                <a:t>3</a:t>
              </a:r>
              <a:endParaRPr lang="en-US" altLang="zh-CN" sz="2400" b="1"/>
            </a:p>
          </p:txBody>
        </p:sp>
        <p:sp>
          <p:nvSpPr>
            <p:cNvPr id="94228" name="Text Box 15"/>
            <p:cNvSpPr txBox="1">
              <a:spLocks noChangeArrowheads="1"/>
            </p:cNvSpPr>
            <p:nvPr/>
          </p:nvSpPr>
          <p:spPr bwMode="auto">
            <a:xfrm>
              <a:off x="2112" y="825"/>
              <a:ext cx="29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a:t>e</a:t>
              </a:r>
              <a:r>
                <a:rPr lang="en-US" altLang="zh-CN" sz="2400" b="1" baseline="-25000"/>
                <a:t>1</a:t>
              </a:r>
              <a:endParaRPr lang="en-US" altLang="zh-CN" sz="2400" b="1"/>
            </a:p>
          </p:txBody>
        </p:sp>
        <p:sp>
          <p:nvSpPr>
            <p:cNvPr id="94229" name="Text Box 16"/>
            <p:cNvSpPr txBox="1">
              <a:spLocks noChangeArrowheads="1"/>
            </p:cNvSpPr>
            <p:nvPr/>
          </p:nvSpPr>
          <p:spPr bwMode="auto">
            <a:xfrm>
              <a:off x="1296" y="1089"/>
              <a:ext cx="29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a:t>e</a:t>
              </a:r>
              <a:r>
                <a:rPr lang="en-US" altLang="zh-CN" sz="2400" b="1" baseline="-25000"/>
                <a:t>2</a:t>
              </a:r>
              <a:endParaRPr lang="en-US" altLang="zh-CN" sz="2400" b="1"/>
            </a:p>
          </p:txBody>
        </p:sp>
        <p:sp>
          <p:nvSpPr>
            <p:cNvPr id="94230" name="Text Box 17"/>
            <p:cNvSpPr txBox="1">
              <a:spLocks noChangeArrowheads="1"/>
            </p:cNvSpPr>
            <p:nvPr/>
          </p:nvSpPr>
          <p:spPr bwMode="auto">
            <a:xfrm>
              <a:off x="1762" y="1089"/>
              <a:ext cx="35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a:t>e</a:t>
              </a:r>
              <a:r>
                <a:rPr lang="en-US" altLang="zh-CN" sz="2400" b="1" baseline="-25000"/>
                <a:t>3</a:t>
              </a:r>
              <a:endParaRPr lang="en-US" altLang="zh-CN" sz="2400" b="1"/>
            </a:p>
          </p:txBody>
        </p:sp>
        <p:sp>
          <p:nvSpPr>
            <p:cNvPr id="94231" name="Text Box 18"/>
            <p:cNvSpPr txBox="1">
              <a:spLocks noChangeArrowheads="1"/>
            </p:cNvSpPr>
            <p:nvPr/>
          </p:nvSpPr>
          <p:spPr bwMode="auto">
            <a:xfrm>
              <a:off x="2112" y="1353"/>
              <a:ext cx="29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a:t>e</a:t>
              </a:r>
              <a:r>
                <a:rPr lang="en-US" altLang="zh-CN" sz="2400" b="1" baseline="-25000"/>
                <a:t>4</a:t>
              </a:r>
              <a:endParaRPr lang="en-US" altLang="zh-CN" sz="2400" b="1"/>
            </a:p>
          </p:txBody>
        </p:sp>
        <p:sp>
          <p:nvSpPr>
            <p:cNvPr id="94232" name="Text Box 19"/>
            <p:cNvSpPr txBox="1">
              <a:spLocks noChangeArrowheads="1"/>
            </p:cNvSpPr>
            <p:nvPr/>
          </p:nvSpPr>
          <p:spPr bwMode="auto">
            <a:xfrm>
              <a:off x="3394" y="1036"/>
              <a:ext cx="35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a:t>e</a:t>
              </a:r>
              <a:r>
                <a:rPr lang="en-US" altLang="zh-CN" sz="2400" b="1" baseline="-25000"/>
                <a:t>5</a:t>
              </a:r>
              <a:endParaRPr lang="en-US" altLang="zh-CN" sz="2400" b="1"/>
            </a:p>
          </p:txBody>
        </p:sp>
      </p:grpSp>
      <p:graphicFrame>
        <p:nvGraphicFramePr>
          <p:cNvPr id="94212" name="Object 21"/>
          <p:cNvGraphicFramePr>
            <a:graphicFrameLocks noChangeAspect="1"/>
          </p:cNvGraphicFramePr>
          <p:nvPr/>
        </p:nvGraphicFramePr>
        <p:xfrm>
          <a:off x="0" y="0"/>
          <a:ext cx="914400" cy="198438"/>
        </p:xfrm>
        <a:graphic>
          <a:graphicData uri="http://schemas.openxmlformats.org/presentationml/2006/ole">
            <mc:AlternateContent xmlns:mc="http://schemas.openxmlformats.org/markup-compatibility/2006">
              <mc:Choice xmlns:v="urn:schemas-microsoft-com:vml" Requires="v">
                <p:oleObj spid="_x0000_s94435" name="Equation" r:id="rId3" imgW="435285" imgH="677109" progId="Equation.DSMT4">
                  <p:embed/>
                </p:oleObj>
              </mc:Choice>
              <mc:Fallback>
                <p:oleObj name="Equation" r:id="rId3" imgW="435285" imgH="677109" progId="Equation.DSMT4">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3" name="Object 23"/>
          <p:cNvGraphicFramePr>
            <a:graphicFrameLocks noChangeAspect="1"/>
          </p:cNvGraphicFramePr>
          <p:nvPr/>
        </p:nvGraphicFramePr>
        <p:xfrm>
          <a:off x="1514475" y="4489450"/>
          <a:ext cx="3692525" cy="2109788"/>
        </p:xfrm>
        <a:graphic>
          <a:graphicData uri="http://schemas.openxmlformats.org/presentationml/2006/ole">
            <mc:AlternateContent xmlns:mc="http://schemas.openxmlformats.org/markup-compatibility/2006">
              <mc:Choice xmlns:v="urn:schemas-microsoft-com:vml" Requires="v">
                <p:oleObj spid="_x0000_s94436" name="Equation" r:id="rId5" imgW="1600200" imgH="914400" progId="Equation.DSMT4">
                  <p:embed/>
                </p:oleObj>
              </mc:Choice>
              <mc:Fallback>
                <p:oleObj name="Equation" r:id="rId5" imgW="1600200" imgH="914400" progId="Equation.DSMT4">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4475" y="4489450"/>
                        <a:ext cx="3692525"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4214" name="Text Box 25"/>
          <p:cNvSpPr txBox="1">
            <a:spLocks noChangeArrowheads="1"/>
          </p:cNvSpPr>
          <p:nvPr/>
        </p:nvSpPr>
        <p:spPr bwMode="auto">
          <a:xfrm>
            <a:off x="1420813" y="3894138"/>
            <a:ext cx="6048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b="1"/>
              <a:t>关联次数的可能取值为</a:t>
            </a:r>
            <a:r>
              <a:rPr lang="en-US" altLang="zh-CN" sz="2400" b="1"/>
              <a:t>0</a:t>
            </a:r>
            <a:r>
              <a:rPr lang="zh-CN" altLang="en-US" sz="2400" b="1"/>
              <a:t>，</a:t>
            </a:r>
            <a:r>
              <a:rPr lang="en-US" altLang="zh-CN" sz="2400" b="1"/>
              <a:t>1</a:t>
            </a:r>
            <a:r>
              <a:rPr lang="zh-CN" altLang="en-US" sz="2400" b="1"/>
              <a:t>，</a:t>
            </a:r>
            <a:r>
              <a:rPr lang="en-US" altLang="zh-CN" sz="2400" b="1"/>
              <a:t>2</a:t>
            </a:r>
          </a:p>
        </p:txBody>
      </p:sp>
      <p:sp>
        <p:nvSpPr>
          <p:cNvPr id="24" name="Rectangle 2"/>
          <p:cNvSpPr txBox="1">
            <a:spLocks noChangeArrowheads="1"/>
          </p:cNvSpPr>
          <p:nvPr/>
        </p:nvSpPr>
        <p:spPr>
          <a:xfrm>
            <a:off x="457200" y="282575"/>
            <a:ext cx="8229600" cy="1219200"/>
          </a:xfrm>
          <a:prstGeom prst="rect">
            <a:avLst/>
          </a:prstGeom>
        </p:spPr>
        <p:txBody>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charset="-122"/>
              </a:defRPr>
            </a:lvl2pPr>
            <a:lvl3pPr algn="l" rtl="0" eaLnBrk="0" fontAlgn="base" hangingPunct="0">
              <a:spcBef>
                <a:spcPct val="0"/>
              </a:spcBef>
              <a:spcAft>
                <a:spcPct val="0"/>
              </a:spcAft>
              <a:defRPr sz="4400">
                <a:solidFill>
                  <a:schemeClr val="tx1"/>
                </a:solidFill>
                <a:latin typeface="Arial" charset="0"/>
                <a:ea typeface="宋体" charset="-122"/>
              </a:defRPr>
            </a:lvl3pPr>
            <a:lvl4pPr algn="l" rtl="0" eaLnBrk="0" fontAlgn="base" hangingPunct="0">
              <a:spcBef>
                <a:spcPct val="0"/>
              </a:spcBef>
              <a:spcAft>
                <a:spcPct val="0"/>
              </a:spcAft>
              <a:defRPr sz="4400">
                <a:solidFill>
                  <a:schemeClr val="tx1"/>
                </a:solidFill>
                <a:latin typeface="Arial" charset="0"/>
                <a:ea typeface="宋体" charset="-122"/>
              </a:defRPr>
            </a:lvl4pPr>
            <a:lvl5pPr algn="l" rtl="0" eaLnBrk="0" fontAlgn="base" hangingPunct="0">
              <a:spcBef>
                <a:spcPct val="0"/>
              </a:spcBef>
              <a:spcAft>
                <a:spcPct val="0"/>
              </a:spcAft>
              <a:defRPr sz="4400">
                <a:solidFill>
                  <a:schemeClr val="tx1"/>
                </a:solidFill>
                <a:latin typeface="Arial" charset="0"/>
                <a:ea typeface="宋体" charset="-122"/>
              </a:defRPr>
            </a:lvl5pPr>
            <a:lvl6pPr marL="457200" algn="l" rtl="0" eaLnBrk="0" fontAlgn="base" hangingPunct="0">
              <a:spcBef>
                <a:spcPct val="0"/>
              </a:spcBef>
              <a:spcAft>
                <a:spcPct val="0"/>
              </a:spcAft>
              <a:defRPr sz="4400">
                <a:solidFill>
                  <a:schemeClr val="tx1"/>
                </a:solidFill>
                <a:latin typeface="Arial" charset="0"/>
                <a:ea typeface="宋体" charset="-122"/>
              </a:defRPr>
            </a:lvl6pPr>
            <a:lvl7pPr marL="914400" algn="l" rtl="0" eaLnBrk="0" fontAlgn="base" hangingPunct="0">
              <a:spcBef>
                <a:spcPct val="0"/>
              </a:spcBef>
              <a:spcAft>
                <a:spcPct val="0"/>
              </a:spcAft>
              <a:defRPr sz="4400">
                <a:solidFill>
                  <a:schemeClr val="tx1"/>
                </a:solidFill>
                <a:latin typeface="Arial" charset="0"/>
                <a:ea typeface="宋体" charset="-122"/>
              </a:defRPr>
            </a:lvl7pPr>
            <a:lvl8pPr marL="1371600" algn="l" rtl="0" eaLnBrk="0" fontAlgn="base" hangingPunct="0">
              <a:spcBef>
                <a:spcPct val="0"/>
              </a:spcBef>
              <a:spcAft>
                <a:spcPct val="0"/>
              </a:spcAft>
              <a:defRPr sz="4400">
                <a:solidFill>
                  <a:schemeClr val="tx1"/>
                </a:solidFill>
                <a:latin typeface="Arial" charset="0"/>
                <a:ea typeface="宋体" charset="-122"/>
              </a:defRPr>
            </a:lvl8pPr>
            <a:lvl9pPr marL="1828800" algn="l" rtl="0" eaLnBrk="0" fontAlgn="base" hangingPunct="0">
              <a:spcBef>
                <a:spcPct val="0"/>
              </a:spcBef>
              <a:spcAft>
                <a:spcPct val="0"/>
              </a:spcAft>
              <a:defRPr sz="4400">
                <a:solidFill>
                  <a:schemeClr val="tx1"/>
                </a:solidFill>
                <a:latin typeface="Arial" charset="0"/>
                <a:ea typeface="宋体" charset="-122"/>
              </a:defRPr>
            </a:lvl9pPr>
          </a:lstStyle>
          <a:p>
            <a:pPr>
              <a:defRPr/>
            </a:pPr>
            <a:r>
              <a:rPr lang="zh-CN" altLang="en-US" b="1" kern="0" dirty="0"/>
              <a:t>例</a:t>
            </a:r>
            <a:endParaRPr lang="en-US" altLang="zh-CN" b="1" kern="0" dirty="0">
              <a:latin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C5421FB-F377-4243-A396-71385E3C8AB5}" type="slidenum">
              <a:rPr lang="en-US" altLang="zh-CN" sz="1200">
                <a:latin typeface="Arial Black" panose="020B0A04020102020204" pitchFamily="34" charset="0"/>
              </a:rPr>
              <a:pPr>
                <a:spcBef>
                  <a:spcPct val="0"/>
                </a:spcBef>
                <a:buClrTx/>
                <a:buSzTx/>
                <a:buFontTx/>
                <a:buNone/>
              </a:pPr>
              <a:t>48</a:t>
            </a:fld>
            <a:endParaRPr lang="en-US" altLang="zh-CN" sz="1200">
              <a:latin typeface="Arial Black" panose="020B0A04020102020204" pitchFamily="34" charset="0"/>
            </a:endParaRPr>
          </a:p>
        </p:txBody>
      </p:sp>
      <p:sp>
        <p:nvSpPr>
          <p:cNvPr id="163842" name="Rectangle 2"/>
          <p:cNvSpPr>
            <a:spLocks noGrp="1" noChangeArrowheads="1"/>
          </p:cNvSpPr>
          <p:nvPr>
            <p:ph type="title"/>
          </p:nvPr>
        </p:nvSpPr>
        <p:spPr>
          <a:xfrm>
            <a:off x="323850" y="160338"/>
            <a:ext cx="8002588" cy="795337"/>
          </a:xfrm>
        </p:spPr>
        <p:txBody>
          <a:bodyPr/>
          <a:lstStyle/>
          <a:p>
            <a:pPr>
              <a:defRPr/>
            </a:pPr>
            <a:r>
              <a:rPr lang="zh-CN" altLang="en-US" b="1" dirty="0">
                <a:solidFill>
                  <a:srgbClr val="A50021"/>
                </a:solidFill>
                <a:effectLst>
                  <a:outerShdw blurRad="38100" dist="38100" dir="2700000" algn="tl">
                    <a:srgbClr val="C0C0C0"/>
                  </a:outerShdw>
                </a:effectLst>
                <a:latin typeface="宋体" charset="-122"/>
              </a:rPr>
              <a:t>有向图的关联矩阵</a:t>
            </a:r>
          </a:p>
        </p:txBody>
      </p:sp>
      <p:grpSp>
        <p:nvGrpSpPr>
          <p:cNvPr id="95236" name="Group 7"/>
          <p:cNvGrpSpPr>
            <a:grpSpLocks/>
          </p:cNvGrpSpPr>
          <p:nvPr/>
        </p:nvGrpSpPr>
        <p:grpSpPr bwMode="auto">
          <a:xfrm>
            <a:off x="611189" y="1739900"/>
            <a:ext cx="8229600" cy="3656013"/>
            <a:chOff x="385" y="1096"/>
            <a:chExt cx="5184" cy="2303"/>
          </a:xfrm>
        </p:grpSpPr>
        <p:graphicFrame>
          <p:nvGraphicFramePr>
            <p:cNvPr id="95237" name="Object 0"/>
            <p:cNvGraphicFramePr>
              <a:graphicFrameLocks noChangeAspect="1"/>
            </p:cNvGraphicFramePr>
            <p:nvPr/>
          </p:nvGraphicFramePr>
          <p:xfrm>
            <a:off x="1247" y="1888"/>
            <a:ext cx="2586" cy="1138"/>
          </p:xfrm>
          <a:graphic>
            <a:graphicData uri="http://schemas.openxmlformats.org/presentationml/2006/ole">
              <mc:AlternateContent xmlns:mc="http://schemas.openxmlformats.org/markup-compatibility/2006">
                <mc:Choice xmlns:v="urn:schemas-microsoft-com:vml" Requires="v">
                  <p:oleObj spid="_x0000_s95340" name="Equation" r:id="rId4" imgW="1676400" imgH="736600" progId="Equation.3">
                    <p:embed/>
                  </p:oleObj>
                </mc:Choice>
                <mc:Fallback>
                  <p:oleObj name="Equation" r:id="rId4" imgW="1676400" imgH="736600" progId="Equation.3">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7" y="1888"/>
                          <a:ext cx="2586" cy="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5238" name="Text Box 6"/>
            <p:cNvSpPr txBox="1">
              <a:spLocks noChangeArrowheads="1"/>
            </p:cNvSpPr>
            <p:nvPr/>
          </p:nvSpPr>
          <p:spPr bwMode="auto">
            <a:xfrm>
              <a:off x="385" y="1096"/>
              <a:ext cx="5184" cy="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b="1" dirty="0">
                  <a:solidFill>
                    <a:srgbClr val="FF3300"/>
                  </a:solidFill>
                  <a:latin typeface="Times New Roman" panose="02020603050405020304" pitchFamily="18" charset="0"/>
                </a:rPr>
                <a:t>定义</a:t>
              </a:r>
              <a:r>
                <a:rPr lang="zh-CN" altLang="en-US" b="1" dirty="0">
                  <a:latin typeface="Times New Roman" panose="02020603050405020304" pitchFamily="18" charset="0"/>
                </a:rPr>
                <a:t> </a:t>
              </a:r>
              <a:r>
                <a:rPr lang="zh-CN" altLang="en-US" sz="2800" b="1" dirty="0">
                  <a:latin typeface="Times New Roman" panose="02020603050405020304" pitchFamily="18" charset="0"/>
                </a:rPr>
                <a:t>设</a:t>
              </a:r>
              <a:r>
                <a:rPr lang="zh-CN" altLang="en-US" sz="2800" b="1" dirty="0">
                  <a:solidFill>
                    <a:srgbClr val="3366CC"/>
                  </a:solidFill>
                  <a:effectLst>
                    <a:outerShdw blurRad="38100" dist="38100" dir="2700000" algn="tl">
                      <a:srgbClr val="000000">
                        <a:alpha val="43137"/>
                      </a:srgbClr>
                    </a:outerShdw>
                  </a:effectLst>
                  <a:latin typeface="Times New Roman" panose="02020603050405020304" pitchFamily="18" charset="0"/>
                </a:rPr>
                <a:t>无环</a:t>
              </a:r>
              <a:r>
                <a:rPr lang="zh-CN" altLang="en-US" sz="2800" b="1" dirty="0">
                  <a:latin typeface="Times New Roman" panose="02020603050405020304" pitchFamily="18" charset="0"/>
                </a:rPr>
                <a:t>有向图</a:t>
              </a:r>
              <a:r>
                <a:rPr lang="en-US" altLang="zh-CN" sz="2800" b="1" i="1" dirty="0">
                  <a:latin typeface="Times New Roman" panose="02020603050405020304" pitchFamily="18" charset="0"/>
                </a:rPr>
                <a:t>D</a:t>
              </a:r>
              <a:r>
                <a:rPr lang="en-US" altLang="zh-CN" sz="2800" b="1" dirty="0">
                  <a:latin typeface="Times New Roman" panose="02020603050405020304" pitchFamily="18" charset="0"/>
                </a:rPr>
                <a:t>=&lt;</a:t>
              </a:r>
              <a:r>
                <a:rPr lang="en-US" altLang="zh-CN" sz="2800" b="1" i="1" dirty="0">
                  <a:latin typeface="Times New Roman" panose="02020603050405020304" pitchFamily="18" charset="0"/>
                </a:rPr>
                <a:t>V</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E</a:t>
              </a:r>
              <a:r>
                <a:rPr lang="en-US" altLang="zh-CN" sz="2800" b="1" dirty="0">
                  <a:latin typeface="Times New Roman" panose="02020603050405020304" pitchFamily="18" charset="0"/>
                </a:rPr>
                <a:t>&gt;, </a:t>
              </a:r>
              <a:r>
                <a:rPr lang="en-US" altLang="zh-CN" sz="2800" b="1" i="1" dirty="0">
                  <a:latin typeface="Times New Roman" panose="02020603050405020304" pitchFamily="18" charset="0"/>
                </a:rPr>
                <a:t>V</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v</a:t>
              </a:r>
              <a:r>
                <a:rPr lang="en-US" altLang="zh-CN" sz="2800" b="1" baseline="-30000" dirty="0">
                  <a:latin typeface="Times New Roman" panose="02020603050405020304" pitchFamily="18" charset="0"/>
                </a:rPr>
                <a:t>1</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v</a:t>
              </a:r>
              <a:r>
                <a:rPr lang="en-US" altLang="zh-CN" sz="2800" b="1" baseline="-30000" dirty="0">
                  <a:latin typeface="Times New Roman" panose="02020603050405020304" pitchFamily="18" charset="0"/>
                </a:rPr>
                <a:t>2</a:t>
              </a:r>
              <a:r>
                <a:rPr lang="en-US" altLang="zh-CN" sz="2800" b="1" dirty="0">
                  <a:latin typeface="Times New Roman" panose="02020603050405020304" pitchFamily="18" charset="0"/>
                </a:rPr>
                <a:t>, …, </a:t>
              </a:r>
              <a:r>
                <a:rPr lang="en-US" altLang="zh-CN" sz="2800" b="1" i="1" dirty="0" err="1">
                  <a:latin typeface="Times New Roman" panose="02020603050405020304" pitchFamily="18" charset="0"/>
                </a:rPr>
                <a:t>v</a:t>
              </a:r>
              <a:r>
                <a:rPr lang="en-US" altLang="zh-CN" sz="2800" b="1" i="1" baseline="-30000" dirty="0" err="1">
                  <a:latin typeface="Times New Roman" panose="02020603050405020304" pitchFamily="18" charset="0"/>
                </a:rPr>
                <a:t>n</a:t>
              </a:r>
              <a:r>
                <a:rPr lang="en-US" altLang="zh-CN" sz="2800" b="1" dirty="0">
                  <a:latin typeface="Times New Roman" panose="02020603050405020304" pitchFamily="18" charset="0"/>
                </a:rPr>
                <a:t>}, </a:t>
              </a:r>
            </a:p>
            <a:p>
              <a:pPr algn="just" eaLnBrk="1" hangingPunct="1">
                <a:buFont typeface="Wingdings" panose="05000000000000000000" pitchFamily="2" charset="2"/>
                <a:buNone/>
              </a:pPr>
              <a:r>
                <a:rPr lang="en-US" altLang="zh-CN" sz="2800" b="1" i="1" dirty="0">
                  <a:latin typeface="Times New Roman" panose="02020603050405020304" pitchFamily="18" charset="0"/>
                </a:rPr>
                <a:t>E</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e</a:t>
              </a:r>
              <a:r>
                <a:rPr lang="en-US" altLang="zh-CN" sz="2800" b="1" baseline="-30000" dirty="0">
                  <a:latin typeface="Times New Roman" panose="02020603050405020304" pitchFamily="18" charset="0"/>
                </a:rPr>
                <a:t>1</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e</a:t>
              </a:r>
              <a:r>
                <a:rPr lang="en-US" altLang="zh-CN" sz="2800" b="1" baseline="-30000" dirty="0">
                  <a:latin typeface="Times New Roman" panose="02020603050405020304" pitchFamily="18" charset="0"/>
                </a:rPr>
                <a:t>2</a:t>
              </a:r>
              <a:r>
                <a:rPr lang="en-US" altLang="zh-CN" sz="2800" b="1" dirty="0">
                  <a:latin typeface="Times New Roman" panose="02020603050405020304" pitchFamily="18" charset="0"/>
                </a:rPr>
                <a:t>, …, </a:t>
              </a:r>
              <a:r>
                <a:rPr lang="en-US" altLang="zh-CN" sz="2800" b="1" i="1" dirty="0" err="1">
                  <a:latin typeface="Times New Roman" panose="02020603050405020304" pitchFamily="18" charset="0"/>
                </a:rPr>
                <a:t>e</a:t>
              </a:r>
              <a:r>
                <a:rPr lang="en-US" altLang="zh-CN" sz="2800" b="1" i="1" baseline="-30000" dirty="0" err="1">
                  <a:latin typeface="Times New Roman" panose="02020603050405020304" pitchFamily="18" charset="0"/>
                </a:rPr>
                <a:t>m</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令</a:t>
              </a:r>
            </a:p>
            <a:p>
              <a:pPr algn="just" eaLnBrk="1" hangingPunct="1">
                <a:buFont typeface="Wingdings" panose="05000000000000000000" pitchFamily="2" charset="2"/>
                <a:buNone/>
              </a:pPr>
              <a:endParaRPr lang="zh-CN" altLang="en-US" sz="2800" b="1" dirty="0">
                <a:latin typeface="Times New Roman" panose="02020603050405020304" pitchFamily="18" charset="0"/>
              </a:endParaRPr>
            </a:p>
            <a:p>
              <a:pPr algn="just" eaLnBrk="1" hangingPunct="1">
                <a:buFont typeface="Wingdings" panose="05000000000000000000" pitchFamily="2" charset="2"/>
                <a:buNone/>
              </a:pPr>
              <a:endParaRPr lang="zh-CN" altLang="en-US" sz="2800" b="1" dirty="0">
                <a:latin typeface="Times New Roman" panose="02020603050405020304" pitchFamily="18" charset="0"/>
              </a:endParaRPr>
            </a:p>
            <a:p>
              <a:pPr algn="just" eaLnBrk="1" hangingPunct="1">
                <a:buFont typeface="Wingdings" panose="05000000000000000000" pitchFamily="2" charset="2"/>
                <a:buNone/>
              </a:pPr>
              <a:endParaRPr lang="zh-CN" altLang="en-US" sz="2800" b="1" dirty="0">
                <a:latin typeface="Times New Roman" panose="02020603050405020304" pitchFamily="18" charset="0"/>
              </a:endParaRPr>
            </a:p>
            <a:p>
              <a:pPr algn="just" eaLnBrk="1" hangingPunct="1">
                <a:buFont typeface="Wingdings" panose="05000000000000000000" pitchFamily="2" charset="2"/>
                <a:buNone/>
              </a:pPr>
              <a:r>
                <a:rPr lang="zh-CN" altLang="en-US" sz="2800" b="1" dirty="0">
                  <a:latin typeface="Times New Roman" panose="02020603050405020304" pitchFamily="18" charset="0"/>
                </a:rPr>
                <a:t>    </a:t>
              </a:r>
            </a:p>
            <a:p>
              <a:pPr algn="just" eaLnBrk="1" hangingPunct="1">
                <a:buFont typeface="Wingdings" panose="05000000000000000000" pitchFamily="2" charset="2"/>
                <a:buNone/>
              </a:pPr>
              <a:r>
                <a:rPr lang="zh-CN" altLang="en-US" sz="2800" b="1" dirty="0">
                  <a:latin typeface="Times New Roman" panose="02020603050405020304" pitchFamily="18" charset="0"/>
                </a:rPr>
                <a:t>则称</a:t>
              </a:r>
              <a:r>
                <a:rPr lang="en-US" altLang="zh-CN" sz="2800" b="1" dirty="0">
                  <a:latin typeface="Times New Roman" panose="02020603050405020304" pitchFamily="18" charset="0"/>
                </a:rPr>
                <a:t>(</a:t>
              </a:r>
              <a:r>
                <a:rPr lang="en-US" altLang="zh-CN" sz="2800" b="1" i="1" dirty="0" err="1">
                  <a:latin typeface="Times New Roman" panose="02020603050405020304" pitchFamily="18" charset="0"/>
                </a:rPr>
                <a:t>m</a:t>
              </a:r>
              <a:r>
                <a:rPr lang="en-US" altLang="zh-CN" sz="2800" b="1" i="1" baseline="-30000" dirty="0" err="1">
                  <a:latin typeface="Times New Roman" panose="02020603050405020304" pitchFamily="18" charset="0"/>
                </a:rPr>
                <a:t>ij</a:t>
              </a:r>
              <a:r>
                <a:rPr lang="en-US" altLang="zh-CN" sz="2800" b="1" dirty="0">
                  <a:latin typeface="Times New Roman" panose="02020603050405020304" pitchFamily="18" charset="0"/>
                </a:rPr>
                <a:t>)</a:t>
              </a:r>
              <a:r>
                <a:rPr lang="en-US" altLang="zh-CN" sz="2800" b="1" i="1" baseline="-30000" dirty="0" err="1">
                  <a:latin typeface="Times New Roman" panose="02020603050405020304" pitchFamily="18" charset="0"/>
                </a:rPr>
                <a:t>n</a:t>
              </a:r>
              <a:r>
                <a:rPr lang="en-US" altLang="zh-CN" sz="2800" b="1" baseline="-30000" dirty="0" err="1">
                  <a:latin typeface="Times New Roman" panose="02020603050405020304" pitchFamily="18" charset="0"/>
                  <a:sym typeface="Symbol" panose="05050102010706020507" pitchFamily="18" charset="2"/>
                </a:rPr>
                <a:t></a:t>
              </a:r>
              <a:r>
                <a:rPr lang="en-US" altLang="zh-CN" sz="2800" b="1" i="1" baseline="-30000" dirty="0" err="1">
                  <a:latin typeface="Times New Roman" panose="02020603050405020304" pitchFamily="18" charset="0"/>
                </a:rPr>
                <a:t>m</a:t>
              </a:r>
              <a:r>
                <a:rPr lang="zh-CN" altLang="en-US" sz="2800" b="1" dirty="0">
                  <a:latin typeface="Times New Roman" panose="02020603050405020304" pitchFamily="18" charset="0"/>
                </a:rPr>
                <a:t>为</a:t>
              </a:r>
              <a:r>
                <a:rPr lang="en-US" altLang="zh-CN" sz="2800" b="1" i="1" dirty="0">
                  <a:solidFill>
                    <a:srgbClr val="FF3300"/>
                  </a:solidFill>
                  <a:latin typeface="Times New Roman" panose="02020603050405020304" pitchFamily="18" charset="0"/>
                </a:rPr>
                <a:t>D</a:t>
              </a:r>
              <a:r>
                <a:rPr lang="zh-CN" altLang="en-US" sz="2800" b="1" dirty="0">
                  <a:solidFill>
                    <a:srgbClr val="FF3300"/>
                  </a:solidFill>
                  <a:latin typeface="Times New Roman" panose="02020603050405020304" pitchFamily="18" charset="0"/>
                </a:rPr>
                <a:t>的关联矩阵</a:t>
              </a:r>
              <a:r>
                <a:rPr lang="zh-CN" altLang="en-US" sz="2800" b="1" dirty="0">
                  <a:latin typeface="Times New Roman" panose="02020603050405020304" pitchFamily="18" charset="0"/>
                </a:rPr>
                <a:t>，记为</a:t>
              </a:r>
              <a:r>
                <a:rPr lang="en-US" altLang="zh-CN" sz="2800" b="1" i="1" dirty="0">
                  <a:latin typeface="Times New Roman" panose="02020603050405020304" pitchFamily="18" charset="0"/>
                </a:rPr>
                <a:t>M</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D</a:t>
              </a:r>
              <a:r>
                <a:rPr lang="en-US" altLang="zh-CN" sz="2800" b="1" dirty="0">
                  <a:latin typeface="Times New Roman" panose="02020603050405020304" pitchFamily="18" charset="0"/>
                </a:rPr>
                <a:t>).</a:t>
              </a:r>
              <a:endParaRPr lang="en-US" altLang="zh-CN" sz="1800" dirty="0"/>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5CB6218-7573-4090-A369-3905DF58CDA7}" type="slidenum">
              <a:rPr lang="en-US" altLang="zh-CN" sz="1200">
                <a:latin typeface="Arial Black" panose="020B0A04020102020204" pitchFamily="34" charset="0"/>
              </a:rPr>
              <a:pPr>
                <a:spcBef>
                  <a:spcPct val="0"/>
                </a:spcBef>
                <a:buClrTx/>
                <a:buSzTx/>
                <a:buFontTx/>
                <a:buNone/>
              </a:pPr>
              <a:t>49</a:t>
            </a:fld>
            <a:endParaRPr lang="en-US" altLang="zh-CN" sz="1200">
              <a:latin typeface="Arial Black" panose="020B0A04020102020204" pitchFamily="34" charset="0"/>
            </a:endParaRPr>
          </a:p>
        </p:txBody>
      </p:sp>
      <p:grpSp>
        <p:nvGrpSpPr>
          <p:cNvPr id="97283" name="Group 32"/>
          <p:cNvGrpSpPr>
            <a:grpSpLocks/>
          </p:cNvGrpSpPr>
          <p:nvPr/>
        </p:nvGrpSpPr>
        <p:grpSpPr bwMode="auto">
          <a:xfrm>
            <a:off x="584200" y="1357313"/>
            <a:ext cx="8102600" cy="4746625"/>
            <a:chOff x="465" y="1144"/>
            <a:chExt cx="4505" cy="2207"/>
          </a:xfrm>
        </p:grpSpPr>
        <p:graphicFrame>
          <p:nvGraphicFramePr>
            <p:cNvPr id="97285" name="Object 30"/>
            <p:cNvGraphicFramePr>
              <a:graphicFrameLocks noChangeAspect="1"/>
            </p:cNvGraphicFramePr>
            <p:nvPr/>
          </p:nvGraphicFramePr>
          <p:xfrm>
            <a:off x="600" y="1482"/>
            <a:ext cx="3574" cy="1531"/>
          </p:xfrm>
          <a:graphic>
            <a:graphicData uri="http://schemas.openxmlformats.org/presentationml/2006/ole">
              <mc:AlternateContent xmlns:mc="http://schemas.openxmlformats.org/markup-compatibility/2006">
                <mc:Choice xmlns:v="urn:schemas-microsoft-com:vml" Requires="v">
                  <p:oleObj spid="_x0000_s97388" name="公式" r:id="rId4" imgW="2667000" imgH="1320800" progId="Equation.3">
                    <p:embed/>
                  </p:oleObj>
                </mc:Choice>
                <mc:Fallback>
                  <p:oleObj name="公式" r:id="rId4" imgW="2667000" imgH="1320800" progId="Equation.3">
                    <p:embed/>
                    <p:pic>
                      <p:nvPicPr>
                        <p:cNvPr id="0"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 y="1482"/>
                          <a:ext cx="3574" cy="1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7286" name="Text Box 31"/>
            <p:cNvSpPr txBox="1">
              <a:spLocks noChangeArrowheads="1"/>
            </p:cNvSpPr>
            <p:nvPr/>
          </p:nvSpPr>
          <p:spPr bwMode="auto">
            <a:xfrm>
              <a:off x="465" y="1144"/>
              <a:ext cx="4505" cy="2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buFont typeface="Wingdings" panose="05000000000000000000" pitchFamily="2" charset="2"/>
                <a:buNone/>
              </a:pPr>
              <a:r>
                <a:rPr lang="zh-CN" altLang="en-US" sz="2800" b="1">
                  <a:solidFill>
                    <a:srgbClr val="FF3300"/>
                  </a:solidFill>
                  <a:latin typeface="Times New Roman" panose="02020603050405020304" pitchFamily="18" charset="0"/>
                </a:rPr>
                <a:t>性质</a:t>
              </a:r>
              <a:r>
                <a:rPr lang="en-US" altLang="zh-CN" sz="2800" b="1">
                  <a:solidFill>
                    <a:srgbClr val="FF3300"/>
                  </a:solidFill>
                  <a:latin typeface="Times New Roman" panose="02020603050405020304" pitchFamily="18" charset="0"/>
                </a:rPr>
                <a:t>:  </a:t>
              </a:r>
            </a:p>
            <a:p>
              <a:pPr algn="just" eaLnBrk="1" hangingPunct="1">
                <a:lnSpc>
                  <a:spcPct val="90000"/>
                </a:lnSpc>
                <a:buFont typeface="Wingdings" panose="05000000000000000000" pitchFamily="2" charset="2"/>
                <a:buNone/>
              </a:pPr>
              <a:endParaRPr lang="en-US" altLang="zh-CN" sz="2800" b="1">
                <a:solidFill>
                  <a:srgbClr val="FF3300"/>
                </a:solidFill>
                <a:latin typeface="Times New Roman" panose="02020603050405020304" pitchFamily="18" charset="0"/>
              </a:endParaRPr>
            </a:p>
            <a:p>
              <a:pPr algn="just" eaLnBrk="1" hangingPunct="1">
                <a:lnSpc>
                  <a:spcPct val="90000"/>
                </a:lnSpc>
                <a:buFont typeface="Wingdings" panose="05000000000000000000" pitchFamily="2" charset="2"/>
                <a:buNone/>
              </a:pPr>
              <a:endParaRPr lang="en-US" altLang="zh-CN" sz="2800" b="1">
                <a:latin typeface="Times New Roman" panose="02020603050405020304" pitchFamily="18" charset="0"/>
              </a:endParaRPr>
            </a:p>
            <a:p>
              <a:pPr algn="just" eaLnBrk="1" hangingPunct="1">
                <a:lnSpc>
                  <a:spcPct val="90000"/>
                </a:lnSpc>
                <a:buFont typeface="Wingdings" panose="05000000000000000000" pitchFamily="2" charset="2"/>
                <a:buNone/>
              </a:pPr>
              <a:endParaRPr lang="en-US" altLang="zh-CN" sz="2800" b="1">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800" b="1">
                  <a:latin typeface="Times New Roman" panose="02020603050405020304" pitchFamily="18" charset="0"/>
                </a:rPr>
                <a:t>    </a:t>
              </a:r>
            </a:p>
            <a:p>
              <a:pPr algn="just" eaLnBrk="1" hangingPunct="1">
                <a:lnSpc>
                  <a:spcPct val="90000"/>
                </a:lnSpc>
                <a:buFont typeface="Wingdings" panose="05000000000000000000" pitchFamily="2" charset="2"/>
                <a:buNone/>
              </a:pPr>
              <a:r>
                <a:rPr lang="en-US" altLang="zh-CN" sz="2800" b="1">
                  <a:latin typeface="Times New Roman" panose="02020603050405020304" pitchFamily="18" charset="0"/>
                </a:rPr>
                <a:t>     </a:t>
              </a:r>
            </a:p>
            <a:p>
              <a:pPr algn="just" eaLnBrk="1" hangingPunct="1">
                <a:lnSpc>
                  <a:spcPct val="90000"/>
                </a:lnSpc>
                <a:buFont typeface="Wingdings" panose="05000000000000000000" pitchFamily="2" charset="2"/>
                <a:buNone/>
              </a:pPr>
              <a:r>
                <a:rPr lang="en-US" altLang="zh-CN" sz="2800" b="1">
                  <a:latin typeface="Times New Roman" panose="02020603050405020304" pitchFamily="18" charset="0"/>
                </a:rPr>
                <a:t>   </a:t>
              </a:r>
            </a:p>
            <a:p>
              <a:pPr algn="just" eaLnBrk="1" hangingPunct="1">
                <a:lnSpc>
                  <a:spcPct val="90000"/>
                </a:lnSpc>
                <a:buFont typeface="Wingdings" panose="05000000000000000000" pitchFamily="2" charset="2"/>
                <a:buNone/>
              </a:pPr>
              <a:endParaRPr lang="en-US" altLang="zh-CN" sz="2800" b="1">
                <a:latin typeface="Times New Roman" panose="02020603050405020304" pitchFamily="18" charset="0"/>
              </a:endParaRPr>
            </a:p>
            <a:p>
              <a:pPr algn="just" eaLnBrk="1" hangingPunct="1">
                <a:lnSpc>
                  <a:spcPct val="90000"/>
                </a:lnSpc>
                <a:buFont typeface="Wingdings" panose="05000000000000000000" pitchFamily="2" charset="2"/>
                <a:buNone/>
              </a:pPr>
              <a:endParaRPr lang="en-US" altLang="zh-CN" sz="2800" b="1">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800" b="1">
                  <a:latin typeface="Times New Roman" panose="02020603050405020304" pitchFamily="18" charset="0"/>
                </a:rPr>
                <a:t>   (4) </a:t>
              </a:r>
              <a:r>
                <a:rPr lang="zh-CN" altLang="en-US" sz="2800" b="1">
                  <a:latin typeface="Times New Roman" panose="02020603050405020304" pitchFamily="18" charset="0"/>
                </a:rPr>
                <a:t>平行边对应的列相同</a:t>
              </a:r>
              <a:endParaRPr lang="zh-CN" altLang="en-US" sz="2800"/>
            </a:p>
          </p:txBody>
        </p:sp>
      </p:grpSp>
      <p:sp>
        <p:nvSpPr>
          <p:cNvPr id="33" name="Rectangle 2"/>
          <p:cNvSpPr txBox="1">
            <a:spLocks noChangeArrowheads="1"/>
          </p:cNvSpPr>
          <p:nvPr/>
        </p:nvSpPr>
        <p:spPr>
          <a:xfrm>
            <a:off x="323850" y="160338"/>
            <a:ext cx="8002588" cy="795337"/>
          </a:xfrm>
          <a:prstGeom prst="rect">
            <a:avLst/>
          </a:prstGeom>
        </p:spPr>
        <p:txBody>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charset="-122"/>
              </a:defRPr>
            </a:lvl2pPr>
            <a:lvl3pPr algn="l" rtl="0" eaLnBrk="0" fontAlgn="base" hangingPunct="0">
              <a:spcBef>
                <a:spcPct val="0"/>
              </a:spcBef>
              <a:spcAft>
                <a:spcPct val="0"/>
              </a:spcAft>
              <a:defRPr sz="4400">
                <a:solidFill>
                  <a:schemeClr val="tx1"/>
                </a:solidFill>
                <a:latin typeface="Arial" charset="0"/>
                <a:ea typeface="宋体" charset="-122"/>
              </a:defRPr>
            </a:lvl3pPr>
            <a:lvl4pPr algn="l" rtl="0" eaLnBrk="0" fontAlgn="base" hangingPunct="0">
              <a:spcBef>
                <a:spcPct val="0"/>
              </a:spcBef>
              <a:spcAft>
                <a:spcPct val="0"/>
              </a:spcAft>
              <a:defRPr sz="4400">
                <a:solidFill>
                  <a:schemeClr val="tx1"/>
                </a:solidFill>
                <a:latin typeface="Arial" charset="0"/>
                <a:ea typeface="宋体" charset="-122"/>
              </a:defRPr>
            </a:lvl4pPr>
            <a:lvl5pPr algn="l" rtl="0" eaLnBrk="0" fontAlgn="base" hangingPunct="0">
              <a:spcBef>
                <a:spcPct val="0"/>
              </a:spcBef>
              <a:spcAft>
                <a:spcPct val="0"/>
              </a:spcAft>
              <a:defRPr sz="4400">
                <a:solidFill>
                  <a:schemeClr val="tx1"/>
                </a:solidFill>
                <a:latin typeface="Arial" charset="0"/>
                <a:ea typeface="宋体" charset="-122"/>
              </a:defRPr>
            </a:lvl5pPr>
            <a:lvl6pPr marL="457200" algn="l" rtl="0" eaLnBrk="0" fontAlgn="base" hangingPunct="0">
              <a:spcBef>
                <a:spcPct val="0"/>
              </a:spcBef>
              <a:spcAft>
                <a:spcPct val="0"/>
              </a:spcAft>
              <a:defRPr sz="4400">
                <a:solidFill>
                  <a:schemeClr val="tx1"/>
                </a:solidFill>
                <a:latin typeface="Arial" charset="0"/>
                <a:ea typeface="宋体" charset="-122"/>
              </a:defRPr>
            </a:lvl6pPr>
            <a:lvl7pPr marL="914400" algn="l" rtl="0" eaLnBrk="0" fontAlgn="base" hangingPunct="0">
              <a:spcBef>
                <a:spcPct val="0"/>
              </a:spcBef>
              <a:spcAft>
                <a:spcPct val="0"/>
              </a:spcAft>
              <a:defRPr sz="4400">
                <a:solidFill>
                  <a:schemeClr val="tx1"/>
                </a:solidFill>
                <a:latin typeface="Arial" charset="0"/>
                <a:ea typeface="宋体" charset="-122"/>
              </a:defRPr>
            </a:lvl7pPr>
            <a:lvl8pPr marL="1371600" algn="l" rtl="0" eaLnBrk="0" fontAlgn="base" hangingPunct="0">
              <a:spcBef>
                <a:spcPct val="0"/>
              </a:spcBef>
              <a:spcAft>
                <a:spcPct val="0"/>
              </a:spcAft>
              <a:defRPr sz="4400">
                <a:solidFill>
                  <a:schemeClr val="tx1"/>
                </a:solidFill>
                <a:latin typeface="Arial" charset="0"/>
                <a:ea typeface="宋体" charset="-122"/>
              </a:defRPr>
            </a:lvl8pPr>
            <a:lvl9pPr marL="1828800" algn="l" rtl="0" eaLnBrk="0" fontAlgn="base" hangingPunct="0">
              <a:spcBef>
                <a:spcPct val="0"/>
              </a:spcBef>
              <a:spcAft>
                <a:spcPct val="0"/>
              </a:spcAft>
              <a:defRPr sz="4400">
                <a:solidFill>
                  <a:schemeClr val="tx1"/>
                </a:solidFill>
                <a:latin typeface="Arial" charset="0"/>
                <a:ea typeface="宋体" charset="-122"/>
              </a:defRPr>
            </a:lvl9pPr>
          </a:lstStyle>
          <a:p>
            <a:pPr>
              <a:defRPr/>
            </a:pPr>
            <a:r>
              <a:rPr lang="zh-CN" altLang="en-US" b="1" kern="0" dirty="0">
                <a:solidFill>
                  <a:srgbClr val="A50021"/>
                </a:solidFill>
                <a:effectLst>
                  <a:outerShdw blurRad="38100" dist="38100" dir="2700000" algn="tl">
                    <a:srgbClr val="C0C0C0"/>
                  </a:outerShdw>
                </a:effectLst>
                <a:latin typeface="宋体" charset="-122"/>
              </a:rPr>
              <a:t>有向图的关联矩阵（续）</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651CC4C-096E-41F1-896D-12790D1C1033}" type="slidenum">
              <a:rPr lang="en-US" altLang="zh-CN" sz="1200">
                <a:latin typeface="Arial Black" panose="020B0A04020102020204" pitchFamily="34" charset="0"/>
              </a:rPr>
              <a:pPr>
                <a:spcBef>
                  <a:spcPct val="0"/>
                </a:spcBef>
                <a:buClrTx/>
                <a:buSzTx/>
                <a:buFontTx/>
                <a:buNone/>
              </a:pPr>
              <a:t>5</a:t>
            </a:fld>
            <a:endParaRPr lang="en-US" altLang="zh-CN" sz="1200">
              <a:latin typeface="Arial Black" panose="020B0A04020102020204" pitchFamily="34" charset="0"/>
            </a:endParaRPr>
          </a:p>
        </p:txBody>
      </p:sp>
      <p:sp>
        <p:nvSpPr>
          <p:cNvPr id="145410" name="Rectangle 2"/>
          <p:cNvSpPr>
            <a:spLocks noGrp="1" noChangeArrowheads="1"/>
          </p:cNvSpPr>
          <p:nvPr>
            <p:ph type="title"/>
          </p:nvPr>
        </p:nvSpPr>
        <p:spPr>
          <a:xfrm>
            <a:off x="395288" y="333375"/>
            <a:ext cx="8064500" cy="792163"/>
          </a:xfrm>
        </p:spPr>
        <p:txBody>
          <a:bodyPr/>
          <a:lstStyle/>
          <a:p>
            <a:pPr>
              <a:defRPr/>
            </a:pPr>
            <a:r>
              <a:rPr lang="zh-CN" altLang="en-US" b="1" dirty="0">
                <a:solidFill>
                  <a:srgbClr val="A50021"/>
                </a:solidFill>
                <a:effectLst>
                  <a:outerShdw blurRad="38100" dist="38100" dir="2700000" algn="tl">
                    <a:srgbClr val="C0C0C0"/>
                  </a:outerShdw>
                </a:effectLst>
                <a:latin typeface="宋体" charset="-122"/>
              </a:rPr>
              <a:t>无向图与有向图</a:t>
            </a:r>
            <a:r>
              <a:rPr lang="en-US" altLang="zh-CN" b="1" dirty="0">
                <a:solidFill>
                  <a:srgbClr val="A50021"/>
                </a:solidFill>
                <a:effectLst>
                  <a:outerShdw blurRad="38100" dist="38100" dir="2700000" algn="tl">
                    <a:srgbClr val="C0C0C0"/>
                  </a:outerShdw>
                </a:effectLst>
                <a:latin typeface="宋体" charset="-122"/>
              </a:rPr>
              <a:t>(</a:t>
            </a:r>
            <a:r>
              <a:rPr lang="zh-CN" altLang="en-US" b="1" dirty="0">
                <a:solidFill>
                  <a:srgbClr val="A50021"/>
                </a:solidFill>
                <a:effectLst>
                  <a:outerShdw blurRad="38100" dist="38100" dir="2700000" algn="tl">
                    <a:srgbClr val="C0C0C0"/>
                  </a:outerShdw>
                </a:effectLst>
                <a:latin typeface="宋体" charset="-122"/>
              </a:rPr>
              <a:t>续</a:t>
            </a:r>
            <a:r>
              <a:rPr lang="en-US" altLang="zh-CN" b="1" dirty="0">
                <a:solidFill>
                  <a:srgbClr val="A50021"/>
                </a:solidFill>
                <a:effectLst>
                  <a:outerShdw blurRad="38100" dist="38100" dir="2700000" algn="tl">
                    <a:srgbClr val="C0C0C0"/>
                  </a:outerShdw>
                </a:effectLst>
                <a:latin typeface="宋体" charset="-122"/>
              </a:rPr>
              <a:t>)</a:t>
            </a:r>
          </a:p>
        </p:txBody>
      </p:sp>
      <p:sp>
        <p:nvSpPr>
          <p:cNvPr id="12292" name="Rectangle 3"/>
          <p:cNvSpPr>
            <a:spLocks noGrp="1" noChangeArrowheads="1"/>
          </p:cNvSpPr>
          <p:nvPr>
            <p:ph type="body" idx="1"/>
          </p:nvPr>
        </p:nvSpPr>
        <p:spPr>
          <a:xfrm>
            <a:off x="395288" y="1412875"/>
            <a:ext cx="5329237" cy="3887788"/>
          </a:xfrm>
        </p:spPr>
        <p:txBody>
          <a:bodyPr/>
          <a:lstStyle/>
          <a:p>
            <a:pPr algn="just">
              <a:buFont typeface="Wingdings" panose="05000000000000000000" pitchFamily="2" charset="2"/>
              <a:buNone/>
              <a:defRPr/>
            </a:pPr>
            <a:r>
              <a:rPr lang="zh-CN" altLang="en-US" b="1" dirty="0">
                <a:solidFill>
                  <a:srgbClr val="C00000"/>
                </a:solidFill>
                <a:effectLst>
                  <a:outerShdw blurRad="38100" dist="38100" dir="2700000" algn="tl">
                    <a:srgbClr val="000000">
                      <a:alpha val="43137"/>
                    </a:srgbClr>
                  </a:outerShdw>
                </a:effectLst>
                <a:latin typeface="Times New Roman" pitchFamily="18" charset="0"/>
              </a:rPr>
              <a:t>定义</a:t>
            </a:r>
            <a:r>
              <a:rPr lang="zh-CN" altLang="en-US" sz="2800" b="1" dirty="0">
                <a:solidFill>
                  <a:srgbClr val="FF3300"/>
                </a:solidFill>
                <a:latin typeface="Times New Roman" pitchFamily="18" charset="0"/>
              </a:rPr>
              <a:t>     </a:t>
            </a:r>
            <a:r>
              <a:rPr lang="zh-CN" altLang="en-US" sz="2800" b="1" dirty="0">
                <a:solidFill>
                  <a:srgbClr val="C00000"/>
                </a:solidFill>
                <a:effectLst>
                  <a:outerShdw blurRad="38100" dist="38100" dir="2700000" algn="tl">
                    <a:srgbClr val="000000">
                      <a:alpha val="43137"/>
                    </a:srgbClr>
                  </a:outerShdw>
                </a:effectLst>
                <a:latin typeface="Times New Roman" pitchFamily="18" charset="0"/>
              </a:rPr>
              <a:t>有向图</a:t>
            </a:r>
            <a:r>
              <a:rPr lang="en-US" altLang="zh-CN" sz="2800" b="1" i="1" dirty="0">
                <a:latin typeface="Times New Roman" pitchFamily="18" charset="0"/>
              </a:rPr>
              <a:t>D</a:t>
            </a:r>
            <a:r>
              <a:rPr lang="en-US" altLang="zh-CN" sz="2800" b="1" dirty="0">
                <a:latin typeface="Times New Roman" pitchFamily="18" charset="0"/>
              </a:rPr>
              <a:t>=&lt;</a:t>
            </a:r>
            <a:r>
              <a:rPr lang="en-US" altLang="zh-CN" sz="2800" b="1" i="1" dirty="0">
                <a:latin typeface="Times New Roman" pitchFamily="18" charset="0"/>
              </a:rPr>
              <a:t>V</a:t>
            </a:r>
            <a:r>
              <a:rPr lang="en-US" altLang="zh-CN" sz="2800" b="1" dirty="0">
                <a:latin typeface="Times New Roman" pitchFamily="18" charset="0"/>
              </a:rPr>
              <a:t>,</a:t>
            </a:r>
            <a:r>
              <a:rPr lang="en-US" altLang="zh-CN" sz="2800" b="1" i="1" dirty="0">
                <a:latin typeface="Times New Roman" pitchFamily="18" charset="0"/>
              </a:rPr>
              <a:t>E&gt;</a:t>
            </a:r>
            <a:r>
              <a:rPr lang="en-US" altLang="zh-CN" sz="2800" b="1" dirty="0">
                <a:latin typeface="Times New Roman" pitchFamily="18" charset="0"/>
              </a:rPr>
              <a:t>, </a:t>
            </a:r>
            <a:r>
              <a:rPr lang="zh-CN" altLang="en-US" sz="2800" b="1" dirty="0">
                <a:latin typeface="Times New Roman" pitchFamily="18" charset="0"/>
              </a:rPr>
              <a:t>其中</a:t>
            </a:r>
          </a:p>
          <a:p>
            <a:pPr algn="just">
              <a:buFont typeface="Wingdings" panose="05000000000000000000" pitchFamily="2" charset="2"/>
              <a:buNone/>
              <a:defRPr/>
            </a:pPr>
            <a:r>
              <a:rPr lang="en-US" altLang="zh-CN" sz="2800" b="1" dirty="0">
                <a:latin typeface="Times New Roman" pitchFamily="18" charset="0"/>
              </a:rPr>
              <a:t>(1) </a:t>
            </a:r>
            <a:r>
              <a:rPr lang="en-US" altLang="zh-CN" sz="2800" b="1" i="1" dirty="0">
                <a:solidFill>
                  <a:srgbClr val="3366CC"/>
                </a:solidFill>
                <a:effectLst>
                  <a:outerShdw blurRad="38100" dist="38100" dir="2700000" algn="tl">
                    <a:srgbClr val="000000">
                      <a:alpha val="43137"/>
                    </a:srgbClr>
                  </a:outerShdw>
                </a:effectLst>
                <a:latin typeface="Times New Roman" pitchFamily="18" charset="0"/>
              </a:rPr>
              <a:t>V</a:t>
            </a:r>
            <a:r>
              <a:rPr lang="zh-CN" altLang="en-US" sz="2800" b="1" dirty="0">
                <a:latin typeface="Times New Roman" pitchFamily="18" charset="0"/>
              </a:rPr>
              <a:t>同无向图的</a:t>
            </a:r>
            <a:r>
              <a:rPr lang="zh-CN" altLang="en-US" sz="2800" b="1" dirty="0">
                <a:solidFill>
                  <a:srgbClr val="3366CC"/>
                </a:solidFill>
                <a:effectLst>
                  <a:outerShdw blurRad="38100" dist="38100" dir="2700000" algn="tl">
                    <a:srgbClr val="000000">
                      <a:alpha val="43137"/>
                    </a:srgbClr>
                  </a:outerShdw>
                </a:effectLst>
                <a:latin typeface="Times New Roman" pitchFamily="18" charset="0"/>
              </a:rPr>
              <a:t>顶点集</a:t>
            </a:r>
            <a:r>
              <a:rPr lang="en-US" altLang="zh-CN" sz="2800" b="1" dirty="0">
                <a:latin typeface="Times New Roman" pitchFamily="18" charset="0"/>
              </a:rPr>
              <a:t>, </a:t>
            </a:r>
            <a:r>
              <a:rPr lang="zh-CN" altLang="en-US" sz="2800" b="1" dirty="0">
                <a:latin typeface="Times New Roman" pitchFamily="18" charset="0"/>
              </a:rPr>
              <a:t>其元素也称为</a:t>
            </a:r>
            <a:r>
              <a:rPr lang="zh-CN" altLang="en-US" sz="2800" b="1" dirty="0">
                <a:solidFill>
                  <a:srgbClr val="3366CC"/>
                </a:solidFill>
                <a:latin typeface="Times New Roman" pitchFamily="18" charset="0"/>
              </a:rPr>
              <a:t>顶点</a:t>
            </a:r>
            <a:r>
              <a:rPr lang="zh-CN" altLang="en-US" sz="2800" b="1" dirty="0">
                <a:latin typeface="Times New Roman" pitchFamily="18" charset="0"/>
              </a:rPr>
              <a:t>。</a:t>
            </a:r>
          </a:p>
          <a:p>
            <a:pPr marL="0" indent="0" algn="just" eaLnBrk="1" hangingPunct="1">
              <a:buFont typeface="Wingdings" panose="05000000000000000000" pitchFamily="2" charset="2"/>
              <a:buNone/>
              <a:defRPr/>
            </a:pPr>
            <a:r>
              <a:rPr lang="en-US" altLang="zh-CN" sz="2800" b="1" dirty="0">
                <a:latin typeface="Times New Roman" pitchFamily="18" charset="0"/>
              </a:rPr>
              <a:t>(2) </a:t>
            </a:r>
            <a:r>
              <a:rPr lang="en-US" altLang="zh-CN" sz="2800" b="1" i="1" dirty="0">
                <a:solidFill>
                  <a:srgbClr val="3366CC"/>
                </a:solidFill>
                <a:effectLst>
                  <a:outerShdw blurRad="38100" dist="38100" dir="2700000" algn="tl">
                    <a:srgbClr val="000000">
                      <a:alpha val="43137"/>
                    </a:srgbClr>
                  </a:outerShdw>
                </a:effectLst>
                <a:latin typeface="Times New Roman" pitchFamily="18" charset="0"/>
              </a:rPr>
              <a:t>E</a:t>
            </a:r>
            <a:r>
              <a:rPr lang="zh-CN" altLang="en-US" sz="2800" b="1" dirty="0">
                <a:latin typeface="Times New Roman" pitchFamily="18" charset="0"/>
              </a:rPr>
              <a:t>为</a:t>
            </a:r>
            <a:r>
              <a:rPr lang="zh-CN" altLang="en-US" sz="2800" b="1" u="sng" dirty="0">
                <a:effectLst>
                  <a:outerShdw blurRad="38100" dist="38100" dir="2700000" algn="tl">
                    <a:srgbClr val="000000">
                      <a:alpha val="43137"/>
                    </a:srgbClr>
                  </a:outerShdw>
                </a:effectLst>
                <a:latin typeface="Times New Roman" pitchFamily="18" charset="0"/>
              </a:rPr>
              <a:t>卡氏集</a:t>
            </a:r>
            <a:r>
              <a:rPr lang="en-US" altLang="zh-CN" sz="2800" b="1" i="1" u="sng" dirty="0">
                <a:effectLst>
                  <a:outerShdw blurRad="38100" dist="38100" dir="2700000" algn="tl">
                    <a:srgbClr val="000000">
                      <a:alpha val="43137"/>
                    </a:srgbClr>
                  </a:outerShdw>
                </a:effectLst>
                <a:latin typeface="Times New Roman" pitchFamily="18" charset="0"/>
              </a:rPr>
              <a:t>V</a:t>
            </a:r>
            <a:r>
              <a:rPr lang="en-US" altLang="zh-CN" sz="2800" b="1" u="sng" dirty="0">
                <a:effectLst>
                  <a:outerShdw blurRad="38100" dist="38100" dir="2700000" algn="tl">
                    <a:srgbClr val="000000">
                      <a:alpha val="43137"/>
                    </a:srgbClr>
                  </a:outerShdw>
                </a:effectLst>
                <a:sym typeface="Symbol" pitchFamily="18" charset="2"/>
              </a:rPr>
              <a:t></a:t>
            </a:r>
            <a:r>
              <a:rPr lang="en-US" altLang="zh-CN" sz="2800" b="1" i="1" u="sng" dirty="0">
                <a:effectLst>
                  <a:outerShdw blurRad="38100" dist="38100" dir="2700000" algn="tl">
                    <a:srgbClr val="000000">
                      <a:alpha val="43137"/>
                    </a:srgbClr>
                  </a:outerShdw>
                </a:effectLst>
                <a:latin typeface="Times New Roman" pitchFamily="18" charset="0"/>
              </a:rPr>
              <a:t>V</a:t>
            </a:r>
            <a:r>
              <a:rPr lang="zh-CN" altLang="en-US" sz="2800" b="1" dirty="0">
                <a:latin typeface="Times New Roman" pitchFamily="18" charset="0"/>
              </a:rPr>
              <a:t>的</a:t>
            </a:r>
            <a:r>
              <a:rPr lang="zh-CN" altLang="en-US" sz="2800" b="1" u="sng" dirty="0">
                <a:effectLst>
                  <a:outerShdw blurRad="38100" dist="38100" dir="2700000" algn="tl">
                    <a:srgbClr val="000000">
                      <a:alpha val="43137"/>
                    </a:srgbClr>
                  </a:outerShdw>
                </a:effectLst>
                <a:latin typeface="Times New Roman" pitchFamily="18" charset="0"/>
              </a:rPr>
              <a:t>多重子集</a:t>
            </a:r>
            <a:r>
              <a:rPr lang="zh-CN" altLang="en-US" sz="2800" b="1" dirty="0">
                <a:solidFill>
                  <a:srgbClr val="3366CC"/>
                </a:solidFill>
                <a:effectLst>
                  <a:outerShdw blurRad="38100" dist="38100" dir="2700000" algn="tl">
                    <a:srgbClr val="000000">
                      <a:alpha val="43137"/>
                    </a:srgbClr>
                  </a:outerShdw>
                </a:effectLst>
                <a:latin typeface="Times New Roman" pitchFamily="18" charset="0"/>
              </a:rPr>
              <a:t>（边集）</a:t>
            </a:r>
            <a:r>
              <a:rPr lang="zh-CN" altLang="en-US" sz="2800" b="1" dirty="0">
                <a:latin typeface="Times New Roman" pitchFamily="18" charset="0"/>
              </a:rPr>
              <a:t>，</a:t>
            </a:r>
            <a:r>
              <a:rPr lang="zh-CN" altLang="en-US" sz="2800" b="1" dirty="0">
                <a:solidFill>
                  <a:srgbClr val="3366CC"/>
                </a:solidFill>
                <a:effectLst>
                  <a:outerShdw blurRad="38100" dist="38100" dir="2700000" algn="tl">
                    <a:srgbClr val="000000">
                      <a:alpha val="43137"/>
                    </a:srgbClr>
                  </a:outerShdw>
                </a:effectLst>
                <a:latin typeface="Times New Roman" pitchFamily="18" charset="0"/>
              </a:rPr>
              <a:t> </a:t>
            </a:r>
            <a:r>
              <a:rPr lang="zh-CN" altLang="en-US" sz="2800" b="1" dirty="0">
                <a:latin typeface="Times New Roman" pitchFamily="18" charset="0"/>
              </a:rPr>
              <a:t>其元素称为</a:t>
            </a:r>
            <a:r>
              <a:rPr lang="zh-CN" altLang="en-US" sz="2800" b="1" dirty="0">
                <a:solidFill>
                  <a:srgbClr val="3366CC"/>
                </a:solidFill>
                <a:latin typeface="Times New Roman" pitchFamily="18" charset="0"/>
              </a:rPr>
              <a:t>有向边，</a:t>
            </a:r>
            <a:r>
              <a:rPr lang="zh-CN" altLang="en-US" sz="2800" b="1" dirty="0">
                <a:latin typeface="Times New Roman" pitchFamily="18" charset="0"/>
              </a:rPr>
              <a:t>简称</a:t>
            </a:r>
            <a:r>
              <a:rPr lang="zh-CN" altLang="en-US" sz="2800" b="1" dirty="0">
                <a:solidFill>
                  <a:srgbClr val="3366CC"/>
                </a:solidFill>
                <a:latin typeface="Times New Roman" pitchFamily="18" charset="0"/>
              </a:rPr>
              <a:t>边</a:t>
            </a:r>
            <a:r>
              <a:rPr lang="zh-CN" altLang="en-US" sz="2800" b="1" dirty="0">
                <a:latin typeface="Times New Roman" pitchFamily="18" charset="0"/>
              </a:rPr>
              <a:t>。用无向边代替</a:t>
            </a:r>
            <a:r>
              <a:rPr lang="en-US" altLang="zh-CN" sz="2800" b="1" i="1" dirty="0">
                <a:latin typeface="Times New Roman" pitchFamily="18" charset="0"/>
              </a:rPr>
              <a:t>D</a:t>
            </a:r>
            <a:r>
              <a:rPr lang="zh-CN" altLang="en-US" sz="2800" b="1" dirty="0">
                <a:latin typeface="Times New Roman" pitchFamily="18" charset="0"/>
              </a:rPr>
              <a:t>的所有有向边所得到的无向图称作</a:t>
            </a:r>
            <a:r>
              <a:rPr lang="en-US" altLang="zh-CN" sz="2800" b="1" i="1" dirty="0">
                <a:latin typeface="Times New Roman" pitchFamily="18" charset="0"/>
              </a:rPr>
              <a:t>D</a:t>
            </a:r>
            <a:r>
              <a:rPr lang="zh-CN" altLang="en-US" sz="2800" b="1" dirty="0">
                <a:latin typeface="Times New Roman" pitchFamily="18" charset="0"/>
              </a:rPr>
              <a:t>的</a:t>
            </a:r>
            <a:r>
              <a:rPr lang="zh-CN" altLang="en-US" sz="2800" b="1" dirty="0">
                <a:solidFill>
                  <a:srgbClr val="3366CC"/>
                </a:solidFill>
                <a:latin typeface="Times New Roman" pitchFamily="18" charset="0"/>
              </a:rPr>
              <a:t>基图</a:t>
            </a:r>
            <a:r>
              <a:rPr lang="zh-CN" altLang="en-US" sz="2800" b="1" dirty="0">
                <a:latin typeface="Times New Roman" pitchFamily="18" charset="0"/>
              </a:rPr>
              <a:t>。</a:t>
            </a:r>
          </a:p>
          <a:p>
            <a:pPr>
              <a:lnSpc>
                <a:spcPct val="90000"/>
              </a:lnSpc>
              <a:buFont typeface="Wingdings" panose="05000000000000000000" pitchFamily="2" charset="2"/>
              <a:buNone/>
              <a:defRPr/>
            </a:pPr>
            <a:endParaRPr lang="zh-CN" altLang="en-US" sz="2400" b="1" dirty="0">
              <a:solidFill>
                <a:schemeClr val="bg2"/>
              </a:solidFill>
              <a:latin typeface="Times New Roman" pitchFamily="18" charset="0"/>
            </a:endParaRPr>
          </a:p>
        </p:txBody>
      </p:sp>
      <p:pic>
        <p:nvPicPr>
          <p:cNvPr id="12294" name="Picture 6" descr="1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2305048"/>
            <a:ext cx="2808288" cy="276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矩形 1"/>
          <p:cNvSpPr>
            <a:spLocks noChangeArrowheads="1"/>
          </p:cNvSpPr>
          <p:nvPr/>
        </p:nvSpPr>
        <p:spPr bwMode="auto">
          <a:xfrm>
            <a:off x="406445" y="5330030"/>
            <a:ext cx="6614311"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90000"/>
              </a:lnSpc>
              <a:spcBef>
                <a:spcPct val="0"/>
              </a:spcBef>
              <a:buClrTx/>
              <a:buSzTx/>
              <a:buFont typeface="Wingdings" panose="05000000000000000000" pitchFamily="2" charset="2"/>
              <a:buNone/>
            </a:pPr>
            <a:r>
              <a:rPr lang="zh-CN" altLang="en-US" sz="2800" b="1" dirty="0">
                <a:solidFill>
                  <a:schemeClr val="bg2"/>
                </a:solidFill>
                <a:effectLst>
                  <a:outerShdw blurRad="38100" dist="38100" dir="2700000" algn="tl">
                    <a:srgbClr val="000000">
                      <a:alpha val="43137"/>
                    </a:srgbClr>
                  </a:outerShdw>
                </a:effectLst>
                <a:latin typeface="Times New Roman" panose="02020603050405020304" pitchFamily="18" charset="0"/>
              </a:rPr>
              <a:t>例：</a:t>
            </a:r>
            <a:r>
              <a:rPr lang="zh-CN" altLang="en-US" sz="2800" b="1" dirty="0">
                <a:solidFill>
                  <a:schemeClr val="bg2"/>
                </a:solidFill>
                <a:latin typeface="Times New Roman" panose="02020603050405020304" pitchFamily="18" charset="0"/>
              </a:rPr>
              <a:t>右图是有向图，</a:t>
            </a:r>
            <a:r>
              <a:rPr lang="zh-CN" altLang="en-US" sz="2800" b="1" dirty="0">
                <a:solidFill>
                  <a:schemeClr val="bg2"/>
                </a:solidFill>
                <a:latin typeface="宋体" panose="02010600030101010101" pitchFamily="2" charset="-122"/>
              </a:rPr>
              <a:t>试写出它的</a:t>
            </a:r>
            <a:r>
              <a:rPr lang="en-US" altLang="zh-CN" sz="2800" b="1" i="1" dirty="0">
                <a:solidFill>
                  <a:schemeClr val="bg2"/>
                </a:solidFill>
                <a:latin typeface="Times New Roman" panose="02020603050405020304" pitchFamily="18" charset="0"/>
              </a:rPr>
              <a:t>V</a:t>
            </a:r>
            <a:r>
              <a:rPr lang="zh-CN" altLang="en-US" sz="2800" b="1" dirty="0">
                <a:solidFill>
                  <a:schemeClr val="bg2"/>
                </a:solidFill>
                <a:latin typeface="Times New Roman" panose="02020603050405020304" pitchFamily="18" charset="0"/>
              </a:rPr>
              <a:t>和</a:t>
            </a:r>
            <a:r>
              <a:rPr lang="en-US" altLang="zh-CN" sz="2800" b="1" i="1" dirty="0">
                <a:solidFill>
                  <a:schemeClr val="bg2"/>
                </a:solidFill>
                <a:latin typeface="Times New Roman" panose="02020603050405020304" pitchFamily="18" charset="0"/>
              </a:rPr>
              <a:t>E</a:t>
            </a:r>
            <a:r>
              <a:rPr lang="zh-CN" altLang="en-US" sz="2800" b="1" i="1" dirty="0">
                <a:solidFill>
                  <a:schemeClr val="bg2"/>
                </a:solidFill>
                <a:latin typeface="Times New Roman" panose="02020603050405020304" pitchFamily="18" charset="0"/>
              </a:rPr>
              <a:t>。</a:t>
            </a:r>
            <a:r>
              <a:rPr lang="en-US" altLang="zh-CN" sz="2800" b="1" dirty="0">
                <a:solidFill>
                  <a:schemeClr val="bg2"/>
                </a:solidFill>
                <a:latin typeface="宋体" panose="02010600030101010101" pitchFamily="2" charset="-122"/>
              </a:rPr>
              <a:t> </a:t>
            </a:r>
            <a:endParaRPr lang="en-US" altLang="zh-CN" sz="2800" b="1" dirty="0">
              <a:latin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8AB1F25-45C2-4850-8705-EF6DD4FE741E}" type="slidenum">
              <a:rPr lang="en-US" altLang="zh-CN" sz="1200">
                <a:latin typeface="Arial Black" panose="020B0A04020102020204" pitchFamily="34" charset="0"/>
              </a:rPr>
              <a:pPr>
                <a:spcBef>
                  <a:spcPct val="0"/>
                </a:spcBef>
                <a:buClrTx/>
                <a:buSzTx/>
                <a:buFontTx/>
                <a:buNone/>
              </a:pPr>
              <a:t>50</a:t>
            </a:fld>
            <a:endParaRPr lang="en-US" altLang="zh-CN" sz="1200">
              <a:latin typeface="Arial Black" panose="020B0A04020102020204" pitchFamily="34" charset="0"/>
            </a:endParaRPr>
          </a:p>
        </p:txBody>
      </p:sp>
      <p:grpSp>
        <p:nvGrpSpPr>
          <p:cNvPr id="99331" name="Group 27"/>
          <p:cNvGrpSpPr>
            <a:grpSpLocks/>
          </p:cNvGrpSpPr>
          <p:nvPr/>
        </p:nvGrpSpPr>
        <p:grpSpPr bwMode="auto">
          <a:xfrm>
            <a:off x="1400175" y="1338263"/>
            <a:ext cx="4668838" cy="3125787"/>
            <a:chOff x="1824" y="480"/>
            <a:chExt cx="1551" cy="1169"/>
          </a:xfrm>
        </p:grpSpPr>
        <p:sp>
          <p:nvSpPr>
            <p:cNvPr id="99334" name="Oval 2"/>
            <p:cNvSpPr>
              <a:spLocks noChangeArrowheads="1"/>
            </p:cNvSpPr>
            <p:nvPr/>
          </p:nvSpPr>
          <p:spPr bwMode="auto">
            <a:xfrm>
              <a:off x="2928" y="720"/>
              <a:ext cx="48" cy="48"/>
            </a:xfrm>
            <a:prstGeom prst="ellipse">
              <a:avLst/>
            </a:prstGeom>
            <a:solidFill>
              <a:schemeClr val="bg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9335" name="Oval 3"/>
            <p:cNvSpPr>
              <a:spLocks noChangeArrowheads="1"/>
            </p:cNvSpPr>
            <p:nvPr/>
          </p:nvSpPr>
          <p:spPr bwMode="auto">
            <a:xfrm>
              <a:off x="2064" y="720"/>
              <a:ext cx="48" cy="48"/>
            </a:xfrm>
            <a:prstGeom prst="ellipse">
              <a:avLst/>
            </a:prstGeom>
            <a:solidFill>
              <a:schemeClr val="bg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9336" name="Oval 4"/>
            <p:cNvSpPr>
              <a:spLocks noChangeArrowheads="1"/>
            </p:cNvSpPr>
            <p:nvPr/>
          </p:nvSpPr>
          <p:spPr bwMode="auto">
            <a:xfrm>
              <a:off x="2064" y="1344"/>
              <a:ext cx="48" cy="48"/>
            </a:xfrm>
            <a:prstGeom prst="ellipse">
              <a:avLst/>
            </a:prstGeom>
            <a:solidFill>
              <a:schemeClr val="bg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9337" name="Oval 5"/>
            <p:cNvSpPr>
              <a:spLocks noChangeArrowheads="1"/>
            </p:cNvSpPr>
            <p:nvPr/>
          </p:nvSpPr>
          <p:spPr bwMode="auto">
            <a:xfrm>
              <a:off x="2928" y="1344"/>
              <a:ext cx="48" cy="48"/>
            </a:xfrm>
            <a:prstGeom prst="ellipse">
              <a:avLst/>
            </a:prstGeom>
            <a:solidFill>
              <a:schemeClr val="bg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9338" name="Line 6"/>
            <p:cNvSpPr>
              <a:spLocks noChangeShapeType="1"/>
            </p:cNvSpPr>
            <p:nvPr/>
          </p:nvSpPr>
          <p:spPr bwMode="auto">
            <a:xfrm flipH="1">
              <a:off x="2112" y="720"/>
              <a:ext cx="81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39" name="Line 7"/>
            <p:cNvSpPr>
              <a:spLocks noChangeShapeType="1"/>
            </p:cNvSpPr>
            <p:nvPr/>
          </p:nvSpPr>
          <p:spPr bwMode="auto">
            <a:xfrm>
              <a:off x="2064" y="768"/>
              <a:ext cx="0" cy="5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40" name="Line 8"/>
            <p:cNvSpPr>
              <a:spLocks noChangeShapeType="1"/>
            </p:cNvSpPr>
            <p:nvPr/>
          </p:nvSpPr>
          <p:spPr bwMode="auto">
            <a:xfrm>
              <a:off x="2112" y="1392"/>
              <a:ext cx="81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41" name="Freeform 11"/>
            <p:cNvSpPr>
              <a:spLocks/>
            </p:cNvSpPr>
            <p:nvPr/>
          </p:nvSpPr>
          <p:spPr bwMode="auto">
            <a:xfrm>
              <a:off x="2064" y="768"/>
              <a:ext cx="864" cy="576"/>
            </a:xfrm>
            <a:custGeom>
              <a:avLst/>
              <a:gdLst>
                <a:gd name="T0" fmla="*/ 0 w 864"/>
                <a:gd name="T1" fmla="*/ 576 h 576"/>
                <a:gd name="T2" fmla="*/ 240 w 864"/>
                <a:gd name="T3" fmla="*/ 240 h 576"/>
                <a:gd name="T4" fmla="*/ 864 w 864"/>
                <a:gd name="T5" fmla="*/ 0 h 576"/>
                <a:gd name="T6" fmla="*/ 0 60000 65536"/>
                <a:gd name="T7" fmla="*/ 0 60000 65536"/>
                <a:gd name="T8" fmla="*/ 0 60000 65536"/>
                <a:gd name="T9" fmla="*/ 0 w 864"/>
                <a:gd name="T10" fmla="*/ 0 h 576"/>
                <a:gd name="T11" fmla="*/ 864 w 864"/>
                <a:gd name="T12" fmla="*/ 576 h 576"/>
              </a:gdLst>
              <a:ahLst/>
              <a:cxnLst>
                <a:cxn ang="T6">
                  <a:pos x="T0" y="T1"/>
                </a:cxn>
                <a:cxn ang="T7">
                  <a:pos x="T2" y="T3"/>
                </a:cxn>
                <a:cxn ang="T8">
                  <a:pos x="T4" y="T5"/>
                </a:cxn>
              </a:cxnLst>
              <a:rect l="T9" t="T10" r="T11" b="T12"/>
              <a:pathLst>
                <a:path w="864" h="576">
                  <a:moveTo>
                    <a:pt x="0" y="576"/>
                  </a:moveTo>
                  <a:cubicBezTo>
                    <a:pt x="48" y="456"/>
                    <a:pt x="96" y="336"/>
                    <a:pt x="240" y="240"/>
                  </a:cubicBezTo>
                  <a:cubicBezTo>
                    <a:pt x="384" y="144"/>
                    <a:pt x="760" y="40"/>
                    <a:pt x="864"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42" name="Freeform 12"/>
            <p:cNvSpPr>
              <a:spLocks/>
            </p:cNvSpPr>
            <p:nvPr/>
          </p:nvSpPr>
          <p:spPr bwMode="auto">
            <a:xfrm>
              <a:off x="2112" y="768"/>
              <a:ext cx="864" cy="576"/>
            </a:xfrm>
            <a:custGeom>
              <a:avLst/>
              <a:gdLst>
                <a:gd name="T0" fmla="*/ 864 w 864"/>
                <a:gd name="T1" fmla="*/ 0 h 576"/>
                <a:gd name="T2" fmla="*/ 480 w 864"/>
                <a:gd name="T3" fmla="*/ 384 h 576"/>
                <a:gd name="T4" fmla="*/ 0 w 864"/>
                <a:gd name="T5" fmla="*/ 576 h 576"/>
                <a:gd name="T6" fmla="*/ 0 60000 65536"/>
                <a:gd name="T7" fmla="*/ 0 60000 65536"/>
                <a:gd name="T8" fmla="*/ 0 60000 65536"/>
                <a:gd name="T9" fmla="*/ 0 w 864"/>
                <a:gd name="T10" fmla="*/ 0 h 576"/>
                <a:gd name="T11" fmla="*/ 864 w 864"/>
                <a:gd name="T12" fmla="*/ 576 h 576"/>
              </a:gdLst>
              <a:ahLst/>
              <a:cxnLst>
                <a:cxn ang="T6">
                  <a:pos x="T0" y="T1"/>
                </a:cxn>
                <a:cxn ang="T7">
                  <a:pos x="T2" y="T3"/>
                </a:cxn>
                <a:cxn ang="T8">
                  <a:pos x="T4" y="T5"/>
                </a:cxn>
              </a:cxnLst>
              <a:rect l="T9" t="T10" r="T11" b="T12"/>
              <a:pathLst>
                <a:path w="864" h="576">
                  <a:moveTo>
                    <a:pt x="864" y="0"/>
                  </a:moveTo>
                  <a:cubicBezTo>
                    <a:pt x="744" y="144"/>
                    <a:pt x="624" y="288"/>
                    <a:pt x="480" y="384"/>
                  </a:cubicBezTo>
                  <a:cubicBezTo>
                    <a:pt x="336" y="480"/>
                    <a:pt x="168" y="528"/>
                    <a:pt x="0" y="576"/>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43" name="Line 13"/>
            <p:cNvSpPr>
              <a:spLocks noChangeShapeType="1"/>
            </p:cNvSpPr>
            <p:nvPr/>
          </p:nvSpPr>
          <p:spPr bwMode="auto">
            <a:xfrm flipH="1">
              <a:off x="2496" y="720"/>
              <a:ext cx="4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9344" name="Line 14"/>
            <p:cNvSpPr>
              <a:spLocks noChangeShapeType="1"/>
            </p:cNvSpPr>
            <p:nvPr/>
          </p:nvSpPr>
          <p:spPr bwMode="auto">
            <a:xfrm>
              <a:off x="2064" y="960"/>
              <a:ext cx="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9345" name="Line 15"/>
            <p:cNvSpPr>
              <a:spLocks noChangeShapeType="1"/>
            </p:cNvSpPr>
            <p:nvPr/>
          </p:nvSpPr>
          <p:spPr bwMode="auto">
            <a:xfrm>
              <a:off x="2448" y="1392"/>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9346" name="Line 16"/>
            <p:cNvSpPr>
              <a:spLocks noChangeShapeType="1"/>
            </p:cNvSpPr>
            <p:nvPr/>
          </p:nvSpPr>
          <p:spPr bwMode="auto">
            <a:xfrm flipV="1">
              <a:off x="2304" y="960"/>
              <a:ext cx="96"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9347" name="Line 17"/>
            <p:cNvSpPr>
              <a:spLocks noChangeShapeType="1"/>
            </p:cNvSpPr>
            <p:nvPr/>
          </p:nvSpPr>
          <p:spPr bwMode="auto">
            <a:xfrm flipH="1">
              <a:off x="2640" y="1056"/>
              <a:ext cx="96"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9348" name="Text Box 18"/>
            <p:cNvSpPr txBox="1">
              <a:spLocks noChangeArrowheads="1"/>
            </p:cNvSpPr>
            <p:nvPr/>
          </p:nvSpPr>
          <p:spPr bwMode="auto">
            <a:xfrm>
              <a:off x="2976" y="518"/>
              <a:ext cx="384"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v</a:t>
              </a:r>
              <a:r>
                <a:rPr lang="en-US" altLang="zh-CN" sz="2400" baseline="-25000"/>
                <a:t>4</a:t>
              </a:r>
              <a:endParaRPr lang="en-US" altLang="zh-CN" sz="2400"/>
            </a:p>
          </p:txBody>
        </p:sp>
        <p:sp>
          <p:nvSpPr>
            <p:cNvPr id="99349" name="Text Box 19"/>
            <p:cNvSpPr txBox="1">
              <a:spLocks noChangeArrowheads="1"/>
            </p:cNvSpPr>
            <p:nvPr/>
          </p:nvSpPr>
          <p:spPr bwMode="auto">
            <a:xfrm>
              <a:off x="1848" y="487"/>
              <a:ext cx="432"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v</a:t>
              </a:r>
              <a:r>
                <a:rPr lang="en-US" altLang="zh-CN" sz="2400" baseline="-25000"/>
                <a:t>1</a:t>
              </a:r>
              <a:endParaRPr lang="en-US" altLang="zh-CN" sz="2400"/>
            </a:p>
          </p:txBody>
        </p:sp>
        <p:sp>
          <p:nvSpPr>
            <p:cNvPr id="99350" name="Text Box 20"/>
            <p:cNvSpPr txBox="1">
              <a:spLocks noChangeArrowheads="1"/>
            </p:cNvSpPr>
            <p:nvPr/>
          </p:nvSpPr>
          <p:spPr bwMode="auto">
            <a:xfrm>
              <a:off x="1824" y="1272"/>
              <a:ext cx="432"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v</a:t>
              </a:r>
              <a:r>
                <a:rPr lang="en-US" altLang="zh-CN" sz="2400" baseline="-25000"/>
                <a:t>2</a:t>
              </a:r>
              <a:endParaRPr lang="en-US" altLang="zh-CN" sz="2400"/>
            </a:p>
          </p:txBody>
        </p:sp>
        <p:sp>
          <p:nvSpPr>
            <p:cNvPr id="99351" name="Text Box 21"/>
            <p:cNvSpPr txBox="1">
              <a:spLocks noChangeArrowheads="1"/>
            </p:cNvSpPr>
            <p:nvPr/>
          </p:nvSpPr>
          <p:spPr bwMode="auto">
            <a:xfrm>
              <a:off x="2991" y="1245"/>
              <a:ext cx="384"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v</a:t>
              </a:r>
              <a:r>
                <a:rPr lang="en-US" altLang="zh-CN" sz="2400" baseline="-25000"/>
                <a:t>3</a:t>
              </a:r>
              <a:endParaRPr lang="en-US" altLang="zh-CN" sz="2400"/>
            </a:p>
          </p:txBody>
        </p:sp>
        <p:sp>
          <p:nvSpPr>
            <p:cNvPr id="99352" name="Text Box 22"/>
            <p:cNvSpPr txBox="1">
              <a:spLocks noChangeArrowheads="1"/>
            </p:cNvSpPr>
            <p:nvPr/>
          </p:nvSpPr>
          <p:spPr bwMode="auto">
            <a:xfrm>
              <a:off x="1857" y="880"/>
              <a:ext cx="384"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e</a:t>
              </a:r>
              <a:r>
                <a:rPr lang="en-US" altLang="zh-CN" sz="2400" baseline="-25000"/>
                <a:t>1</a:t>
              </a:r>
              <a:endParaRPr lang="en-US" altLang="zh-CN" sz="2400"/>
            </a:p>
          </p:txBody>
        </p:sp>
        <p:sp>
          <p:nvSpPr>
            <p:cNvPr id="99353" name="Text Box 23"/>
            <p:cNvSpPr txBox="1">
              <a:spLocks noChangeArrowheads="1"/>
            </p:cNvSpPr>
            <p:nvPr/>
          </p:nvSpPr>
          <p:spPr bwMode="auto">
            <a:xfrm>
              <a:off x="2352" y="480"/>
              <a:ext cx="384"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e</a:t>
              </a:r>
              <a:r>
                <a:rPr lang="en-US" altLang="zh-CN" sz="2400" baseline="-25000"/>
                <a:t>2</a:t>
              </a:r>
              <a:endParaRPr lang="en-US" altLang="zh-CN" sz="2400"/>
            </a:p>
          </p:txBody>
        </p:sp>
        <p:sp>
          <p:nvSpPr>
            <p:cNvPr id="99354" name="Text Box 24"/>
            <p:cNvSpPr txBox="1">
              <a:spLocks noChangeArrowheads="1"/>
            </p:cNvSpPr>
            <p:nvPr/>
          </p:nvSpPr>
          <p:spPr bwMode="auto">
            <a:xfrm>
              <a:off x="2181" y="735"/>
              <a:ext cx="384"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e</a:t>
              </a:r>
              <a:r>
                <a:rPr lang="en-US" altLang="zh-CN" sz="2400" baseline="-25000"/>
                <a:t>3</a:t>
              </a:r>
              <a:endParaRPr lang="en-US" altLang="zh-CN" sz="2400"/>
            </a:p>
          </p:txBody>
        </p:sp>
        <p:sp>
          <p:nvSpPr>
            <p:cNvPr id="99355" name="Text Box 25"/>
            <p:cNvSpPr txBox="1">
              <a:spLocks noChangeArrowheads="1"/>
            </p:cNvSpPr>
            <p:nvPr/>
          </p:nvSpPr>
          <p:spPr bwMode="auto">
            <a:xfrm>
              <a:off x="2688" y="1008"/>
              <a:ext cx="384"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e</a:t>
              </a:r>
              <a:r>
                <a:rPr lang="en-US" altLang="zh-CN" sz="2400" baseline="-25000"/>
                <a:t>4</a:t>
              </a:r>
              <a:endParaRPr lang="en-US" altLang="zh-CN" sz="2400"/>
            </a:p>
          </p:txBody>
        </p:sp>
        <p:sp>
          <p:nvSpPr>
            <p:cNvPr id="99356" name="Text Box 26"/>
            <p:cNvSpPr txBox="1">
              <a:spLocks noChangeArrowheads="1"/>
            </p:cNvSpPr>
            <p:nvPr/>
          </p:nvSpPr>
          <p:spPr bwMode="auto">
            <a:xfrm>
              <a:off x="2352" y="1392"/>
              <a:ext cx="384"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e</a:t>
              </a:r>
              <a:r>
                <a:rPr lang="en-US" altLang="zh-CN" sz="2400" baseline="-25000"/>
                <a:t>5</a:t>
              </a:r>
              <a:endParaRPr lang="en-US" altLang="zh-CN" sz="2400"/>
            </a:p>
          </p:txBody>
        </p:sp>
      </p:grpSp>
      <p:graphicFrame>
        <p:nvGraphicFramePr>
          <p:cNvPr id="99332" name="Object 28"/>
          <p:cNvGraphicFramePr>
            <a:graphicFrameLocks noChangeAspect="1"/>
          </p:cNvGraphicFramePr>
          <p:nvPr/>
        </p:nvGraphicFramePr>
        <p:xfrm>
          <a:off x="1355725" y="4370388"/>
          <a:ext cx="4278313" cy="1951037"/>
        </p:xfrm>
        <a:graphic>
          <a:graphicData uri="http://schemas.openxmlformats.org/presentationml/2006/ole">
            <mc:AlternateContent xmlns:mc="http://schemas.openxmlformats.org/markup-compatibility/2006">
              <mc:Choice xmlns:v="urn:schemas-microsoft-com:vml" Requires="v">
                <p:oleObj spid="_x0000_s99458" name="Equation" r:id="rId3" imgW="2006600" imgH="914400" progId="Equation.DSMT4">
                  <p:embed/>
                </p:oleObj>
              </mc:Choice>
              <mc:Fallback>
                <p:oleObj name="Equation" r:id="rId3" imgW="2006600" imgH="914400" progId="Equation.DSMT4">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5725" y="4370388"/>
                        <a:ext cx="4278313" cy="195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 name="Rectangle 2"/>
          <p:cNvSpPr txBox="1">
            <a:spLocks noChangeArrowheads="1"/>
          </p:cNvSpPr>
          <p:nvPr/>
        </p:nvSpPr>
        <p:spPr>
          <a:xfrm>
            <a:off x="457200" y="282575"/>
            <a:ext cx="8229600" cy="1219200"/>
          </a:xfrm>
          <a:prstGeom prst="rect">
            <a:avLst/>
          </a:prstGeom>
        </p:spPr>
        <p:txBody>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charset="-122"/>
              </a:defRPr>
            </a:lvl2pPr>
            <a:lvl3pPr algn="l" rtl="0" eaLnBrk="0" fontAlgn="base" hangingPunct="0">
              <a:spcBef>
                <a:spcPct val="0"/>
              </a:spcBef>
              <a:spcAft>
                <a:spcPct val="0"/>
              </a:spcAft>
              <a:defRPr sz="4400">
                <a:solidFill>
                  <a:schemeClr val="tx1"/>
                </a:solidFill>
                <a:latin typeface="Arial" charset="0"/>
                <a:ea typeface="宋体" charset="-122"/>
              </a:defRPr>
            </a:lvl3pPr>
            <a:lvl4pPr algn="l" rtl="0" eaLnBrk="0" fontAlgn="base" hangingPunct="0">
              <a:spcBef>
                <a:spcPct val="0"/>
              </a:spcBef>
              <a:spcAft>
                <a:spcPct val="0"/>
              </a:spcAft>
              <a:defRPr sz="4400">
                <a:solidFill>
                  <a:schemeClr val="tx1"/>
                </a:solidFill>
                <a:latin typeface="Arial" charset="0"/>
                <a:ea typeface="宋体" charset="-122"/>
              </a:defRPr>
            </a:lvl4pPr>
            <a:lvl5pPr algn="l" rtl="0" eaLnBrk="0" fontAlgn="base" hangingPunct="0">
              <a:spcBef>
                <a:spcPct val="0"/>
              </a:spcBef>
              <a:spcAft>
                <a:spcPct val="0"/>
              </a:spcAft>
              <a:defRPr sz="4400">
                <a:solidFill>
                  <a:schemeClr val="tx1"/>
                </a:solidFill>
                <a:latin typeface="Arial" charset="0"/>
                <a:ea typeface="宋体" charset="-122"/>
              </a:defRPr>
            </a:lvl5pPr>
            <a:lvl6pPr marL="457200" algn="l" rtl="0" eaLnBrk="0" fontAlgn="base" hangingPunct="0">
              <a:spcBef>
                <a:spcPct val="0"/>
              </a:spcBef>
              <a:spcAft>
                <a:spcPct val="0"/>
              </a:spcAft>
              <a:defRPr sz="4400">
                <a:solidFill>
                  <a:schemeClr val="tx1"/>
                </a:solidFill>
                <a:latin typeface="Arial" charset="0"/>
                <a:ea typeface="宋体" charset="-122"/>
              </a:defRPr>
            </a:lvl6pPr>
            <a:lvl7pPr marL="914400" algn="l" rtl="0" eaLnBrk="0" fontAlgn="base" hangingPunct="0">
              <a:spcBef>
                <a:spcPct val="0"/>
              </a:spcBef>
              <a:spcAft>
                <a:spcPct val="0"/>
              </a:spcAft>
              <a:defRPr sz="4400">
                <a:solidFill>
                  <a:schemeClr val="tx1"/>
                </a:solidFill>
                <a:latin typeface="Arial" charset="0"/>
                <a:ea typeface="宋体" charset="-122"/>
              </a:defRPr>
            </a:lvl7pPr>
            <a:lvl8pPr marL="1371600" algn="l" rtl="0" eaLnBrk="0" fontAlgn="base" hangingPunct="0">
              <a:spcBef>
                <a:spcPct val="0"/>
              </a:spcBef>
              <a:spcAft>
                <a:spcPct val="0"/>
              </a:spcAft>
              <a:defRPr sz="4400">
                <a:solidFill>
                  <a:schemeClr val="tx1"/>
                </a:solidFill>
                <a:latin typeface="Arial" charset="0"/>
                <a:ea typeface="宋体" charset="-122"/>
              </a:defRPr>
            </a:lvl8pPr>
            <a:lvl9pPr marL="1828800" algn="l" rtl="0" eaLnBrk="0" fontAlgn="base" hangingPunct="0">
              <a:spcBef>
                <a:spcPct val="0"/>
              </a:spcBef>
              <a:spcAft>
                <a:spcPct val="0"/>
              </a:spcAft>
              <a:defRPr sz="4400">
                <a:solidFill>
                  <a:schemeClr val="tx1"/>
                </a:solidFill>
                <a:latin typeface="Arial" charset="0"/>
                <a:ea typeface="宋体" charset="-122"/>
              </a:defRPr>
            </a:lvl9pPr>
          </a:lstStyle>
          <a:p>
            <a:pPr>
              <a:defRPr/>
            </a:pPr>
            <a:r>
              <a:rPr lang="zh-CN" altLang="en-US" b="1" kern="0" dirty="0"/>
              <a:t>例</a:t>
            </a:r>
            <a:endParaRPr lang="en-US" altLang="zh-CN" b="1" kern="0" dirty="0">
              <a:latin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C7B01F1-3700-4644-9DDD-4F203AD1CB38}" type="slidenum">
              <a:rPr lang="en-US" altLang="zh-CN" sz="1200">
                <a:latin typeface="Arial Black" panose="020B0A04020102020204" pitchFamily="34" charset="0"/>
              </a:rPr>
              <a:pPr>
                <a:spcBef>
                  <a:spcPct val="0"/>
                </a:spcBef>
                <a:buClrTx/>
                <a:buSzTx/>
                <a:buFontTx/>
                <a:buNone/>
              </a:pPr>
              <a:t>51</a:t>
            </a:fld>
            <a:endParaRPr lang="en-US" altLang="zh-CN" sz="1200">
              <a:latin typeface="Arial Black" panose="020B0A04020102020204" pitchFamily="34" charset="0"/>
            </a:endParaRPr>
          </a:p>
        </p:txBody>
      </p:sp>
      <p:sp>
        <p:nvSpPr>
          <p:cNvPr id="100355" name="Text Box 8"/>
          <p:cNvSpPr txBox="1">
            <a:spLocks noChangeArrowheads="1"/>
          </p:cNvSpPr>
          <p:nvPr/>
        </p:nvSpPr>
        <p:spPr bwMode="auto">
          <a:xfrm>
            <a:off x="539750" y="1281113"/>
            <a:ext cx="81534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Font typeface="Wingdings" panose="05000000000000000000" pitchFamily="2" charset="2"/>
              <a:buNone/>
            </a:pPr>
            <a:r>
              <a:rPr lang="zh-CN" altLang="en-US" b="1" dirty="0">
                <a:solidFill>
                  <a:srgbClr val="C00000"/>
                </a:solidFill>
                <a:effectLst>
                  <a:outerShdw blurRad="38100" dist="38100" dir="2700000" algn="tl">
                    <a:srgbClr val="000000">
                      <a:alpha val="43137"/>
                    </a:srgbClr>
                  </a:outerShdw>
                </a:effectLst>
                <a:latin typeface="Times New Roman" panose="02020603050405020304" pitchFamily="18" charset="0"/>
              </a:rPr>
              <a:t>定义</a:t>
            </a:r>
            <a:r>
              <a:rPr lang="zh-CN" altLang="en-US" sz="2800" b="1" dirty="0">
                <a:solidFill>
                  <a:srgbClr val="FF3300"/>
                </a:solidFill>
                <a:latin typeface="Times New Roman" panose="02020603050405020304" pitchFamily="18" charset="0"/>
              </a:rPr>
              <a:t> </a:t>
            </a:r>
            <a:r>
              <a:rPr lang="zh-CN" altLang="en-US" sz="2800" b="1" dirty="0">
                <a:latin typeface="Times New Roman" panose="02020603050405020304" pitchFamily="18" charset="0"/>
              </a:rPr>
              <a:t> 设有向图</a:t>
            </a:r>
            <a:r>
              <a:rPr lang="en-US" altLang="zh-CN" sz="2800" b="1" i="1" dirty="0">
                <a:latin typeface="Times New Roman" panose="02020603050405020304" pitchFamily="18" charset="0"/>
              </a:rPr>
              <a:t>D</a:t>
            </a:r>
            <a:r>
              <a:rPr lang="en-US" altLang="zh-CN" sz="2800" b="1" dirty="0">
                <a:latin typeface="Times New Roman" panose="02020603050405020304" pitchFamily="18" charset="0"/>
              </a:rPr>
              <a:t>=&lt;</a:t>
            </a:r>
            <a:r>
              <a:rPr lang="en-US" altLang="zh-CN" sz="2800" b="1" i="1" dirty="0">
                <a:latin typeface="Times New Roman" panose="02020603050405020304" pitchFamily="18" charset="0"/>
              </a:rPr>
              <a:t>V</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E</a:t>
            </a:r>
            <a:r>
              <a:rPr lang="en-US" altLang="zh-CN" sz="2800" b="1" dirty="0">
                <a:latin typeface="Times New Roman" panose="02020603050405020304" pitchFamily="18" charset="0"/>
              </a:rPr>
              <a:t>&gt;, </a:t>
            </a:r>
            <a:r>
              <a:rPr lang="en-US" altLang="zh-CN" sz="2800" b="1" i="1" dirty="0">
                <a:latin typeface="Times New Roman" panose="02020603050405020304" pitchFamily="18" charset="0"/>
              </a:rPr>
              <a:t>V</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v</a:t>
            </a:r>
            <a:r>
              <a:rPr lang="en-US" altLang="zh-CN" sz="2800" b="1" baseline="-30000" dirty="0">
                <a:latin typeface="Times New Roman" panose="02020603050405020304" pitchFamily="18" charset="0"/>
              </a:rPr>
              <a:t>1</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v</a:t>
            </a:r>
            <a:r>
              <a:rPr lang="en-US" altLang="zh-CN" sz="2800" b="1" baseline="-30000" dirty="0">
                <a:latin typeface="Times New Roman" panose="02020603050405020304" pitchFamily="18" charset="0"/>
              </a:rPr>
              <a:t>2</a:t>
            </a:r>
            <a:r>
              <a:rPr lang="en-US" altLang="zh-CN" sz="2800" b="1" dirty="0">
                <a:latin typeface="Times New Roman" panose="02020603050405020304" pitchFamily="18" charset="0"/>
              </a:rPr>
              <a:t>, …, </a:t>
            </a:r>
            <a:r>
              <a:rPr lang="en-US" altLang="zh-CN" sz="2800" b="1" i="1" dirty="0" err="1">
                <a:latin typeface="Times New Roman" panose="02020603050405020304" pitchFamily="18" charset="0"/>
              </a:rPr>
              <a:t>v</a:t>
            </a:r>
            <a:r>
              <a:rPr lang="en-US" altLang="zh-CN" sz="2800" b="1" i="1" baseline="-30000" dirty="0" err="1">
                <a:latin typeface="Times New Roman" panose="02020603050405020304" pitchFamily="18" charset="0"/>
              </a:rPr>
              <a:t>n</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E</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e</a:t>
            </a:r>
            <a:r>
              <a:rPr lang="en-US" altLang="zh-CN" sz="2800" b="1" baseline="-30000" dirty="0">
                <a:latin typeface="Times New Roman" panose="02020603050405020304" pitchFamily="18" charset="0"/>
              </a:rPr>
              <a:t>1</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e</a:t>
            </a:r>
            <a:r>
              <a:rPr lang="en-US" altLang="zh-CN" sz="2800" b="1" baseline="-30000" dirty="0">
                <a:latin typeface="Times New Roman" panose="02020603050405020304" pitchFamily="18" charset="0"/>
              </a:rPr>
              <a:t>2</a:t>
            </a:r>
            <a:r>
              <a:rPr lang="en-US" altLang="zh-CN" sz="2800" b="1" dirty="0">
                <a:latin typeface="Times New Roman" panose="02020603050405020304" pitchFamily="18" charset="0"/>
              </a:rPr>
              <a:t>, …, </a:t>
            </a:r>
            <a:r>
              <a:rPr lang="en-US" altLang="zh-CN" sz="2800" b="1" i="1" dirty="0" err="1">
                <a:latin typeface="Times New Roman" panose="02020603050405020304" pitchFamily="18" charset="0"/>
              </a:rPr>
              <a:t>e</a:t>
            </a:r>
            <a:r>
              <a:rPr lang="en-US" altLang="zh-CN" sz="2800" b="1" i="1" baseline="-30000" dirty="0" err="1">
                <a:latin typeface="Times New Roman" panose="02020603050405020304" pitchFamily="18" charset="0"/>
              </a:rPr>
              <a:t>m</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令      为顶点</a:t>
            </a:r>
            <a:r>
              <a:rPr lang="en-US" altLang="zh-CN" sz="2800" b="1" i="1" dirty="0">
                <a:latin typeface="Times New Roman" panose="02020603050405020304" pitchFamily="18" charset="0"/>
              </a:rPr>
              <a:t>v</a:t>
            </a:r>
            <a:r>
              <a:rPr lang="en-US" altLang="zh-CN" sz="2800" b="1" i="1" baseline="-30000" dirty="0">
                <a:latin typeface="Times New Roman" panose="02020603050405020304" pitchFamily="18" charset="0"/>
              </a:rPr>
              <a:t>i</a:t>
            </a:r>
            <a:r>
              <a:rPr lang="zh-CN" altLang="en-US" sz="2800" b="1" dirty="0">
                <a:latin typeface="Times New Roman" panose="02020603050405020304" pitchFamily="18" charset="0"/>
              </a:rPr>
              <a:t>邻接到顶点</a:t>
            </a:r>
            <a:r>
              <a:rPr lang="en-US" altLang="zh-CN" sz="2800" b="1" i="1" dirty="0" err="1">
                <a:latin typeface="Times New Roman" panose="02020603050405020304" pitchFamily="18" charset="0"/>
              </a:rPr>
              <a:t>v</a:t>
            </a:r>
            <a:r>
              <a:rPr lang="en-US" altLang="zh-CN" sz="2800" b="1" i="1" baseline="-30000" dirty="0" err="1">
                <a:latin typeface="Times New Roman" panose="02020603050405020304" pitchFamily="18" charset="0"/>
              </a:rPr>
              <a:t>j</a:t>
            </a:r>
            <a:r>
              <a:rPr lang="zh-CN" altLang="en-US" sz="2800" b="1" dirty="0">
                <a:latin typeface="Times New Roman" panose="02020603050405020304" pitchFamily="18" charset="0"/>
              </a:rPr>
              <a:t>边的条数，称</a:t>
            </a:r>
            <a:r>
              <a:rPr lang="en-US" altLang="zh-CN" sz="2800" b="1" dirty="0">
                <a:latin typeface="Times New Roman" panose="02020603050405020304" pitchFamily="18" charset="0"/>
              </a:rPr>
              <a:t>(       )</a:t>
            </a:r>
            <a:r>
              <a:rPr lang="en-US" altLang="zh-CN" sz="2800" b="1" i="1" baseline="-25000" dirty="0" err="1">
                <a:latin typeface="Times New Roman" panose="02020603050405020304" pitchFamily="18" charset="0"/>
              </a:rPr>
              <a:t>n</a:t>
            </a:r>
            <a:r>
              <a:rPr lang="en-US" altLang="zh-CN" sz="2800" b="1" baseline="-25000" dirty="0" err="1">
                <a:latin typeface="Times New Roman" panose="02020603050405020304" pitchFamily="18" charset="0"/>
                <a:sym typeface="Symbol" panose="05050102010706020507" pitchFamily="18" charset="2"/>
              </a:rPr>
              <a:t></a:t>
            </a:r>
            <a:r>
              <a:rPr lang="en-US" altLang="zh-CN" sz="2800" b="1" i="1" baseline="-25000" dirty="0" err="1">
                <a:latin typeface="Times New Roman" panose="02020603050405020304" pitchFamily="18" charset="0"/>
                <a:sym typeface="Symbol" panose="05050102010706020507" pitchFamily="18" charset="2"/>
              </a:rPr>
              <a:t>n</a:t>
            </a:r>
            <a:r>
              <a:rPr lang="zh-CN" altLang="en-US" sz="2800" b="1" dirty="0">
                <a:latin typeface="Times New Roman" panose="02020603050405020304" pitchFamily="18" charset="0"/>
              </a:rPr>
              <a:t>为</a:t>
            </a:r>
            <a:r>
              <a:rPr lang="en-US" altLang="zh-CN" sz="2800" b="1" i="1" dirty="0">
                <a:solidFill>
                  <a:srgbClr val="C00000"/>
                </a:solidFill>
                <a:effectLst>
                  <a:outerShdw blurRad="38100" dist="38100" dir="2700000" algn="tl">
                    <a:srgbClr val="000000">
                      <a:alpha val="43137"/>
                    </a:srgbClr>
                  </a:outerShdw>
                </a:effectLst>
                <a:latin typeface="Times New Roman" panose="02020603050405020304" pitchFamily="18" charset="0"/>
              </a:rPr>
              <a:t>D</a:t>
            </a: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rPr>
              <a:t>的邻接矩阵</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记作</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D</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简记为</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 </a:t>
            </a:r>
          </a:p>
          <a:p>
            <a:pPr eaLnBrk="1" hangingPunct="1">
              <a:buFont typeface="Wingdings" panose="05000000000000000000" pitchFamily="2" charset="2"/>
              <a:buNone/>
            </a:pPr>
            <a:r>
              <a:rPr lang="zh-CN" altLang="en-US" b="1" dirty="0">
                <a:solidFill>
                  <a:srgbClr val="3366CC"/>
                </a:solidFill>
                <a:effectLst>
                  <a:outerShdw blurRad="38100" dist="38100" dir="2700000" algn="tl">
                    <a:srgbClr val="000000">
                      <a:alpha val="43137"/>
                    </a:srgbClr>
                  </a:outerShdw>
                </a:effectLst>
                <a:latin typeface="宋体" panose="02010600030101010101" pitchFamily="2" charset="-122"/>
              </a:rPr>
              <a:t>性质</a:t>
            </a:r>
          </a:p>
        </p:txBody>
      </p:sp>
      <p:graphicFrame>
        <p:nvGraphicFramePr>
          <p:cNvPr id="100356" name="Object 5"/>
          <p:cNvGraphicFramePr>
            <a:graphicFrameLocks noChangeAspect="1"/>
          </p:cNvGraphicFramePr>
          <p:nvPr/>
        </p:nvGraphicFramePr>
        <p:xfrm>
          <a:off x="627063" y="3644900"/>
          <a:ext cx="7378700" cy="2789238"/>
        </p:xfrm>
        <a:graphic>
          <a:graphicData uri="http://schemas.openxmlformats.org/presentationml/2006/ole">
            <mc:AlternateContent xmlns:mc="http://schemas.openxmlformats.org/markup-compatibility/2006">
              <mc:Choice xmlns:v="urn:schemas-microsoft-com:vml" Requires="v">
                <p:oleObj spid="_x0000_s100665" name="Equation" r:id="rId4" imgW="3441700" imgH="1295400" progId="Equation.DSMT4">
                  <p:embed/>
                </p:oleObj>
              </mc:Choice>
              <mc:Fallback>
                <p:oleObj name="Equation" r:id="rId4" imgW="3441700" imgH="12954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063" y="3644900"/>
                        <a:ext cx="7378700" cy="278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0357" name="Object 6"/>
          <p:cNvGraphicFramePr>
            <a:graphicFrameLocks noChangeAspect="1"/>
          </p:cNvGraphicFramePr>
          <p:nvPr/>
        </p:nvGraphicFramePr>
        <p:xfrm>
          <a:off x="2627313" y="1989138"/>
          <a:ext cx="555625" cy="584200"/>
        </p:xfrm>
        <a:graphic>
          <a:graphicData uri="http://schemas.openxmlformats.org/presentationml/2006/ole">
            <mc:AlternateContent xmlns:mc="http://schemas.openxmlformats.org/markup-compatibility/2006">
              <mc:Choice xmlns:v="urn:schemas-microsoft-com:vml" Requires="v">
                <p:oleObj spid="_x0000_s100666" name="Equation" r:id="rId6" imgW="241195" imgH="253890" progId="Equation.3">
                  <p:embed/>
                </p:oleObj>
              </mc:Choice>
              <mc:Fallback>
                <p:oleObj name="Equation" r:id="rId6" imgW="241195" imgH="25389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7313" y="1989138"/>
                        <a:ext cx="555625"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358" name="Object 7"/>
          <p:cNvGraphicFramePr>
            <a:graphicFrameLocks noChangeAspect="1"/>
          </p:cNvGraphicFramePr>
          <p:nvPr/>
        </p:nvGraphicFramePr>
        <p:xfrm>
          <a:off x="1133475" y="2411413"/>
          <a:ext cx="555625" cy="584200"/>
        </p:xfrm>
        <a:graphic>
          <a:graphicData uri="http://schemas.openxmlformats.org/presentationml/2006/ole">
            <mc:AlternateContent xmlns:mc="http://schemas.openxmlformats.org/markup-compatibility/2006">
              <mc:Choice xmlns:v="urn:schemas-microsoft-com:vml" Requires="v">
                <p:oleObj spid="_x0000_s100667" name="公式" r:id="rId8" imgW="241195" imgH="253890" progId="Equation.3">
                  <p:embed/>
                </p:oleObj>
              </mc:Choice>
              <mc:Fallback>
                <p:oleObj name="公式" r:id="rId8" imgW="241195" imgH="25389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33475" y="2411413"/>
                        <a:ext cx="555625"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5890" name="Rectangle 2"/>
          <p:cNvSpPr>
            <a:spLocks noGrp="1" noChangeArrowheads="1"/>
          </p:cNvSpPr>
          <p:nvPr>
            <p:ph type="title"/>
          </p:nvPr>
        </p:nvSpPr>
        <p:spPr>
          <a:xfrm>
            <a:off x="468313" y="244475"/>
            <a:ext cx="8229600" cy="990600"/>
          </a:xfrm>
        </p:spPr>
        <p:txBody>
          <a:bodyPr/>
          <a:lstStyle/>
          <a:p>
            <a:pPr>
              <a:defRPr/>
            </a:pPr>
            <a:r>
              <a:rPr lang="zh-CN" altLang="en-US" b="1">
                <a:solidFill>
                  <a:srgbClr val="A50021"/>
                </a:solidFill>
                <a:effectLst>
                  <a:outerShdw blurRad="38100" dist="38100" dir="2700000" algn="tl">
                    <a:srgbClr val="C0C0C0"/>
                  </a:outerShdw>
                </a:effectLst>
                <a:latin typeface="Times New Roman" pitchFamily="18" charset="0"/>
              </a:rPr>
              <a:t>有向图的邻接矩阵</a:t>
            </a:r>
          </a:p>
        </p:txBody>
      </p:sp>
      <p:sp>
        <p:nvSpPr>
          <p:cNvPr id="100360" name="Rectangle 3"/>
          <p:cNvSpPr>
            <a:spLocks noGrp="1" noChangeArrowheads="1"/>
          </p:cNvSpPr>
          <p:nvPr>
            <p:ph type="body" idx="1"/>
          </p:nvPr>
        </p:nvSpPr>
        <p:spPr>
          <a:xfrm>
            <a:off x="457200" y="6672263"/>
            <a:ext cx="8229600" cy="185737"/>
          </a:xfrm>
        </p:spPr>
        <p:txBody>
          <a:bodyPr/>
          <a:lstStyle/>
          <a:p>
            <a:pPr>
              <a:lnSpc>
                <a:spcPct val="120000"/>
              </a:lnSpc>
              <a:buFont typeface="Wingdings" panose="05000000000000000000" pitchFamily="2" charset="2"/>
              <a:buNone/>
            </a:pPr>
            <a:r>
              <a:rPr lang="en-US" altLang="zh-CN" sz="2400" b="1">
                <a:latin typeface="宋体" panose="02010600030101010101" pitchFamily="2" charset="-122"/>
              </a:rPr>
              <a:t> </a:t>
            </a:r>
          </a:p>
          <a:p>
            <a:pPr>
              <a:lnSpc>
                <a:spcPct val="90000"/>
              </a:lnSpc>
              <a:buFont typeface="Wingdings" panose="05000000000000000000" pitchFamily="2" charset="2"/>
              <a:buNone/>
            </a:pPr>
            <a:endParaRPr lang="en-US" altLang="zh-CN" sz="2400" b="1">
              <a:latin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82856AB-E289-44BB-83D9-B3F539C745A3}" type="slidenum">
              <a:rPr lang="en-US" altLang="zh-CN" sz="1200">
                <a:latin typeface="Arial Black" panose="020B0A04020102020204" pitchFamily="34" charset="0"/>
              </a:rPr>
              <a:pPr>
                <a:spcBef>
                  <a:spcPct val="0"/>
                </a:spcBef>
                <a:buClrTx/>
                <a:buSzTx/>
                <a:buFontTx/>
                <a:buNone/>
              </a:pPr>
              <a:t>52</a:t>
            </a:fld>
            <a:endParaRPr lang="en-US" altLang="zh-CN" sz="1200">
              <a:latin typeface="Arial Black" panose="020B0A04020102020204" pitchFamily="34" charset="0"/>
            </a:endParaRPr>
          </a:p>
        </p:txBody>
      </p:sp>
      <p:grpSp>
        <p:nvGrpSpPr>
          <p:cNvPr id="102403" name="Group 24"/>
          <p:cNvGrpSpPr>
            <a:grpSpLocks/>
          </p:cNvGrpSpPr>
          <p:nvPr/>
        </p:nvGrpSpPr>
        <p:grpSpPr bwMode="auto">
          <a:xfrm>
            <a:off x="1338263" y="1484313"/>
            <a:ext cx="4268787" cy="2508250"/>
            <a:chOff x="1704" y="480"/>
            <a:chExt cx="1378" cy="939"/>
          </a:xfrm>
        </p:grpSpPr>
        <p:sp>
          <p:nvSpPr>
            <p:cNvPr id="102406" name="Oval 2"/>
            <p:cNvSpPr>
              <a:spLocks noChangeArrowheads="1"/>
            </p:cNvSpPr>
            <p:nvPr/>
          </p:nvSpPr>
          <p:spPr bwMode="auto">
            <a:xfrm>
              <a:off x="1872" y="720"/>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2407" name="Oval 3"/>
            <p:cNvSpPr>
              <a:spLocks noChangeArrowheads="1"/>
            </p:cNvSpPr>
            <p:nvPr/>
          </p:nvSpPr>
          <p:spPr bwMode="auto">
            <a:xfrm>
              <a:off x="1824" y="480"/>
              <a:ext cx="192"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2408" name="Oval 4"/>
            <p:cNvSpPr>
              <a:spLocks noChangeArrowheads="1"/>
            </p:cNvSpPr>
            <p:nvPr/>
          </p:nvSpPr>
          <p:spPr bwMode="auto">
            <a:xfrm>
              <a:off x="1872" y="1248"/>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2409" name="Oval 5"/>
            <p:cNvSpPr>
              <a:spLocks noChangeArrowheads="1"/>
            </p:cNvSpPr>
            <p:nvPr/>
          </p:nvSpPr>
          <p:spPr bwMode="auto">
            <a:xfrm>
              <a:off x="1824" y="768"/>
              <a:ext cx="144" cy="4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2410" name="Oval 6"/>
            <p:cNvSpPr>
              <a:spLocks noChangeArrowheads="1"/>
            </p:cNvSpPr>
            <p:nvPr/>
          </p:nvSpPr>
          <p:spPr bwMode="auto">
            <a:xfrm>
              <a:off x="2784" y="1248"/>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2411" name="Oval 7"/>
            <p:cNvSpPr>
              <a:spLocks noChangeArrowheads="1"/>
            </p:cNvSpPr>
            <p:nvPr/>
          </p:nvSpPr>
          <p:spPr bwMode="auto">
            <a:xfrm>
              <a:off x="2736" y="768"/>
              <a:ext cx="144" cy="4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2412" name="Oval 8"/>
            <p:cNvSpPr>
              <a:spLocks noChangeArrowheads="1"/>
            </p:cNvSpPr>
            <p:nvPr/>
          </p:nvSpPr>
          <p:spPr bwMode="auto">
            <a:xfrm>
              <a:off x="2784" y="720"/>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2413" name="Line 9"/>
            <p:cNvSpPr>
              <a:spLocks noChangeShapeType="1"/>
            </p:cNvSpPr>
            <p:nvPr/>
          </p:nvSpPr>
          <p:spPr bwMode="auto">
            <a:xfrm>
              <a:off x="1920" y="1296"/>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4" name="Line 10"/>
            <p:cNvSpPr>
              <a:spLocks noChangeShapeType="1"/>
            </p:cNvSpPr>
            <p:nvPr/>
          </p:nvSpPr>
          <p:spPr bwMode="auto">
            <a:xfrm>
              <a:off x="1920" y="720"/>
              <a:ext cx="912"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5" name="Line 11"/>
            <p:cNvSpPr>
              <a:spLocks noChangeShapeType="1"/>
            </p:cNvSpPr>
            <p:nvPr/>
          </p:nvSpPr>
          <p:spPr bwMode="auto">
            <a:xfrm>
              <a:off x="1824" y="960"/>
              <a:ext cx="0"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16" name="Line 12"/>
            <p:cNvSpPr>
              <a:spLocks noChangeShapeType="1"/>
            </p:cNvSpPr>
            <p:nvPr/>
          </p:nvSpPr>
          <p:spPr bwMode="auto">
            <a:xfrm>
              <a:off x="1968" y="912"/>
              <a:ext cx="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17" name="Line 13"/>
            <p:cNvSpPr>
              <a:spLocks noChangeShapeType="1"/>
            </p:cNvSpPr>
            <p:nvPr/>
          </p:nvSpPr>
          <p:spPr bwMode="auto">
            <a:xfrm>
              <a:off x="2256" y="1296"/>
              <a:ext cx="4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18" name="Line 16"/>
            <p:cNvSpPr>
              <a:spLocks noChangeShapeType="1"/>
            </p:cNvSpPr>
            <p:nvPr/>
          </p:nvSpPr>
          <p:spPr bwMode="auto">
            <a:xfrm>
              <a:off x="2256" y="912"/>
              <a:ext cx="9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19" name="Line 17"/>
            <p:cNvSpPr>
              <a:spLocks noChangeShapeType="1"/>
            </p:cNvSpPr>
            <p:nvPr/>
          </p:nvSpPr>
          <p:spPr bwMode="auto">
            <a:xfrm flipV="1">
              <a:off x="2736" y="960"/>
              <a:ext cx="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20" name="Line 18"/>
            <p:cNvSpPr>
              <a:spLocks noChangeShapeType="1"/>
            </p:cNvSpPr>
            <p:nvPr/>
          </p:nvSpPr>
          <p:spPr bwMode="auto">
            <a:xfrm>
              <a:off x="2880" y="960"/>
              <a:ext cx="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21" name="Line 19"/>
            <p:cNvSpPr>
              <a:spLocks noChangeShapeType="1"/>
            </p:cNvSpPr>
            <p:nvPr/>
          </p:nvSpPr>
          <p:spPr bwMode="auto">
            <a:xfrm flipH="1">
              <a:off x="1824" y="480"/>
              <a:ext cx="96"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22" name="Text Box 20"/>
            <p:cNvSpPr txBox="1">
              <a:spLocks noChangeArrowheads="1"/>
            </p:cNvSpPr>
            <p:nvPr/>
          </p:nvSpPr>
          <p:spPr bwMode="auto">
            <a:xfrm>
              <a:off x="1740" y="1246"/>
              <a:ext cx="2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v</a:t>
              </a:r>
              <a:r>
                <a:rPr lang="en-US" altLang="zh-CN" sz="2400" baseline="-25000"/>
                <a:t>2</a:t>
              </a:r>
              <a:endParaRPr lang="en-US" altLang="zh-CN" sz="2400"/>
            </a:p>
          </p:txBody>
        </p:sp>
        <p:sp>
          <p:nvSpPr>
            <p:cNvPr id="102423" name="Text Box 21"/>
            <p:cNvSpPr txBox="1">
              <a:spLocks noChangeArrowheads="1"/>
            </p:cNvSpPr>
            <p:nvPr/>
          </p:nvSpPr>
          <p:spPr bwMode="auto">
            <a:xfrm>
              <a:off x="1704" y="639"/>
              <a:ext cx="2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v</a:t>
              </a:r>
              <a:r>
                <a:rPr lang="en-US" altLang="zh-CN" sz="2400" baseline="-25000"/>
                <a:t>1</a:t>
              </a:r>
              <a:endParaRPr lang="en-US" altLang="zh-CN" sz="2400"/>
            </a:p>
          </p:txBody>
        </p:sp>
        <p:sp>
          <p:nvSpPr>
            <p:cNvPr id="102424" name="Text Box 22"/>
            <p:cNvSpPr txBox="1">
              <a:spLocks noChangeArrowheads="1"/>
            </p:cNvSpPr>
            <p:nvPr/>
          </p:nvSpPr>
          <p:spPr bwMode="auto">
            <a:xfrm>
              <a:off x="2842" y="624"/>
              <a:ext cx="2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v</a:t>
              </a:r>
              <a:r>
                <a:rPr lang="en-US" altLang="zh-CN" sz="2400" baseline="-25000"/>
                <a:t>4</a:t>
              </a:r>
              <a:endParaRPr lang="en-US" altLang="zh-CN" sz="2400"/>
            </a:p>
          </p:txBody>
        </p:sp>
        <p:sp>
          <p:nvSpPr>
            <p:cNvPr id="102425" name="Text Box 23"/>
            <p:cNvSpPr txBox="1">
              <a:spLocks noChangeArrowheads="1"/>
            </p:cNvSpPr>
            <p:nvPr/>
          </p:nvSpPr>
          <p:spPr bwMode="auto">
            <a:xfrm>
              <a:off x="2832" y="1209"/>
              <a:ext cx="2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v</a:t>
              </a:r>
              <a:r>
                <a:rPr lang="en-US" altLang="zh-CN" sz="2400" baseline="-25000"/>
                <a:t>3</a:t>
              </a:r>
              <a:endParaRPr lang="en-US" altLang="zh-CN" sz="2400"/>
            </a:p>
          </p:txBody>
        </p:sp>
      </p:grpSp>
      <p:graphicFrame>
        <p:nvGraphicFramePr>
          <p:cNvPr id="102404" name="Object 25"/>
          <p:cNvGraphicFramePr>
            <a:graphicFrameLocks noChangeAspect="1"/>
          </p:cNvGraphicFramePr>
          <p:nvPr/>
        </p:nvGraphicFramePr>
        <p:xfrm>
          <a:off x="1449388" y="4160838"/>
          <a:ext cx="3240087" cy="2119312"/>
        </p:xfrm>
        <a:graphic>
          <a:graphicData uri="http://schemas.openxmlformats.org/presentationml/2006/ole">
            <mc:AlternateContent xmlns:mc="http://schemas.openxmlformats.org/markup-compatibility/2006">
              <mc:Choice xmlns:v="urn:schemas-microsoft-com:vml" Requires="v">
                <p:oleObj spid="_x0000_s102528" name="Equation" r:id="rId3" imgW="1397000" imgH="914400" progId="Equation.DSMT4">
                  <p:embed/>
                </p:oleObj>
              </mc:Choice>
              <mc:Fallback>
                <p:oleObj name="Equation" r:id="rId3" imgW="1397000" imgH="914400" progId="Equation.DSMT4">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9388" y="4160838"/>
                        <a:ext cx="3240087" cy="2119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Rectangle 2"/>
          <p:cNvSpPr txBox="1">
            <a:spLocks noChangeArrowheads="1"/>
          </p:cNvSpPr>
          <p:nvPr/>
        </p:nvSpPr>
        <p:spPr>
          <a:xfrm>
            <a:off x="457200" y="282575"/>
            <a:ext cx="8229600" cy="1219200"/>
          </a:xfrm>
          <a:prstGeom prst="rect">
            <a:avLst/>
          </a:prstGeom>
        </p:spPr>
        <p:txBody>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charset="-122"/>
              </a:defRPr>
            </a:lvl2pPr>
            <a:lvl3pPr algn="l" rtl="0" eaLnBrk="0" fontAlgn="base" hangingPunct="0">
              <a:spcBef>
                <a:spcPct val="0"/>
              </a:spcBef>
              <a:spcAft>
                <a:spcPct val="0"/>
              </a:spcAft>
              <a:defRPr sz="4400">
                <a:solidFill>
                  <a:schemeClr val="tx1"/>
                </a:solidFill>
                <a:latin typeface="Arial" charset="0"/>
                <a:ea typeface="宋体" charset="-122"/>
              </a:defRPr>
            </a:lvl3pPr>
            <a:lvl4pPr algn="l" rtl="0" eaLnBrk="0" fontAlgn="base" hangingPunct="0">
              <a:spcBef>
                <a:spcPct val="0"/>
              </a:spcBef>
              <a:spcAft>
                <a:spcPct val="0"/>
              </a:spcAft>
              <a:defRPr sz="4400">
                <a:solidFill>
                  <a:schemeClr val="tx1"/>
                </a:solidFill>
                <a:latin typeface="Arial" charset="0"/>
                <a:ea typeface="宋体" charset="-122"/>
              </a:defRPr>
            </a:lvl4pPr>
            <a:lvl5pPr algn="l" rtl="0" eaLnBrk="0" fontAlgn="base" hangingPunct="0">
              <a:spcBef>
                <a:spcPct val="0"/>
              </a:spcBef>
              <a:spcAft>
                <a:spcPct val="0"/>
              </a:spcAft>
              <a:defRPr sz="4400">
                <a:solidFill>
                  <a:schemeClr val="tx1"/>
                </a:solidFill>
                <a:latin typeface="Arial" charset="0"/>
                <a:ea typeface="宋体" charset="-122"/>
              </a:defRPr>
            </a:lvl5pPr>
            <a:lvl6pPr marL="457200" algn="l" rtl="0" eaLnBrk="0" fontAlgn="base" hangingPunct="0">
              <a:spcBef>
                <a:spcPct val="0"/>
              </a:spcBef>
              <a:spcAft>
                <a:spcPct val="0"/>
              </a:spcAft>
              <a:defRPr sz="4400">
                <a:solidFill>
                  <a:schemeClr val="tx1"/>
                </a:solidFill>
                <a:latin typeface="Arial" charset="0"/>
                <a:ea typeface="宋体" charset="-122"/>
              </a:defRPr>
            </a:lvl6pPr>
            <a:lvl7pPr marL="914400" algn="l" rtl="0" eaLnBrk="0" fontAlgn="base" hangingPunct="0">
              <a:spcBef>
                <a:spcPct val="0"/>
              </a:spcBef>
              <a:spcAft>
                <a:spcPct val="0"/>
              </a:spcAft>
              <a:defRPr sz="4400">
                <a:solidFill>
                  <a:schemeClr val="tx1"/>
                </a:solidFill>
                <a:latin typeface="Arial" charset="0"/>
                <a:ea typeface="宋体" charset="-122"/>
              </a:defRPr>
            </a:lvl7pPr>
            <a:lvl8pPr marL="1371600" algn="l" rtl="0" eaLnBrk="0" fontAlgn="base" hangingPunct="0">
              <a:spcBef>
                <a:spcPct val="0"/>
              </a:spcBef>
              <a:spcAft>
                <a:spcPct val="0"/>
              </a:spcAft>
              <a:defRPr sz="4400">
                <a:solidFill>
                  <a:schemeClr val="tx1"/>
                </a:solidFill>
                <a:latin typeface="Arial" charset="0"/>
                <a:ea typeface="宋体" charset="-122"/>
              </a:defRPr>
            </a:lvl8pPr>
            <a:lvl9pPr marL="1828800" algn="l" rtl="0" eaLnBrk="0" fontAlgn="base" hangingPunct="0">
              <a:spcBef>
                <a:spcPct val="0"/>
              </a:spcBef>
              <a:spcAft>
                <a:spcPct val="0"/>
              </a:spcAft>
              <a:defRPr sz="4400">
                <a:solidFill>
                  <a:schemeClr val="tx1"/>
                </a:solidFill>
                <a:latin typeface="Arial" charset="0"/>
                <a:ea typeface="宋体" charset="-122"/>
              </a:defRPr>
            </a:lvl9pPr>
          </a:lstStyle>
          <a:p>
            <a:pPr>
              <a:defRPr/>
            </a:pPr>
            <a:r>
              <a:rPr lang="zh-CN" altLang="en-US" b="1" kern="0" dirty="0"/>
              <a:t>例</a:t>
            </a:r>
            <a:endParaRPr lang="en-US" altLang="zh-CN" b="1" kern="0" dirty="0">
              <a:latin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49E25AE-AE40-48FB-BF49-BF4F88946776}" type="slidenum">
              <a:rPr lang="en-US" altLang="zh-CN" sz="1200">
                <a:latin typeface="Arial Black" panose="020B0A04020102020204" pitchFamily="34" charset="0"/>
              </a:rPr>
              <a:pPr>
                <a:spcBef>
                  <a:spcPct val="0"/>
                </a:spcBef>
                <a:buClrTx/>
                <a:buSzTx/>
                <a:buFontTx/>
                <a:buNone/>
              </a:pPr>
              <a:t>53</a:t>
            </a:fld>
            <a:endParaRPr lang="en-US" altLang="zh-CN" sz="1200">
              <a:latin typeface="Arial Black" panose="020B0A04020102020204" pitchFamily="34" charset="0"/>
            </a:endParaRPr>
          </a:p>
        </p:txBody>
      </p:sp>
      <p:sp>
        <p:nvSpPr>
          <p:cNvPr id="166914" name="Rectangle 2"/>
          <p:cNvSpPr>
            <a:spLocks noGrp="1" noChangeArrowheads="1"/>
          </p:cNvSpPr>
          <p:nvPr>
            <p:ph type="title"/>
          </p:nvPr>
        </p:nvSpPr>
        <p:spPr>
          <a:xfrm>
            <a:off x="484188" y="276225"/>
            <a:ext cx="8002587" cy="733425"/>
          </a:xfrm>
        </p:spPr>
        <p:txBody>
          <a:bodyPr/>
          <a:lstStyle/>
          <a:p>
            <a:pPr>
              <a:defRPr/>
            </a:pPr>
            <a:r>
              <a:rPr lang="en-US" altLang="zh-CN" b="1" i="1">
                <a:solidFill>
                  <a:srgbClr val="A50021"/>
                </a:solidFill>
                <a:effectLst>
                  <a:outerShdw blurRad="38100" dist="38100" dir="2700000" algn="tl">
                    <a:srgbClr val="C0C0C0"/>
                  </a:outerShdw>
                </a:effectLst>
                <a:latin typeface="Times New Roman" pitchFamily="18" charset="0"/>
              </a:rPr>
              <a:t>D</a:t>
            </a:r>
            <a:r>
              <a:rPr lang="zh-CN" altLang="en-US" b="1">
                <a:solidFill>
                  <a:srgbClr val="A50021"/>
                </a:solidFill>
                <a:effectLst>
                  <a:outerShdw blurRad="38100" dist="38100" dir="2700000" algn="tl">
                    <a:srgbClr val="C0C0C0"/>
                  </a:outerShdw>
                </a:effectLst>
                <a:latin typeface="Times New Roman" pitchFamily="18" charset="0"/>
              </a:rPr>
              <a:t>中的通路及回路数</a:t>
            </a:r>
          </a:p>
        </p:txBody>
      </p:sp>
      <p:sp>
        <p:nvSpPr>
          <p:cNvPr id="103428" name="Rectangle 9"/>
          <p:cNvSpPr>
            <a:spLocks noChangeArrowheads="1"/>
          </p:cNvSpPr>
          <p:nvPr/>
        </p:nvSpPr>
        <p:spPr bwMode="auto">
          <a:xfrm>
            <a:off x="4370388"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103429" name="Group 12"/>
          <p:cNvGrpSpPr>
            <a:grpSpLocks/>
          </p:cNvGrpSpPr>
          <p:nvPr/>
        </p:nvGrpSpPr>
        <p:grpSpPr bwMode="auto">
          <a:xfrm>
            <a:off x="539750" y="1557338"/>
            <a:ext cx="8153400" cy="4557712"/>
            <a:chOff x="288" y="960"/>
            <a:chExt cx="5136" cy="2871"/>
          </a:xfrm>
        </p:grpSpPr>
        <p:graphicFrame>
          <p:nvGraphicFramePr>
            <p:cNvPr id="103430" name="Object 5"/>
            <p:cNvGraphicFramePr>
              <a:graphicFrameLocks noChangeAspect="1"/>
            </p:cNvGraphicFramePr>
            <p:nvPr/>
          </p:nvGraphicFramePr>
          <p:xfrm>
            <a:off x="657" y="1706"/>
            <a:ext cx="396" cy="411"/>
          </p:xfrm>
          <a:graphic>
            <a:graphicData uri="http://schemas.openxmlformats.org/presentationml/2006/ole">
              <mc:AlternateContent xmlns:mc="http://schemas.openxmlformats.org/markup-compatibility/2006">
                <mc:Choice xmlns:v="urn:schemas-microsoft-com:vml" Requires="v">
                  <p:oleObj spid="_x0000_s103839" name="Equation" r:id="rId4" imgW="241195" imgH="253890" progId="Equation.3">
                    <p:embed/>
                  </p:oleObj>
                </mc:Choice>
                <mc:Fallback>
                  <p:oleObj name="Equation" r:id="rId4" imgW="241195" imgH="25389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 y="1706"/>
                          <a:ext cx="396"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31" name="Object 6"/>
            <p:cNvGraphicFramePr>
              <a:graphicFrameLocks noChangeAspect="1"/>
            </p:cNvGraphicFramePr>
            <p:nvPr/>
          </p:nvGraphicFramePr>
          <p:xfrm>
            <a:off x="657" y="2069"/>
            <a:ext cx="421" cy="410"/>
          </p:xfrm>
          <a:graphic>
            <a:graphicData uri="http://schemas.openxmlformats.org/presentationml/2006/ole">
              <mc:AlternateContent xmlns:mc="http://schemas.openxmlformats.org/markup-compatibility/2006">
                <mc:Choice xmlns:v="urn:schemas-microsoft-com:vml" Requires="v">
                  <p:oleObj spid="_x0000_s103840" name="Equation" r:id="rId6" imgW="241195" imgH="241195" progId="Equation.3">
                    <p:embed/>
                  </p:oleObj>
                </mc:Choice>
                <mc:Fallback>
                  <p:oleObj name="Equation" r:id="rId6" imgW="241195" imgH="241195"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 y="2069"/>
                          <a:ext cx="421"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32" name="Object 8"/>
            <p:cNvGraphicFramePr>
              <a:graphicFrameLocks noChangeAspect="1"/>
            </p:cNvGraphicFramePr>
            <p:nvPr/>
          </p:nvGraphicFramePr>
          <p:xfrm>
            <a:off x="657" y="2489"/>
            <a:ext cx="954" cy="706"/>
          </p:xfrm>
          <a:graphic>
            <a:graphicData uri="http://schemas.openxmlformats.org/presentationml/2006/ole">
              <mc:AlternateContent xmlns:mc="http://schemas.openxmlformats.org/markup-compatibility/2006">
                <mc:Choice xmlns:v="urn:schemas-microsoft-com:vml" Requires="v">
                  <p:oleObj spid="_x0000_s103841" name="Equation" r:id="rId8" imgW="609600" imgH="457200" progId="Equation.3">
                    <p:embed/>
                  </p:oleObj>
                </mc:Choice>
                <mc:Fallback>
                  <p:oleObj name="Equation" r:id="rId8" imgW="609600" imgH="4572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7" y="2489"/>
                          <a:ext cx="954"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33" name="Object 10"/>
            <p:cNvGraphicFramePr>
              <a:graphicFrameLocks noChangeAspect="1"/>
            </p:cNvGraphicFramePr>
            <p:nvPr/>
          </p:nvGraphicFramePr>
          <p:xfrm>
            <a:off x="703" y="3113"/>
            <a:ext cx="665" cy="677"/>
          </p:xfrm>
          <a:graphic>
            <a:graphicData uri="http://schemas.openxmlformats.org/presentationml/2006/ole">
              <mc:AlternateContent xmlns:mc="http://schemas.openxmlformats.org/markup-compatibility/2006">
                <mc:Choice xmlns:v="urn:schemas-microsoft-com:vml" Requires="v">
                  <p:oleObj spid="_x0000_s103842" name="Equation" r:id="rId10" imgW="431613" imgH="431613" progId="Equation.3">
                    <p:embed/>
                  </p:oleObj>
                </mc:Choice>
                <mc:Fallback>
                  <p:oleObj name="Equation" r:id="rId10" imgW="431613" imgH="431613"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3" y="3113"/>
                          <a:ext cx="665" cy="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434" name="Text Box 11"/>
            <p:cNvSpPr txBox="1">
              <a:spLocks noChangeArrowheads="1"/>
            </p:cNvSpPr>
            <p:nvPr/>
          </p:nvSpPr>
          <p:spPr bwMode="auto">
            <a:xfrm>
              <a:off x="288" y="960"/>
              <a:ext cx="5136" cy="2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45000"/>
                </a:spcBef>
                <a:buFont typeface="Wingdings" panose="05000000000000000000" pitchFamily="2" charset="2"/>
                <a:buNone/>
              </a:pPr>
              <a:r>
                <a:rPr lang="zh-CN" altLang="en-US" b="1" dirty="0">
                  <a:solidFill>
                    <a:srgbClr val="C00000"/>
                  </a:solidFill>
                  <a:effectLst>
                    <a:outerShdw blurRad="38100" dist="38100" dir="2700000" algn="tl">
                      <a:srgbClr val="000000">
                        <a:alpha val="43137"/>
                      </a:srgbClr>
                    </a:outerShdw>
                  </a:effectLst>
                  <a:latin typeface="Times New Roman" panose="02020603050405020304" pitchFamily="18" charset="0"/>
                </a:rPr>
                <a:t>定理</a:t>
              </a:r>
              <a:r>
                <a:rPr lang="zh-CN" altLang="en-US" sz="2800" b="1" dirty="0">
                  <a:latin typeface="Times New Roman" panose="02020603050405020304" pitchFamily="18" charset="0"/>
                </a:rPr>
                <a:t> 设</a:t>
              </a:r>
              <a:r>
                <a:rPr lang="en-US" altLang="zh-CN" sz="2800" b="1" i="1" dirty="0">
                  <a:latin typeface="Times New Roman" panose="02020603050405020304" pitchFamily="18" charset="0"/>
                </a:rPr>
                <a:t>A</a:t>
              </a:r>
              <a:r>
                <a:rPr lang="zh-CN" altLang="en-US" sz="2800" b="1" dirty="0">
                  <a:latin typeface="Times New Roman" panose="02020603050405020304" pitchFamily="18" charset="0"/>
                </a:rPr>
                <a:t>为</a:t>
              </a:r>
              <a:r>
                <a:rPr lang="en-US" altLang="zh-CN" sz="2800" b="1" i="1" dirty="0">
                  <a:latin typeface="Times New Roman" panose="02020603050405020304" pitchFamily="18" charset="0"/>
                </a:rPr>
                <a:t>n</a:t>
              </a:r>
              <a:r>
                <a:rPr lang="zh-CN" altLang="en-US" sz="2800" b="1" dirty="0">
                  <a:latin typeface="Times New Roman" panose="02020603050405020304" pitchFamily="18" charset="0"/>
                </a:rPr>
                <a:t>阶有向图</a:t>
              </a:r>
              <a:r>
                <a:rPr lang="en-US" altLang="zh-CN" sz="2800" b="1" i="1" dirty="0">
                  <a:latin typeface="Times New Roman" panose="02020603050405020304" pitchFamily="18" charset="0"/>
                </a:rPr>
                <a:t>D</a:t>
              </a:r>
              <a:r>
                <a:rPr lang="zh-CN" altLang="en-US" sz="2800" b="1" dirty="0">
                  <a:latin typeface="Times New Roman" panose="02020603050405020304" pitchFamily="18" charset="0"/>
                </a:rPr>
                <a:t>的邻接矩阵</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则</a:t>
              </a:r>
              <a:r>
                <a:rPr lang="en-US" altLang="zh-CN" sz="2800" b="1" i="1" dirty="0">
                  <a:latin typeface="Times New Roman" panose="02020603050405020304" pitchFamily="18" charset="0"/>
                </a:rPr>
                <a:t>A</a:t>
              </a:r>
              <a:r>
                <a:rPr lang="en-US" altLang="zh-CN" sz="2800" b="1" i="1" baseline="30000" dirty="0">
                  <a:latin typeface="Times New Roman" panose="02020603050405020304" pitchFamily="18" charset="0"/>
                </a:rPr>
                <a:t>l</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l</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1)</a:t>
              </a:r>
              <a:r>
                <a:rPr lang="zh-CN" altLang="en-US" sz="2800" b="1" dirty="0">
                  <a:latin typeface="Times New Roman" panose="02020603050405020304" pitchFamily="18" charset="0"/>
                </a:rPr>
                <a:t>中</a:t>
              </a:r>
            </a:p>
            <a:p>
              <a:pPr algn="just" eaLnBrk="1" hangingPunct="1">
                <a:spcBef>
                  <a:spcPct val="45000"/>
                </a:spcBef>
                <a:buFont typeface="Wingdings" panose="05000000000000000000" pitchFamily="2" charset="2"/>
                <a:buNone/>
              </a:pPr>
              <a:r>
                <a:rPr lang="zh-CN" altLang="en-US" sz="2800" b="1" dirty="0">
                  <a:latin typeface="Times New Roman" panose="02020603050405020304" pitchFamily="18" charset="0"/>
                </a:rPr>
                <a:t>元素：</a:t>
              </a:r>
            </a:p>
            <a:p>
              <a:pPr algn="just" eaLnBrk="1" hangingPunct="1">
                <a:spcBef>
                  <a:spcPct val="45000"/>
                </a:spcBef>
                <a:buFont typeface="Wingdings" panose="05000000000000000000" pitchFamily="2" charset="2"/>
                <a:buNone/>
              </a:pPr>
              <a:r>
                <a:rPr lang="zh-CN" altLang="en-US" sz="2800" b="1" dirty="0">
                  <a:latin typeface="Times New Roman" panose="02020603050405020304" pitchFamily="18" charset="0"/>
                </a:rPr>
                <a:t>            为</a:t>
              </a:r>
              <a:r>
                <a:rPr lang="en-US" altLang="zh-CN" sz="2800" b="1" i="1" dirty="0">
                  <a:latin typeface="Times New Roman" panose="02020603050405020304" pitchFamily="18" charset="0"/>
                </a:rPr>
                <a:t>D</a:t>
              </a:r>
              <a:r>
                <a:rPr lang="zh-CN" altLang="en-US" sz="2800" b="1" dirty="0">
                  <a:latin typeface="Times New Roman" panose="02020603050405020304" pitchFamily="18" charset="0"/>
                </a:rPr>
                <a:t>中</a:t>
              </a:r>
              <a:r>
                <a:rPr lang="en-US" altLang="zh-CN" sz="2800" b="1" i="1" dirty="0">
                  <a:latin typeface="Times New Roman" panose="02020603050405020304" pitchFamily="18" charset="0"/>
                </a:rPr>
                <a:t>v</a:t>
              </a:r>
              <a:r>
                <a:rPr lang="en-US" altLang="zh-CN" sz="2800" b="1" i="1" baseline="-30000" dirty="0">
                  <a:latin typeface="Times New Roman" panose="02020603050405020304" pitchFamily="18" charset="0"/>
                </a:rPr>
                <a:t>i</a:t>
              </a:r>
              <a:r>
                <a:rPr lang="zh-CN" altLang="en-US" sz="2800" b="1" dirty="0">
                  <a:latin typeface="Times New Roman" panose="02020603050405020304" pitchFamily="18" charset="0"/>
                </a:rPr>
                <a:t>到</a:t>
              </a:r>
              <a:r>
                <a:rPr lang="en-US" altLang="zh-CN" sz="2800" b="1" i="1" dirty="0" err="1">
                  <a:latin typeface="Times New Roman" panose="02020603050405020304" pitchFamily="18" charset="0"/>
                </a:rPr>
                <a:t>v</a:t>
              </a:r>
              <a:r>
                <a:rPr lang="en-US" altLang="zh-CN" sz="2800" b="1" i="1" baseline="-30000" dirty="0" err="1">
                  <a:latin typeface="Times New Roman" panose="02020603050405020304" pitchFamily="18" charset="0"/>
                </a:rPr>
                <a:t>j</a:t>
              </a:r>
              <a:r>
                <a:rPr lang="zh-CN" altLang="en-US" sz="2800" b="1" dirty="0">
                  <a:latin typeface="Times New Roman" panose="02020603050405020304" pitchFamily="18" charset="0"/>
                </a:rPr>
                <a:t>长度为 </a:t>
              </a:r>
              <a:r>
                <a:rPr lang="en-US" altLang="zh-CN" sz="2800" b="1" i="1" dirty="0">
                  <a:latin typeface="Times New Roman" panose="02020603050405020304" pitchFamily="18" charset="0"/>
                </a:rPr>
                <a:t>l </a:t>
              </a:r>
              <a:r>
                <a:rPr lang="zh-CN" altLang="en-US" sz="2800" b="1" dirty="0">
                  <a:latin typeface="Times New Roman" panose="02020603050405020304" pitchFamily="18" charset="0"/>
                </a:rPr>
                <a:t>的通路数，</a:t>
              </a:r>
            </a:p>
            <a:p>
              <a:pPr algn="just" eaLnBrk="1" hangingPunct="1">
                <a:spcBef>
                  <a:spcPct val="45000"/>
                </a:spcBef>
                <a:buFont typeface="Wingdings" panose="05000000000000000000" pitchFamily="2" charset="2"/>
                <a:buNone/>
              </a:pPr>
              <a:r>
                <a:rPr lang="zh-CN" altLang="en-US" sz="2800" b="1" dirty="0">
                  <a:latin typeface="Times New Roman" panose="02020603050405020304" pitchFamily="18" charset="0"/>
                </a:rPr>
                <a:t>            为</a:t>
              </a:r>
              <a:r>
                <a:rPr lang="en-US" altLang="zh-CN" sz="2800" b="1" i="1" dirty="0">
                  <a:latin typeface="Times New Roman" panose="02020603050405020304" pitchFamily="18" charset="0"/>
                </a:rPr>
                <a:t>v</a:t>
              </a:r>
              <a:r>
                <a:rPr lang="en-US" altLang="zh-CN" sz="2800" b="1" i="1" baseline="-30000" dirty="0">
                  <a:latin typeface="Times New Roman" panose="02020603050405020304" pitchFamily="18" charset="0"/>
                </a:rPr>
                <a:t>i</a:t>
              </a:r>
              <a:r>
                <a:rPr lang="zh-CN" altLang="en-US" sz="2800" b="1" dirty="0">
                  <a:latin typeface="Times New Roman" panose="02020603050405020304" pitchFamily="18" charset="0"/>
                </a:rPr>
                <a:t>到自身长度为 </a:t>
              </a:r>
              <a:r>
                <a:rPr lang="en-US" altLang="zh-CN" sz="2800" b="1" i="1" dirty="0">
                  <a:latin typeface="Times New Roman" panose="02020603050405020304" pitchFamily="18" charset="0"/>
                </a:rPr>
                <a:t>l </a:t>
              </a:r>
              <a:r>
                <a:rPr lang="zh-CN" altLang="en-US" sz="2800" b="1" dirty="0">
                  <a:latin typeface="Times New Roman" panose="02020603050405020304" pitchFamily="18" charset="0"/>
                </a:rPr>
                <a:t>的回路数，</a:t>
              </a:r>
            </a:p>
            <a:p>
              <a:pPr algn="just" eaLnBrk="1" hangingPunct="1">
                <a:spcBef>
                  <a:spcPct val="100000"/>
                </a:spcBef>
                <a:buFont typeface="Wingdings" panose="05000000000000000000" pitchFamily="2" charset="2"/>
                <a:buNone/>
              </a:pPr>
              <a:r>
                <a:rPr lang="zh-CN" altLang="en-US" sz="2800" b="1" dirty="0">
                  <a:latin typeface="Times New Roman" panose="02020603050405020304" pitchFamily="18" charset="0"/>
                </a:rPr>
                <a:t>                       为</a:t>
              </a:r>
              <a:r>
                <a:rPr lang="en-US" altLang="zh-CN" sz="2800" b="1" i="1" dirty="0">
                  <a:latin typeface="Times New Roman" panose="02020603050405020304" pitchFamily="18" charset="0"/>
                </a:rPr>
                <a:t>D</a:t>
              </a:r>
              <a:r>
                <a:rPr lang="zh-CN" altLang="en-US" sz="2800" b="1" dirty="0">
                  <a:latin typeface="Times New Roman" panose="02020603050405020304" pitchFamily="18" charset="0"/>
                </a:rPr>
                <a:t>中长度为 </a:t>
              </a:r>
              <a:r>
                <a:rPr lang="en-US" altLang="zh-CN" sz="2800" b="1" i="1" dirty="0">
                  <a:latin typeface="Times New Roman" panose="02020603050405020304" pitchFamily="18" charset="0"/>
                </a:rPr>
                <a:t>l </a:t>
              </a:r>
              <a:r>
                <a:rPr lang="zh-CN" altLang="en-US" sz="2800" b="1" dirty="0">
                  <a:latin typeface="Times New Roman" panose="02020603050405020304" pitchFamily="18" charset="0"/>
                </a:rPr>
                <a:t>的通路总数，</a:t>
              </a:r>
            </a:p>
            <a:p>
              <a:pPr algn="just" eaLnBrk="1" hangingPunct="1">
                <a:spcBef>
                  <a:spcPct val="100000"/>
                </a:spcBef>
                <a:buFont typeface="Wingdings" panose="05000000000000000000" pitchFamily="2" charset="2"/>
                <a:buNone/>
              </a:pPr>
              <a:r>
                <a:rPr lang="zh-CN" altLang="en-US" sz="2800" b="1" dirty="0">
                  <a:latin typeface="Times New Roman" panose="02020603050405020304" pitchFamily="18" charset="0"/>
                </a:rPr>
                <a:t>                  为</a:t>
              </a:r>
              <a:r>
                <a:rPr lang="en-US" altLang="zh-CN" sz="2800" b="1" i="1" dirty="0">
                  <a:latin typeface="Times New Roman" panose="02020603050405020304" pitchFamily="18" charset="0"/>
                </a:rPr>
                <a:t>D</a:t>
              </a:r>
              <a:r>
                <a:rPr lang="zh-CN" altLang="en-US" sz="2800" b="1" dirty="0">
                  <a:latin typeface="Times New Roman" panose="02020603050405020304" pitchFamily="18" charset="0"/>
                </a:rPr>
                <a:t>中长度为 </a:t>
              </a:r>
              <a:r>
                <a:rPr lang="en-US" altLang="zh-CN" sz="2800" b="1" i="1" dirty="0">
                  <a:latin typeface="Times New Roman" panose="02020603050405020304" pitchFamily="18" charset="0"/>
                </a:rPr>
                <a:t>l </a:t>
              </a:r>
              <a:r>
                <a:rPr lang="zh-CN" altLang="en-US" sz="2800" b="1" dirty="0">
                  <a:latin typeface="Times New Roman" panose="02020603050405020304" pitchFamily="18" charset="0"/>
                </a:rPr>
                <a:t>的回路总数。</a:t>
              </a:r>
              <a:endParaRPr lang="en-US" altLang="zh-CN" sz="2800" b="1" dirty="0">
                <a:latin typeface="Times New Roman" panose="02020603050405020304" pitchFamily="18" charset="0"/>
              </a:endParaRPr>
            </a:p>
            <a:p>
              <a:pPr eaLnBrk="1" hangingPunct="1">
                <a:spcBef>
                  <a:spcPct val="50000"/>
                </a:spcBef>
                <a:buClrTx/>
                <a:buSzTx/>
                <a:buFontTx/>
                <a:buNone/>
              </a:pPr>
              <a:endParaRPr lang="en-US" altLang="zh-CN" sz="1800" dirty="0"/>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2598090-4215-4136-9BDB-AABB7AACDAE8}" type="slidenum">
              <a:rPr lang="en-US" altLang="zh-CN" sz="1200">
                <a:latin typeface="Arial Black" panose="020B0A04020102020204" pitchFamily="34" charset="0"/>
              </a:rPr>
              <a:pPr>
                <a:spcBef>
                  <a:spcPct val="0"/>
                </a:spcBef>
                <a:buClrTx/>
                <a:buSzTx/>
                <a:buFontTx/>
                <a:buNone/>
              </a:pPr>
              <a:t>54</a:t>
            </a:fld>
            <a:endParaRPr lang="en-US" altLang="zh-CN" sz="1200">
              <a:latin typeface="Arial Black" panose="020B0A04020102020204" pitchFamily="34" charset="0"/>
            </a:endParaRPr>
          </a:p>
        </p:txBody>
      </p:sp>
      <p:sp>
        <p:nvSpPr>
          <p:cNvPr id="167938" name="Rectangle 2"/>
          <p:cNvSpPr>
            <a:spLocks noGrp="1" noChangeArrowheads="1"/>
          </p:cNvSpPr>
          <p:nvPr>
            <p:ph type="title"/>
          </p:nvPr>
        </p:nvSpPr>
        <p:spPr>
          <a:xfrm>
            <a:off x="650875" y="288925"/>
            <a:ext cx="7705725" cy="733425"/>
          </a:xfrm>
        </p:spPr>
        <p:txBody>
          <a:bodyPr/>
          <a:lstStyle/>
          <a:p>
            <a:pPr>
              <a:defRPr/>
            </a:pPr>
            <a:r>
              <a:rPr lang="en-US" altLang="zh-CN" b="1" i="1">
                <a:solidFill>
                  <a:srgbClr val="A50021"/>
                </a:solidFill>
                <a:effectLst>
                  <a:outerShdw blurRad="38100" dist="38100" dir="2700000" algn="tl">
                    <a:srgbClr val="C0C0C0"/>
                  </a:outerShdw>
                </a:effectLst>
                <a:latin typeface="Times New Roman" pitchFamily="18" charset="0"/>
              </a:rPr>
              <a:t>D</a:t>
            </a:r>
            <a:r>
              <a:rPr lang="zh-CN" altLang="en-US" b="1">
                <a:solidFill>
                  <a:srgbClr val="A50021"/>
                </a:solidFill>
                <a:effectLst>
                  <a:outerShdw blurRad="38100" dist="38100" dir="2700000" algn="tl">
                    <a:srgbClr val="C0C0C0"/>
                  </a:outerShdw>
                </a:effectLst>
                <a:latin typeface="Times New Roman" pitchFamily="18" charset="0"/>
              </a:rPr>
              <a:t>中的通路及回路数</a:t>
            </a:r>
            <a:r>
              <a:rPr lang="en-US" altLang="zh-CN" b="1">
                <a:solidFill>
                  <a:srgbClr val="A50021"/>
                </a:solidFill>
                <a:effectLst>
                  <a:outerShdw blurRad="38100" dist="38100" dir="2700000" algn="tl">
                    <a:srgbClr val="C0C0C0"/>
                  </a:outerShdw>
                </a:effectLst>
                <a:latin typeface="Times New Roman" pitchFamily="18" charset="0"/>
              </a:rPr>
              <a:t>(</a:t>
            </a:r>
            <a:r>
              <a:rPr lang="zh-CN" altLang="en-US" b="1">
                <a:solidFill>
                  <a:srgbClr val="A50021"/>
                </a:solidFill>
                <a:effectLst>
                  <a:outerShdw blurRad="38100" dist="38100" dir="2700000" algn="tl">
                    <a:srgbClr val="C0C0C0"/>
                  </a:outerShdw>
                </a:effectLst>
                <a:latin typeface="Times New Roman" pitchFamily="18" charset="0"/>
              </a:rPr>
              <a:t>续</a:t>
            </a:r>
            <a:r>
              <a:rPr lang="en-US" altLang="zh-CN" b="1">
                <a:solidFill>
                  <a:srgbClr val="A50021"/>
                </a:solidFill>
                <a:effectLst>
                  <a:outerShdw blurRad="38100" dist="38100" dir="2700000" algn="tl">
                    <a:srgbClr val="C0C0C0"/>
                  </a:outerShdw>
                </a:effectLst>
                <a:latin typeface="Times New Roman" pitchFamily="18" charset="0"/>
              </a:rPr>
              <a:t>)</a:t>
            </a:r>
          </a:p>
        </p:txBody>
      </p:sp>
      <p:sp>
        <p:nvSpPr>
          <p:cNvPr id="105476" name="Rectangle 4"/>
          <p:cNvSpPr>
            <a:spLocks noChangeArrowheads="1"/>
          </p:cNvSpPr>
          <p:nvPr/>
        </p:nvSpPr>
        <p:spPr bwMode="auto">
          <a:xfrm>
            <a:off x="3959225" y="2925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105477" name="Group 11"/>
          <p:cNvGrpSpPr>
            <a:grpSpLocks/>
          </p:cNvGrpSpPr>
          <p:nvPr/>
        </p:nvGrpSpPr>
        <p:grpSpPr bwMode="auto">
          <a:xfrm>
            <a:off x="598488" y="1628775"/>
            <a:ext cx="8077200" cy="2170113"/>
            <a:chOff x="240" y="973"/>
            <a:chExt cx="5088" cy="1367"/>
          </a:xfrm>
        </p:grpSpPr>
        <p:graphicFrame>
          <p:nvGraphicFramePr>
            <p:cNvPr id="105478" name="Object 7"/>
            <p:cNvGraphicFramePr>
              <a:graphicFrameLocks noChangeAspect="1"/>
            </p:cNvGraphicFramePr>
            <p:nvPr/>
          </p:nvGraphicFramePr>
          <p:xfrm>
            <a:off x="567" y="1253"/>
            <a:ext cx="830" cy="613"/>
          </p:xfrm>
          <a:graphic>
            <a:graphicData uri="http://schemas.openxmlformats.org/presentationml/2006/ole">
              <mc:AlternateContent xmlns:mc="http://schemas.openxmlformats.org/markup-compatibility/2006">
                <mc:Choice xmlns:v="urn:schemas-microsoft-com:vml" Requires="v">
                  <p:oleObj spid="_x0000_s105683" name="Equation" r:id="rId4" imgW="609600" imgH="457200" progId="Equation.3">
                    <p:embed/>
                  </p:oleObj>
                </mc:Choice>
                <mc:Fallback>
                  <p:oleObj name="Equation" r:id="rId4" imgW="609600" imgH="4572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 y="1253"/>
                          <a:ext cx="830" cy="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5479" name="Object 8"/>
            <p:cNvGraphicFramePr>
              <a:graphicFrameLocks noChangeAspect="1"/>
            </p:cNvGraphicFramePr>
            <p:nvPr/>
          </p:nvGraphicFramePr>
          <p:xfrm>
            <a:off x="567" y="1752"/>
            <a:ext cx="588" cy="588"/>
          </p:xfrm>
          <a:graphic>
            <a:graphicData uri="http://schemas.openxmlformats.org/presentationml/2006/ole">
              <mc:AlternateContent xmlns:mc="http://schemas.openxmlformats.org/markup-compatibility/2006">
                <mc:Choice xmlns:v="urn:schemas-microsoft-com:vml" Requires="v">
                  <p:oleObj spid="_x0000_s105684" name="Equation" r:id="rId6" imgW="431613" imgH="431613" progId="Equation.3">
                    <p:embed/>
                  </p:oleObj>
                </mc:Choice>
                <mc:Fallback>
                  <p:oleObj name="Equation" r:id="rId6" imgW="431613" imgH="431613"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7" y="1752"/>
                          <a:ext cx="588" cy="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5480" name="Text Box 10"/>
            <p:cNvSpPr txBox="1">
              <a:spLocks noChangeArrowheads="1"/>
            </p:cNvSpPr>
            <p:nvPr/>
          </p:nvSpPr>
          <p:spPr bwMode="auto">
            <a:xfrm>
              <a:off x="240" y="973"/>
              <a:ext cx="5088" cy="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100000"/>
                </a:spcBef>
                <a:buFont typeface="Wingdings" panose="05000000000000000000" pitchFamily="2" charset="2"/>
                <a:buNone/>
              </a:pPr>
              <a:r>
                <a:rPr lang="zh-CN" altLang="en-US" b="1" dirty="0">
                  <a:solidFill>
                    <a:srgbClr val="C00000"/>
                  </a:solidFill>
                  <a:effectLst>
                    <a:outerShdw blurRad="38100" dist="38100" dir="2700000" algn="tl">
                      <a:srgbClr val="000000">
                        <a:alpha val="43137"/>
                      </a:srgbClr>
                    </a:outerShdw>
                  </a:effectLst>
                  <a:latin typeface="Times New Roman" panose="02020603050405020304" pitchFamily="18" charset="0"/>
                </a:rPr>
                <a:t>推论</a:t>
              </a:r>
              <a:r>
                <a:rPr lang="zh-CN" altLang="en-US" sz="2800" b="1" dirty="0">
                  <a:latin typeface="Times New Roman" panose="02020603050405020304" pitchFamily="18" charset="0"/>
                </a:rPr>
                <a:t>  设</a:t>
              </a:r>
              <a:r>
                <a:rPr lang="en-US" altLang="zh-CN" sz="2800" b="1" i="1" dirty="0" err="1">
                  <a:latin typeface="Times New Roman" panose="02020603050405020304" pitchFamily="18" charset="0"/>
                </a:rPr>
                <a:t>B</a:t>
              </a:r>
              <a:r>
                <a:rPr lang="en-US" altLang="zh-CN" sz="2800" b="1" i="1" baseline="-30000" dirty="0" err="1">
                  <a:latin typeface="Times New Roman" panose="02020603050405020304" pitchFamily="18" charset="0"/>
                </a:rPr>
                <a:t>l</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baseline="30000" dirty="0">
                  <a:latin typeface="Times New Roman" panose="02020603050405020304" pitchFamily="18" charset="0"/>
                </a:rPr>
                <a:t>2</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i="1" baseline="30000" dirty="0">
                  <a:latin typeface="Times New Roman" panose="02020603050405020304" pitchFamily="18" charset="0"/>
                </a:rPr>
                <a:t>l</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l</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1), </a:t>
              </a:r>
              <a:r>
                <a:rPr lang="zh-CN" altLang="en-US" sz="2800" b="1" dirty="0">
                  <a:latin typeface="Times New Roman" panose="02020603050405020304" pitchFamily="18" charset="0"/>
                </a:rPr>
                <a:t>则</a:t>
              </a:r>
              <a:r>
                <a:rPr lang="en-US" altLang="zh-CN" sz="2800" b="1" i="1" dirty="0" err="1">
                  <a:latin typeface="Times New Roman" panose="02020603050405020304" pitchFamily="18" charset="0"/>
                </a:rPr>
                <a:t>B</a:t>
              </a:r>
              <a:r>
                <a:rPr lang="en-US" altLang="zh-CN" sz="2800" b="1" i="1" baseline="-30000" dirty="0" err="1">
                  <a:latin typeface="Times New Roman" panose="02020603050405020304" pitchFamily="18" charset="0"/>
                </a:rPr>
                <a:t>l</a:t>
              </a:r>
              <a:r>
                <a:rPr lang="zh-CN" altLang="en-US" sz="2800" b="1" dirty="0">
                  <a:latin typeface="Times New Roman" panose="02020603050405020304" pitchFamily="18" charset="0"/>
                </a:rPr>
                <a:t>中元素</a:t>
              </a:r>
            </a:p>
            <a:p>
              <a:pPr algn="just" eaLnBrk="1" hangingPunct="1">
                <a:spcBef>
                  <a:spcPct val="60000"/>
                </a:spcBef>
                <a:buFont typeface="Wingdings" panose="05000000000000000000" pitchFamily="2" charset="2"/>
                <a:buNone/>
              </a:pPr>
              <a:r>
                <a:rPr lang="zh-CN" altLang="en-US" sz="2800" b="1" dirty="0">
                  <a:latin typeface="Times New Roman" panose="02020603050405020304" pitchFamily="18" charset="0"/>
                </a:rPr>
                <a:t>                   为</a:t>
              </a:r>
              <a:r>
                <a:rPr lang="en-US" altLang="zh-CN" sz="2800" b="1" i="1" dirty="0">
                  <a:latin typeface="Times New Roman" panose="02020603050405020304" pitchFamily="18" charset="0"/>
                </a:rPr>
                <a:t>D</a:t>
              </a:r>
              <a:r>
                <a:rPr lang="zh-CN" altLang="en-US" sz="2800" b="1" dirty="0">
                  <a:latin typeface="Times New Roman" panose="02020603050405020304" pitchFamily="18" charset="0"/>
                </a:rPr>
                <a:t>中长度小于或等于</a:t>
              </a:r>
              <a:r>
                <a:rPr lang="en-US" altLang="zh-CN" sz="2800" b="1" i="1" dirty="0">
                  <a:latin typeface="Times New Roman" panose="02020603050405020304" pitchFamily="18" charset="0"/>
                </a:rPr>
                <a:t>l </a:t>
              </a:r>
              <a:r>
                <a:rPr lang="zh-CN" altLang="en-US" sz="2800" b="1" dirty="0">
                  <a:latin typeface="Times New Roman" panose="02020603050405020304" pitchFamily="18" charset="0"/>
                </a:rPr>
                <a:t>的通路数，</a:t>
              </a:r>
            </a:p>
            <a:p>
              <a:pPr eaLnBrk="1" hangingPunct="1">
                <a:spcBef>
                  <a:spcPct val="60000"/>
                </a:spcBef>
                <a:buFont typeface="Wingdings" panose="05000000000000000000" pitchFamily="2" charset="2"/>
                <a:buNone/>
              </a:pPr>
              <a:r>
                <a:rPr lang="zh-CN" altLang="en-US" sz="2800" b="1" dirty="0">
                  <a:latin typeface="Times New Roman" panose="02020603050405020304" pitchFamily="18" charset="0"/>
                </a:rPr>
                <a:t>               为</a:t>
              </a:r>
              <a:r>
                <a:rPr lang="en-US" altLang="zh-CN" sz="2800" b="1" i="1" dirty="0">
                  <a:latin typeface="Times New Roman" panose="02020603050405020304" pitchFamily="18" charset="0"/>
                </a:rPr>
                <a:t>D</a:t>
              </a:r>
              <a:r>
                <a:rPr lang="zh-CN" altLang="en-US" sz="2800" b="1" dirty="0">
                  <a:latin typeface="Times New Roman" panose="02020603050405020304" pitchFamily="18" charset="0"/>
                </a:rPr>
                <a:t>中长度小于或等于</a:t>
              </a:r>
              <a:r>
                <a:rPr lang="en-US" altLang="zh-CN" sz="2800" b="1" i="1" dirty="0">
                  <a:latin typeface="Times New Roman" panose="02020603050405020304" pitchFamily="18" charset="0"/>
                </a:rPr>
                <a:t>l </a:t>
              </a:r>
              <a:r>
                <a:rPr lang="zh-CN" altLang="en-US" sz="2800" b="1" dirty="0">
                  <a:latin typeface="Times New Roman" panose="02020603050405020304" pitchFamily="18" charset="0"/>
                </a:rPr>
                <a:t>的回路数。</a:t>
              </a:r>
              <a:endParaRPr lang="en-US" altLang="zh-CN" sz="2800" b="1" dirty="0">
                <a:latin typeface="Times New Roman" panose="02020603050405020304" pitchFamily="18" charset="0"/>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8037A41-DD2A-432C-AAE2-5FA1BCD15481}" type="slidenum">
              <a:rPr lang="en-US" altLang="zh-CN" sz="1200">
                <a:latin typeface="Arial Black" panose="020B0A04020102020204" pitchFamily="34" charset="0"/>
              </a:rPr>
              <a:pPr>
                <a:spcBef>
                  <a:spcPct val="0"/>
                </a:spcBef>
                <a:buClrTx/>
                <a:buSzTx/>
                <a:buFontTx/>
                <a:buNone/>
              </a:pPr>
              <a:t>55</a:t>
            </a:fld>
            <a:endParaRPr lang="en-US" altLang="zh-CN" sz="1200">
              <a:latin typeface="Arial Black" panose="020B0A04020102020204" pitchFamily="34" charset="0"/>
            </a:endParaRPr>
          </a:p>
        </p:txBody>
      </p:sp>
      <p:sp>
        <p:nvSpPr>
          <p:cNvPr id="107523" name="Rectangle 2"/>
          <p:cNvSpPr>
            <a:spLocks noGrp="1" noChangeArrowheads="1"/>
          </p:cNvSpPr>
          <p:nvPr>
            <p:ph type="title"/>
          </p:nvPr>
        </p:nvSpPr>
        <p:spPr>
          <a:xfrm>
            <a:off x="323528" y="258108"/>
            <a:ext cx="7705725" cy="733425"/>
          </a:xfrm>
        </p:spPr>
        <p:txBody>
          <a:bodyPr/>
          <a:lstStyle/>
          <a:p>
            <a:r>
              <a:rPr lang="zh-CN" altLang="en-US" b="1" dirty="0">
                <a:solidFill>
                  <a:schemeClr val="bg2"/>
                </a:solidFill>
                <a:effectLst>
                  <a:outerShdw blurRad="38100" dist="38100" dir="2700000" algn="tl">
                    <a:srgbClr val="000000">
                      <a:alpha val="43137"/>
                    </a:srgbClr>
                  </a:outerShdw>
                </a:effectLst>
                <a:latin typeface="Times New Roman" panose="02020603050405020304" pitchFamily="18" charset="0"/>
              </a:rPr>
              <a:t>例</a:t>
            </a:r>
            <a:endParaRPr lang="en-US" altLang="zh-CN" b="1" dirty="0">
              <a:solidFill>
                <a:schemeClr val="bg2"/>
              </a:solidFill>
              <a:effectLst>
                <a:outerShdw blurRad="38100" dist="38100" dir="2700000" algn="tl">
                  <a:srgbClr val="000000">
                    <a:alpha val="43137"/>
                  </a:srgbClr>
                </a:outerShdw>
              </a:effectLst>
              <a:latin typeface="Times New Roman" panose="02020603050405020304" pitchFamily="18" charset="0"/>
            </a:endParaRPr>
          </a:p>
        </p:txBody>
      </p:sp>
      <p:sp>
        <p:nvSpPr>
          <p:cNvPr id="107524" name="Rectangle 3"/>
          <p:cNvSpPr>
            <a:spLocks noGrp="1" noChangeArrowheads="1"/>
          </p:cNvSpPr>
          <p:nvPr>
            <p:ph type="body" idx="1"/>
          </p:nvPr>
        </p:nvSpPr>
        <p:spPr>
          <a:xfrm>
            <a:off x="420688" y="1250156"/>
            <a:ext cx="8444805" cy="2474912"/>
          </a:xfrm>
          <a:solidFill>
            <a:srgbClr val="D6F4FE"/>
          </a:solidFill>
          <a:ln w="28575">
            <a:solidFill>
              <a:srgbClr val="003399"/>
            </a:solidFill>
            <a:miter lim="800000"/>
            <a:headEnd/>
            <a:tailEnd/>
          </a:ln>
        </p:spPr>
        <p:txBody>
          <a:bodyPr/>
          <a:lstStyle/>
          <a:p>
            <a:pPr marL="609600" indent="-609600" algn="just">
              <a:buFont typeface="Wingdings" panose="05000000000000000000" pitchFamily="2" charset="2"/>
              <a:buNone/>
            </a:pPr>
            <a:r>
              <a:rPr lang="zh-CN" altLang="en-US" b="1" dirty="0">
                <a:solidFill>
                  <a:schemeClr val="bg2"/>
                </a:solidFill>
                <a:effectLst>
                  <a:outerShdw blurRad="38100" dist="38100" dir="2700000" algn="tl">
                    <a:srgbClr val="000000">
                      <a:alpha val="43137"/>
                    </a:srgbClr>
                  </a:outerShdw>
                </a:effectLst>
                <a:latin typeface="Times New Roman" panose="02020603050405020304" pitchFamily="18" charset="0"/>
              </a:rPr>
              <a:t>例</a:t>
            </a:r>
            <a:r>
              <a:rPr lang="zh-CN" altLang="en-US" sz="2800" b="1" dirty="0">
                <a:latin typeface="Times New Roman" panose="02020603050405020304" pitchFamily="18" charset="0"/>
              </a:rPr>
              <a:t> 有向图</a:t>
            </a:r>
            <a:r>
              <a:rPr lang="en-US" altLang="zh-CN" sz="2800" b="1" i="1" dirty="0">
                <a:latin typeface="Times New Roman" panose="02020603050405020304" pitchFamily="18" charset="0"/>
              </a:rPr>
              <a:t>D</a:t>
            </a:r>
            <a:r>
              <a:rPr lang="zh-CN" altLang="en-US" sz="2800" b="1" dirty="0">
                <a:latin typeface="Times New Roman" panose="02020603050405020304" pitchFamily="18" charset="0"/>
              </a:rPr>
              <a:t>如图所示</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求</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A</a:t>
            </a:r>
            <a:r>
              <a:rPr lang="en-US" altLang="zh-CN" sz="2800" b="1" baseline="30000" dirty="0">
                <a:latin typeface="Times New Roman" panose="02020603050405020304" pitchFamily="18" charset="0"/>
              </a:rPr>
              <a:t>2</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A</a:t>
            </a:r>
            <a:r>
              <a:rPr lang="en-US" altLang="zh-CN" sz="2800" b="1" baseline="30000" dirty="0">
                <a:latin typeface="Times New Roman" panose="02020603050405020304" pitchFamily="18" charset="0"/>
              </a:rPr>
              <a:t>3</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A</a:t>
            </a:r>
            <a:r>
              <a:rPr lang="en-US" altLang="zh-CN" sz="2800" b="1" baseline="30000" dirty="0">
                <a:latin typeface="Times New Roman" panose="02020603050405020304" pitchFamily="18" charset="0"/>
              </a:rPr>
              <a:t>4</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并回答问题：</a:t>
            </a:r>
          </a:p>
          <a:p>
            <a:pPr marL="609600" indent="-609600" algn="just">
              <a:buFont typeface="Wingdings" panose="05000000000000000000" pitchFamily="2" charset="2"/>
              <a:buNone/>
            </a:pPr>
            <a:r>
              <a:rPr lang="en-US" altLang="zh-CN" sz="2800" b="1" dirty="0">
                <a:latin typeface="Times New Roman" panose="02020603050405020304" pitchFamily="18" charset="0"/>
              </a:rPr>
              <a:t>(1) </a:t>
            </a:r>
            <a:r>
              <a:rPr lang="en-US" altLang="zh-CN" sz="2800" b="1" i="1" dirty="0">
                <a:latin typeface="Times New Roman" panose="02020603050405020304" pitchFamily="18" charset="0"/>
              </a:rPr>
              <a:t>D</a:t>
            </a:r>
            <a:r>
              <a:rPr lang="zh-CN" altLang="en-US" sz="2800" b="1" dirty="0">
                <a:latin typeface="Times New Roman" panose="02020603050405020304" pitchFamily="18" charset="0"/>
              </a:rPr>
              <a:t>中长度为</a:t>
            </a:r>
            <a:r>
              <a:rPr lang="en-US" altLang="zh-CN" sz="2800" b="1" dirty="0">
                <a:latin typeface="Times New Roman" panose="02020603050405020304" pitchFamily="18" charset="0"/>
              </a:rPr>
              <a:t>1, 2, 3, 4</a:t>
            </a:r>
            <a:r>
              <a:rPr lang="zh-CN" altLang="en-US" sz="2800" b="1" dirty="0">
                <a:latin typeface="Times New Roman" panose="02020603050405020304" pitchFamily="18" charset="0"/>
              </a:rPr>
              <a:t>的通路各有多少条？其中回路分别为多少条？</a:t>
            </a:r>
          </a:p>
          <a:p>
            <a:pPr marL="609600" indent="-609600">
              <a:buFont typeface="Wingdings" panose="05000000000000000000" pitchFamily="2" charset="2"/>
              <a:buNone/>
            </a:pPr>
            <a:r>
              <a:rPr lang="en-US" altLang="zh-CN" sz="2800" b="1" dirty="0">
                <a:latin typeface="Times New Roman" panose="02020603050405020304" pitchFamily="18" charset="0"/>
              </a:rPr>
              <a:t>(2) </a:t>
            </a:r>
            <a:r>
              <a:rPr lang="en-US" altLang="zh-CN" sz="2800" b="1" i="1" dirty="0">
                <a:latin typeface="Times New Roman" panose="02020603050405020304" pitchFamily="18" charset="0"/>
              </a:rPr>
              <a:t>D</a:t>
            </a:r>
            <a:r>
              <a:rPr lang="zh-CN" altLang="en-US" sz="2800" b="1" dirty="0">
                <a:latin typeface="Times New Roman" panose="02020603050405020304" pitchFamily="18" charset="0"/>
              </a:rPr>
              <a:t>中长度小于或等于</a:t>
            </a:r>
            <a:r>
              <a:rPr lang="en-US" altLang="zh-CN" sz="2800" b="1" dirty="0">
                <a:latin typeface="Times New Roman" panose="02020603050405020304" pitchFamily="18" charset="0"/>
              </a:rPr>
              <a:t>4</a:t>
            </a:r>
            <a:r>
              <a:rPr lang="zh-CN" altLang="en-US" sz="2800" b="1" dirty="0">
                <a:latin typeface="Times New Roman" panose="02020603050405020304" pitchFamily="18" charset="0"/>
              </a:rPr>
              <a:t>的通路为多少条？其中有多少条回路？ </a:t>
            </a:r>
          </a:p>
        </p:txBody>
      </p:sp>
      <p:pic>
        <p:nvPicPr>
          <p:cNvPr id="107525" name="Picture 9"/>
          <p:cNvPicPr>
            <a:picLocks noChangeAspect="1" noChangeArrowheads="1"/>
          </p:cNvPicPr>
          <p:nvPr/>
        </p:nvPicPr>
        <p:blipFill>
          <a:blip r:embed="rId2">
            <a:extLst>
              <a:ext uri="{28A0092B-C50C-407E-A947-70E740481C1C}">
                <a14:useLocalDpi xmlns:a14="http://schemas.microsoft.com/office/drawing/2010/main" val="0"/>
              </a:ext>
            </a:extLst>
          </a:blip>
          <a:srcRect l="2682" r="8105"/>
          <a:stretch>
            <a:fillRect/>
          </a:stretch>
        </p:blipFill>
        <p:spPr bwMode="auto">
          <a:xfrm>
            <a:off x="536575" y="3952875"/>
            <a:ext cx="3168650"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EDADE56-8187-4CB3-BED8-044082724174}" type="slidenum">
              <a:rPr lang="en-US" altLang="zh-CN" sz="1200">
                <a:latin typeface="Arial Black" panose="020B0A04020102020204" pitchFamily="34" charset="0"/>
              </a:rPr>
              <a:pPr>
                <a:spcBef>
                  <a:spcPct val="0"/>
                </a:spcBef>
                <a:buClrTx/>
                <a:buSzTx/>
                <a:buFontTx/>
                <a:buNone/>
              </a:pPr>
              <a:t>56</a:t>
            </a:fld>
            <a:endParaRPr lang="en-US" altLang="zh-CN" sz="1200">
              <a:latin typeface="Arial Black" panose="020B0A04020102020204" pitchFamily="34" charset="0"/>
            </a:endParaRPr>
          </a:p>
        </p:txBody>
      </p:sp>
      <p:sp>
        <p:nvSpPr>
          <p:cNvPr id="108547" name="Rectangle 2"/>
          <p:cNvSpPr>
            <a:spLocks noGrp="1" noChangeArrowheads="1"/>
          </p:cNvSpPr>
          <p:nvPr>
            <p:ph type="title"/>
          </p:nvPr>
        </p:nvSpPr>
        <p:spPr>
          <a:xfrm>
            <a:off x="377584" y="131064"/>
            <a:ext cx="8229600" cy="1219200"/>
          </a:xfrm>
        </p:spPr>
        <p:txBody>
          <a:bodyPr/>
          <a:lstStyle/>
          <a:p>
            <a:r>
              <a:rPr lang="zh-CN" altLang="en-US" b="1" dirty="0">
                <a:solidFill>
                  <a:schemeClr val="bg2"/>
                </a:solidFill>
                <a:effectLst>
                  <a:outerShdw blurRad="38100" dist="38100" dir="2700000" algn="tl">
                    <a:srgbClr val="000000">
                      <a:alpha val="43137"/>
                    </a:srgbClr>
                  </a:outerShdw>
                </a:effectLst>
              </a:rPr>
              <a:t>例</a:t>
            </a:r>
            <a:r>
              <a:rPr lang="en-US" altLang="zh-CN" b="1" dirty="0">
                <a:solidFill>
                  <a:schemeClr val="bg2"/>
                </a:solidFill>
                <a:effectLst>
                  <a:outerShdw blurRad="38100" dist="38100" dir="2700000" algn="tl">
                    <a:srgbClr val="000000">
                      <a:alpha val="43137"/>
                    </a:srgbClr>
                  </a:outerShdw>
                </a:effectLst>
                <a:latin typeface="Times New Roman" panose="02020603050405020304" pitchFamily="18" charset="0"/>
              </a:rPr>
              <a:t>(</a:t>
            </a:r>
            <a:r>
              <a:rPr lang="zh-CN" altLang="en-US" b="1" dirty="0">
                <a:solidFill>
                  <a:schemeClr val="bg2"/>
                </a:solidFill>
                <a:effectLst>
                  <a:outerShdw blurRad="38100" dist="38100" dir="2700000" algn="tl">
                    <a:srgbClr val="000000">
                      <a:alpha val="43137"/>
                    </a:srgbClr>
                  </a:outerShdw>
                </a:effectLst>
                <a:latin typeface="Times New Roman" panose="02020603050405020304" pitchFamily="18" charset="0"/>
              </a:rPr>
              <a:t>续</a:t>
            </a:r>
            <a:r>
              <a:rPr lang="en-US" altLang="zh-CN" b="1" dirty="0">
                <a:solidFill>
                  <a:schemeClr val="bg2"/>
                </a:solidFill>
                <a:effectLst>
                  <a:outerShdw blurRad="38100" dist="38100" dir="2700000" algn="tl">
                    <a:srgbClr val="000000">
                      <a:alpha val="43137"/>
                    </a:srgbClr>
                  </a:outerShdw>
                </a:effectLst>
                <a:latin typeface="Times New Roman" panose="02020603050405020304" pitchFamily="18" charset="0"/>
              </a:rPr>
              <a:t>)</a:t>
            </a:r>
          </a:p>
        </p:txBody>
      </p:sp>
      <p:sp>
        <p:nvSpPr>
          <p:cNvPr id="108548" name="Rectangle 3"/>
          <p:cNvSpPr>
            <a:spLocks noGrp="1" noChangeArrowheads="1"/>
          </p:cNvSpPr>
          <p:nvPr>
            <p:ph type="body" idx="1"/>
          </p:nvPr>
        </p:nvSpPr>
        <p:spPr>
          <a:xfrm>
            <a:off x="381000" y="1524000"/>
            <a:ext cx="8229600" cy="4343400"/>
          </a:xfrm>
          <a:solidFill>
            <a:srgbClr val="D9F1FF"/>
          </a:solidFill>
          <a:ln w="28575">
            <a:solidFill>
              <a:srgbClr val="003399"/>
            </a:solidFill>
            <a:miter lim="800000"/>
            <a:headEnd/>
            <a:tailEnd/>
          </a:ln>
        </p:spPr>
        <p:txBody>
          <a:bodyPr/>
          <a:lstStyle/>
          <a:p>
            <a:pPr>
              <a:buFont typeface="Wingdings" panose="05000000000000000000" pitchFamily="2" charset="2"/>
              <a:buNone/>
            </a:pPr>
            <a:r>
              <a:rPr lang="en-US" altLang="zh-CN" sz="2800" b="1"/>
              <a:t>                                                         </a:t>
            </a:r>
          </a:p>
          <a:p>
            <a:pPr>
              <a:buFont typeface="Wingdings" panose="05000000000000000000" pitchFamily="2" charset="2"/>
              <a:buNone/>
            </a:pPr>
            <a:r>
              <a:rPr lang="en-US" altLang="zh-CN" sz="2800" b="1"/>
              <a:t>                                                         </a:t>
            </a:r>
            <a:r>
              <a:rPr lang="zh-CN" altLang="en-US" sz="2400" b="1">
                <a:latin typeface="宋体" panose="02010600030101010101" pitchFamily="2" charset="-122"/>
              </a:rPr>
              <a:t>长度 通路 回路</a:t>
            </a:r>
            <a:r>
              <a:rPr lang="zh-CN" altLang="en-US" sz="2800" b="1"/>
              <a:t>                         </a:t>
            </a:r>
          </a:p>
        </p:txBody>
      </p:sp>
      <p:graphicFrame>
        <p:nvGraphicFramePr>
          <p:cNvPr id="108549" name="Object 4"/>
          <p:cNvGraphicFramePr>
            <a:graphicFrameLocks noChangeAspect="1"/>
          </p:cNvGraphicFramePr>
          <p:nvPr/>
        </p:nvGraphicFramePr>
        <p:xfrm>
          <a:off x="609600" y="1752600"/>
          <a:ext cx="5260975" cy="3784600"/>
        </p:xfrm>
        <a:graphic>
          <a:graphicData uri="http://schemas.openxmlformats.org/presentationml/2006/ole">
            <mc:AlternateContent xmlns:mc="http://schemas.openxmlformats.org/markup-compatibility/2006">
              <mc:Choice xmlns:v="urn:schemas-microsoft-com:vml" Requires="v">
                <p:oleObj spid="_x0000_s108660" name="Equation" r:id="rId3" imgW="2578100" imgH="1854200" progId="Equation.3">
                  <p:embed/>
                </p:oleObj>
              </mc:Choice>
              <mc:Fallback>
                <p:oleObj name="Equation" r:id="rId3" imgW="2578100" imgH="1854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752600"/>
                        <a:ext cx="526097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8965" name="Text Box 5"/>
          <p:cNvSpPr txBox="1">
            <a:spLocks noChangeArrowheads="1"/>
          </p:cNvSpPr>
          <p:nvPr/>
        </p:nvSpPr>
        <p:spPr bwMode="auto">
          <a:xfrm>
            <a:off x="6019800" y="43434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2400" b="1">
                <a:latin typeface="Times New Roman" panose="02020603050405020304" pitchFamily="18" charset="0"/>
              </a:rPr>
              <a:t>合计    </a:t>
            </a:r>
            <a:r>
              <a:rPr lang="en-US" altLang="zh-CN" sz="2400" b="1">
                <a:latin typeface="Times New Roman" panose="02020603050405020304" pitchFamily="18" charset="0"/>
              </a:rPr>
              <a:t>50      8</a:t>
            </a:r>
          </a:p>
        </p:txBody>
      </p:sp>
      <p:sp>
        <p:nvSpPr>
          <p:cNvPr id="168966" name="Text Box 6"/>
          <p:cNvSpPr txBox="1">
            <a:spLocks noChangeArrowheads="1"/>
          </p:cNvSpPr>
          <p:nvPr/>
        </p:nvSpPr>
        <p:spPr bwMode="auto">
          <a:xfrm>
            <a:off x="6248400" y="2514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a:latin typeface="Times New Roman" panose="02020603050405020304" pitchFamily="18" charset="0"/>
              </a:rPr>
              <a:t>1</a:t>
            </a:r>
          </a:p>
        </p:txBody>
      </p:sp>
      <p:sp>
        <p:nvSpPr>
          <p:cNvPr id="168967" name="Text Box 7"/>
          <p:cNvSpPr txBox="1">
            <a:spLocks noChangeArrowheads="1"/>
          </p:cNvSpPr>
          <p:nvPr/>
        </p:nvSpPr>
        <p:spPr bwMode="auto">
          <a:xfrm>
            <a:off x="7010400" y="25146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a:latin typeface="Times New Roman" panose="02020603050405020304" pitchFamily="18" charset="0"/>
              </a:rPr>
              <a:t>8       1</a:t>
            </a:r>
          </a:p>
        </p:txBody>
      </p:sp>
      <p:sp>
        <p:nvSpPr>
          <p:cNvPr id="168968" name="Text Box 8"/>
          <p:cNvSpPr txBox="1">
            <a:spLocks noChangeArrowheads="1"/>
          </p:cNvSpPr>
          <p:nvPr/>
        </p:nvSpPr>
        <p:spPr bwMode="auto">
          <a:xfrm>
            <a:off x="6248400" y="2895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a:latin typeface="Times New Roman" panose="02020603050405020304" pitchFamily="18" charset="0"/>
              </a:rPr>
              <a:t>2</a:t>
            </a:r>
          </a:p>
        </p:txBody>
      </p:sp>
      <p:sp>
        <p:nvSpPr>
          <p:cNvPr id="168969" name="Text Box 9"/>
          <p:cNvSpPr txBox="1">
            <a:spLocks noChangeArrowheads="1"/>
          </p:cNvSpPr>
          <p:nvPr/>
        </p:nvSpPr>
        <p:spPr bwMode="auto">
          <a:xfrm>
            <a:off x="6934200" y="28956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a:latin typeface="Times New Roman" panose="02020603050405020304" pitchFamily="18" charset="0"/>
              </a:rPr>
              <a:t>11      3</a:t>
            </a:r>
          </a:p>
        </p:txBody>
      </p:sp>
      <p:sp>
        <p:nvSpPr>
          <p:cNvPr id="168970" name="Text Box 10"/>
          <p:cNvSpPr txBox="1">
            <a:spLocks noChangeArrowheads="1"/>
          </p:cNvSpPr>
          <p:nvPr/>
        </p:nvSpPr>
        <p:spPr bwMode="auto">
          <a:xfrm>
            <a:off x="6248400" y="33528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a:latin typeface="Times New Roman" panose="02020603050405020304" pitchFamily="18" charset="0"/>
              </a:rPr>
              <a:t>3</a:t>
            </a:r>
          </a:p>
        </p:txBody>
      </p:sp>
      <p:sp>
        <p:nvSpPr>
          <p:cNvPr id="168971" name="Text Box 11"/>
          <p:cNvSpPr txBox="1">
            <a:spLocks noChangeArrowheads="1"/>
          </p:cNvSpPr>
          <p:nvPr/>
        </p:nvSpPr>
        <p:spPr bwMode="auto">
          <a:xfrm>
            <a:off x="6934200" y="33528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a:latin typeface="Times New Roman" panose="02020603050405020304" pitchFamily="18" charset="0"/>
              </a:rPr>
              <a:t>14      1</a:t>
            </a:r>
          </a:p>
        </p:txBody>
      </p:sp>
      <p:sp>
        <p:nvSpPr>
          <p:cNvPr id="168972" name="Text Box 12"/>
          <p:cNvSpPr txBox="1">
            <a:spLocks noChangeArrowheads="1"/>
          </p:cNvSpPr>
          <p:nvPr/>
        </p:nvSpPr>
        <p:spPr bwMode="auto">
          <a:xfrm>
            <a:off x="6248400" y="3810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a:latin typeface="Times New Roman" panose="02020603050405020304" pitchFamily="18" charset="0"/>
              </a:rPr>
              <a:t>4</a:t>
            </a:r>
          </a:p>
        </p:txBody>
      </p:sp>
      <p:sp>
        <p:nvSpPr>
          <p:cNvPr id="168973" name="Text Box 13"/>
          <p:cNvSpPr txBox="1">
            <a:spLocks noChangeArrowheads="1"/>
          </p:cNvSpPr>
          <p:nvPr/>
        </p:nvSpPr>
        <p:spPr bwMode="auto">
          <a:xfrm>
            <a:off x="6934200" y="38100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a:latin typeface="Times New Roman" panose="02020603050405020304" pitchFamily="18" charset="0"/>
              </a:rPr>
              <a:t>17      3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8966"/>
                                        </p:tgtEl>
                                        <p:attrNameLst>
                                          <p:attrName>style.visibility</p:attrName>
                                        </p:attrNameLst>
                                      </p:cBhvr>
                                      <p:to>
                                        <p:strVal val="visible"/>
                                      </p:to>
                                    </p:set>
                                    <p:anim calcmode="lin" valueType="num">
                                      <p:cBhvr additive="base">
                                        <p:cTn id="7" dur="500" fill="hold"/>
                                        <p:tgtEl>
                                          <p:spTgt spid="168966"/>
                                        </p:tgtEl>
                                        <p:attrNameLst>
                                          <p:attrName>ppt_x</p:attrName>
                                        </p:attrNameLst>
                                      </p:cBhvr>
                                      <p:tavLst>
                                        <p:tav tm="0">
                                          <p:val>
                                            <p:strVal val="0-#ppt_w/2"/>
                                          </p:val>
                                        </p:tav>
                                        <p:tav tm="100000">
                                          <p:val>
                                            <p:strVal val="#ppt_x"/>
                                          </p:val>
                                        </p:tav>
                                      </p:tavLst>
                                    </p:anim>
                                    <p:anim calcmode="lin" valueType="num">
                                      <p:cBhvr additive="base">
                                        <p:cTn id="8" dur="500" fill="hold"/>
                                        <p:tgtEl>
                                          <p:spTgt spid="1689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8967"/>
                                        </p:tgtEl>
                                        <p:attrNameLst>
                                          <p:attrName>style.visibility</p:attrName>
                                        </p:attrNameLst>
                                      </p:cBhvr>
                                      <p:to>
                                        <p:strVal val="visible"/>
                                      </p:to>
                                    </p:set>
                                    <p:anim calcmode="lin" valueType="num">
                                      <p:cBhvr additive="base">
                                        <p:cTn id="13" dur="500" fill="hold"/>
                                        <p:tgtEl>
                                          <p:spTgt spid="168967"/>
                                        </p:tgtEl>
                                        <p:attrNameLst>
                                          <p:attrName>ppt_x</p:attrName>
                                        </p:attrNameLst>
                                      </p:cBhvr>
                                      <p:tavLst>
                                        <p:tav tm="0">
                                          <p:val>
                                            <p:strVal val="0-#ppt_w/2"/>
                                          </p:val>
                                        </p:tav>
                                        <p:tav tm="100000">
                                          <p:val>
                                            <p:strVal val="#ppt_x"/>
                                          </p:val>
                                        </p:tav>
                                      </p:tavLst>
                                    </p:anim>
                                    <p:anim calcmode="lin" valueType="num">
                                      <p:cBhvr additive="base">
                                        <p:cTn id="14" dur="500" fill="hold"/>
                                        <p:tgtEl>
                                          <p:spTgt spid="16896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8968"/>
                                        </p:tgtEl>
                                        <p:attrNameLst>
                                          <p:attrName>style.visibility</p:attrName>
                                        </p:attrNameLst>
                                      </p:cBhvr>
                                      <p:to>
                                        <p:strVal val="visible"/>
                                      </p:to>
                                    </p:set>
                                    <p:anim calcmode="lin" valueType="num">
                                      <p:cBhvr additive="base">
                                        <p:cTn id="19" dur="500" fill="hold"/>
                                        <p:tgtEl>
                                          <p:spTgt spid="168968"/>
                                        </p:tgtEl>
                                        <p:attrNameLst>
                                          <p:attrName>ppt_x</p:attrName>
                                        </p:attrNameLst>
                                      </p:cBhvr>
                                      <p:tavLst>
                                        <p:tav tm="0">
                                          <p:val>
                                            <p:strVal val="0-#ppt_w/2"/>
                                          </p:val>
                                        </p:tav>
                                        <p:tav tm="100000">
                                          <p:val>
                                            <p:strVal val="#ppt_x"/>
                                          </p:val>
                                        </p:tav>
                                      </p:tavLst>
                                    </p:anim>
                                    <p:anim calcmode="lin" valueType="num">
                                      <p:cBhvr additive="base">
                                        <p:cTn id="20" dur="500" fill="hold"/>
                                        <p:tgtEl>
                                          <p:spTgt spid="16896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8969"/>
                                        </p:tgtEl>
                                        <p:attrNameLst>
                                          <p:attrName>style.visibility</p:attrName>
                                        </p:attrNameLst>
                                      </p:cBhvr>
                                      <p:to>
                                        <p:strVal val="visible"/>
                                      </p:to>
                                    </p:set>
                                    <p:anim calcmode="lin" valueType="num">
                                      <p:cBhvr additive="base">
                                        <p:cTn id="25" dur="500" fill="hold"/>
                                        <p:tgtEl>
                                          <p:spTgt spid="168969"/>
                                        </p:tgtEl>
                                        <p:attrNameLst>
                                          <p:attrName>ppt_x</p:attrName>
                                        </p:attrNameLst>
                                      </p:cBhvr>
                                      <p:tavLst>
                                        <p:tav tm="0">
                                          <p:val>
                                            <p:strVal val="0-#ppt_w/2"/>
                                          </p:val>
                                        </p:tav>
                                        <p:tav tm="100000">
                                          <p:val>
                                            <p:strVal val="#ppt_x"/>
                                          </p:val>
                                        </p:tav>
                                      </p:tavLst>
                                    </p:anim>
                                    <p:anim calcmode="lin" valueType="num">
                                      <p:cBhvr additive="base">
                                        <p:cTn id="26" dur="500" fill="hold"/>
                                        <p:tgtEl>
                                          <p:spTgt spid="16896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8970"/>
                                        </p:tgtEl>
                                        <p:attrNameLst>
                                          <p:attrName>style.visibility</p:attrName>
                                        </p:attrNameLst>
                                      </p:cBhvr>
                                      <p:to>
                                        <p:strVal val="visible"/>
                                      </p:to>
                                    </p:set>
                                    <p:anim calcmode="lin" valueType="num">
                                      <p:cBhvr additive="base">
                                        <p:cTn id="31" dur="500" fill="hold"/>
                                        <p:tgtEl>
                                          <p:spTgt spid="168970"/>
                                        </p:tgtEl>
                                        <p:attrNameLst>
                                          <p:attrName>ppt_x</p:attrName>
                                        </p:attrNameLst>
                                      </p:cBhvr>
                                      <p:tavLst>
                                        <p:tav tm="0">
                                          <p:val>
                                            <p:strVal val="0-#ppt_w/2"/>
                                          </p:val>
                                        </p:tav>
                                        <p:tav tm="100000">
                                          <p:val>
                                            <p:strVal val="#ppt_x"/>
                                          </p:val>
                                        </p:tav>
                                      </p:tavLst>
                                    </p:anim>
                                    <p:anim calcmode="lin" valueType="num">
                                      <p:cBhvr additive="base">
                                        <p:cTn id="32" dur="500" fill="hold"/>
                                        <p:tgtEl>
                                          <p:spTgt spid="16897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8971"/>
                                        </p:tgtEl>
                                        <p:attrNameLst>
                                          <p:attrName>style.visibility</p:attrName>
                                        </p:attrNameLst>
                                      </p:cBhvr>
                                      <p:to>
                                        <p:strVal val="visible"/>
                                      </p:to>
                                    </p:set>
                                    <p:anim calcmode="lin" valueType="num">
                                      <p:cBhvr additive="base">
                                        <p:cTn id="37" dur="500" fill="hold"/>
                                        <p:tgtEl>
                                          <p:spTgt spid="168971"/>
                                        </p:tgtEl>
                                        <p:attrNameLst>
                                          <p:attrName>ppt_x</p:attrName>
                                        </p:attrNameLst>
                                      </p:cBhvr>
                                      <p:tavLst>
                                        <p:tav tm="0">
                                          <p:val>
                                            <p:strVal val="0-#ppt_w/2"/>
                                          </p:val>
                                        </p:tav>
                                        <p:tav tm="100000">
                                          <p:val>
                                            <p:strVal val="#ppt_x"/>
                                          </p:val>
                                        </p:tav>
                                      </p:tavLst>
                                    </p:anim>
                                    <p:anim calcmode="lin" valueType="num">
                                      <p:cBhvr additive="base">
                                        <p:cTn id="38" dur="500" fill="hold"/>
                                        <p:tgtEl>
                                          <p:spTgt spid="16897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8972"/>
                                        </p:tgtEl>
                                        <p:attrNameLst>
                                          <p:attrName>style.visibility</p:attrName>
                                        </p:attrNameLst>
                                      </p:cBhvr>
                                      <p:to>
                                        <p:strVal val="visible"/>
                                      </p:to>
                                    </p:set>
                                    <p:anim calcmode="lin" valueType="num">
                                      <p:cBhvr additive="base">
                                        <p:cTn id="43" dur="500" fill="hold"/>
                                        <p:tgtEl>
                                          <p:spTgt spid="168972"/>
                                        </p:tgtEl>
                                        <p:attrNameLst>
                                          <p:attrName>ppt_x</p:attrName>
                                        </p:attrNameLst>
                                      </p:cBhvr>
                                      <p:tavLst>
                                        <p:tav tm="0">
                                          <p:val>
                                            <p:strVal val="0-#ppt_w/2"/>
                                          </p:val>
                                        </p:tav>
                                        <p:tav tm="100000">
                                          <p:val>
                                            <p:strVal val="#ppt_x"/>
                                          </p:val>
                                        </p:tav>
                                      </p:tavLst>
                                    </p:anim>
                                    <p:anim calcmode="lin" valueType="num">
                                      <p:cBhvr additive="base">
                                        <p:cTn id="44" dur="500" fill="hold"/>
                                        <p:tgtEl>
                                          <p:spTgt spid="168972"/>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68973"/>
                                        </p:tgtEl>
                                        <p:attrNameLst>
                                          <p:attrName>style.visibility</p:attrName>
                                        </p:attrNameLst>
                                      </p:cBhvr>
                                      <p:to>
                                        <p:strVal val="visible"/>
                                      </p:to>
                                    </p:set>
                                    <p:anim calcmode="lin" valueType="num">
                                      <p:cBhvr additive="base">
                                        <p:cTn id="49" dur="500" fill="hold"/>
                                        <p:tgtEl>
                                          <p:spTgt spid="168973"/>
                                        </p:tgtEl>
                                        <p:attrNameLst>
                                          <p:attrName>ppt_x</p:attrName>
                                        </p:attrNameLst>
                                      </p:cBhvr>
                                      <p:tavLst>
                                        <p:tav tm="0">
                                          <p:val>
                                            <p:strVal val="0-#ppt_w/2"/>
                                          </p:val>
                                        </p:tav>
                                        <p:tav tm="100000">
                                          <p:val>
                                            <p:strVal val="#ppt_x"/>
                                          </p:val>
                                        </p:tav>
                                      </p:tavLst>
                                    </p:anim>
                                    <p:anim calcmode="lin" valueType="num">
                                      <p:cBhvr additive="base">
                                        <p:cTn id="50" dur="500" fill="hold"/>
                                        <p:tgtEl>
                                          <p:spTgt spid="168973"/>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68965"/>
                                        </p:tgtEl>
                                        <p:attrNameLst>
                                          <p:attrName>style.visibility</p:attrName>
                                        </p:attrNameLst>
                                      </p:cBhvr>
                                      <p:to>
                                        <p:strVal val="visible"/>
                                      </p:to>
                                    </p:set>
                                    <p:anim calcmode="lin" valueType="num">
                                      <p:cBhvr additive="base">
                                        <p:cTn id="55" dur="500" fill="hold"/>
                                        <p:tgtEl>
                                          <p:spTgt spid="168965"/>
                                        </p:tgtEl>
                                        <p:attrNameLst>
                                          <p:attrName>ppt_x</p:attrName>
                                        </p:attrNameLst>
                                      </p:cBhvr>
                                      <p:tavLst>
                                        <p:tav tm="0">
                                          <p:val>
                                            <p:strVal val="0-#ppt_w/2"/>
                                          </p:val>
                                        </p:tav>
                                        <p:tav tm="100000">
                                          <p:val>
                                            <p:strVal val="#ppt_x"/>
                                          </p:val>
                                        </p:tav>
                                      </p:tavLst>
                                    </p:anim>
                                    <p:anim calcmode="lin" valueType="num">
                                      <p:cBhvr additive="base">
                                        <p:cTn id="56" dur="500" fill="hold"/>
                                        <p:tgtEl>
                                          <p:spTgt spid="1689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5" grpId="0" autoUpdateAnimBg="0"/>
      <p:bldP spid="168966" grpId="0" autoUpdateAnimBg="0"/>
      <p:bldP spid="168967" grpId="0" autoUpdateAnimBg="0"/>
      <p:bldP spid="168968" grpId="0" autoUpdateAnimBg="0"/>
      <p:bldP spid="168969" grpId="0" autoUpdateAnimBg="0"/>
      <p:bldP spid="168970" grpId="0" autoUpdateAnimBg="0"/>
      <p:bldP spid="168971" grpId="0" autoUpdateAnimBg="0"/>
      <p:bldP spid="168972" grpId="0" autoUpdateAnimBg="0"/>
      <p:bldP spid="168973"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684FD2F-DEFB-4933-A0ED-37C48B4F4485}" type="slidenum">
              <a:rPr lang="en-US" altLang="zh-CN" sz="1200">
                <a:latin typeface="Arial Black" panose="020B0A04020102020204" pitchFamily="34" charset="0"/>
              </a:rPr>
              <a:pPr>
                <a:spcBef>
                  <a:spcPct val="0"/>
                </a:spcBef>
                <a:buClrTx/>
                <a:buSzTx/>
                <a:buFontTx/>
                <a:buNone/>
              </a:pPr>
              <a:t>57</a:t>
            </a:fld>
            <a:endParaRPr lang="en-US" altLang="zh-CN" sz="1200">
              <a:latin typeface="Arial Black" panose="020B0A04020102020204" pitchFamily="34" charset="0"/>
            </a:endParaRPr>
          </a:p>
        </p:txBody>
      </p:sp>
      <p:sp>
        <p:nvSpPr>
          <p:cNvPr id="169986" name="Rectangle 2"/>
          <p:cNvSpPr>
            <a:spLocks noGrp="1" noChangeArrowheads="1"/>
          </p:cNvSpPr>
          <p:nvPr>
            <p:ph type="title"/>
          </p:nvPr>
        </p:nvSpPr>
        <p:spPr>
          <a:xfrm>
            <a:off x="395288" y="224632"/>
            <a:ext cx="8002587" cy="795338"/>
          </a:xfrm>
        </p:spPr>
        <p:txBody>
          <a:bodyPr/>
          <a:lstStyle/>
          <a:p>
            <a:pPr>
              <a:defRPr/>
            </a:pPr>
            <a:r>
              <a:rPr lang="zh-CN" altLang="en-US" b="1" dirty="0">
                <a:solidFill>
                  <a:srgbClr val="A50021"/>
                </a:solidFill>
                <a:effectLst>
                  <a:outerShdw blurRad="38100" dist="38100" dir="2700000" algn="tl">
                    <a:srgbClr val="C0C0C0"/>
                  </a:outerShdw>
                </a:effectLst>
                <a:latin typeface="宋体" charset="-122"/>
              </a:rPr>
              <a:t>有向图的可达矩阵</a:t>
            </a:r>
          </a:p>
        </p:txBody>
      </p:sp>
      <p:sp>
        <p:nvSpPr>
          <p:cNvPr id="109572" name="Rectangle 3"/>
          <p:cNvSpPr>
            <a:spLocks noGrp="1" noChangeArrowheads="1"/>
          </p:cNvSpPr>
          <p:nvPr>
            <p:ph type="body" idx="1"/>
          </p:nvPr>
        </p:nvSpPr>
        <p:spPr>
          <a:xfrm>
            <a:off x="685800" y="6605588"/>
            <a:ext cx="8229600" cy="252412"/>
          </a:xfrm>
        </p:spPr>
        <p:txBody>
          <a:bodyPr/>
          <a:lstStyle/>
          <a:p>
            <a:pPr algn="just">
              <a:lnSpc>
                <a:spcPct val="90000"/>
              </a:lnSpc>
              <a:buFont typeface="Wingdings" panose="05000000000000000000" pitchFamily="2" charset="2"/>
              <a:buNone/>
            </a:pPr>
            <a:r>
              <a:rPr lang="en-US" altLang="zh-CN" sz="2800" b="1">
                <a:latin typeface="Times New Roman" panose="02020603050405020304" pitchFamily="18" charset="0"/>
              </a:rPr>
              <a:t> </a:t>
            </a:r>
          </a:p>
        </p:txBody>
      </p:sp>
      <p:grpSp>
        <p:nvGrpSpPr>
          <p:cNvPr id="109574" name="Group 8"/>
          <p:cNvGrpSpPr>
            <a:grpSpLocks/>
          </p:cNvGrpSpPr>
          <p:nvPr/>
        </p:nvGrpSpPr>
        <p:grpSpPr bwMode="auto">
          <a:xfrm>
            <a:off x="395288" y="1484313"/>
            <a:ext cx="8077200" cy="4240212"/>
            <a:chOff x="249" y="1071"/>
            <a:chExt cx="5088" cy="2671"/>
          </a:xfrm>
        </p:grpSpPr>
        <p:graphicFrame>
          <p:nvGraphicFramePr>
            <p:cNvPr id="109575" name="Object 5"/>
            <p:cNvGraphicFramePr>
              <a:graphicFrameLocks noChangeAspect="1"/>
            </p:cNvGraphicFramePr>
            <p:nvPr/>
          </p:nvGraphicFramePr>
          <p:xfrm>
            <a:off x="1304" y="1481"/>
            <a:ext cx="1782" cy="600"/>
          </p:xfrm>
          <a:graphic>
            <a:graphicData uri="http://schemas.openxmlformats.org/presentationml/2006/ole">
              <mc:AlternateContent xmlns:mc="http://schemas.openxmlformats.org/markup-compatibility/2006">
                <mc:Choice xmlns:v="urn:schemas-microsoft-com:vml" Requires="v">
                  <p:oleObj spid="_x0000_s109678" name="公式" r:id="rId4" imgW="1269449" imgH="431613" progId="Equation.3">
                    <p:embed/>
                  </p:oleObj>
                </mc:Choice>
                <mc:Fallback>
                  <p:oleObj name="公式" r:id="rId4" imgW="1269449" imgH="431613"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4" y="1481"/>
                          <a:ext cx="1782"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9576" name="Text Box 6"/>
            <p:cNvSpPr txBox="1">
              <a:spLocks noChangeArrowheads="1"/>
            </p:cNvSpPr>
            <p:nvPr/>
          </p:nvSpPr>
          <p:spPr bwMode="auto">
            <a:xfrm>
              <a:off x="249" y="1071"/>
              <a:ext cx="5088" cy="2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b="1" dirty="0">
                  <a:solidFill>
                    <a:srgbClr val="C00000"/>
                  </a:solidFill>
                  <a:effectLst>
                    <a:outerShdw blurRad="38100" dist="38100" dir="2700000" algn="tl">
                      <a:srgbClr val="000000">
                        <a:alpha val="43137"/>
                      </a:srgbClr>
                    </a:outerShdw>
                  </a:effectLst>
                  <a:latin typeface="Times New Roman" panose="02020603050405020304" pitchFamily="18" charset="0"/>
                </a:rPr>
                <a:t>定义</a:t>
              </a:r>
              <a:r>
                <a:rPr lang="zh-CN" altLang="en-US" sz="2800" b="1" dirty="0">
                  <a:latin typeface="Times New Roman" panose="02020603050405020304" pitchFamily="18" charset="0"/>
                </a:rPr>
                <a:t>  设</a:t>
              </a:r>
              <a:r>
                <a:rPr lang="en-US" altLang="zh-CN" sz="2800" b="1" i="1" dirty="0">
                  <a:latin typeface="Times New Roman" panose="02020603050405020304" pitchFamily="18" charset="0"/>
                </a:rPr>
                <a:t>D</a:t>
              </a:r>
              <a:r>
                <a:rPr lang="en-US" altLang="zh-CN" sz="2800" b="1" dirty="0">
                  <a:latin typeface="Times New Roman" panose="02020603050405020304" pitchFamily="18" charset="0"/>
                </a:rPr>
                <a:t>=&lt;</a:t>
              </a:r>
              <a:r>
                <a:rPr lang="en-US" altLang="zh-CN" sz="2800" b="1" i="1" dirty="0">
                  <a:latin typeface="Times New Roman" panose="02020603050405020304" pitchFamily="18" charset="0"/>
                </a:rPr>
                <a:t>V</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E</a:t>
              </a:r>
              <a:r>
                <a:rPr lang="en-US" altLang="zh-CN" sz="2800" b="1" dirty="0">
                  <a:latin typeface="Times New Roman" panose="02020603050405020304" pitchFamily="18" charset="0"/>
                </a:rPr>
                <a:t>&gt;</a:t>
              </a:r>
              <a:r>
                <a:rPr lang="zh-CN" altLang="en-US" sz="2800" b="1" dirty="0">
                  <a:latin typeface="Times New Roman" panose="02020603050405020304" pitchFamily="18" charset="0"/>
                </a:rPr>
                <a:t>为有向图</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V</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v</a:t>
              </a:r>
              <a:r>
                <a:rPr lang="en-US" altLang="zh-CN" sz="2800" b="1" baseline="-30000" dirty="0">
                  <a:latin typeface="Times New Roman" panose="02020603050405020304" pitchFamily="18" charset="0"/>
                </a:rPr>
                <a:t>1</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v</a:t>
              </a:r>
              <a:r>
                <a:rPr lang="en-US" altLang="zh-CN" sz="2800" b="1" baseline="-30000" dirty="0">
                  <a:latin typeface="Times New Roman" panose="02020603050405020304" pitchFamily="18" charset="0"/>
                </a:rPr>
                <a:t>2</a:t>
              </a:r>
              <a:r>
                <a:rPr lang="en-US" altLang="zh-CN" sz="2800" b="1" dirty="0">
                  <a:latin typeface="Times New Roman" panose="02020603050405020304" pitchFamily="18" charset="0"/>
                </a:rPr>
                <a:t>, …, </a:t>
              </a:r>
              <a:r>
                <a:rPr lang="en-US" altLang="zh-CN" sz="2800" b="1" i="1" dirty="0" err="1">
                  <a:latin typeface="Times New Roman" panose="02020603050405020304" pitchFamily="18" charset="0"/>
                </a:rPr>
                <a:t>v</a:t>
              </a:r>
              <a:r>
                <a:rPr lang="en-US" altLang="zh-CN" sz="2800" b="1" i="1" baseline="-30000" dirty="0" err="1">
                  <a:latin typeface="Times New Roman" panose="02020603050405020304" pitchFamily="18" charset="0"/>
                </a:rPr>
                <a:t>n</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令</a:t>
              </a:r>
            </a:p>
            <a:p>
              <a:pPr algn="just" eaLnBrk="1" hangingPunct="1">
                <a:buFont typeface="Wingdings" panose="05000000000000000000" pitchFamily="2" charset="2"/>
                <a:buNone/>
              </a:pPr>
              <a:r>
                <a:rPr lang="zh-CN" altLang="en-US" sz="2800" b="1" dirty="0">
                  <a:latin typeface="Times New Roman" panose="02020603050405020304" pitchFamily="18" charset="0"/>
                </a:rPr>
                <a:t>     </a:t>
              </a:r>
            </a:p>
            <a:p>
              <a:pPr algn="just" eaLnBrk="1" hangingPunct="1">
                <a:buFont typeface="Wingdings" panose="05000000000000000000" pitchFamily="2" charset="2"/>
                <a:buNone/>
              </a:pPr>
              <a:endParaRPr lang="zh-CN" altLang="en-US" sz="2800" b="1" dirty="0">
                <a:latin typeface="Times New Roman" panose="02020603050405020304" pitchFamily="18" charset="0"/>
              </a:endParaRPr>
            </a:p>
            <a:p>
              <a:pPr algn="just" eaLnBrk="1" hangingPunct="1">
                <a:buFont typeface="Wingdings" panose="05000000000000000000" pitchFamily="2" charset="2"/>
                <a:buNone/>
              </a:pPr>
              <a:r>
                <a:rPr lang="zh-CN" altLang="en-US" sz="2800" b="1" dirty="0">
                  <a:latin typeface="Times New Roman" panose="02020603050405020304" pitchFamily="18" charset="0"/>
                </a:rPr>
                <a:t>称</a:t>
              </a:r>
              <a:r>
                <a:rPr lang="en-US" altLang="zh-CN" sz="2800" b="1" dirty="0">
                  <a:latin typeface="Times New Roman" panose="02020603050405020304" pitchFamily="18" charset="0"/>
                </a:rPr>
                <a:t>(</a:t>
              </a:r>
              <a:r>
                <a:rPr lang="en-US" altLang="zh-CN" sz="2800" b="1" i="1" dirty="0" err="1">
                  <a:latin typeface="Times New Roman" panose="02020603050405020304" pitchFamily="18" charset="0"/>
                </a:rPr>
                <a:t>p</a:t>
              </a:r>
              <a:r>
                <a:rPr lang="en-US" altLang="zh-CN" sz="2800" b="1" i="1" baseline="-30000" dirty="0" err="1">
                  <a:latin typeface="Times New Roman" panose="02020603050405020304" pitchFamily="18" charset="0"/>
                </a:rPr>
                <a:t>ij</a:t>
              </a:r>
              <a:r>
                <a:rPr lang="en-US" altLang="zh-CN" sz="2800" b="1" dirty="0">
                  <a:latin typeface="Times New Roman" panose="02020603050405020304" pitchFamily="18" charset="0"/>
                </a:rPr>
                <a:t>)</a:t>
              </a:r>
              <a:r>
                <a:rPr lang="en-US" altLang="zh-CN" sz="2800" b="1" i="1" baseline="-30000" dirty="0" err="1">
                  <a:latin typeface="Times New Roman" panose="02020603050405020304" pitchFamily="18" charset="0"/>
                </a:rPr>
                <a:t>n</a:t>
              </a:r>
              <a:r>
                <a:rPr lang="en-US" altLang="zh-CN" sz="2800" b="1" baseline="-30000" dirty="0" err="1">
                  <a:latin typeface="Times New Roman" panose="02020603050405020304" pitchFamily="18" charset="0"/>
                  <a:sym typeface="Symbol" panose="05050102010706020507" pitchFamily="18" charset="2"/>
                </a:rPr>
                <a:t></a:t>
              </a:r>
              <a:r>
                <a:rPr lang="en-US" altLang="zh-CN" sz="2800" b="1" i="1" baseline="-30000" dirty="0" err="1">
                  <a:latin typeface="Times New Roman" panose="02020603050405020304" pitchFamily="18" charset="0"/>
                </a:rPr>
                <a:t>n</a:t>
              </a:r>
              <a:r>
                <a:rPr lang="zh-CN" altLang="en-US" sz="2800" b="1" dirty="0">
                  <a:latin typeface="Times New Roman" panose="02020603050405020304" pitchFamily="18" charset="0"/>
                </a:rPr>
                <a:t>为</a:t>
              </a:r>
              <a:r>
                <a:rPr lang="en-US" altLang="zh-CN" sz="2800" b="1" i="1" dirty="0">
                  <a:solidFill>
                    <a:srgbClr val="C00000"/>
                  </a:solidFill>
                  <a:effectLst>
                    <a:outerShdw blurRad="38100" dist="38100" dir="2700000" algn="tl">
                      <a:srgbClr val="000000">
                        <a:alpha val="43137"/>
                      </a:srgbClr>
                    </a:outerShdw>
                  </a:effectLst>
                  <a:latin typeface="Times New Roman" panose="02020603050405020304" pitchFamily="18" charset="0"/>
                </a:rPr>
                <a:t>D</a:t>
              </a: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rPr>
                <a:t>的可达矩阵</a:t>
              </a:r>
              <a:r>
                <a:rPr lang="zh-CN" altLang="en-US" sz="2800" b="1" dirty="0">
                  <a:latin typeface="Times New Roman" panose="02020603050405020304" pitchFamily="18" charset="0"/>
                </a:rPr>
                <a:t>，记作</a:t>
              </a:r>
              <a:r>
                <a:rPr lang="en-US" altLang="zh-CN" sz="2800" b="1" i="1" dirty="0">
                  <a:latin typeface="Times New Roman" panose="02020603050405020304" pitchFamily="18" charset="0"/>
                </a:rPr>
                <a:t>P</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D</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简记为</a:t>
              </a:r>
              <a:r>
                <a:rPr lang="en-US" altLang="zh-CN" sz="2800" b="1" i="1" dirty="0">
                  <a:latin typeface="Times New Roman" panose="02020603050405020304" pitchFamily="18" charset="0"/>
                </a:rPr>
                <a:t>P</a:t>
              </a:r>
              <a:r>
                <a:rPr lang="zh-CN" altLang="en-US" sz="2800" b="1" i="1" dirty="0">
                  <a:latin typeface="Times New Roman" panose="02020603050405020304" pitchFamily="18" charset="0"/>
                </a:rPr>
                <a:t>。</a:t>
              </a:r>
              <a:endParaRPr lang="en-US" altLang="zh-CN" sz="2800" b="1" dirty="0">
                <a:latin typeface="Times New Roman" panose="02020603050405020304" pitchFamily="18" charset="0"/>
              </a:endParaRPr>
            </a:p>
            <a:p>
              <a:pPr algn="just" eaLnBrk="1" hangingPunct="1">
                <a:buFont typeface="Wingdings" panose="05000000000000000000" pitchFamily="2" charset="2"/>
                <a:buNone/>
              </a:pPr>
              <a:endParaRPr lang="en-US" altLang="zh-CN" sz="2800" b="1" dirty="0">
                <a:latin typeface="Times New Roman" panose="02020603050405020304" pitchFamily="18" charset="0"/>
              </a:endParaRPr>
            </a:p>
            <a:p>
              <a:pPr algn="just" eaLnBrk="1" hangingPunct="1">
                <a:buFont typeface="Wingdings" panose="05000000000000000000" pitchFamily="2" charset="2"/>
                <a:buNone/>
              </a:pPr>
              <a:r>
                <a:rPr lang="zh-CN" altLang="en-US" b="1" dirty="0">
                  <a:solidFill>
                    <a:srgbClr val="3366CC"/>
                  </a:solidFill>
                  <a:latin typeface="Times New Roman" panose="02020603050405020304" pitchFamily="18" charset="0"/>
                </a:rPr>
                <a:t>性质</a:t>
              </a:r>
              <a:r>
                <a:rPr lang="en-US" altLang="zh-CN" b="1" dirty="0">
                  <a:solidFill>
                    <a:srgbClr val="3366CC"/>
                  </a:solidFill>
                  <a:latin typeface="Times New Roman" panose="02020603050405020304" pitchFamily="18" charset="0"/>
                </a:rPr>
                <a:t>:</a:t>
              </a:r>
            </a:p>
            <a:p>
              <a:pPr algn="just" eaLnBrk="1" hangingPunct="1">
                <a:buFont typeface="Wingdings" panose="05000000000000000000" pitchFamily="2" charset="2"/>
                <a:buNone/>
              </a:pP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P</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D</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主对角线上的元素全为</a:t>
              </a:r>
              <a:r>
                <a:rPr lang="en-US" altLang="zh-CN" sz="2800" b="1" dirty="0">
                  <a:latin typeface="Times New Roman" panose="02020603050405020304" pitchFamily="18" charset="0"/>
                </a:rPr>
                <a:t>1</a:t>
              </a:r>
              <a:r>
                <a:rPr lang="zh-CN" altLang="en-US" sz="2800" b="1" dirty="0">
                  <a:latin typeface="Times New Roman" panose="02020603050405020304" pitchFamily="18" charset="0"/>
                </a:rPr>
                <a:t>。</a:t>
              </a:r>
              <a:endParaRPr lang="en-US" altLang="zh-CN" sz="2800" b="1" dirty="0">
                <a:latin typeface="Times New Roman" panose="02020603050405020304" pitchFamily="18" charset="0"/>
              </a:endParaRPr>
            </a:p>
            <a:p>
              <a:pPr algn="just" eaLnBrk="1" hangingPunct="1">
                <a:buFont typeface="Wingdings" panose="05000000000000000000" pitchFamily="2" charset="2"/>
                <a:buNone/>
              </a:pPr>
              <a:r>
                <a:rPr lang="en-US" altLang="zh-CN" sz="2800" b="1" i="1" dirty="0">
                  <a:latin typeface="Times New Roman" panose="02020603050405020304" pitchFamily="18" charset="0"/>
                </a:rPr>
                <a:t>    D</a:t>
              </a:r>
              <a:r>
                <a:rPr lang="zh-CN" altLang="en-US" sz="2800" b="1" dirty="0">
                  <a:latin typeface="Times New Roman" panose="02020603050405020304" pitchFamily="18" charset="0"/>
                </a:rPr>
                <a:t>强连通当且仅当</a:t>
              </a:r>
              <a:r>
                <a:rPr lang="en-US" altLang="zh-CN" sz="2800" b="1" i="1" dirty="0">
                  <a:latin typeface="Times New Roman" panose="02020603050405020304" pitchFamily="18" charset="0"/>
                </a:rPr>
                <a:t>P</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D</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的元素全为</a:t>
              </a:r>
              <a:r>
                <a:rPr lang="en-US" altLang="zh-CN" sz="2800" b="1" dirty="0">
                  <a:latin typeface="Times New Roman" panose="02020603050405020304" pitchFamily="18" charset="0"/>
                </a:rPr>
                <a:t>1</a:t>
              </a:r>
              <a:r>
                <a:rPr lang="zh-CN" altLang="en-US" sz="2800" b="1" dirty="0">
                  <a:latin typeface="Times New Roman" panose="02020603050405020304" pitchFamily="18" charset="0"/>
                </a:rPr>
                <a:t>。</a:t>
              </a:r>
              <a:endParaRPr lang="en-US" altLang="zh-CN" sz="2800" b="1" dirty="0">
                <a:latin typeface="Times New Roman" panose="02020603050405020304" pitchFamily="18" charset="0"/>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2EF805B-2344-4516-AF1E-0990E5D56FC5}" type="slidenum">
              <a:rPr lang="en-US" altLang="zh-CN" sz="1200">
                <a:latin typeface="Arial Black" panose="020B0A04020102020204" pitchFamily="34" charset="0"/>
              </a:rPr>
              <a:pPr>
                <a:spcBef>
                  <a:spcPct val="0"/>
                </a:spcBef>
                <a:buClrTx/>
                <a:buSzTx/>
                <a:buFontTx/>
                <a:buNone/>
              </a:pPr>
              <a:t>58</a:t>
            </a:fld>
            <a:endParaRPr lang="en-US" altLang="zh-CN" sz="1200">
              <a:latin typeface="Arial Black" panose="020B0A04020102020204" pitchFamily="34" charset="0"/>
            </a:endParaRPr>
          </a:p>
        </p:txBody>
      </p:sp>
      <p:sp>
        <p:nvSpPr>
          <p:cNvPr id="171010" name="Rectangle 2"/>
          <p:cNvSpPr>
            <a:spLocks noGrp="1" noChangeArrowheads="1"/>
          </p:cNvSpPr>
          <p:nvPr>
            <p:ph type="title"/>
          </p:nvPr>
        </p:nvSpPr>
        <p:spPr/>
        <p:txBody>
          <a:bodyPr/>
          <a:lstStyle/>
          <a:p>
            <a:pPr>
              <a:defRPr/>
            </a:pPr>
            <a:r>
              <a:rPr lang="zh-CN" altLang="en-US" b="1">
                <a:solidFill>
                  <a:srgbClr val="A50021"/>
                </a:solidFill>
                <a:effectLst>
                  <a:outerShdw blurRad="38100" dist="38100" dir="2700000" algn="tl">
                    <a:srgbClr val="C0C0C0"/>
                  </a:outerShdw>
                </a:effectLst>
                <a:latin typeface="宋体" charset="-122"/>
              </a:rPr>
              <a:t>有向图的可达矩阵</a:t>
            </a:r>
            <a:r>
              <a:rPr lang="en-US" altLang="zh-CN" b="1">
                <a:solidFill>
                  <a:srgbClr val="A50021"/>
                </a:solidFill>
                <a:effectLst>
                  <a:outerShdw blurRad="38100" dist="38100" dir="2700000" algn="tl">
                    <a:srgbClr val="C0C0C0"/>
                  </a:outerShdw>
                </a:effectLst>
                <a:latin typeface="宋体" charset="-122"/>
              </a:rPr>
              <a:t>(</a:t>
            </a:r>
            <a:r>
              <a:rPr lang="zh-CN" altLang="en-US" b="1">
                <a:solidFill>
                  <a:srgbClr val="A50021"/>
                </a:solidFill>
                <a:effectLst>
                  <a:outerShdw blurRad="38100" dist="38100" dir="2700000" algn="tl">
                    <a:srgbClr val="C0C0C0"/>
                  </a:outerShdw>
                </a:effectLst>
                <a:latin typeface="宋体" charset="-122"/>
              </a:rPr>
              <a:t>续</a:t>
            </a:r>
            <a:r>
              <a:rPr lang="en-US" altLang="zh-CN" b="1">
                <a:solidFill>
                  <a:srgbClr val="A50021"/>
                </a:solidFill>
                <a:effectLst>
                  <a:outerShdw blurRad="38100" dist="38100" dir="2700000" algn="tl">
                    <a:srgbClr val="C0C0C0"/>
                  </a:outerShdw>
                </a:effectLst>
                <a:latin typeface="宋体" charset="-122"/>
              </a:rPr>
              <a:t>)</a:t>
            </a:r>
          </a:p>
        </p:txBody>
      </p:sp>
      <p:sp>
        <p:nvSpPr>
          <p:cNvPr id="111620" name="Rectangle 3"/>
          <p:cNvSpPr>
            <a:spLocks noGrp="1" noChangeArrowheads="1"/>
          </p:cNvSpPr>
          <p:nvPr>
            <p:ph type="body" idx="1"/>
          </p:nvPr>
        </p:nvSpPr>
        <p:spPr>
          <a:xfrm>
            <a:off x="400050" y="1704975"/>
            <a:ext cx="8229600" cy="3505200"/>
          </a:xfrm>
          <a:solidFill>
            <a:srgbClr val="CEF9FE"/>
          </a:solidFill>
          <a:ln w="28575">
            <a:solidFill>
              <a:srgbClr val="003399"/>
            </a:solidFill>
            <a:miter lim="800000"/>
            <a:headEnd/>
            <a:tailEnd/>
          </a:ln>
        </p:spPr>
        <p:txBody>
          <a:bodyPr/>
          <a:lstStyle/>
          <a:p>
            <a:pPr>
              <a:buFont typeface="Wingdings" panose="05000000000000000000" pitchFamily="2" charset="2"/>
              <a:buNone/>
            </a:pPr>
            <a:r>
              <a:rPr lang="zh-CN" altLang="en-US" b="1" dirty="0">
                <a:solidFill>
                  <a:schemeClr val="bg2"/>
                </a:solidFill>
                <a:effectLst>
                  <a:outerShdw blurRad="38100" dist="38100" dir="2700000" algn="tl">
                    <a:srgbClr val="000000">
                      <a:alpha val="43137"/>
                    </a:srgbClr>
                  </a:outerShdw>
                </a:effectLst>
                <a:latin typeface="Times New Roman" panose="02020603050405020304" pitchFamily="18" charset="0"/>
              </a:rPr>
              <a:t>例</a:t>
            </a:r>
            <a:r>
              <a:rPr lang="zh-CN" altLang="en-US" b="1" dirty="0">
                <a:solidFill>
                  <a:srgbClr val="3366CC"/>
                </a:solidFill>
                <a:latin typeface="Times New Roman" panose="02020603050405020304" pitchFamily="18" charset="0"/>
              </a:rPr>
              <a:t> </a:t>
            </a:r>
            <a:r>
              <a:rPr lang="zh-CN" altLang="en-US" sz="2800" b="1" dirty="0">
                <a:latin typeface="Times New Roman" panose="02020603050405020304" pitchFamily="18" charset="0"/>
              </a:rPr>
              <a:t>右图所示的有向图</a:t>
            </a:r>
            <a:r>
              <a:rPr lang="en-US" altLang="zh-CN" sz="2800" b="1" i="1" dirty="0">
                <a:latin typeface="Times New Roman" panose="02020603050405020304" pitchFamily="18" charset="0"/>
              </a:rPr>
              <a:t>D</a:t>
            </a:r>
            <a:r>
              <a:rPr lang="zh-CN" altLang="en-US" sz="2800" b="1" dirty="0">
                <a:latin typeface="Times New Roman" panose="02020603050405020304" pitchFamily="18" charset="0"/>
              </a:rPr>
              <a:t>的可达矩阵为</a:t>
            </a:r>
          </a:p>
        </p:txBody>
      </p:sp>
      <p:sp>
        <p:nvSpPr>
          <p:cNvPr id="111621" name="Rectangle 4"/>
          <p:cNvSpPr>
            <a:spLocks noChangeArrowheads="1"/>
          </p:cNvSpPr>
          <p:nvPr/>
        </p:nvSpPr>
        <p:spPr bwMode="auto">
          <a:xfrm>
            <a:off x="4038600" y="3001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111622" name="Object 5"/>
          <p:cNvGraphicFramePr>
            <a:graphicFrameLocks noChangeAspect="1"/>
          </p:cNvGraphicFramePr>
          <p:nvPr/>
        </p:nvGraphicFramePr>
        <p:xfrm>
          <a:off x="1404938" y="2744788"/>
          <a:ext cx="2754312" cy="2162175"/>
        </p:xfrm>
        <a:graphic>
          <a:graphicData uri="http://schemas.openxmlformats.org/presentationml/2006/ole">
            <mc:AlternateContent xmlns:mc="http://schemas.openxmlformats.org/markup-compatibility/2006">
              <mc:Choice xmlns:v="urn:schemas-microsoft-com:vml" Requires="v">
                <p:oleObj spid="_x0000_s111725" name="Equation" r:id="rId3" imgW="1168400" imgH="914400" progId="Equation.3">
                  <p:embed/>
                </p:oleObj>
              </mc:Choice>
              <mc:Fallback>
                <p:oleObj name="Equation" r:id="rId3" imgW="1168400" imgH="914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4938" y="2744788"/>
                        <a:ext cx="2754312"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1623" name="Picture 7"/>
          <p:cNvPicPr>
            <a:picLocks noChangeAspect="1" noChangeArrowheads="1"/>
          </p:cNvPicPr>
          <p:nvPr/>
        </p:nvPicPr>
        <p:blipFill>
          <a:blip r:embed="rId5">
            <a:extLst>
              <a:ext uri="{28A0092B-C50C-407E-A947-70E740481C1C}">
                <a14:useLocalDpi xmlns:a14="http://schemas.microsoft.com/office/drawing/2010/main" val="0"/>
              </a:ext>
            </a:extLst>
          </a:blip>
          <a:srcRect l="2682" r="8105"/>
          <a:stretch>
            <a:fillRect/>
          </a:stretch>
        </p:blipFill>
        <p:spPr bwMode="auto">
          <a:xfrm>
            <a:off x="5076825" y="2708275"/>
            <a:ext cx="2879725"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64" name="AutoShape 12">
            <a:hlinkClick r:id="rId3" action="ppaction://hlinksldjump" highlightClick="1"/>
          </p:cNvPr>
          <p:cNvSpPr>
            <a:spLocks noChangeArrowheads="1"/>
          </p:cNvSpPr>
          <p:nvPr/>
        </p:nvSpPr>
        <p:spPr bwMode="auto">
          <a:xfrm>
            <a:off x="611188" y="476250"/>
            <a:ext cx="915987" cy="450850"/>
          </a:xfrm>
          <a:prstGeom prst="actionButtonBlank">
            <a:avLst/>
          </a:prstGeom>
          <a:solidFill>
            <a:srgbClr val="009900"/>
          </a:solidFill>
          <a:ln w="9525">
            <a:solidFill>
              <a:schemeClr val="bg1"/>
            </a:solidFill>
            <a:miter lim="800000"/>
            <a:headEnd/>
            <a:tailEnd/>
          </a:ln>
          <a:effectLst/>
          <a:extLst/>
        </p:spPr>
        <p:txBody>
          <a:bodyPr lIns="46800" rIns="50400" anchor="ctr" anchorCtr="1">
            <a:spAutoFit/>
          </a:bodyPr>
          <a:lstStyle/>
          <a:p>
            <a:pPr eaLnBrk="1" hangingPunct="1">
              <a:defRPr/>
            </a:pPr>
            <a:r>
              <a:rPr lang="zh-CN" altLang="en-US" sz="2000" b="1" dirty="0">
                <a:solidFill>
                  <a:schemeClr val="bg1"/>
                </a:solidFill>
                <a:ea typeface="幼圆" panose="02010509060101010101" pitchFamily="49" charset="-122"/>
              </a:rPr>
              <a:t>作 业</a:t>
            </a:r>
            <a:endParaRPr lang="zh-CN" altLang="en-US" sz="2000" dirty="0">
              <a:solidFill>
                <a:srgbClr val="009900"/>
              </a:solidFill>
              <a:effectDag name="">
                <a:cont type="tree" name="">
                  <a:effect ref="fillLine"/>
                  <a:outerShdw dist="38100" dir="13500000" algn="br">
                    <a:srgbClr val="4CE54C"/>
                  </a:outerShdw>
                </a:cont>
                <a:cont type="tree" name="">
                  <a:effect ref="fillLine"/>
                  <a:outerShdw dist="38100" dir="2700000" algn="tl">
                    <a:srgbClr val="005B00"/>
                  </a:outerShdw>
                </a:cont>
                <a:effect ref="fillLine"/>
              </a:effectDag>
              <a:ea typeface="隶书" panose="02010509060101010101" pitchFamily="49" charset="-122"/>
            </a:endParaRPr>
          </a:p>
        </p:txBody>
      </p:sp>
      <p:sp>
        <p:nvSpPr>
          <p:cNvPr id="112643" name="Rectangle 13"/>
          <p:cNvSpPr>
            <a:spLocks noChangeArrowheads="1"/>
          </p:cNvSpPr>
          <p:nvPr/>
        </p:nvSpPr>
        <p:spPr bwMode="auto">
          <a:xfrm>
            <a:off x="619125" y="1557338"/>
            <a:ext cx="5827713"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30000"/>
              </a:spcBef>
              <a:buClrTx/>
              <a:buSzTx/>
              <a:buFontTx/>
              <a:buNone/>
            </a:pPr>
            <a:r>
              <a:rPr lang="en-US" altLang="zh-CN" sz="2800" b="1">
                <a:latin typeface="Times New Roman" panose="02020603050405020304" pitchFamily="18" charset="0"/>
                <a:sym typeface="Wingdings" panose="05000000000000000000" pitchFamily="2" charset="2"/>
              </a:rPr>
              <a:t>5.18</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B7B4856-71BE-44A3-8A31-0CBB81C7F827}" type="slidenum">
              <a:rPr lang="en-US" altLang="zh-CN" sz="1200">
                <a:latin typeface="Arial Black" panose="020B0A04020102020204" pitchFamily="34" charset="0"/>
              </a:rPr>
              <a:pPr>
                <a:spcBef>
                  <a:spcPct val="0"/>
                </a:spcBef>
                <a:buClrTx/>
                <a:buSzTx/>
                <a:buFontTx/>
                <a:buNone/>
              </a:pPr>
              <a:t>6</a:t>
            </a:fld>
            <a:endParaRPr lang="en-US" altLang="zh-CN" sz="1200">
              <a:latin typeface="Arial Black" panose="020B0A04020102020204" pitchFamily="34" charset="0"/>
            </a:endParaRPr>
          </a:p>
        </p:txBody>
      </p:sp>
      <p:sp>
        <p:nvSpPr>
          <p:cNvPr id="146434" name="Rectangle 2"/>
          <p:cNvSpPr>
            <a:spLocks noGrp="1" noChangeArrowheads="1"/>
          </p:cNvSpPr>
          <p:nvPr>
            <p:ph type="title"/>
          </p:nvPr>
        </p:nvSpPr>
        <p:spPr>
          <a:xfrm>
            <a:off x="323528" y="188640"/>
            <a:ext cx="7991475" cy="935038"/>
          </a:xfrm>
        </p:spPr>
        <p:txBody>
          <a:bodyPr/>
          <a:lstStyle/>
          <a:p>
            <a:pPr>
              <a:defRPr/>
            </a:pPr>
            <a:r>
              <a:rPr lang="zh-CN" altLang="en-US" b="1" dirty="0">
                <a:solidFill>
                  <a:srgbClr val="A50021"/>
                </a:solidFill>
                <a:effectLst>
                  <a:outerShdw blurRad="38100" dist="38100" dir="2700000" algn="tl">
                    <a:srgbClr val="C0C0C0"/>
                  </a:outerShdw>
                </a:effectLst>
                <a:latin typeface="宋体" charset="-122"/>
              </a:rPr>
              <a:t>无向图与有向图</a:t>
            </a:r>
            <a:r>
              <a:rPr lang="en-US" altLang="zh-CN" b="1" dirty="0">
                <a:solidFill>
                  <a:srgbClr val="A50021"/>
                </a:solidFill>
                <a:effectLst>
                  <a:outerShdw blurRad="38100" dist="38100" dir="2700000" algn="tl">
                    <a:srgbClr val="C0C0C0"/>
                  </a:outerShdw>
                </a:effectLst>
                <a:latin typeface="宋体" charset="-122"/>
              </a:rPr>
              <a:t>(</a:t>
            </a:r>
            <a:r>
              <a:rPr lang="zh-CN" altLang="en-US" b="1" dirty="0">
                <a:solidFill>
                  <a:srgbClr val="A50021"/>
                </a:solidFill>
                <a:effectLst>
                  <a:outerShdw blurRad="38100" dist="38100" dir="2700000" algn="tl">
                    <a:srgbClr val="C0C0C0"/>
                  </a:outerShdw>
                </a:effectLst>
                <a:latin typeface="宋体" charset="-122"/>
              </a:rPr>
              <a:t>续</a:t>
            </a:r>
            <a:r>
              <a:rPr lang="en-US" altLang="zh-CN" b="1" dirty="0">
                <a:solidFill>
                  <a:srgbClr val="A50021"/>
                </a:solidFill>
                <a:effectLst>
                  <a:outerShdw blurRad="38100" dist="38100" dir="2700000" algn="tl">
                    <a:srgbClr val="C0C0C0"/>
                  </a:outerShdw>
                </a:effectLst>
                <a:latin typeface="宋体" charset="-122"/>
              </a:rPr>
              <a:t>)</a:t>
            </a:r>
          </a:p>
        </p:txBody>
      </p:sp>
      <p:sp>
        <p:nvSpPr>
          <p:cNvPr id="14340" name="Rectangle 3"/>
          <p:cNvSpPr>
            <a:spLocks noGrp="1" noChangeArrowheads="1"/>
          </p:cNvSpPr>
          <p:nvPr>
            <p:ph type="body" idx="1"/>
          </p:nvPr>
        </p:nvSpPr>
        <p:spPr>
          <a:xfrm>
            <a:off x="439621" y="1362510"/>
            <a:ext cx="8229600" cy="2191866"/>
          </a:xfrm>
        </p:spPr>
        <p:txBody>
          <a:bodyPr/>
          <a:lstStyle/>
          <a:p>
            <a:pPr algn="just">
              <a:lnSpc>
                <a:spcPct val="110000"/>
              </a:lnSpc>
              <a:buSzPct val="70000"/>
              <a:buFont typeface="Wingdings" panose="05000000000000000000" pitchFamily="2" charset="2"/>
              <a:buChar char="u"/>
            </a:pPr>
            <a:r>
              <a:rPr lang="zh-CN" altLang="en-US" sz="2800" b="1" dirty="0">
                <a:latin typeface="Times New Roman" panose="02020603050405020304" pitchFamily="18" charset="0"/>
              </a:rPr>
              <a:t>通常用</a:t>
            </a: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G</a:t>
            </a:r>
            <a:r>
              <a:rPr lang="zh-CN" altLang="en-US" sz="2800" b="1" dirty="0">
                <a:latin typeface="Times New Roman" panose="02020603050405020304" pitchFamily="18" charset="0"/>
              </a:rPr>
              <a:t>表示</a:t>
            </a:r>
            <a:r>
              <a:rPr lang="zh-CN" altLang="en-US" sz="2800" b="1" u="sng" dirty="0">
                <a:effectLst>
                  <a:outerShdw blurRad="38100" dist="38100" dir="2700000" algn="tl">
                    <a:srgbClr val="000000">
                      <a:alpha val="43137"/>
                    </a:srgbClr>
                  </a:outerShdw>
                </a:effectLst>
                <a:latin typeface="Times New Roman" panose="02020603050405020304" pitchFamily="18" charset="0"/>
              </a:rPr>
              <a:t>无向图</a:t>
            </a:r>
            <a:r>
              <a:rPr lang="zh-CN" altLang="en-US" sz="2800" b="1" dirty="0">
                <a:effectLst>
                  <a:outerShdw blurRad="38100" dist="38100" dir="2700000" algn="tl">
                    <a:srgbClr val="000000">
                      <a:alpha val="43137"/>
                    </a:srgbClr>
                  </a:outerShdw>
                </a:effectLst>
                <a:latin typeface="Times New Roman" panose="02020603050405020304" pitchFamily="18" charset="0"/>
              </a:rPr>
              <a:t>，</a:t>
            </a: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D</a:t>
            </a:r>
            <a:r>
              <a:rPr lang="zh-CN" altLang="en-US" sz="2800" b="1" dirty="0">
                <a:latin typeface="Times New Roman" panose="02020603050405020304" pitchFamily="18" charset="0"/>
              </a:rPr>
              <a:t>表示</a:t>
            </a:r>
            <a:r>
              <a:rPr lang="zh-CN" altLang="en-US" sz="2800" b="1" u="sng" dirty="0">
                <a:effectLst>
                  <a:outerShdw blurRad="38100" dist="38100" dir="2700000" algn="tl">
                    <a:srgbClr val="000000">
                      <a:alpha val="43137"/>
                    </a:srgbClr>
                  </a:outerShdw>
                </a:effectLst>
                <a:latin typeface="Times New Roman" panose="02020603050405020304" pitchFamily="18" charset="0"/>
              </a:rPr>
              <a:t>有向图</a:t>
            </a:r>
            <a:r>
              <a:rPr lang="zh-CN" altLang="en-US" sz="2800" b="1" dirty="0">
                <a:effectLst>
                  <a:outerShdw blurRad="38100" dist="38100" dir="2700000" algn="tl">
                    <a:srgbClr val="000000">
                      <a:alpha val="43137"/>
                    </a:srgbClr>
                  </a:outerShdw>
                </a:effectLst>
                <a:latin typeface="Times New Roman" panose="02020603050405020304" pitchFamily="18" charset="0"/>
              </a:rPr>
              <a:t>。</a:t>
            </a:r>
            <a:r>
              <a:rPr lang="zh-CN" altLang="en-US" sz="2800" b="1" dirty="0">
                <a:latin typeface="Times New Roman" panose="02020603050405020304" pitchFamily="18" charset="0"/>
              </a:rPr>
              <a:t>也常用</a:t>
            </a:r>
            <a:r>
              <a:rPr lang="en-US" altLang="zh-CN" sz="2800" b="1" i="1" u="sng" dirty="0">
                <a:solidFill>
                  <a:srgbClr val="C00000"/>
                </a:solidFill>
                <a:effectLst>
                  <a:outerShdw blurRad="38100" dist="38100" dir="2700000" algn="tl">
                    <a:srgbClr val="000000">
                      <a:alpha val="43137"/>
                    </a:srgbClr>
                  </a:outerShdw>
                </a:effectLst>
                <a:latin typeface="Times New Roman" panose="02020603050405020304" pitchFamily="18" charset="0"/>
              </a:rPr>
              <a:t>G</a:t>
            </a:r>
            <a:r>
              <a:rPr lang="zh-CN" altLang="en-US" sz="2800" b="1" dirty="0">
                <a:latin typeface="Times New Roman" panose="02020603050405020304" pitchFamily="18" charset="0"/>
              </a:rPr>
              <a:t>泛指无向图和有向图。</a:t>
            </a:r>
            <a:endParaRPr lang="en-US" altLang="zh-CN" sz="2800" b="1" dirty="0">
              <a:latin typeface="Times New Roman" panose="02020603050405020304" pitchFamily="18" charset="0"/>
            </a:endParaRPr>
          </a:p>
          <a:p>
            <a:pPr algn="just">
              <a:lnSpc>
                <a:spcPct val="110000"/>
              </a:lnSpc>
              <a:buSzPct val="70000"/>
              <a:buFont typeface="Wingdings" panose="05000000000000000000" pitchFamily="2" charset="2"/>
              <a:buChar char="u"/>
            </a:pPr>
            <a:r>
              <a:rPr lang="zh-CN" altLang="en-US" sz="2800" b="1" dirty="0">
                <a:latin typeface="Times New Roman" panose="02020603050405020304" pitchFamily="18" charset="0"/>
              </a:rPr>
              <a:t>用</a:t>
            </a:r>
            <a:r>
              <a:rPr lang="en-US" altLang="zh-CN" sz="2800" b="1" i="1" dirty="0" err="1">
                <a:solidFill>
                  <a:srgbClr val="3366CC"/>
                </a:solidFill>
                <a:effectLst>
                  <a:outerShdw blurRad="38100" dist="38100" dir="2700000" algn="tl">
                    <a:srgbClr val="000000">
                      <a:alpha val="43137"/>
                    </a:srgbClr>
                  </a:outerShdw>
                </a:effectLst>
                <a:latin typeface="Times New Roman" panose="02020603050405020304" pitchFamily="18" charset="0"/>
              </a:rPr>
              <a:t>e</a:t>
            </a:r>
            <a:r>
              <a:rPr lang="en-US" altLang="zh-CN" sz="2800" b="1" i="1" baseline="-30000" dirty="0" err="1">
                <a:solidFill>
                  <a:srgbClr val="3366CC"/>
                </a:solidFill>
                <a:effectLst>
                  <a:outerShdw blurRad="38100" dist="38100" dir="2700000" algn="tl">
                    <a:srgbClr val="000000">
                      <a:alpha val="43137"/>
                    </a:srgbClr>
                  </a:outerShdw>
                </a:effectLst>
                <a:latin typeface="Times New Roman" panose="02020603050405020304" pitchFamily="18" charset="0"/>
              </a:rPr>
              <a:t>k</a:t>
            </a:r>
            <a:r>
              <a:rPr lang="zh-CN" altLang="en-US" sz="2800" b="1" dirty="0">
                <a:latin typeface="Times New Roman" panose="02020603050405020304" pitchFamily="18" charset="0"/>
              </a:rPr>
              <a:t>表示</a:t>
            </a:r>
            <a:r>
              <a:rPr lang="zh-CN" altLang="en-US" sz="2800" b="1" u="sng" dirty="0">
                <a:effectLst>
                  <a:outerShdw blurRad="38100" dist="38100" dir="2700000" algn="tl">
                    <a:srgbClr val="000000">
                      <a:alpha val="43137"/>
                    </a:srgbClr>
                  </a:outerShdw>
                </a:effectLst>
                <a:latin typeface="Times New Roman" panose="02020603050405020304" pitchFamily="18" charset="0"/>
              </a:rPr>
              <a:t>无向边</a:t>
            </a:r>
            <a:r>
              <a:rPr lang="zh-CN" altLang="en-US" sz="2800" b="1" dirty="0">
                <a:latin typeface="Times New Roman" panose="02020603050405020304" pitchFamily="18" charset="0"/>
              </a:rPr>
              <a:t>或</a:t>
            </a:r>
            <a:r>
              <a:rPr lang="zh-CN" altLang="en-US" sz="2800" b="1" u="sng" dirty="0">
                <a:effectLst>
                  <a:outerShdw blurRad="38100" dist="38100" dir="2700000" algn="tl">
                    <a:srgbClr val="000000">
                      <a:alpha val="43137"/>
                    </a:srgbClr>
                  </a:outerShdw>
                </a:effectLst>
                <a:latin typeface="Times New Roman" panose="02020603050405020304" pitchFamily="18" charset="0"/>
              </a:rPr>
              <a:t>有向边</a:t>
            </a:r>
            <a:r>
              <a:rPr lang="zh-CN" altLang="en-US" sz="2800" b="1" dirty="0">
                <a:latin typeface="Times New Roman" panose="02020603050405020304" pitchFamily="18" charset="0"/>
              </a:rPr>
              <a:t>。</a:t>
            </a:r>
            <a:endParaRPr lang="en-US" altLang="zh-CN" sz="2800" b="1" dirty="0">
              <a:latin typeface="Times New Roman" panose="02020603050405020304" pitchFamily="18" charset="0"/>
            </a:endParaRPr>
          </a:p>
          <a:p>
            <a:pPr algn="just">
              <a:lnSpc>
                <a:spcPct val="110000"/>
              </a:lnSpc>
              <a:buFont typeface="Wingdings" panose="05000000000000000000" pitchFamily="2" charset="2"/>
              <a:buChar char="u"/>
            </a:pPr>
            <a:r>
              <a:rPr lang="en-US" altLang="zh-CN" sz="2800" b="1" i="1" dirty="0">
                <a:latin typeface="Times New Roman" panose="02020603050405020304" pitchFamily="18" charset="0"/>
              </a:rPr>
              <a:t>V</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G</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E</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G</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V</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D</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E</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D</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G</a:t>
            </a:r>
            <a:r>
              <a:rPr lang="zh-CN" altLang="en-US" sz="2800" b="1" dirty="0">
                <a:latin typeface="Times New Roman" panose="02020603050405020304" pitchFamily="18" charset="0"/>
              </a:rPr>
              <a:t>和</a:t>
            </a:r>
            <a:r>
              <a:rPr lang="en-US" altLang="zh-CN" sz="2800" b="1" i="1" dirty="0">
                <a:latin typeface="Times New Roman" panose="02020603050405020304" pitchFamily="18" charset="0"/>
              </a:rPr>
              <a:t>D</a:t>
            </a:r>
            <a:r>
              <a:rPr lang="zh-CN" altLang="en-US" sz="2800" b="1" dirty="0">
                <a:latin typeface="Times New Roman" panose="02020603050405020304" pitchFamily="18" charset="0"/>
              </a:rPr>
              <a:t>的顶点集</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边集</a:t>
            </a:r>
            <a:r>
              <a:rPr lang="en-US" altLang="zh-CN" sz="2800" b="1" dirty="0">
                <a:latin typeface="Times New Roman" panose="02020603050405020304" pitchFamily="18" charset="0"/>
              </a:rPr>
              <a:t>.</a:t>
            </a:r>
          </a:p>
          <a:p>
            <a:pPr algn="just">
              <a:lnSpc>
                <a:spcPct val="110000"/>
              </a:lnSpc>
              <a:buFont typeface="Wingdings" panose="05000000000000000000" pitchFamily="2" charset="2"/>
              <a:buNone/>
            </a:pPr>
            <a:endParaRPr lang="zh-CN" altLang="en-US" sz="2800" b="1" dirty="0">
              <a:latin typeface="Times New Roman" panose="02020603050405020304" pitchFamily="18" charset="0"/>
            </a:endParaRPr>
          </a:p>
        </p:txBody>
      </p:sp>
      <p:sp>
        <p:nvSpPr>
          <p:cNvPr id="5" name="Rectangle 3"/>
          <p:cNvSpPr txBox="1">
            <a:spLocks noChangeArrowheads="1"/>
          </p:cNvSpPr>
          <p:nvPr/>
        </p:nvSpPr>
        <p:spPr bwMode="auto">
          <a:xfrm>
            <a:off x="457200" y="3747883"/>
            <a:ext cx="8229600" cy="2307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lgn="just">
              <a:lnSpc>
                <a:spcPct val="110000"/>
              </a:lnSpc>
              <a:buFont typeface="Wingdings" panose="05000000000000000000" pitchFamily="2" charset="2"/>
              <a:buNone/>
            </a:pPr>
            <a:r>
              <a:rPr lang="en-US" altLang="zh-CN" sz="2800" b="1" i="1" kern="0" dirty="0">
                <a:solidFill>
                  <a:srgbClr val="FF3300"/>
                </a:solidFill>
                <a:effectLst>
                  <a:outerShdw blurRad="38100" dist="38100" dir="2700000" algn="tl">
                    <a:srgbClr val="000000">
                      <a:alpha val="43137"/>
                    </a:srgbClr>
                  </a:outerShdw>
                </a:effectLst>
                <a:latin typeface="Times New Roman" panose="02020603050405020304" pitchFamily="18" charset="0"/>
              </a:rPr>
              <a:t>n </a:t>
            </a:r>
            <a:r>
              <a:rPr lang="zh-CN" altLang="en-US" sz="2800" b="1" kern="0" dirty="0">
                <a:solidFill>
                  <a:srgbClr val="FF3300"/>
                </a:solidFill>
                <a:effectLst>
                  <a:outerShdw blurRad="38100" dist="38100" dir="2700000" algn="tl">
                    <a:srgbClr val="000000">
                      <a:alpha val="43137"/>
                    </a:srgbClr>
                  </a:outerShdw>
                </a:effectLst>
                <a:latin typeface="Times New Roman" panose="02020603050405020304" pitchFamily="18" charset="0"/>
              </a:rPr>
              <a:t>阶图</a:t>
            </a:r>
            <a:r>
              <a:rPr lang="en-US" altLang="zh-CN" sz="2800" b="1" kern="0" dirty="0">
                <a:latin typeface="Times New Roman" panose="02020603050405020304" pitchFamily="18" charset="0"/>
              </a:rPr>
              <a:t>:  </a:t>
            </a:r>
            <a:r>
              <a:rPr lang="en-US" altLang="zh-CN" sz="2800" b="1" i="1" kern="0" dirty="0">
                <a:latin typeface="Times New Roman" panose="02020603050405020304" pitchFamily="18" charset="0"/>
              </a:rPr>
              <a:t>n</a:t>
            </a:r>
            <a:r>
              <a:rPr lang="zh-CN" altLang="en-US" sz="2800" b="1" kern="0" dirty="0">
                <a:latin typeface="Times New Roman" panose="02020603050405020304" pitchFamily="18" charset="0"/>
              </a:rPr>
              <a:t>个</a:t>
            </a:r>
            <a:r>
              <a:rPr lang="zh-CN" altLang="en-US" sz="2800" b="1" kern="0" dirty="0">
                <a:effectLst>
                  <a:outerShdw blurRad="38100" dist="38100" dir="2700000" algn="tl">
                    <a:srgbClr val="000000">
                      <a:alpha val="43137"/>
                    </a:srgbClr>
                  </a:outerShdw>
                </a:effectLst>
                <a:latin typeface="Times New Roman" panose="02020603050405020304" pitchFamily="18" charset="0"/>
              </a:rPr>
              <a:t>顶点</a:t>
            </a:r>
            <a:r>
              <a:rPr lang="zh-CN" altLang="en-US" sz="2800" b="1" kern="0" dirty="0">
                <a:latin typeface="Times New Roman" panose="02020603050405020304" pitchFamily="18" charset="0"/>
              </a:rPr>
              <a:t>的图</a:t>
            </a:r>
          </a:p>
          <a:p>
            <a:pPr algn="just">
              <a:lnSpc>
                <a:spcPct val="110000"/>
              </a:lnSpc>
              <a:buFont typeface="Wingdings" panose="05000000000000000000" pitchFamily="2" charset="2"/>
              <a:buNone/>
            </a:pPr>
            <a:r>
              <a:rPr lang="zh-CN" altLang="en-US" sz="2800" b="1" kern="0" dirty="0">
                <a:solidFill>
                  <a:srgbClr val="FF3300"/>
                </a:solidFill>
                <a:effectLst>
                  <a:outerShdw blurRad="38100" dist="38100" dir="2700000" algn="tl">
                    <a:srgbClr val="000000">
                      <a:alpha val="43137"/>
                    </a:srgbClr>
                  </a:outerShdw>
                </a:effectLst>
                <a:latin typeface="Times New Roman" panose="02020603050405020304" pitchFamily="18" charset="0"/>
              </a:rPr>
              <a:t>有限图</a:t>
            </a:r>
            <a:r>
              <a:rPr lang="en-US" altLang="zh-CN" sz="2800" b="1" kern="0" dirty="0">
                <a:latin typeface="Times New Roman" panose="02020603050405020304" pitchFamily="18" charset="0"/>
              </a:rPr>
              <a:t>:  </a:t>
            </a:r>
            <a:r>
              <a:rPr lang="en-US" altLang="zh-CN" sz="2800" b="1" i="1" kern="0" dirty="0">
                <a:latin typeface="Times New Roman" panose="02020603050405020304" pitchFamily="18" charset="0"/>
              </a:rPr>
              <a:t>V, E</a:t>
            </a:r>
            <a:r>
              <a:rPr lang="zh-CN" altLang="en-US" sz="2800" b="1" kern="0" dirty="0">
                <a:latin typeface="Times New Roman" panose="02020603050405020304" pitchFamily="18" charset="0"/>
              </a:rPr>
              <a:t>都是</a:t>
            </a:r>
            <a:r>
              <a:rPr lang="zh-CN" altLang="en-US" sz="2800" b="1" kern="0" dirty="0">
                <a:effectLst>
                  <a:outerShdw blurRad="38100" dist="38100" dir="2700000" algn="tl">
                    <a:srgbClr val="000000">
                      <a:alpha val="43137"/>
                    </a:srgbClr>
                  </a:outerShdw>
                </a:effectLst>
                <a:latin typeface="Times New Roman" panose="02020603050405020304" pitchFamily="18" charset="0"/>
              </a:rPr>
              <a:t>有穷集合</a:t>
            </a:r>
            <a:r>
              <a:rPr lang="zh-CN" altLang="en-US" sz="2800" b="1" kern="0" dirty="0">
                <a:latin typeface="Times New Roman" panose="02020603050405020304" pitchFamily="18" charset="0"/>
              </a:rPr>
              <a:t>的图</a:t>
            </a:r>
          </a:p>
          <a:p>
            <a:pPr algn="just">
              <a:lnSpc>
                <a:spcPct val="110000"/>
              </a:lnSpc>
              <a:buFont typeface="Wingdings" panose="05000000000000000000" pitchFamily="2" charset="2"/>
              <a:buNone/>
            </a:pPr>
            <a:r>
              <a:rPr lang="zh-CN" altLang="en-US" sz="2800" b="1" kern="0" dirty="0">
                <a:solidFill>
                  <a:srgbClr val="FF3300"/>
                </a:solidFill>
                <a:effectLst>
                  <a:outerShdw blurRad="38100" dist="38100" dir="2700000" algn="tl">
                    <a:srgbClr val="000000">
                      <a:alpha val="43137"/>
                    </a:srgbClr>
                  </a:outerShdw>
                </a:effectLst>
                <a:latin typeface="Times New Roman" panose="02020603050405020304" pitchFamily="18" charset="0"/>
              </a:rPr>
              <a:t>零图</a:t>
            </a:r>
            <a:r>
              <a:rPr lang="en-US" altLang="zh-CN" sz="2800" b="1" kern="0" dirty="0">
                <a:latin typeface="Times New Roman" panose="02020603050405020304" pitchFamily="18" charset="0"/>
              </a:rPr>
              <a:t>:  </a:t>
            </a:r>
            <a:r>
              <a:rPr lang="en-US" altLang="zh-CN" sz="2800" b="1" i="1" kern="0" dirty="0">
                <a:latin typeface="Times New Roman" panose="02020603050405020304" pitchFamily="18" charset="0"/>
              </a:rPr>
              <a:t>E</a:t>
            </a:r>
            <a:r>
              <a:rPr lang="en-US" altLang="zh-CN" sz="2800" b="1" kern="0" dirty="0">
                <a:latin typeface="Times New Roman" panose="02020603050405020304" pitchFamily="18" charset="0"/>
              </a:rPr>
              <a:t>=</a:t>
            </a:r>
            <a:r>
              <a:rPr lang="en-US" altLang="zh-CN" sz="2800" b="1" kern="0" dirty="0">
                <a:latin typeface="Times New Roman" panose="02020603050405020304" pitchFamily="18" charset="0"/>
                <a:sym typeface="Symbol" panose="05050102010706020507" pitchFamily="18" charset="2"/>
              </a:rPr>
              <a:t></a:t>
            </a:r>
            <a:endParaRPr lang="en-US" altLang="zh-CN" sz="2800" b="1" kern="0" dirty="0">
              <a:latin typeface="Times New Roman" panose="02020603050405020304" pitchFamily="18" charset="0"/>
            </a:endParaRPr>
          </a:p>
          <a:p>
            <a:pPr algn="just">
              <a:lnSpc>
                <a:spcPct val="110000"/>
              </a:lnSpc>
              <a:buFont typeface="Wingdings" panose="05000000000000000000" pitchFamily="2" charset="2"/>
              <a:buNone/>
            </a:pPr>
            <a:r>
              <a:rPr lang="zh-CN" altLang="en-US" sz="2800" b="1" kern="0" dirty="0">
                <a:solidFill>
                  <a:srgbClr val="FF3300"/>
                </a:solidFill>
                <a:effectLst>
                  <a:outerShdw blurRad="38100" dist="38100" dir="2700000" algn="tl">
                    <a:srgbClr val="000000">
                      <a:alpha val="43137"/>
                    </a:srgbClr>
                  </a:outerShdw>
                </a:effectLst>
                <a:latin typeface="Times New Roman" panose="02020603050405020304" pitchFamily="18" charset="0"/>
              </a:rPr>
              <a:t>平凡图</a:t>
            </a:r>
            <a:r>
              <a:rPr lang="en-US" altLang="zh-CN" sz="2800" b="1" kern="0" dirty="0">
                <a:latin typeface="Times New Roman" panose="02020603050405020304" pitchFamily="18" charset="0"/>
              </a:rPr>
              <a:t>:  1 </a:t>
            </a:r>
            <a:r>
              <a:rPr lang="zh-CN" altLang="en-US" sz="2800" b="1" kern="0" dirty="0">
                <a:latin typeface="Times New Roman" panose="02020603050405020304" pitchFamily="18" charset="0"/>
              </a:rPr>
              <a:t>阶零图</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E7EE0C6-38A5-44FA-A8E6-ED49A2F65462}" type="slidenum">
              <a:rPr lang="en-US" altLang="zh-CN" sz="1200">
                <a:latin typeface="Arial Black" panose="020B0A04020102020204" pitchFamily="34" charset="0"/>
              </a:rPr>
              <a:pPr>
                <a:spcBef>
                  <a:spcPct val="0"/>
                </a:spcBef>
                <a:buClrTx/>
                <a:buSzTx/>
                <a:buFontTx/>
                <a:buNone/>
              </a:pPr>
              <a:t>7</a:t>
            </a:fld>
            <a:endParaRPr lang="en-US" altLang="zh-CN" sz="1200">
              <a:latin typeface="Arial Black" panose="020B0A04020102020204" pitchFamily="34" charset="0"/>
            </a:endParaRPr>
          </a:p>
        </p:txBody>
      </p:sp>
      <p:sp>
        <p:nvSpPr>
          <p:cNvPr id="147458" name="Rectangle 2"/>
          <p:cNvSpPr>
            <a:spLocks noGrp="1" noChangeArrowheads="1"/>
          </p:cNvSpPr>
          <p:nvPr>
            <p:ph type="title"/>
          </p:nvPr>
        </p:nvSpPr>
        <p:spPr>
          <a:xfrm>
            <a:off x="323850" y="188913"/>
            <a:ext cx="8002588" cy="611187"/>
          </a:xfrm>
        </p:spPr>
        <p:txBody>
          <a:bodyPr/>
          <a:lstStyle/>
          <a:p>
            <a:pPr>
              <a:defRPr/>
            </a:pPr>
            <a:r>
              <a:rPr lang="zh-CN" altLang="en-US" b="1">
                <a:solidFill>
                  <a:srgbClr val="A50021"/>
                </a:solidFill>
                <a:effectLst>
                  <a:outerShdw blurRad="38100" dist="38100" dir="2700000" algn="tl">
                    <a:srgbClr val="C0C0C0"/>
                  </a:outerShdw>
                </a:effectLst>
                <a:latin typeface="宋体" charset="-122"/>
              </a:rPr>
              <a:t>顶点和边的关联与相邻</a:t>
            </a:r>
          </a:p>
        </p:txBody>
      </p:sp>
      <p:sp>
        <p:nvSpPr>
          <p:cNvPr id="16388" name="Rectangle 3"/>
          <p:cNvSpPr>
            <a:spLocks noGrp="1" noChangeArrowheads="1"/>
          </p:cNvSpPr>
          <p:nvPr>
            <p:ph type="body" idx="1"/>
          </p:nvPr>
        </p:nvSpPr>
        <p:spPr>
          <a:xfrm>
            <a:off x="468313" y="1196975"/>
            <a:ext cx="8147050" cy="1985963"/>
          </a:xfrm>
        </p:spPr>
        <p:txBody>
          <a:bodyPr/>
          <a:lstStyle/>
          <a:p>
            <a:pPr marL="0" indent="0" algn="just">
              <a:lnSpc>
                <a:spcPct val="125000"/>
              </a:lnSpc>
              <a:buFont typeface="Wingdings" panose="05000000000000000000" pitchFamily="2" charset="2"/>
              <a:buNone/>
            </a:pPr>
            <a:r>
              <a:rPr lang="zh-CN" altLang="en-US" b="1" dirty="0">
                <a:solidFill>
                  <a:srgbClr val="C00000"/>
                </a:solidFill>
                <a:effectLst>
                  <a:outerShdw blurRad="38100" dist="38100" dir="2700000" algn="tl">
                    <a:srgbClr val="000000">
                      <a:alpha val="43137"/>
                    </a:srgbClr>
                  </a:outerShdw>
                </a:effectLst>
                <a:latin typeface="Times New Roman" panose="02020603050405020304" pitchFamily="18" charset="0"/>
              </a:rPr>
              <a:t>定义</a:t>
            </a:r>
            <a:r>
              <a:rPr lang="zh-CN" altLang="en-US" sz="2800" b="1" dirty="0">
                <a:latin typeface="Times New Roman" panose="02020603050405020304" pitchFamily="18" charset="0"/>
              </a:rPr>
              <a:t> 设</a:t>
            </a:r>
            <a:r>
              <a:rPr lang="en-US" altLang="zh-CN" sz="2800" b="1" i="1" dirty="0" err="1">
                <a:latin typeface="Times New Roman" panose="02020603050405020304" pitchFamily="18" charset="0"/>
              </a:rPr>
              <a:t>e</a:t>
            </a:r>
            <a:r>
              <a:rPr lang="en-US" altLang="zh-CN" sz="2800" b="1" i="1" baseline="-25000" dirty="0" err="1">
                <a:latin typeface="Times New Roman" panose="02020603050405020304" pitchFamily="18" charset="0"/>
              </a:rPr>
              <a:t>k</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v</a:t>
            </a:r>
            <a:r>
              <a:rPr lang="en-US" altLang="zh-CN" sz="2800" b="1" i="1" baseline="-25000" dirty="0">
                <a:latin typeface="Times New Roman" panose="02020603050405020304" pitchFamily="18" charset="0"/>
              </a:rPr>
              <a:t>i</a:t>
            </a:r>
            <a:r>
              <a:rPr lang="en-US" altLang="zh-CN" sz="2800" b="1" i="1" dirty="0">
                <a:latin typeface="Times New Roman" panose="02020603050405020304" pitchFamily="18" charset="0"/>
              </a:rPr>
              <a:t>, </a:t>
            </a:r>
            <a:r>
              <a:rPr lang="en-US" altLang="zh-CN" sz="2800" b="1" i="1" dirty="0" err="1">
                <a:latin typeface="Times New Roman" panose="02020603050405020304" pitchFamily="18" charset="0"/>
              </a:rPr>
              <a:t>v</a:t>
            </a:r>
            <a:r>
              <a:rPr lang="en-US" altLang="zh-CN" sz="2800" b="1" i="1" baseline="-25000" dirty="0" err="1">
                <a:latin typeface="Times New Roman" panose="02020603050405020304" pitchFamily="18" charset="0"/>
              </a:rPr>
              <a:t>j</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是无向图</a:t>
            </a:r>
            <a:r>
              <a:rPr lang="en-US" altLang="zh-CN" sz="2800" b="1" i="1" dirty="0">
                <a:latin typeface="Times New Roman" panose="02020603050405020304" pitchFamily="18" charset="0"/>
              </a:rPr>
              <a:t>G</a:t>
            </a:r>
            <a:r>
              <a:rPr lang="en-US" altLang="zh-CN" sz="2800" b="1" dirty="0">
                <a:latin typeface="Times New Roman" panose="02020603050405020304" pitchFamily="18" charset="0"/>
              </a:rPr>
              <a:t>=&lt;</a:t>
            </a:r>
            <a:r>
              <a:rPr lang="en-US" altLang="zh-CN" sz="2800" b="1" i="1" dirty="0">
                <a:latin typeface="Times New Roman" panose="02020603050405020304" pitchFamily="18" charset="0"/>
              </a:rPr>
              <a:t>V,E&gt;</a:t>
            </a:r>
            <a:r>
              <a:rPr lang="zh-CN" altLang="en-US" sz="2800" b="1" dirty="0">
                <a:latin typeface="Times New Roman" panose="02020603050405020304" pitchFamily="18" charset="0"/>
              </a:rPr>
              <a:t>的一条边</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称</a:t>
            </a:r>
            <a:r>
              <a:rPr lang="en-US" altLang="zh-CN" sz="2800" b="1" i="1" dirty="0">
                <a:latin typeface="Times New Roman" panose="02020603050405020304" pitchFamily="18" charset="0"/>
              </a:rPr>
              <a:t>v</a:t>
            </a:r>
            <a:r>
              <a:rPr lang="en-US" altLang="zh-CN" sz="2800" b="1" i="1" baseline="-25000" dirty="0">
                <a:latin typeface="Times New Roman" panose="02020603050405020304" pitchFamily="18" charset="0"/>
              </a:rPr>
              <a:t>i</a:t>
            </a:r>
            <a:r>
              <a:rPr lang="en-US" altLang="zh-CN" sz="2800" b="1" i="1" dirty="0">
                <a:latin typeface="Times New Roman" panose="02020603050405020304" pitchFamily="18" charset="0"/>
              </a:rPr>
              <a:t>, </a:t>
            </a:r>
            <a:r>
              <a:rPr lang="en-US" altLang="zh-CN" sz="2800" b="1" i="1" dirty="0" err="1">
                <a:latin typeface="Times New Roman" panose="02020603050405020304" pitchFamily="18" charset="0"/>
              </a:rPr>
              <a:t>v</a:t>
            </a:r>
            <a:r>
              <a:rPr lang="en-US" altLang="zh-CN" sz="2800" b="1" i="1" baseline="-25000" dirty="0" err="1">
                <a:latin typeface="Times New Roman" panose="02020603050405020304" pitchFamily="18" charset="0"/>
              </a:rPr>
              <a:t>j</a:t>
            </a:r>
            <a:r>
              <a:rPr lang="zh-CN" altLang="en-US" sz="2800" b="1" dirty="0">
                <a:latin typeface="Times New Roman" panose="02020603050405020304" pitchFamily="18" charset="0"/>
              </a:rPr>
              <a:t>为</a:t>
            </a:r>
            <a:r>
              <a:rPr lang="en-US" altLang="zh-CN" sz="2800" b="1" i="1" dirty="0" err="1">
                <a:latin typeface="Times New Roman" panose="02020603050405020304" pitchFamily="18" charset="0"/>
              </a:rPr>
              <a:t>e</a:t>
            </a:r>
            <a:r>
              <a:rPr lang="en-US" altLang="zh-CN" sz="2800" b="1" i="1" baseline="-25000" dirty="0" err="1">
                <a:latin typeface="Times New Roman" panose="02020603050405020304" pitchFamily="18" charset="0"/>
              </a:rPr>
              <a:t>k</a:t>
            </a:r>
            <a:r>
              <a:rPr lang="zh-CN" altLang="en-US" sz="2800" b="1" dirty="0">
                <a:latin typeface="Times New Roman" panose="02020603050405020304" pitchFamily="18" charset="0"/>
              </a:rPr>
              <a:t>的</a:t>
            </a:r>
            <a:r>
              <a:rPr lang="zh-CN" altLang="en-US" sz="2800" b="1" dirty="0">
                <a:solidFill>
                  <a:srgbClr val="3366CC"/>
                </a:solidFill>
                <a:effectLst>
                  <a:outerShdw blurRad="38100" dist="38100" dir="2700000" algn="tl">
                    <a:srgbClr val="000000">
                      <a:alpha val="43137"/>
                    </a:srgbClr>
                  </a:outerShdw>
                </a:effectLst>
                <a:latin typeface="Times New Roman" panose="02020603050405020304" pitchFamily="18" charset="0"/>
              </a:rPr>
              <a:t>端点</a:t>
            </a:r>
            <a:r>
              <a:rPr lang="zh-CN" altLang="en-US" sz="2800" b="1" dirty="0">
                <a:effectLst>
                  <a:outerShdw blurRad="38100" dist="38100" dir="2700000" algn="tl">
                    <a:srgbClr val="000000">
                      <a:alpha val="43137"/>
                    </a:srgbClr>
                  </a:outerShdw>
                </a:effectLst>
                <a:latin typeface="Times New Roman" panose="02020603050405020304" pitchFamily="18" charset="0"/>
              </a:rPr>
              <a:t>，</a:t>
            </a:r>
            <a:r>
              <a:rPr lang="en-US" altLang="zh-CN" sz="2800" b="1" dirty="0">
                <a:latin typeface="Times New Roman" panose="02020603050405020304" pitchFamily="18" charset="0"/>
              </a:rPr>
              <a:t> </a:t>
            </a:r>
            <a:r>
              <a:rPr lang="en-US" altLang="zh-CN" sz="2800" b="1" i="1" dirty="0" err="1">
                <a:latin typeface="Times New Roman" panose="02020603050405020304" pitchFamily="18" charset="0"/>
              </a:rPr>
              <a:t>e</a:t>
            </a:r>
            <a:r>
              <a:rPr lang="en-US" altLang="zh-CN" sz="2800" b="1" i="1" baseline="-25000" dirty="0" err="1">
                <a:latin typeface="Times New Roman" panose="02020603050405020304" pitchFamily="18" charset="0"/>
              </a:rPr>
              <a:t>k</a:t>
            </a:r>
            <a:r>
              <a:rPr lang="zh-CN" altLang="en-US" sz="2800" b="1" dirty="0">
                <a:latin typeface="Times New Roman" panose="02020603050405020304" pitchFamily="18" charset="0"/>
              </a:rPr>
              <a:t>与</a:t>
            </a:r>
            <a:r>
              <a:rPr lang="en-US" altLang="zh-CN" sz="2800" b="1" i="1" dirty="0">
                <a:latin typeface="Times New Roman" panose="02020603050405020304" pitchFamily="18" charset="0"/>
              </a:rPr>
              <a:t>v</a:t>
            </a:r>
            <a:r>
              <a:rPr lang="en-US" altLang="zh-CN" sz="2800" b="1" i="1" baseline="-25000" dirty="0">
                <a:latin typeface="Times New Roman" panose="02020603050405020304" pitchFamily="18" charset="0"/>
              </a:rPr>
              <a:t>i </a:t>
            </a:r>
            <a:r>
              <a:rPr lang="en-US" altLang="zh-CN" sz="2800" b="1" dirty="0">
                <a:latin typeface="Times New Roman" panose="02020603050405020304" pitchFamily="18" charset="0"/>
              </a:rPr>
              <a:t>(</a:t>
            </a:r>
            <a:r>
              <a:rPr lang="en-US" altLang="zh-CN" sz="2800" b="1" i="1" baseline="-25000" dirty="0">
                <a:latin typeface="Times New Roman" panose="02020603050405020304" pitchFamily="18" charset="0"/>
              </a:rPr>
              <a:t> </a:t>
            </a:r>
            <a:r>
              <a:rPr lang="en-US" altLang="zh-CN" sz="2800" b="1" i="1" dirty="0" err="1">
                <a:latin typeface="Times New Roman" panose="02020603050405020304" pitchFamily="18" charset="0"/>
              </a:rPr>
              <a:t>v</a:t>
            </a:r>
            <a:r>
              <a:rPr lang="en-US" altLang="zh-CN" sz="2800" b="1" i="1" baseline="-25000" dirty="0" err="1">
                <a:latin typeface="Times New Roman" panose="02020603050405020304" pitchFamily="18" charset="0"/>
              </a:rPr>
              <a:t>j</a:t>
            </a:r>
            <a:r>
              <a:rPr lang="en-US" altLang="zh-CN" sz="2800" b="1" dirty="0">
                <a:latin typeface="Times New Roman" panose="02020603050405020304" pitchFamily="18" charset="0"/>
              </a:rPr>
              <a:t>)</a:t>
            </a:r>
            <a:r>
              <a:rPr lang="zh-CN" altLang="en-US" sz="2800" b="1" dirty="0">
                <a:solidFill>
                  <a:srgbClr val="3366CC"/>
                </a:solidFill>
                <a:effectLst>
                  <a:outerShdw blurRad="38100" dist="38100" dir="2700000" algn="tl">
                    <a:srgbClr val="000000">
                      <a:alpha val="43137"/>
                    </a:srgbClr>
                  </a:outerShdw>
                </a:effectLst>
                <a:latin typeface="Times New Roman" panose="02020603050405020304" pitchFamily="18" charset="0"/>
              </a:rPr>
              <a:t>关联</a:t>
            </a:r>
            <a:r>
              <a:rPr lang="zh-CN" altLang="en-US" sz="2800" b="1" dirty="0">
                <a:effectLst>
                  <a:outerShdw blurRad="38100" dist="38100" dir="2700000" algn="tl">
                    <a:srgbClr val="000000">
                      <a:alpha val="43137"/>
                    </a:srgbClr>
                  </a:outerShdw>
                </a:effectLst>
                <a:latin typeface="Times New Roman" panose="02020603050405020304" pitchFamily="18" charset="0"/>
              </a:rPr>
              <a:t>。</a:t>
            </a:r>
            <a:endParaRPr lang="en-US" altLang="zh-CN" sz="2800" b="1" dirty="0">
              <a:latin typeface="Times New Roman" panose="02020603050405020304" pitchFamily="18" charset="0"/>
            </a:endParaRPr>
          </a:p>
          <a:p>
            <a:pPr algn="just">
              <a:lnSpc>
                <a:spcPct val="125000"/>
              </a:lnSpc>
              <a:buFont typeface="Wingdings" panose="05000000000000000000" pitchFamily="2" charset="2"/>
              <a:buChar char="Ø"/>
            </a:pPr>
            <a:r>
              <a:rPr lang="zh-CN" altLang="en-US" sz="2800" b="1" dirty="0">
                <a:latin typeface="Times New Roman" panose="02020603050405020304" pitchFamily="18" charset="0"/>
              </a:rPr>
              <a:t>若</a:t>
            </a:r>
            <a:r>
              <a:rPr lang="en-US" altLang="zh-CN" sz="2800" b="1" i="1" dirty="0">
                <a:latin typeface="Times New Roman" panose="02020603050405020304" pitchFamily="18" charset="0"/>
              </a:rPr>
              <a:t>v</a:t>
            </a:r>
            <a:r>
              <a:rPr lang="en-US" altLang="zh-CN" sz="2800" b="1" i="1" baseline="-25000" dirty="0">
                <a:latin typeface="Times New Roman" panose="02020603050405020304" pitchFamily="18" charset="0"/>
              </a:rPr>
              <a:t>i </a:t>
            </a:r>
            <a:r>
              <a:rPr lang="en-US" altLang="zh-CN" sz="2800" b="1" dirty="0">
                <a:sym typeface="Symbol" panose="05050102010706020507" pitchFamily="18" charset="2"/>
              </a:rPr>
              <a:t></a:t>
            </a:r>
            <a:r>
              <a:rPr lang="en-US" altLang="zh-CN" sz="2800" b="1" i="1" baseline="-25000" dirty="0">
                <a:latin typeface="Times New Roman" panose="02020603050405020304" pitchFamily="18" charset="0"/>
              </a:rPr>
              <a:t> </a:t>
            </a:r>
            <a:r>
              <a:rPr lang="en-US" altLang="zh-CN" sz="2800" b="1" i="1" dirty="0" err="1">
                <a:latin typeface="Times New Roman" panose="02020603050405020304" pitchFamily="18" charset="0"/>
              </a:rPr>
              <a:t>v</a:t>
            </a:r>
            <a:r>
              <a:rPr lang="en-US" altLang="zh-CN" sz="2800" b="1" i="1" baseline="-25000" dirty="0" err="1">
                <a:latin typeface="Times New Roman" panose="02020603050405020304" pitchFamily="18" charset="0"/>
              </a:rPr>
              <a:t>j</a:t>
            </a:r>
            <a:r>
              <a:rPr lang="zh-CN" altLang="en-US" sz="2800" b="1" dirty="0">
                <a:latin typeface="Times New Roman" panose="02020603050405020304" pitchFamily="18" charset="0"/>
              </a:rPr>
              <a:t>，则称</a:t>
            </a:r>
            <a:r>
              <a:rPr lang="en-US" altLang="zh-CN" sz="2800" b="1" i="1" dirty="0" err="1">
                <a:latin typeface="Times New Roman" panose="02020603050405020304" pitchFamily="18" charset="0"/>
              </a:rPr>
              <a:t>e</a:t>
            </a:r>
            <a:r>
              <a:rPr lang="en-US" altLang="zh-CN" sz="2800" b="1" i="1" baseline="-25000" dirty="0" err="1">
                <a:latin typeface="Times New Roman" panose="02020603050405020304" pitchFamily="18" charset="0"/>
              </a:rPr>
              <a:t>k</a:t>
            </a:r>
            <a:r>
              <a:rPr lang="zh-CN" altLang="en-US" sz="2800" b="1" dirty="0">
                <a:latin typeface="Times New Roman" panose="02020603050405020304" pitchFamily="18" charset="0"/>
              </a:rPr>
              <a:t>与</a:t>
            </a:r>
            <a:r>
              <a:rPr lang="en-US" altLang="zh-CN" sz="2800" b="1" i="1" dirty="0">
                <a:latin typeface="Times New Roman" panose="02020603050405020304" pitchFamily="18" charset="0"/>
              </a:rPr>
              <a:t>v</a:t>
            </a:r>
            <a:r>
              <a:rPr lang="en-US" altLang="zh-CN" sz="2800" b="1" i="1" baseline="-25000" dirty="0">
                <a:latin typeface="Times New Roman" panose="02020603050405020304" pitchFamily="18" charset="0"/>
              </a:rPr>
              <a:t>i </a:t>
            </a:r>
            <a:r>
              <a:rPr lang="en-US" altLang="zh-CN" sz="2800" b="1" dirty="0">
                <a:latin typeface="Times New Roman" panose="02020603050405020304" pitchFamily="18" charset="0"/>
              </a:rPr>
              <a:t>(</a:t>
            </a:r>
            <a:r>
              <a:rPr lang="en-US" altLang="zh-CN" sz="2800" b="1" i="1" baseline="-25000" dirty="0">
                <a:latin typeface="Times New Roman" panose="02020603050405020304" pitchFamily="18" charset="0"/>
              </a:rPr>
              <a:t> </a:t>
            </a:r>
            <a:r>
              <a:rPr lang="en-US" altLang="zh-CN" sz="2800" b="1" i="1" dirty="0" err="1">
                <a:latin typeface="Times New Roman" panose="02020603050405020304" pitchFamily="18" charset="0"/>
              </a:rPr>
              <a:t>v</a:t>
            </a:r>
            <a:r>
              <a:rPr lang="en-US" altLang="zh-CN" sz="2800" b="1" i="1" baseline="-25000" dirty="0" err="1">
                <a:latin typeface="Times New Roman" panose="02020603050405020304" pitchFamily="18" charset="0"/>
              </a:rPr>
              <a:t>j</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的</a:t>
            </a:r>
            <a:r>
              <a:rPr lang="zh-CN" altLang="en-US" sz="2800" b="1" dirty="0">
                <a:solidFill>
                  <a:srgbClr val="3366CC"/>
                </a:solidFill>
                <a:latin typeface="Times New Roman" panose="02020603050405020304" pitchFamily="18" charset="0"/>
              </a:rPr>
              <a:t>关联次数为</a:t>
            </a:r>
            <a:r>
              <a:rPr lang="en-US" altLang="zh-CN" sz="2800" b="1" dirty="0">
                <a:solidFill>
                  <a:srgbClr val="C00000"/>
                </a:solidFill>
                <a:effectLst>
                  <a:outerShdw blurRad="38100" dist="38100" dir="2700000" algn="tl">
                    <a:srgbClr val="000000">
                      <a:alpha val="43137"/>
                    </a:srgbClr>
                  </a:outerShdw>
                </a:effectLst>
                <a:latin typeface="Times New Roman" panose="02020603050405020304" pitchFamily="18" charset="0"/>
              </a:rPr>
              <a:t>1</a:t>
            </a:r>
            <a:r>
              <a:rPr lang="en-US" altLang="zh-CN" sz="2800" b="1" dirty="0">
                <a:latin typeface="Times New Roman" panose="02020603050405020304" pitchFamily="18" charset="0"/>
              </a:rPr>
              <a:t>;</a:t>
            </a:r>
          </a:p>
        </p:txBody>
      </p:sp>
      <p:pic>
        <p:nvPicPr>
          <p:cNvPr id="16390" name="Picture 6" descr="1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5163" y="3240088"/>
            <a:ext cx="2941637" cy="295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Rectangle 7"/>
          <p:cNvSpPr>
            <a:spLocks noChangeArrowheads="1"/>
          </p:cNvSpPr>
          <p:nvPr/>
        </p:nvSpPr>
        <p:spPr bwMode="auto">
          <a:xfrm>
            <a:off x="449314" y="3037234"/>
            <a:ext cx="5295849" cy="2263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457200" indent="-457200" algn="just">
              <a:lnSpc>
                <a:spcPct val="125000"/>
              </a:lnSpc>
              <a:buFont typeface="Wingdings" panose="05000000000000000000" pitchFamily="2" charset="2"/>
              <a:buChar char="Ø"/>
            </a:pPr>
            <a:r>
              <a:rPr lang="zh-CN" altLang="en-US" sz="2800" b="1" dirty="0">
                <a:latin typeface="Times New Roman" panose="02020603050405020304" pitchFamily="18" charset="0"/>
              </a:rPr>
              <a:t>若</a:t>
            </a:r>
            <a:r>
              <a:rPr lang="en-US" altLang="zh-CN" sz="2800" b="1" i="1" dirty="0">
                <a:latin typeface="Times New Roman" panose="02020603050405020304" pitchFamily="18" charset="0"/>
              </a:rPr>
              <a:t>v</a:t>
            </a:r>
            <a:r>
              <a:rPr lang="en-US" altLang="zh-CN" sz="2800" b="1" i="1" baseline="-25000" dirty="0">
                <a:latin typeface="Times New Roman" panose="02020603050405020304" pitchFamily="18" charset="0"/>
              </a:rPr>
              <a:t>i </a:t>
            </a:r>
            <a:r>
              <a:rPr lang="en-US" altLang="zh-CN" sz="2800" b="1" i="1" dirty="0">
                <a:latin typeface="Times New Roman" panose="02020603050405020304" pitchFamily="18" charset="0"/>
              </a:rPr>
              <a:t>= </a:t>
            </a:r>
            <a:r>
              <a:rPr lang="en-US" altLang="zh-CN" sz="2800" b="1" i="1" dirty="0" err="1">
                <a:latin typeface="Times New Roman" panose="02020603050405020304" pitchFamily="18" charset="0"/>
              </a:rPr>
              <a:t>v</a:t>
            </a:r>
            <a:r>
              <a:rPr lang="en-US" altLang="zh-CN" sz="2800" b="1" i="1" baseline="-25000" dirty="0" err="1">
                <a:latin typeface="Times New Roman" panose="02020603050405020304" pitchFamily="18" charset="0"/>
              </a:rPr>
              <a:t>j</a:t>
            </a:r>
            <a:r>
              <a:rPr lang="zh-CN" altLang="en-US" sz="2800" b="1" dirty="0">
                <a:latin typeface="Times New Roman" panose="02020603050405020304" pitchFamily="18" charset="0"/>
              </a:rPr>
              <a:t>，则称</a:t>
            </a:r>
            <a:r>
              <a:rPr lang="en-US" altLang="zh-CN" sz="2800" b="1" i="1" dirty="0" err="1">
                <a:latin typeface="Times New Roman" panose="02020603050405020304" pitchFamily="18" charset="0"/>
              </a:rPr>
              <a:t>e</a:t>
            </a:r>
            <a:r>
              <a:rPr lang="en-US" altLang="zh-CN" sz="2800" b="1" i="1" baseline="-25000" dirty="0" err="1">
                <a:latin typeface="Times New Roman" panose="02020603050405020304" pitchFamily="18" charset="0"/>
              </a:rPr>
              <a:t>k</a:t>
            </a:r>
            <a:r>
              <a:rPr lang="zh-CN" altLang="en-US" sz="2800" b="1" dirty="0">
                <a:latin typeface="Times New Roman" panose="02020603050405020304" pitchFamily="18" charset="0"/>
              </a:rPr>
              <a:t>为</a:t>
            </a:r>
            <a:r>
              <a:rPr lang="zh-CN" altLang="en-US" sz="2800" b="1" dirty="0">
                <a:solidFill>
                  <a:srgbClr val="3366CC"/>
                </a:solidFill>
                <a:latin typeface="Times New Roman" panose="02020603050405020304" pitchFamily="18" charset="0"/>
              </a:rPr>
              <a:t>环</a:t>
            </a:r>
            <a:r>
              <a:rPr lang="zh-CN" altLang="en-US" sz="2800" b="1" dirty="0">
                <a:latin typeface="Times New Roman" panose="02020603050405020304" pitchFamily="18" charset="0"/>
              </a:rPr>
              <a:t>，此时称</a:t>
            </a:r>
            <a:r>
              <a:rPr lang="en-US" altLang="zh-CN" sz="2800" b="1" i="1" dirty="0" err="1">
                <a:latin typeface="Times New Roman" panose="02020603050405020304" pitchFamily="18" charset="0"/>
              </a:rPr>
              <a:t>e</a:t>
            </a:r>
            <a:r>
              <a:rPr lang="en-US" altLang="zh-CN" sz="2800" b="1" i="1" baseline="-25000" dirty="0" err="1">
                <a:latin typeface="Times New Roman" panose="02020603050405020304" pitchFamily="18" charset="0"/>
              </a:rPr>
              <a:t>k</a:t>
            </a:r>
            <a:r>
              <a:rPr lang="zh-CN" altLang="en-US" sz="2800" b="1" dirty="0">
                <a:latin typeface="Times New Roman" panose="02020603050405020304" pitchFamily="18" charset="0"/>
              </a:rPr>
              <a:t>与</a:t>
            </a:r>
            <a:r>
              <a:rPr lang="en-US" altLang="zh-CN" sz="2800" b="1" i="1" dirty="0">
                <a:latin typeface="Times New Roman" panose="02020603050405020304" pitchFamily="18" charset="0"/>
              </a:rPr>
              <a:t>v</a:t>
            </a:r>
            <a:r>
              <a:rPr lang="en-US" altLang="zh-CN" sz="2800" b="1" i="1" baseline="-25000" dirty="0">
                <a:latin typeface="Times New Roman" panose="02020603050405020304" pitchFamily="18" charset="0"/>
              </a:rPr>
              <a:t>i </a:t>
            </a:r>
            <a:r>
              <a:rPr lang="zh-CN" altLang="en-US" sz="2800" b="1" dirty="0">
                <a:latin typeface="Times New Roman" panose="02020603050405020304" pitchFamily="18" charset="0"/>
              </a:rPr>
              <a:t>的</a:t>
            </a:r>
            <a:r>
              <a:rPr lang="zh-CN" altLang="en-US" sz="2800" b="1" dirty="0">
                <a:solidFill>
                  <a:srgbClr val="3366CC"/>
                </a:solidFill>
                <a:latin typeface="Times New Roman" panose="02020603050405020304" pitchFamily="18" charset="0"/>
              </a:rPr>
              <a:t>关联次数为</a:t>
            </a:r>
            <a:r>
              <a:rPr lang="en-US" altLang="zh-CN" sz="2800" b="1" dirty="0">
                <a:solidFill>
                  <a:srgbClr val="C00000"/>
                </a:solidFill>
                <a:effectLst>
                  <a:outerShdw blurRad="38100" dist="38100" dir="2700000" algn="tl">
                    <a:srgbClr val="000000">
                      <a:alpha val="43137"/>
                    </a:srgbClr>
                  </a:outerShdw>
                </a:effectLst>
                <a:latin typeface="Times New Roman" panose="02020603050405020304" pitchFamily="18" charset="0"/>
              </a:rPr>
              <a:t>2</a:t>
            </a:r>
            <a:r>
              <a:rPr lang="zh-CN" altLang="en-US" sz="2800" b="1" dirty="0">
                <a:latin typeface="Times New Roman" panose="02020603050405020304" pitchFamily="18" charset="0"/>
              </a:rPr>
              <a:t>；</a:t>
            </a:r>
            <a:endParaRPr lang="en-US" altLang="zh-CN" sz="2800" b="1" dirty="0">
              <a:latin typeface="Times New Roman" panose="02020603050405020304" pitchFamily="18" charset="0"/>
            </a:endParaRPr>
          </a:p>
          <a:p>
            <a:pPr marL="457200" indent="-457200" algn="just">
              <a:lnSpc>
                <a:spcPct val="125000"/>
              </a:lnSpc>
              <a:buFont typeface="Wingdings" panose="05000000000000000000" pitchFamily="2" charset="2"/>
              <a:buChar char="Ø"/>
            </a:pPr>
            <a:r>
              <a:rPr lang="zh-CN" altLang="en-US" sz="2800" b="1" dirty="0">
                <a:latin typeface="Times New Roman" panose="02020603050405020304" pitchFamily="18" charset="0"/>
              </a:rPr>
              <a:t>若</a:t>
            </a:r>
            <a:r>
              <a:rPr lang="en-US" altLang="zh-CN" sz="2800" b="1" i="1" dirty="0">
                <a:latin typeface="Times New Roman" panose="02020603050405020304" pitchFamily="18" charset="0"/>
              </a:rPr>
              <a:t>v</a:t>
            </a:r>
            <a:r>
              <a:rPr lang="en-US" altLang="zh-CN" sz="2800" b="1" i="1" baseline="-25000" dirty="0">
                <a:latin typeface="Times New Roman" panose="02020603050405020304" pitchFamily="18" charset="0"/>
              </a:rPr>
              <a:t>i</a:t>
            </a:r>
            <a:r>
              <a:rPr lang="zh-CN" altLang="en-US" sz="2800" b="1" dirty="0">
                <a:latin typeface="Times New Roman" panose="02020603050405020304" pitchFamily="18" charset="0"/>
              </a:rPr>
              <a:t>不是</a:t>
            </a:r>
            <a:r>
              <a:rPr lang="en-US" altLang="zh-CN" sz="2800" b="1" i="1" dirty="0" err="1">
                <a:latin typeface="Times New Roman" panose="02020603050405020304" pitchFamily="18" charset="0"/>
              </a:rPr>
              <a:t>e</a:t>
            </a:r>
            <a:r>
              <a:rPr lang="en-US" altLang="zh-CN" sz="2800" b="1" i="1" baseline="-25000" dirty="0" err="1">
                <a:latin typeface="Times New Roman" panose="02020603050405020304" pitchFamily="18" charset="0"/>
              </a:rPr>
              <a:t>k</a:t>
            </a:r>
            <a:r>
              <a:rPr lang="zh-CN" altLang="en-US" sz="2800" b="1" dirty="0">
                <a:latin typeface="Times New Roman" panose="02020603050405020304" pitchFamily="18" charset="0"/>
              </a:rPr>
              <a:t>端点，</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则称</a:t>
            </a:r>
            <a:r>
              <a:rPr lang="en-US" altLang="zh-CN" sz="2800" b="1" i="1" dirty="0" err="1">
                <a:latin typeface="Times New Roman" panose="02020603050405020304" pitchFamily="18" charset="0"/>
              </a:rPr>
              <a:t>e</a:t>
            </a:r>
            <a:r>
              <a:rPr lang="en-US" altLang="zh-CN" sz="2800" b="1" i="1" baseline="-25000" dirty="0" err="1">
                <a:latin typeface="Times New Roman" panose="02020603050405020304" pitchFamily="18" charset="0"/>
              </a:rPr>
              <a:t>k</a:t>
            </a:r>
            <a:r>
              <a:rPr lang="zh-CN" altLang="en-US" sz="2800" b="1" dirty="0">
                <a:latin typeface="Times New Roman" panose="02020603050405020304" pitchFamily="18" charset="0"/>
              </a:rPr>
              <a:t>与</a:t>
            </a:r>
            <a:r>
              <a:rPr lang="en-US" altLang="zh-CN" sz="2800" b="1" i="1" dirty="0">
                <a:latin typeface="Times New Roman" panose="02020603050405020304" pitchFamily="18" charset="0"/>
              </a:rPr>
              <a:t>v</a:t>
            </a:r>
            <a:r>
              <a:rPr lang="en-US" altLang="zh-CN" sz="2800" b="1" i="1" baseline="-25000" dirty="0">
                <a:latin typeface="Times New Roman" panose="02020603050405020304" pitchFamily="18" charset="0"/>
              </a:rPr>
              <a:t>i </a:t>
            </a:r>
            <a:r>
              <a:rPr lang="zh-CN" altLang="en-US" sz="2800" b="1" dirty="0">
                <a:latin typeface="Times New Roman" panose="02020603050405020304" pitchFamily="18" charset="0"/>
              </a:rPr>
              <a:t>的</a:t>
            </a:r>
            <a:r>
              <a:rPr lang="zh-CN" altLang="en-US" sz="2800" b="1" dirty="0">
                <a:solidFill>
                  <a:srgbClr val="3366CC"/>
                </a:solidFill>
                <a:latin typeface="Times New Roman" panose="02020603050405020304" pitchFamily="18" charset="0"/>
              </a:rPr>
              <a:t>关联次数为</a:t>
            </a:r>
            <a:r>
              <a:rPr lang="en-US" altLang="zh-CN" sz="2800" b="1" dirty="0">
                <a:solidFill>
                  <a:srgbClr val="C00000"/>
                </a:solidFill>
                <a:effectLst>
                  <a:outerShdw blurRad="38100" dist="38100" dir="2700000" algn="tl">
                    <a:srgbClr val="000000">
                      <a:alpha val="43137"/>
                    </a:srgbClr>
                  </a:outerShdw>
                </a:effectLst>
                <a:latin typeface="Times New Roman" panose="02020603050405020304" pitchFamily="18" charset="0"/>
              </a:rPr>
              <a:t>0</a:t>
            </a:r>
            <a:r>
              <a:rPr lang="zh-CN" altLang="en-US"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7" name="Rectangle 7"/>
          <p:cNvSpPr>
            <a:spLocks noChangeArrowheads="1"/>
          </p:cNvSpPr>
          <p:nvPr/>
        </p:nvSpPr>
        <p:spPr bwMode="auto">
          <a:xfrm>
            <a:off x="468313" y="5413995"/>
            <a:ext cx="5295849" cy="66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lnSpc>
                <a:spcPct val="125000"/>
              </a:lnSpc>
              <a:buNone/>
            </a:pPr>
            <a:r>
              <a:rPr lang="zh-CN" altLang="en-US" sz="2800" b="1" dirty="0">
                <a:latin typeface="Times New Roman" panose="02020603050405020304" pitchFamily="18" charset="0"/>
              </a:rPr>
              <a:t>无边关联的顶点称作</a:t>
            </a:r>
            <a:r>
              <a:rPr lang="zh-CN" altLang="en-US" sz="2800" b="1" dirty="0">
                <a:solidFill>
                  <a:srgbClr val="3366CC"/>
                </a:solidFill>
                <a:latin typeface="Times New Roman" panose="02020603050405020304" pitchFamily="18" charset="0"/>
              </a:rPr>
              <a:t>孤立点</a:t>
            </a:r>
            <a:r>
              <a:rPr lang="zh-CN" altLang="en-US" sz="2800" b="1" dirty="0">
                <a:latin typeface="Times New Roman" panose="02020603050405020304" pitchFamily="18" charset="0"/>
              </a:rPr>
              <a:t>。</a:t>
            </a:r>
            <a:endParaRPr lang="en-US" altLang="zh-CN" sz="2800" b="1" dirty="0">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D538D57-65AE-4888-A55D-CF6062793489}" type="slidenum">
              <a:rPr lang="en-US" altLang="zh-CN" sz="1200">
                <a:latin typeface="Arial Black" panose="020B0A04020102020204" pitchFamily="34" charset="0"/>
              </a:rPr>
              <a:pPr>
                <a:spcBef>
                  <a:spcPct val="0"/>
                </a:spcBef>
                <a:buClrTx/>
                <a:buSzTx/>
                <a:buFontTx/>
                <a:buNone/>
              </a:pPr>
              <a:t>8</a:t>
            </a:fld>
            <a:endParaRPr lang="en-US" altLang="zh-CN" sz="1200">
              <a:latin typeface="Arial Black" panose="020B0A04020102020204" pitchFamily="34" charset="0"/>
            </a:endParaRPr>
          </a:p>
        </p:txBody>
      </p:sp>
      <p:sp>
        <p:nvSpPr>
          <p:cNvPr id="18435" name="Text Box 2"/>
          <p:cNvSpPr txBox="1">
            <a:spLocks noChangeArrowheads="1"/>
          </p:cNvSpPr>
          <p:nvPr/>
        </p:nvSpPr>
        <p:spPr bwMode="auto">
          <a:xfrm>
            <a:off x="685800" y="914400"/>
            <a:ext cx="3733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1800"/>
          </a:p>
        </p:txBody>
      </p:sp>
      <p:sp>
        <p:nvSpPr>
          <p:cNvPr id="18436" name="Text Box 3"/>
          <p:cNvSpPr txBox="1">
            <a:spLocks noChangeArrowheads="1"/>
          </p:cNvSpPr>
          <p:nvPr/>
        </p:nvSpPr>
        <p:spPr bwMode="auto">
          <a:xfrm>
            <a:off x="284161" y="541338"/>
            <a:ext cx="5007919" cy="580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Font typeface="Wingdings" panose="05000000000000000000" pitchFamily="2" charset="2"/>
              <a:buNone/>
            </a:pPr>
            <a:r>
              <a:rPr lang="zh-CN" altLang="en-US" b="1" dirty="0">
                <a:solidFill>
                  <a:srgbClr val="C00000"/>
                </a:solidFill>
                <a:effectLst>
                  <a:outerShdw blurRad="38100" dist="38100" dir="2700000" algn="tl">
                    <a:srgbClr val="000000">
                      <a:alpha val="43137"/>
                    </a:srgbClr>
                  </a:outerShdw>
                </a:effectLst>
                <a:latin typeface="Times New Roman" panose="02020603050405020304" pitchFamily="18" charset="0"/>
              </a:rPr>
              <a:t>定义</a:t>
            </a:r>
            <a:r>
              <a:rPr lang="zh-CN" altLang="en-US" b="1" dirty="0">
                <a:latin typeface="Times New Roman" panose="02020603050405020304" pitchFamily="18" charset="0"/>
              </a:rPr>
              <a:t> </a:t>
            </a:r>
            <a:r>
              <a:rPr lang="zh-CN" altLang="en-US" sz="2800" b="1" dirty="0">
                <a:latin typeface="Times New Roman" panose="02020603050405020304" pitchFamily="18" charset="0"/>
              </a:rPr>
              <a:t>设无向图</a:t>
            </a:r>
            <a:r>
              <a:rPr lang="en-US" altLang="zh-CN" sz="2800" b="1" i="1" dirty="0">
                <a:latin typeface="Times New Roman" panose="02020603050405020304" pitchFamily="18" charset="0"/>
              </a:rPr>
              <a:t>G</a:t>
            </a:r>
            <a:r>
              <a:rPr lang="en-US" altLang="zh-CN" sz="2800" b="1" dirty="0">
                <a:latin typeface="Times New Roman" panose="02020603050405020304" pitchFamily="18" charset="0"/>
              </a:rPr>
              <a:t>=&lt;</a:t>
            </a:r>
            <a:r>
              <a:rPr lang="en-US" altLang="zh-CN" sz="2800" b="1" i="1" dirty="0">
                <a:latin typeface="Times New Roman" panose="02020603050405020304" pitchFamily="18" charset="0"/>
              </a:rPr>
              <a:t>V,E&gt;</a:t>
            </a:r>
            <a:r>
              <a:rPr lang="en-US" altLang="zh-CN" sz="2800" b="1" dirty="0">
                <a:latin typeface="Times New Roman" panose="02020603050405020304" pitchFamily="18" charset="0"/>
              </a:rPr>
              <a:t>, </a:t>
            </a:r>
            <a:r>
              <a:rPr lang="en-US" altLang="zh-CN" sz="2800" b="1" i="1" dirty="0" err="1">
                <a:latin typeface="Times New Roman" panose="02020603050405020304" pitchFamily="18" charset="0"/>
              </a:rPr>
              <a:t>v</a:t>
            </a:r>
            <a:r>
              <a:rPr lang="en-US" altLang="zh-CN" sz="2800" b="1" i="1" baseline="-25000" dirty="0" err="1">
                <a:latin typeface="Times New Roman" panose="02020603050405020304" pitchFamily="18" charset="0"/>
              </a:rPr>
              <a:t>i</a:t>
            </a:r>
            <a:r>
              <a:rPr lang="en-US" altLang="zh-CN" sz="2800" b="1" i="1" dirty="0" err="1">
                <a:latin typeface="Times New Roman" panose="02020603050405020304" pitchFamily="18" charset="0"/>
              </a:rPr>
              <a:t>,v</a:t>
            </a:r>
            <a:r>
              <a:rPr lang="en-US" altLang="zh-CN" sz="2800" b="1" i="1" baseline="-25000" dirty="0" err="1">
                <a:latin typeface="Times New Roman" panose="02020603050405020304" pitchFamily="18" charset="0"/>
              </a:rPr>
              <a:t>j</a:t>
            </a:r>
            <a:r>
              <a:rPr lang="en-US" altLang="zh-CN" sz="2800" b="1" dirty="0" err="1">
                <a:latin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sym typeface="Symbol" panose="05050102010706020507" pitchFamily="18" charset="2"/>
              </a:rPr>
              <a:t>V</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i="1" dirty="0" err="1">
                <a:latin typeface="Times New Roman" panose="02020603050405020304" pitchFamily="18" charset="0"/>
              </a:rPr>
              <a:t>e</a:t>
            </a:r>
            <a:r>
              <a:rPr lang="en-US" altLang="zh-CN" sz="2800" b="1" i="1" baseline="-25000" dirty="0" err="1">
                <a:latin typeface="Times New Roman" panose="02020603050405020304" pitchFamily="18" charset="0"/>
              </a:rPr>
              <a:t>k</a:t>
            </a:r>
            <a:r>
              <a:rPr lang="en-US" altLang="zh-CN" sz="2800" b="1" dirty="0" err="1">
                <a:latin typeface="Times New Roman" panose="02020603050405020304" pitchFamily="18" charset="0"/>
              </a:rPr>
              <a:t>,</a:t>
            </a:r>
            <a:r>
              <a:rPr lang="en-US" altLang="zh-CN" sz="2800" b="1" i="1" dirty="0" err="1">
                <a:latin typeface="Times New Roman" panose="02020603050405020304" pitchFamily="18" charset="0"/>
              </a:rPr>
              <a:t>e</a:t>
            </a:r>
            <a:r>
              <a:rPr lang="en-US" altLang="zh-CN" sz="2800" b="1" i="1" baseline="-25000" dirty="0" err="1">
                <a:latin typeface="Times New Roman" panose="02020603050405020304" pitchFamily="18" charset="0"/>
              </a:rPr>
              <a:t>l</a:t>
            </a:r>
            <a:r>
              <a:rPr lang="en-US" altLang="zh-CN" sz="2800" b="1" dirty="0" err="1">
                <a:latin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sym typeface="Symbol" panose="05050102010706020507" pitchFamily="18" charset="2"/>
              </a:rPr>
              <a:t>E</a:t>
            </a:r>
            <a:r>
              <a:rPr lang="zh-CN" altLang="en-US" sz="2800" b="1" i="1" dirty="0">
                <a:latin typeface="Times New Roman" panose="02020603050405020304" pitchFamily="18" charset="0"/>
                <a:sym typeface="Symbol" panose="05050102010706020507" pitchFamily="18" charset="2"/>
              </a:rPr>
              <a:t>，</a:t>
            </a:r>
            <a:endParaRPr lang="en-US" altLang="zh-CN" sz="2800" b="1" i="1" dirty="0">
              <a:latin typeface="Times New Roman" panose="02020603050405020304" pitchFamily="18" charset="0"/>
            </a:endParaRPr>
          </a:p>
          <a:p>
            <a:pPr marL="457200" indent="-457200" algn="just" eaLnBrk="1" hangingPunct="1">
              <a:lnSpc>
                <a:spcPct val="120000"/>
              </a:lnSpc>
              <a:spcBef>
                <a:spcPct val="0"/>
              </a:spcBef>
              <a:buFont typeface="Wingdings" panose="05000000000000000000" pitchFamily="2" charset="2"/>
              <a:buChar char="Ø"/>
            </a:pPr>
            <a:r>
              <a:rPr lang="zh-CN" altLang="en-US" sz="2800" b="1" dirty="0">
                <a:latin typeface="Times New Roman" panose="02020603050405020304" pitchFamily="18" charset="0"/>
              </a:rPr>
              <a:t>若</a:t>
            </a:r>
            <a:r>
              <a:rPr lang="en-US" altLang="zh-CN" sz="2800" b="1" dirty="0">
                <a:latin typeface="Times New Roman" panose="02020603050405020304" pitchFamily="18" charset="0"/>
              </a:rPr>
              <a:t>(</a:t>
            </a:r>
            <a:r>
              <a:rPr lang="en-US" altLang="zh-CN" sz="2800" b="1" i="1" dirty="0" err="1">
                <a:latin typeface="Times New Roman" panose="02020603050405020304" pitchFamily="18" charset="0"/>
              </a:rPr>
              <a:t>v</a:t>
            </a:r>
            <a:r>
              <a:rPr lang="en-US" altLang="zh-CN" sz="2800" b="1" i="1" baseline="-25000" dirty="0" err="1">
                <a:latin typeface="Times New Roman" panose="02020603050405020304" pitchFamily="18" charset="0"/>
              </a:rPr>
              <a:t>i</a:t>
            </a:r>
            <a:r>
              <a:rPr lang="en-US" altLang="zh-CN" sz="2800" b="1" i="1" dirty="0" err="1">
                <a:latin typeface="Times New Roman" panose="02020603050405020304" pitchFamily="18" charset="0"/>
              </a:rPr>
              <a:t>,v</a:t>
            </a:r>
            <a:r>
              <a:rPr lang="en-US" altLang="zh-CN" sz="2800" b="1" i="1" baseline="-25000" dirty="0" err="1">
                <a:latin typeface="Times New Roman" panose="02020603050405020304" pitchFamily="18" charset="0"/>
              </a:rPr>
              <a:t>j</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E</a:t>
            </a:r>
            <a:r>
              <a:rPr lang="zh-CN" altLang="en-US" sz="2800" b="1" i="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sym typeface="Symbol" panose="05050102010706020507" pitchFamily="18" charset="2"/>
              </a:rPr>
              <a:t>则称</a:t>
            </a:r>
            <a:r>
              <a:rPr lang="en-US" altLang="zh-CN" sz="2800" b="1" i="1" dirty="0" err="1">
                <a:latin typeface="Times New Roman" panose="02020603050405020304" pitchFamily="18" charset="0"/>
              </a:rPr>
              <a:t>v</a:t>
            </a:r>
            <a:r>
              <a:rPr lang="en-US" altLang="zh-CN" sz="2800" b="1" i="1" baseline="-25000" dirty="0" err="1">
                <a:latin typeface="Times New Roman" panose="02020603050405020304" pitchFamily="18" charset="0"/>
              </a:rPr>
              <a:t>i</a:t>
            </a:r>
            <a:r>
              <a:rPr lang="en-US" altLang="zh-CN" sz="2800" b="1" dirty="0" err="1">
                <a:latin typeface="Times New Roman" panose="02020603050405020304" pitchFamily="18" charset="0"/>
              </a:rPr>
              <a:t>,</a:t>
            </a:r>
            <a:r>
              <a:rPr lang="en-US" altLang="zh-CN" sz="2800" b="1" i="1" dirty="0" err="1">
                <a:latin typeface="Times New Roman" panose="02020603050405020304" pitchFamily="18" charset="0"/>
              </a:rPr>
              <a:t>v</a:t>
            </a:r>
            <a:r>
              <a:rPr lang="en-US" altLang="zh-CN" sz="2800" b="1" i="1" baseline="-25000" dirty="0" err="1">
                <a:latin typeface="Times New Roman" panose="02020603050405020304" pitchFamily="18" charset="0"/>
              </a:rPr>
              <a:t>j</a:t>
            </a:r>
            <a:r>
              <a:rPr lang="zh-CN" altLang="en-US" sz="2800" b="1" dirty="0">
                <a:solidFill>
                  <a:srgbClr val="3366CC"/>
                </a:solidFill>
                <a:latin typeface="Times New Roman" panose="02020603050405020304" pitchFamily="18" charset="0"/>
              </a:rPr>
              <a:t>相邻</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 </a:t>
            </a:r>
          </a:p>
          <a:p>
            <a:pPr marL="457200" indent="-457200" algn="just" eaLnBrk="1" hangingPunct="1">
              <a:lnSpc>
                <a:spcPct val="120000"/>
              </a:lnSpc>
              <a:spcBef>
                <a:spcPct val="0"/>
              </a:spcBef>
              <a:buFont typeface="Wingdings" panose="05000000000000000000" pitchFamily="2" charset="2"/>
              <a:buChar char="Ø"/>
            </a:pPr>
            <a:r>
              <a:rPr lang="zh-CN" altLang="en-US" sz="2800" b="1" dirty="0">
                <a:latin typeface="Times New Roman" panose="02020603050405020304" pitchFamily="18" charset="0"/>
              </a:rPr>
              <a:t>若</a:t>
            </a:r>
            <a:r>
              <a:rPr lang="en-US" altLang="zh-CN" sz="2800" b="1" i="1" dirty="0" err="1">
                <a:latin typeface="Times New Roman" panose="02020603050405020304" pitchFamily="18" charset="0"/>
              </a:rPr>
              <a:t>e</a:t>
            </a:r>
            <a:r>
              <a:rPr lang="en-US" altLang="zh-CN" sz="2800" b="1" i="1" baseline="-25000" dirty="0" err="1">
                <a:latin typeface="Times New Roman" panose="02020603050405020304" pitchFamily="18" charset="0"/>
              </a:rPr>
              <a:t>k</a:t>
            </a:r>
            <a:r>
              <a:rPr lang="en-US" altLang="zh-CN" sz="2800" b="1" dirty="0" err="1">
                <a:latin typeface="Times New Roman" panose="02020603050405020304" pitchFamily="18" charset="0"/>
              </a:rPr>
              <a:t>,</a:t>
            </a:r>
            <a:r>
              <a:rPr lang="en-US" altLang="zh-CN" sz="2800" b="1" i="1" dirty="0" err="1">
                <a:latin typeface="Times New Roman" panose="02020603050405020304" pitchFamily="18" charset="0"/>
              </a:rPr>
              <a:t>e</a:t>
            </a:r>
            <a:r>
              <a:rPr lang="en-US" altLang="zh-CN" sz="2800" b="1" i="1" baseline="-25000" dirty="0" err="1">
                <a:latin typeface="Times New Roman" panose="02020603050405020304" pitchFamily="18" charset="0"/>
              </a:rPr>
              <a:t>l</a:t>
            </a:r>
            <a:r>
              <a:rPr lang="zh-CN" altLang="en-US" sz="2800" b="1" dirty="0">
                <a:latin typeface="Times New Roman" panose="02020603050405020304" pitchFamily="18" charset="0"/>
              </a:rPr>
              <a:t>至少有一个公共端点</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则称</a:t>
            </a:r>
            <a:r>
              <a:rPr lang="en-US" altLang="zh-CN" sz="2800" b="1" i="1" dirty="0" err="1">
                <a:latin typeface="Times New Roman" panose="02020603050405020304" pitchFamily="18" charset="0"/>
              </a:rPr>
              <a:t>e</a:t>
            </a:r>
            <a:r>
              <a:rPr lang="en-US" altLang="zh-CN" sz="2800" b="1" i="1" baseline="-25000" dirty="0" err="1">
                <a:latin typeface="Times New Roman" panose="02020603050405020304" pitchFamily="18" charset="0"/>
              </a:rPr>
              <a:t>k</a:t>
            </a:r>
            <a:r>
              <a:rPr lang="en-US" altLang="zh-CN" sz="2800" b="1" dirty="0" err="1">
                <a:latin typeface="Times New Roman" panose="02020603050405020304" pitchFamily="18" charset="0"/>
              </a:rPr>
              <a:t>,</a:t>
            </a:r>
            <a:r>
              <a:rPr lang="en-US" altLang="zh-CN" sz="2800" b="1" i="1" dirty="0" err="1">
                <a:latin typeface="Times New Roman" panose="02020603050405020304" pitchFamily="18" charset="0"/>
              </a:rPr>
              <a:t>e</a:t>
            </a:r>
            <a:r>
              <a:rPr lang="en-US" altLang="zh-CN" sz="2800" b="1" i="1" baseline="-25000" dirty="0" err="1">
                <a:latin typeface="Times New Roman" panose="02020603050405020304" pitchFamily="18" charset="0"/>
              </a:rPr>
              <a:t>l</a:t>
            </a:r>
            <a:r>
              <a:rPr lang="zh-CN" altLang="en-US" sz="2800" b="1" dirty="0">
                <a:solidFill>
                  <a:srgbClr val="3366CC"/>
                </a:solidFill>
                <a:latin typeface="Times New Roman" panose="02020603050405020304" pitchFamily="18" charset="0"/>
              </a:rPr>
              <a:t>相邻</a:t>
            </a:r>
            <a:r>
              <a:rPr lang="zh-CN" altLang="en-US" sz="2800" b="1" dirty="0">
                <a:latin typeface="Times New Roman" panose="02020603050405020304" pitchFamily="18" charset="0"/>
              </a:rPr>
              <a:t>。</a:t>
            </a:r>
            <a:endParaRPr lang="en-US" altLang="zh-CN" sz="2800" b="1" dirty="0">
              <a:latin typeface="Times New Roman" panose="02020603050405020304" pitchFamily="18" charset="0"/>
            </a:endParaRPr>
          </a:p>
          <a:p>
            <a:pPr algn="just" eaLnBrk="1" hangingPunct="1">
              <a:lnSpc>
                <a:spcPct val="120000"/>
              </a:lnSpc>
              <a:spcBef>
                <a:spcPct val="0"/>
              </a:spcBef>
              <a:buFont typeface="Wingdings" panose="05000000000000000000" pitchFamily="2" charset="2"/>
              <a:buNone/>
            </a:pPr>
            <a:endParaRPr lang="en-US" altLang="zh-CN" sz="2800" b="1" dirty="0">
              <a:latin typeface="Times New Roman" panose="02020603050405020304" pitchFamily="18" charset="0"/>
            </a:endParaRPr>
          </a:p>
          <a:p>
            <a:pPr algn="just" eaLnBrk="1" hangingPunct="1">
              <a:lnSpc>
                <a:spcPct val="120000"/>
              </a:lnSpc>
              <a:spcBef>
                <a:spcPct val="0"/>
              </a:spcBef>
              <a:buFont typeface="Wingdings" panose="05000000000000000000" pitchFamily="2" charset="2"/>
              <a:buNone/>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对有向图有类似定义。</a:t>
            </a:r>
            <a:endParaRPr lang="en-US" altLang="zh-CN" sz="2800" b="1" dirty="0">
              <a:latin typeface="Times New Roman" panose="02020603050405020304" pitchFamily="18" charset="0"/>
            </a:endParaRPr>
          </a:p>
          <a:p>
            <a:pPr algn="just" eaLnBrk="1" hangingPunct="1">
              <a:lnSpc>
                <a:spcPct val="120000"/>
              </a:lnSpc>
              <a:spcBef>
                <a:spcPct val="0"/>
              </a:spcBef>
              <a:buFont typeface="Wingdings" panose="05000000000000000000" pitchFamily="2" charset="2"/>
              <a:buNone/>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设</a:t>
            </a:r>
            <a:r>
              <a:rPr lang="en-US" altLang="zh-CN" sz="2800" b="1" i="1" dirty="0" err="1">
                <a:latin typeface="Times New Roman" panose="02020603050405020304" pitchFamily="18" charset="0"/>
              </a:rPr>
              <a:t>e</a:t>
            </a:r>
            <a:r>
              <a:rPr lang="en-US" altLang="zh-CN" sz="2800" b="1" i="1" baseline="-25000" dirty="0" err="1">
                <a:latin typeface="Times New Roman" panose="02020603050405020304" pitchFamily="18" charset="0"/>
              </a:rPr>
              <a:t>k</a:t>
            </a:r>
            <a:r>
              <a:rPr lang="en-US" altLang="zh-CN" sz="2800" b="1" dirty="0">
                <a:latin typeface="Times New Roman" panose="02020603050405020304" pitchFamily="18" charset="0"/>
              </a:rPr>
              <a:t>=</a:t>
            </a:r>
            <a:r>
              <a:rPr lang="en-US" altLang="zh-CN" sz="2800" b="1" dirty="0">
                <a:sym typeface="Symbol" panose="05050102010706020507" pitchFamily="18" charset="2"/>
              </a:rPr>
              <a:t></a:t>
            </a:r>
            <a:r>
              <a:rPr lang="en-US" altLang="zh-CN" sz="2800" b="1" i="1" dirty="0" err="1">
                <a:latin typeface="Times New Roman" panose="02020603050405020304" pitchFamily="18" charset="0"/>
              </a:rPr>
              <a:t>v</a:t>
            </a:r>
            <a:r>
              <a:rPr lang="en-US" altLang="zh-CN" sz="2800" b="1" i="1" baseline="-25000" dirty="0" err="1">
                <a:latin typeface="Times New Roman" panose="02020603050405020304" pitchFamily="18" charset="0"/>
              </a:rPr>
              <a:t>i</a:t>
            </a:r>
            <a:r>
              <a:rPr lang="en-US" altLang="zh-CN" sz="2800" b="1" dirty="0" err="1">
                <a:latin typeface="Times New Roman" panose="02020603050405020304" pitchFamily="18" charset="0"/>
              </a:rPr>
              <a:t>,</a:t>
            </a:r>
            <a:r>
              <a:rPr lang="en-US" altLang="zh-CN" sz="2800" b="1" i="1" dirty="0" err="1">
                <a:latin typeface="Times New Roman" panose="02020603050405020304" pitchFamily="18" charset="0"/>
              </a:rPr>
              <a:t>v</a:t>
            </a:r>
            <a:r>
              <a:rPr lang="en-US" altLang="zh-CN" sz="2800" b="1" i="1" baseline="-25000" dirty="0" err="1">
                <a:latin typeface="Times New Roman" panose="02020603050405020304" pitchFamily="18" charset="0"/>
              </a:rPr>
              <a:t>j</a:t>
            </a:r>
            <a:r>
              <a:rPr lang="en-US" altLang="zh-CN" sz="2800" b="1" dirty="0">
                <a:sym typeface="Symbol" panose="05050102010706020507" pitchFamily="18" charset="2"/>
              </a:rPr>
              <a:t></a:t>
            </a:r>
            <a:r>
              <a:rPr lang="zh-CN" altLang="en-US" sz="2800" b="1" dirty="0">
                <a:latin typeface="Times New Roman" panose="02020603050405020304" pitchFamily="18" charset="0"/>
              </a:rPr>
              <a:t>是有向图的一条边</a:t>
            </a:r>
            <a:r>
              <a:rPr lang="en-US" altLang="zh-CN" sz="2800" b="1" dirty="0">
                <a:latin typeface="Times New Roman" panose="02020603050405020304" pitchFamily="18" charset="0"/>
              </a:rPr>
              <a:t>, </a:t>
            </a:r>
            <a:r>
              <a:rPr lang="en-US" altLang="zh-CN" sz="2800" b="1" i="1" dirty="0" err="1">
                <a:latin typeface="Times New Roman" panose="02020603050405020304" pitchFamily="18" charset="0"/>
              </a:rPr>
              <a:t>v</a:t>
            </a:r>
            <a:r>
              <a:rPr lang="en-US" altLang="zh-CN" sz="2800" b="1" i="1" baseline="-25000" dirty="0" err="1">
                <a:latin typeface="Times New Roman" panose="02020603050405020304" pitchFamily="18" charset="0"/>
              </a:rPr>
              <a:t>i</a:t>
            </a:r>
            <a:r>
              <a:rPr lang="en-US" altLang="zh-CN" sz="2800" b="1" dirty="0" err="1">
                <a:latin typeface="Times New Roman" panose="02020603050405020304" pitchFamily="18" charset="0"/>
              </a:rPr>
              <a:t>,</a:t>
            </a:r>
            <a:r>
              <a:rPr lang="en-US" altLang="zh-CN" sz="2800" b="1" i="1" dirty="0" err="1">
                <a:latin typeface="Times New Roman" panose="02020603050405020304" pitchFamily="18" charset="0"/>
              </a:rPr>
              <a:t>v</a:t>
            </a:r>
            <a:r>
              <a:rPr lang="en-US" altLang="zh-CN" sz="2800" b="1" i="1" baseline="-25000" dirty="0" err="1">
                <a:latin typeface="Times New Roman" panose="02020603050405020304" pitchFamily="18" charset="0"/>
              </a:rPr>
              <a:t>j</a:t>
            </a:r>
            <a:r>
              <a:rPr lang="zh-CN" altLang="en-US" sz="2800" b="1" dirty="0">
                <a:latin typeface="Times New Roman" panose="02020603050405020304" pitchFamily="18" charset="0"/>
              </a:rPr>
              <a:t>是</a:t>
            </a:r>
            <a:r>
              <a:rPr lang="en-US" altLang="zh-CN" sz="2800" b="1" i="1" dirty="0" err="1">
                <a:latin typeface="Times New Roman" panose="02020603050405020304" pitchFamily="18" charset="0"/>
              </a:rPr>
              <a:t>e</a:t>
            </a:r>
            <a:r>
              <a:rPr lang="en-US" altLang="zh-CN" sz="2800" b="1" i="1" baseline="-25000" dirty="0" err="1">
                <a:latin typeface="Times New Roman" panose="02020603050405020304" pitchFamily="18" charset="0"/>
              </a:rPr>
              <a:t>k</a:t>
            </a:r>
            <a:r>
              <a:rPr lang="zh-CN" altLang="en-US" sz="2800" b="1" dirty="0">
                <a:latin typeface="Times New Roman" panose="02020603050405020304" pitchFamily="18" charset="0"/>
              </a:rPr>
              <a:t>端点</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又称</a:t>
            </a:r>
            <a:r>
              <a:rPr lang="en-US" altLang="zh-CN" sz="2800" b="1" i="1" dirty="0">
                <a:latin typeface="Times New Roman" panose="02020603050405020304" pitchFamily="18" charset="0"/>
              </a:rPr>
              <a:t>v</a:t>
            </a:r>
            <a:r>
              <a:rPr lang="en-US" altLang="zh-CN" sz="2800" b="1" i="1" baseline="-25000" dirty="0">
                <a:latin typeface="Times New Roman" panose="02020603050405020304" pitchFamily="18" charset="0"/>
              </a:rPr>
              <a:t>i</a:t>
            </a:r>
            <a:r>
              <a:rPr lang="zh-CN" altLang="en-US" sz="2800" b="1" dirty="0">
                <a:latin typeface="Times New Roman" panose="02020603050405020304" pitchFamily="18" charset="0"/>
              </a:rPr>
              <a:t>是</a:t>
            </a:r>
            <a:r>
              <a:rPr lang="en-US" altLang="zh-CN" sz="2800" b="1" i="1" dirty="0" err="1">
                <a:latin typeface="Times New Roman" panose="02020603050405020304" pitchFamily="18" charset="0"/>
              </a:rPr>
              <a:t>e</a:t>
            </a:r>
            <a:r>
              <a:rPr lang="en-US" altLang="zh-CN" sz="2800" b="1" i="1" baseline="-25000" dirty="0" err="1">
                <a:latin typeface="Times New Roman" panose="02020603050405020304" pitchFamily="18" charset="0"/>
              </a:rPr>
              <a:t>k</a:t>
            </a:r>
            <a:r>
              <a:rPr lang="zh-CN" altLang="en-US" sz="2800" b="1" dirty="0">
                <a:latin typeface="Times New Roman" panose="02020603050405020304" pitchFamily="18" charset="0"/>
              </a:rPr>
              <a:t>的</a:t>
            </a:r>
            <a:r>
              <a:rPr lang="zh-CN" altLang="en-US" sz="2800" b="1" dirty="0">
                <a:solidFill>
                  <a:srgbClr val="3366CC"/>
                </a:solidFill>
                <a:latin typeface="Times New Roman" panose="02020603050405020304" pitchFamily="18" charset="0"/>
              </a:rPr>
              <a:t>始点</a:t>
            </a:r>
            <a:r>
              <a:rPr lang="en-US" altLang="zh-CN" sz="2800" b="1" dirty="0">
                <a:latin typeface="Times New Roman" panose="02020603050405020304" pitchFamily="18" charset="0"/>
              </a:rPr>
              <a:t>, </a:t>
            </a:r>
            <a:r>
              <a:rPr lang="en-US" altLang="zh-CN" sz="2800" b="1" i="1" dirty="0" err="1">
                <a:latin typeface="Times New Roman" panose="02020603050405020304" pitchFamily="18" charset="0"/>
              </a:rPr>
              <a:t>v</a:t>
            </a:r>
            <a:r>
              <a:rPr lang="en-US" altLang="zh-CN" sz="2800" b="1" i="1" baseline="-25000" dirty="0" err="1">
                <a:latin typeface="Times New Roman" panose="02020603050405020304" pitchFamily="18" charset="0"/>
              </a:rPr>
              <a:t>j</a:t>
            </a:r>
            <a:r>
              <a:rPr lang="zh-CN" altLang="en-US" sz="2800" b="1" dirty="0">
                <a:latin typeface="Times New Roman" panose="02020603050405020304" pitchFamily="18" charset="0"/>
              </a:rPr>
              <a:t>是</a:t>
            </a:r>
            <a:r>
              <a:rPr lang="en-US" altLang="zh-CN" sz="2800" b="1" i="1" dirty="0" err="1">
                <a:latin typeface="Times New Roman" panose="02020603050405020304" pitchFamily="18" charset="0"/>
              </a:rPr>
              <a:t>e</a:t>
            </a:r>
            <a:r>
              <a:rPr lang="en-US" altLang="zh-CN" sz="2800" b="1" i="1" baseline="-25000" dirty="0" err="1">
                <a:latin typeface="Times New Roman" panose="02020603050405020304" pitchFamily="18" charset="0"/>
              </a:rPr>
              <a:t>k</a:t>
            </a:r>
            <a:r>
              <a:rPr lang="zh-CN" altLang="en-US" sz="2800" b="1" dirty="0">
                <a:latin typeface="Times New Roman" panose="02020603050405020304" pitchFamily="18" charset="0"/>
              </a:rPr>
              <a:t>的</a:t>
            </a:r>
            <a:r>
              <a:rPr lang="zh-CN" altLang="en-US" sz="2800" b="1" dirty="0">
                <a:solidFill>
                  <a:srgbClr val="3366CC"/>
                </a:solidFill>
                <a:latin typeface="Times New Roman" panose="02020603050405020304" pitchFamily="18" charset="0"/>
              </a:rPr>
              <a:t>终点</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v</a:t>
            </a:r>
            <a:r>
              <a:rPr lang="en-US" altLang="zh-CN" sz="2800" b="1" i="1" baseline="-25000" dirty="0">
                <a:latin typeface="Times New Roman" panose="02020603050405020304" pitchFamily="18" charset="0"/>
              </a:rPr>
              <a:t>i</a:t>
            </a:r>
            <a:r>
              <a:rPr lang="zh-CN" altLang="en-US" sz="2800" b="1" dirty="0">
                <a:solidFill>
                  <a:srgbClr val="3366CC"/>
                </a:solidFill>
                <a:latin typeface="Times New Roman" panose="02020603050405020304" pitchFamily="18" charset="0"/>
              </a:rPr>
              <a:t>邻接到</a:t>
            </a:r>
            <a:r>
              <a:rPr lang="en-US" altLang="zh-CN" sz="2800" b="1" i="1" dirty="0" err="1">
                <a:latin typeface="Times New Roman" panose="02020603050405020304" pitchFamily="18" charset="0"/>
              </a:rPr>
              <a:t>v</a:t>
            </a:r>
            <a:r>
              <a:rPr lang="en-US" altLang="zh-CN" sz="2800" b="1" i="1" baseline="-25000" dirty="0" err="1">
                <a:latin typeface="Times New Roman" panose="02020603050405020304" pitchFamily="18" charset="0"/>
              </a:rPr>
              <a:t>j</a:t>
            </a:r>
            <a:r>
              <a:rPr lang="en-US" altLang="zh-CN" sz="2800" b="1" dirty="0">
                <a:latin typeface="Times New Roman" panose="02020603050405020304" pitchFamily="18" charset="0"/>
              </a:rPr>
              <a:t>,  </a:t>
            </a:r>
            <a:r>
              <a:rPr lang="en-US" altLang="zh-CN" sz="2800" b="1" i="1" dirty="0" err="1">
                <a:latin typeface="Times New Roman" panose="02020603050405020304" pitchFamily="18" charset="0"/>
              </a:rPr>
              <a:t>v</a:t>
            </a:r>
            <a:r>
              <a:rPr lang="en-US" altLang="zh-CN" sz="2800" b="1" i="1" baseline="-25000" dirty="0" err="1">
                <a:latin typeface="Times New Roman" panose="02020603050405020304" pitchFamily="18" charset="0"/>
              </a:rPr>
              <a:t>j</a:t>
            </a:r>
            <a:r>
              <a:rPr lang="zh-CN" altLang="en-US" sz="2800" b="1" dirty="0">
                <a:solidFill>
                  <a:srgbClr val="3366CC"/>
                </a:solidFill>
                <a:latin typeface="Times New Roman" panose="02020603050405020304" pitchFamily="18" charset="0"/>
              </a:rPr>
              <a:t>邻接于</a:t>
            </a:r>
            <a:r>
              <a:rPr lang="en-US" altLang="zh-CN" sz="2800" b="1" i="1" dirty="0">
                <a:latin typeface="Times New Roman" panose="02020603050405020304" pitchFamily="18" charset="0"/>
              </a:rPr>
              <a:t>v</a:t>
            </a:r>
            <a:r>
              <a:rPr lang="en-US" altLang="zh-CN" sz="2800" b="1" i="1" baseline="-25000" dirty="0">
                <a:latin typeface="Times New Roman" panose="02020603050405020304" pitchFamily="18" charset="0"/>
              </a:rPr>
              <a:t>i</a:t>
            </a:r>
            <a:r>
              <a:rPr lang="en-US" altLang="zh-CN" sz="2800" b="1" dirty="0">
                <a:latin typeface="Times New Roman" panose="02020603050405020304" pitchFamily="18" charset="0"/>
              </a:rPr>
              <a:t>.</a:t>
            </a:r>
            <a:endParaRPr lang="en-US" altLang="zh-CN" sz="2800" dirty="0"/>
          </a:p>
        </p:txBody>
      </p:sp>
      <p:pic>
        <p:nvPicPr>
          <p:cNvPr id="18437" name="Picture 4" descr="1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3789040"/>
            <a:ext cx="2714625"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5" descr="1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3719" y="606564"/>
            <a:ext cx="273367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6973EB7-73C3-4B05-9A27-380715102124}" type="slidenum">
              <a:rPr lang="en-US" altLang="zh-CN" sz="1200">
                <a:latin typeface="Arial Black" panose="020B0A04020102020204" pitchFamily="34" charset="0"/>
              </a:rPr>
              <a:pPr>
                <a:spcBef>
                  <a:spcPct val="0"/>
                </a:spcBef>
                <a:buClrTx/>
                <a:buSzTx/>
                <a:buFontTx/>
                <a:buNone/>
              </a:pPr>
              <a:t>9</a:t>
            </a:fld>
            <a:endParaRPr lang="en-US" altLang="zh-CN" sz="1200">
              <a:latin typeface="Arial Black" panose="020B0A04020102020204" pitchFamily="34" charset="0"/>
            </a:endParaRPr>
          </a:p>
        </p:txBody>
      </p:sp>
      <p:sp>
        <p:nvSpPr>
          <p:cNvPr id="149506" name="Rectangle 2"/>
          <p:cNvSpPr>
            <a:spLocks noGrp="1" noChangeArrowheads="1"/>
          </p:cNvSpPr>
          <p:nvPr>
            <p:ph type="title"/>
          </p:nvPr>
        </p:nvSpPr>
        <p:spPr>
          <a:xfrm>
            <a:off x="323850" y="366713"/>
            <a:ext cx="8002588" cy="611187"/>
          </a:xfrm>
        </p:spPr>
        <p:txBody>
          <a:bodyPr/>
          <a:lstStyle/>
          <a:p>
            <a:pPr>
              <a:defRPr/>
            </a:pPr>
            <a:r>
              <a:rPr lang="zh-CN" altLang="en-US" b="1" dirty="0">
                <a:solidFill>
                  <a:srgbClr val="A50021"/>
                </a:solidFill>
                <a:effectLst>
                  <a:outerShdw blurRad="38100" dist="38100" dir="2700000" algn="tl">
                    <a:srgbClr val="C0C0C0"/>
                  </a:outerShdw>
                </a:effectLst>
                <a:latin typeface="宋体" charset="-122"/>
              </a:rPr>
              <a:t>无向图顶点的度数</a:t>
            </a:r>
            <a:r>
              <a:rPr lang="zh-CN" altLang="en-US" sz="4000" b="1" dirty="0">
                <a:latin typeface="宋体" charset="-122"/>
              </a:rPr>
              <a:t> </a:t>
            </a:r>
          </a:p>
        </p:txBody>
      </p:sp>
      <p:sp>
        <p:nvSpPr>
          <p:cNvPr id="20484" name="Rectangle 3"/>
          <p:cNvSpPr>
            <a:spLocks noGrp="1" noChangeArrowheads="1"/>
          </p:cNvSpPr>
          <p:nvPr>
            <p:ph type="body" idx="1"/>
          </p:nvPr>
        </p:nvSpPr>
        <p:spPr>
          <a:xfrm>
            <a:off x="323436" y="1372141"/>
            <a:ext cx="8229600" cy="3208987"/>
          </a:xfrm>
        </p:spPr>
        <p:txBody>
          <a:bodyPr/>
          <a:lstStyle/>
          <a:p>
            <a:pPr algn="just">
              <a:buFont typeface="Wingdings" panose="05000000000000000000" pitchFamily="2" charset="2"/>
              <a:buNone/>
            </a:pPr>
            <a:r>
              <a:rPr lang="zh-CN" altLang="en-US" b="1" dirty="0">
                <a:solidFill>
                  <a:srgbClr val="C00000"/>
                </a:solidFill>
                <a:effectLst>
                  <a:outerShdw blurRad="38100" dist="38100" dir="2700000" algn="tl">
                    <a:srgbClr val="000000">
                      <a:alpha val="43137"/>
                    </a:srgbClr>
                  </a:outerShdw>
                </a:effectLst>
                <a:latin typeface="Times New Roman" panose="02020603050405020304" pitchFamily="18" charset="0"/>
              </a:rPr>
              <a:t>定义：</a:t>
            </a:r>
            <a:r>
              <a:rPr lang="zh-CN" altLang="en-US" sz="2800" b="1" dirty="0">
                <a:latin typeface="Times New Roman" panose="02020603050405020304" pitchFamily="18" charset="0"/>
              </a:rPr>
              <a:t>设</a:t>
            </a:r>
            <a:r>
              <a:rPr lang="en-US" altLang="zh-CN" sz="2800" b="1" i="1" dirty="0">
                <a:latin typeface="Times New Roman" panose="02020603050405020304" pitchFamily="18" charset="0"/>
              </a:rPr>
              <a:t>G</a:t>
            </a:r>
            <a:r>
              <a:rPr lang="en-US" altLang="zh-CN" sz="2800" b="1" dirty="0">
                <a:latin typeface="Times New Roman" panose="02020603050405020304" pitchFamily="18" charset="0"/>
              </a:rPr>
              <a:t>=&lt;</a:t>
            </a:r>
            <a:r>
              <a:rPr lang="en-US" altLang="zh-CN" sz="2800" b="1" i="1" dirty="0">
                <a:latin typeface="Times New Roman" panose="02020603050405020304" pitchFamily="18" charset="0"/>
              </a:rPr>
              <a:t>V</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E</a:t>
            </a:r>
            <a:r>
              <a:rPr lang="en-US" altLang="zh-CN" sz="2800" b="1" dirty="0">
                <a:latin typeface="Times New Roman" panose="02020603050405020304" pitchFamily="18" charset="0"/>
              </a:rPr>
              <a:t>&gt;</a:t>
            </a:r>
            <a:r>
              <a:rPr lang="zh-CN" altLang="en-US" sz="2800" b="1" dirty="0">
                <a:latin typeface="Times New Roman" panose="02020603050405020304" pitchFamily="18" charset="0"/>
              </a:rPr>
              <a:t>为</a:t>
            </a: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rPr>
              <a:t>无向图</a:t>
            </a:r>
            <a:r>
              <a:rPr lang="en-US" altLang="zh-CN" sz="2800" b="1" dirty="0">
                <a:latin typeface="Times New Roman" panose="02020603050405020304" pitchFamily="18" charset="0"/>
              </a:rPr>
              <a:t>, </a:t>
            </a:r>
            <a:r>
              <a:rPr lang="en-US" altLang="zh-CN" sz="2800" b="1" i="1" dirty="0" err="1">
                <a:latin typeface="Times New Roman" panose="02020603050405020304" pitchFamily="18" charset="0"/>
              </a:rPr>
              <a:t>v</a:t>
            </a:r>
            <a:r>
              <a:rPr lang="en-US" altLang="zh-CN" sz="2800" b="1" dirty="0" err="1">
                <a:latin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rPr>
              <a:t>V</a:t>
            </a:r>
            <a:r>
              <a:rPr lang="en-US" altLang="zh-CN" sz="2800" b="1" dirty="0">
                <a:latin typeface="Times New Roman" panose="02020603050405020304" pitchFamily="18" charset="0"/>
              </a:rPr>
              <a:t>,</a:t>
            </a:r>
          </a:p>
          <a:p>
            <a:pPr algn="just">
              <a:buFont typeface="Arial" panose="020B0604020202020204" pitchFamily="34" charset="0"/>
              <a:buChar char="•"/>
            </a:pP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v</a:t>
            </a:r>
            <a:r>
              <a:rPr lang="zh-CN" altLang="en-US" sz="2800" b="1" dirty="0">
                <a:solidFill>
                  <a:srgbClr val="3366CC"/>
                </a:solidFill>
                <a:effectLst>
                  <a:outerShdw blurRad="38100" dist="38100" dir="2700000" algn="tl">
                    <a:srgbClr val="000000">
                      <a:alpha val="43137"/>
                    </a:srgbClr>
                  </a:outerShdw>
                </a:effectLst>
                <a:latin typeface="Times New Roman" panose="02020603050405020304" pitchFamily="18" charset="0"/>
              </a:rPr>
              <a:t>的度数</a:t>
            </a:r>
            <a:r>
              <a:rPr lang="en-US" altLang="zh-CN" sz="2800" b="1" dirty="0">
                <a:solidFill>
                  <a:srgbClr val="3366CC"/>
                </a:solidFill>
                <a:effectLst>
                  <a:outerShdw blurRad="38100" dist="38100" dir="2700000" algn="tl">
                    <a:srgbClr val="000000">
                      <a:alpha val="43137"/>
                    </a:srgbClr>
                  </a:outerShdw>
                </a:effectLst>
                <a:latin typeface="Times New Roman" panose="02020603050405020304" pitchFamily="18" charset="0"/>
              </a:rPr>
              <a:t>(</a:t>
            </a:r>
            <a:r>
              <a:rPr lang="zh-CN" altLang="en-US" sz="2800" b="1" dirty="0">
                <a:solidFill>
                  <a:srgbClr val="3366CC"/>
                </a:solidFill>
                <a:effectLst>
                  <a:outerShdw blurRad="38100" dist="38100" dir="2700000" algn="tl">
                    <a:srgbClr val="000000">
                      <a:alpha val="43137"/>
                    </a:srgbClr>
                  </a:outerShdw>
                </a:effectLst>
                <a:latin typeface="Times New Roman" panose="02020603050405020304" pitchFamily="18" charset="0"/>
              </a:rPr>
              <a:t>度</a:t>
            </a:r>
            <a:r>
              <a:rPr lang="en-US" altLang="zh-CN" sz="2800" b="1" dirty="0">
                <a:solidFill>
                  <a:srgbClr val="3366CC"/>
                </a:solidFill>
                <a:effectLst>
                  <a:outerShdw blurRad="38100" dist="38100" dir="2700000" algn="tl">
                    <a:srgbClr val="000000">
                      <a:alpha val="43137"/>
                    </a:srgbClr>
                  </a:outerShdw>
                </a:effectLst>
                <a:latin typeface="Times New Roman" panose="02020603050405020304" pitchFamily="18" charset="0"/>
              </a:rPr>
              <a:t>) </a:t>
            </a: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d</a:t>
            </a:r>
            <a:r>
              <a:rPr lang="en-US" altLang="zh-CN" sz="2800" b="1" dirty="0">
                <a:solidFill>
                  <a:srgbClr val="3366CC"/>
                </a:solidFill>
                <a:effectLst>
                  <a:outerShdw blurRad="38100" dist="38100" dir="2700000" algn="tl">
                    <a:srgbClr val="000000">
                      <a:alpha val="43137"/>
                    </a:srgbClr>
                  </a:outerShdw>
                </a:effectLst>
                <a:latin typeface="Times New Roman" panose="02020603050405020304" pitchFamily="18" charset="0"/>
              </a:rPr>
              <a:t>(</a:t>
            </a:r>
            <a:r>
              <a:rPr lang="en-US" altLang="zh-CN" sz="2800" b="1" i="1" dirty="0">
                <a:solidFill>
                  <a:srgbClr val="3366CC"/>
                </a:solidFill>
                <a:effectLst>
                  <a:outerShdw blurRad="38100" dist="38100" dir="2700000" algn="tl">
                    <a:srgbClr val="000000">
                      <a:alpha val="43137"/>
                    </a:srgbClr>
                  </a:outerShdw>
                </a:effectLst>
                <a:latin typeface="Times New Roman" panose="02020603050405020304" pitchFamily="18" charset="0"/>
              </a:rPr>
              <a:t>v</a:t>
            </a:r>
            <a:r>
              <a:rPr lang="en-US" altLang="zh-CN" sz="2800" b="1" dirty="0">
                <a:solidFill>
                  <a:srgbClr val="3366CC"/>
                </a:solidFill>
                <a:effectLst>
                  <a:outerShdw blurRad="38100" dist="38100" dir="2700000" algn="tl">
                    <a:srgbClr val="000000">
                      <a:alpha val="43137"/>
                    </a:srgbClr>
                  </a:outerShdw>
                </a:effectLst>
                <a:latin typeface="Times New Roman" panose="02020603050405020304" pitchFamily="18" charset="0"/>
              </a:rPr>
              <a:t>)</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v</a:t>
            </a:r>
            <a:r>
              <a:rPr lang="zh-CN" altLang="en-US" sz="2800" b="1" dirty="0">
                <a:latin typeface="Times New Roman" panose="02020603050405020304" pitchFamily="18" charset="0"/>
              </a:rPr>
              <a:t>作为边的端点的次数之和 </a:t>
            </a:r>
          </a:p>
          <a:p>
            <a:pPr algn="just">
              <a:buFont typeface="Arial" panose="020B0604020202020204" pitchFamily="34" charset="0"/>
              <a:buChar char="•"/>
            </a:pPr>
            <a:r>
              <a:rPr lang="zh-CN" altLang="en-US" sz="2800" b="1" dirty="0">
                <a:solidFill>
                  <a:srgbClr val="00B050"/>
                </a:solidFill>
                <a:effectLst>
                  <a:outerShdw blurRad="38100" dist="38100" dir="2700000" algn="tl">
                    <a:srgbClr val="000000">
                      <a:alpha val="43137"/>
                    </a:srgbClr>
                  </a:outerShdw>
                </a:effectLst>
                <a:latin typeface="Times New Roman" panose="02020603050405020304" pitchFamily="18" charset="0"/>
              </a:rPr>
              <a:t>悬挂顶点</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度数为</a:t>
            </a:r>
            <a:r>
              <a:rPr lang="en-US" altLang="zh-CN" sz="2800" b="1" dirty="0">
                <a:solidFill>
                  <a:srgbClr val="C00000"/>
                </a:solidFill>
                <a:latin typeface="Times New Roman" panose="02020603050405020304" pitchFamily="18" charset="0"/>
              </a:rPr>
              <a:t>1</a:t>
            </a:r>
            <a:r>
              <a:rPr lang="zh-CN" altLang="en-US" sz="2800" b="1" dirty="0">
                <a:latin typeface="Times New Roman" panose="02020603050405020304" pitchFamily="18" charset="0"/>
              </a:rPr>
              <a:t>的顶点</a:t>
            </a:r>
          </a:p>
          <a:p>
            <a:pPr algn="just">
              <a:buFont typeface="Arial" panose="020B0604020202020204" pitchFamily="34" charset="0"/>
              <a:buChar char="•"/>
            </a:pPr>
            <a:r>
              <a:rPr lang="zh-CN" altLang="en-US" sz="2800" b="1" dirty="0">
                <a:solidFill>
                  <a:srgbClr val="00B050"/>
                </a:solidFill>
                <a:effectLst>
                  <a:outerShdw blurRad="38100" dist="38100" dir="2700000" algn="tl">
                    <a:srgbClr val="000000">
                      <a:alpha val="43137"/>
                    </a:srgbClr>
                  </a:outerShdw>
                </a:effectLst>
                <a:latin typeface="Times New Roman" panose="02020603050405020304" pitchFamily="18" charset="0"/>
              </a:rPr>
              <a:t>悬挂边</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与悬挂顶点关联的边</a:t>
            </a:r>
          </a:p>
          <a:p>
            <a:pPr algn="just">
              <a:buFont typeface="Arial" panose="020B0604020202020204" pitchFamily="34" charset="0"/>
              <a:buChar char="•"/>
            </a:pPr>
            <a:r>
              <a:rPr lang="en-US" altLang="zh-CN" sz="2800" b="1" i="1" dirty="0">
                <a:solidFill>
                  <a:srgbClr val="3366CC"/>
                </a:solidFill>
                <a:latin typeface="Times New Roman" panose="02020603050405020304" pitchFamily="18" charset="0"/>
              </a:rPr>
              <a:t>G</a:t>
            </a:r>
            <a:r>
              <a:rPr lang="zh-CN" altLang="en-US" sz="2800" b="1" dirty="0">
                <a:solidFill>
                  <a:srgbClr val="3366CC"/>
                </a:solidFill>
                <a:latin typeface="Times New Roman" panose="02020603050405020304" pitchFamily="18" charset="0"/>
                <a:sym typeface="Symbol" panose="05050102010706020507" pitchFamily="18" charset="2"/>
              </a:rPr>
              <a:t>的最大度</a:t>
            </a:r>
            <a:r>
              <a:rPr lang="zh-CN" altLang="en-US" sz="2800" b="1" i="1" dirty="0">
                <a:solidFill>
                  <a:srgbClr val="3366CC"/>
                </a:solidFill>
                <a:latin typeface="Times New Roman" panose="02020603050405020304" pitchFamily="18" charset="0"/>
                <a:sym typeface="Symbol" panose="05050102010706020507" pitchFamily="18" charset="2"/>
              </a:rPr>
              <a:t></a:t>
            </a:r>
            <a:r>
              <a:rPr lang="en-US" altLang="zh-CN" sz="2800" b="1" dirty="0">
                <a:solidFill>
                  <a:srgbClr val="3366CC"/>
                </a:solidFill>
                <a:latin typeface="Times New Roman" panose="02020603050405020304" pitchFamily="18" charset="0"/>
              </a:rPr>
              <a:t>(</a:t>
            </a:r>
            <a:r>
              <a:rPr lang="en-US" altLang="zh-CN" sz="2800" b="1" i="1" dirty="0">
                <a:solidFill>
                  <a:srgbClr val="3366CC"/>
                </a:solidFill>
                <a:latin typeface="Times New Roman" panose="02020603050405020304" pitchFamily="18" charset="0"/>
              </a:rPr>
              <a:t>G</a:t>
            </a:r>
            <a:r>
              <a:rPr lang="en-US" altLang="zh-CN" sz="2800" b="1" dirty="0">
                <a:solidFill>
                  <a:srgbClr val="3366CC"/>
                </a:solidFill>
                <a:latin typeface="Times New Roman" panose="02020603050405020304" pitchFamily="18" charset="0"/>
              </a:rPr>
              <a:t>)</a:t>
            </a:r>
            <a:r>
              <a:rPr lang="en-US" altLang="zh-CN" sz="2800" b="1" dirty="0">
                <a:latin typeface="Times New Roman" panose="02020603050405020304" pitchFamily="18" charset="0"/>
              </a:rPr>
              <a:t>=max{</a:t>
            </a:r>
            <a:r>
              <a:rPr lang="en-US" altLang="zh-CN" sz="2800" b="1" i="1" dirty="0">
                <a:latin typeface="Times New Roman" panose="02020603050405020304" pitchFamily="18" charset="0"/>
              </a:rPr>
              <a:t>d</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v</a:t>
            </a:r>
            <a:r>
              <a:rPr lang="en-US" altLang="zh-CN" sz="2800" b="1" dirty="0">
                <a:latin typeface="Times New Roman" panose="02020603050405020304" pitchFamily="18" charset="0"/>
              </a:rPr>
              <a:t>)| </a:t>
            </a:r>
            <a:r>
              <a:rPr lang="en-US" altLang="zh-CN" sz="2800" b="1" i="1" dirty="0" err="1">
                <a:latin typeface="Times New Roman" panose="02020603050405020304" pitchFamily="18" charset="0"/>
              </a:rPr>
              <a:t>v</a:t>
            </a:r>
            <a:r>
              <a:rPr lang="en-US" altLang="zh-CN" sz="2800" b="1" dirty="0" err="1">
                <a:latin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rPr>
              <a:t>V</a:t>
            </a:r>
            <a:r>
              <a:rPr lang="en-US" altLang="zh-CN" sz="2800" b="1" dirty="0">
                <a:latin typeface="Times New Roman" panose="02020603050405020304" pitchFamily="18" charset="0"/>
              </a:rPr>
              <a:t>}</a:t>
            </a:r>
          </a:p>
          <a:p>
            <a:pPr algn="just">
              <a:buFont typeface="Arial" panose="020B0604020202020204" pitchFamily="34" charset="0"/>
              <a:buChar char="•"/>
            </a:pPr>
            <a:r>
              <a:rPr lang="en-US" altLang="zh-CN" sz="2800" b="1" i="1" dirty="0">
                <a:solidFill>
                  <a:srgbClr val="3366CC"/>
                </a:solidFill>
                <a:latin typeface="Times New Roman" panose="02020603050405020304" pitchFamily="18" charset="0"/>
              </a:rPr>
              <a:t>G</a:t>
            </a:r>
            <a:r>
              <a:rPr lang="zh-CN" altLang="en-US" sz="2800" b="1" dirty="0">
                <a:solidFill>
                  <a:srgbClr val="3366CC"/>
                </a:solidFill>
                <a:latin typeface="Times New Roman" panose="02020603050405020304" pitchFamily="18" charset="0"/>
                <a:sym typeface="Symbol" panose="05050102010706020507" pitchFamily="18" charset="2"/>
              </a:rPr>
              <a:t>的最小度</a:t>
            </a:r>
            <a:r>
              <a:rPr lang="zh-CN" altLang="en-US" sz="2800" b="1" i="1" dirty="0">
                <a:solidFill>
                  <a:srgbClr val="3366CC"/>
                </a:solidFill>
                <a:latin typeface="Times New Roman" panose="02020603050405020304" pitchFamily="18" charset="0"/>
                <a:sym typeface="Symbol" panose="05050102010706020507" pitchFamily="18" charset="2"/>
              </a:rPr>
              <a:t></a:t>
            </a:r>
            <a:r>
              <a:rPr lang="en-US" altLang="zh-CN" sz="2800" b="1" dirty="0">
                <a:solidFill>
                  <a:srgbClr val="3366CC"/>
                </a:solidFill>
                <a:latin typeface="Times New Roman" panose="02020603050405020304" pitchFamily="18" charset="0"/>
              </a:rPr>
              <a:t>(</a:t>
            </a:r>
            <a:r>
              <a:rPr lang="en-US" altLang="zh-CN" sz="2800" b="1" i="1" dirty="0">
                <a:solidFill>
                  <a:srgbClr val="3366CC"/>
                </a:solidFill>
                <a:latin typeface="Times New Roman" panose="02020603050405020304" pitchFamily="18" charset="0"/>
              </a:rPr>
              <a:t>G</a:t>
            </a:r>
            <a:r>
              <a:rPr lang="en-US" altLang="zh-CN" sz="2800" b="1" dirty="0">
                <a:solidFill>
                  <a:srgbClr val="3366CC"/>
                </a:solidFill>
                <a:latin typeface="Times New Roman" panose="02020603050405020304" pitchFamily="18" charset="0"/>
              </a:rPr>
              <a:t>)</a:t>
            </a:r>
            <a:r>
              <a:rPr lang="en-US" altLang="zh-CN" sz="2800" b="1" dirty="0">
                <a:latin typeface="Times New Roman" panose="02020603050405020304" pitchFamily="18" charset="0"/>
              </a:rPr>
              <a:t>=min{</a:t>
            </a:r>
            <a:r>
              <a:rPr lang="en-US" altLang="zh-CN" sz="2800" b="1" i="1" dirty="0">
                <a:latin typeface="Times New Roman" panose="02020603050405020304" pitchFamily="18" charset="0"/>
              </a:rPr>
              <a:t>d</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v</a:t>
            </a:r>
            <a:r>
              <a:rPr lang="en-US" altLang="zh-CN" sz="2800" b="1" dirty="0">
                <a:latin typeface="Times New Roman" panose="02020603050405020304" pitchFamily="18" charset="0"/>
              </a:rPr>
              <a:t>)| </a:t>
            </a:r>
            <a:r>
              <a:rPr lang="en-US" altLang="zh-CN" sz="2800" b="1" i="1" dirty="0" err="1">
                <a:latin typeface="Times New Roman" panose="02020603050405020304" pitchFamily="18" charset="0"/>
              </a:rPr>
              <a:t>v</a:t>
            </a:r>
            <a:r>
              <a:rPr lang="en-US" altLang="zh-CN" sz="2800" b="1" dirty="0" err="1">
                <a:latin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rPr>
              <a:t>V</a:t>
            </a:r>
            <a:r>
              <a:rPr lang="en-US" altLang="zh-CN" sz="2800" b="1" dirty="0">
                <a:latin typeface="Times New Roman" panose="02020603050405020304" pitchFamily="18" charset="0"/>
              </a:rPr>
              <a:t>}</a:t>
            </a:r>
          </a:p>
        </p:txBody>
      </p:sp>
      <p:pic>
        <p:nvPicPr>
          <p:cNvPr id="20485" name="Picture 4" descr="1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2976634"/>
            <a:ext cx="2941638"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323436" y="4905169"/>
            <a:ext cx="8229600" cy="1757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lgn="just">
              <a:spcBef>
                <a:spcPct val="50000"/>
              </a:spcBef>
              <a:buFont typeface="Wingdings" panose="05000000000000000000" pitchFamily="2" charset="2"/>
              <a:buNone/>
            </a:pPr>
            <a:r>
              <a:rPr lang="zh-CN" altLang="en-US" sz="2800" b="1" kern="0" dirty="0">
                <a:solidFill>
                  <a:schemeClr val="bg2"/>
                </a:solidFill>
                <a:effectLst>
                  <a:outerShdw blurRad="38100" dist="38100" dir="2700000" algn="tl">
                    <a:srgbClr val="000000">
                      <a:alpha val="43137"/>
                    </a:srgbClr>
                  </a:outerShdw>
                </a:effectLst>
                <a:latin typeface="Times New Roman" panose="02020603050405020304" pitchFamily="18" charset="0"/>
              </a:rPr>
              <a:t>例如  </a:t>
            </a:r>
            <a:r>
              <a:rPr lang="zh-CN" altLang="en-US" sz="2800" b="1" kern="0" dirty="0">
                <a:solidFill>
                  <a:schemeClr val="bg2"/>
                </a:solidFill>
                <a:latin typeface="Times New Roman" panose="02020603050405020304" pitchFamily="18" charset="0"/>
              </a:rPr>
              <a:t> </a:t>
            </a:r>
            <a:r>
              <a:rPr lang="en-US" altLang="zh-CN" sz="2800" b="1" i="1" kern="0" dirty="0">
                <a:solidFill>
                  <a:schemeClr val="bg2"/>
                </a:solidFill>
                <a:latin typeface="Times New Roman" panose="02020603050405020304" pitchFamily="18" charset="0"/>
              </a:rPr>
              <a:t>d</a:t>
            </a:r>
            <a:r>
              <a:rPr lang="en-US" altLang="zh-CN" sz="2800" b="1" kern="0" dirty="0">
                <a:solidFill>
                  <a:schemeClr val="bg2"/>
                </a:solidFill>
                <a:latin typeface="Times New Roman" panose="02020603050405020304" pitchFamily="18" charset="0"/>
              </a:rPr>
              <a:t>(</a:t>
            </a:r>
            <a:r>
              <a:rPr lang="en-US" altLang="zh-CN" sz="2800" b="1" i="1" kern="0" dirty="0">
                <a:solidFill>
                  <a:schemeClr val="bg2"/>
                </a:solidFill>
                <a:latin typeface="Times New Roman" panose="02020603050405020304" pitchFamily="18" charset="0"/>
              </a:rPr>
              <a:t>v</a:t>
            </a:r>
            <a:r>
              <a:rPr lang="en-US" altLang="zh-CN" sz="2800" b="1" kern="0" baseline="-25000" dirty="0">
                <a:solidFill>
                  <a:schemeClr val="bg2"/>
                </a:solidFill>
                <a:latin typeface="Times New Roman" panose="02020603050405020304" pitchFamily="18" charset="0"/>
              </a:rPr>
              <a:t>5</a:t>
            </a:r>
            <a:r>
              <a:rPr lang="en-US" altLang="zh-CN" sz="2800" b="1" kern="0" dirty="0">
                <a:solidFill>
                  <a:schemeClr val="bg2"/>
                </a:solidFill>
                <a:latin typeface="Times New Roman" panose="02020603050405020304" pitchFamily="18" charset="0"/>
              </a:rPr>
              <a:t>)=3, </a:t>
            </a:r>
            <a:r>
              <a:rPr lang="en-US" altLang="zh-CN" sz="2800" b="1" i="1" kern="0" dirty="0">
                <a:solidFill>
                  <a:schemeClr val="bg2"/>
                </a:solidFill>
                <a:latin typeface="Times New Roman" panose="02020603050405020304" pitchFamily="18" charset="0"/>
              </a:rPr>
              <a:t>d</a:t>
            </a:r>
            <a:r>
              <a:rPr lang="en-US" altLang="zh-CN" sz="2800" b="1" kern="0" dirty="0">
                <a:solidFill>
                  <a:schemeClr val="bg2"/>
                </a:solidFill>
                <a:latin typeface="Times New Roman" panose="02020603050405020304" pitchFamily="18" charset="0"/>
              </a:rPr>
              <a:t>(</a:t>
            </a:r>
            <a:r>
              <a:rPr lang="en-US" altLang="zh-CN" sz="2800" b="1" i="1" kern="0" dirty="0">
                <a:solidFill>
                  <a:schemeClr val="bg2"/>
                </a:solidFill>
                <a:latin typeface="Times New Roman" panose="02020603050405020304" pitchFamily="18" charset="0"/>
              </a:rPr>
              <a:t>v</a:t>
            </a:r>
            <a:r>
              <a:rPr lang="en-US" altLang="zh-CN" sz="2800" b="1" kern="0" baseline="-25000" dirty="0">
                <a:solidFill>
                  <a:schemeClr val="bg2"/>
                </a:solidFill>
                <a:latin typeface="Times New Roman" panose="02020603050405020304" pitchFamily="18" charset="0"/>
              </a:rPr>
              <a:t>2</a:t>
            </a:r>
            <a:r>
              <a:rPr lang="en-US" altLang="zh-CN" sz="2800" b="1" kern="0" dirty="0">
                <a:solidFill>
                  <a:schemeClr val="bg2"/>
                </a:solidFill>
                <a:latin typeface="Times New Roman" panose="02020603050405020304" pitchFamily="18" charset="0"/>
              </a:rPr>
              <a:t>)=4, </a:t>
            </a:r>
            <a:r>
              <a:rPr lang="en-US" altLang="zh-CN" sz="2800" b="1" i="1" kern="0" dirty="0">
                <a:solidFill>
                  <a:schemeClr val="bg2"/>
                </a:solidFill>
                <a:latin typeface="Times New Roman" panose="02020603050405020304" pitchFamily="18" charset="0"/>
              </a:rPr>
              <a:t>d</a:t>
            </a:r>
            <a:r>
              <a:rPr lang="en-US" altLang="zh-CN" sz="2800" b="1" kern="0" dirty="0">
                <a:solidFill>
                  <a:schemeClr val="bg2"/>
                </a:solidFill>
                <a:latin typeface="Times New Roman" panose="02020603050405020304" pitchFamily="18" charset="0"/>
              </a:rPr>
              <a:t>(</a:t>
            </a:r>
            <a:r>
              <a:rPr lang="en-US" altLang="zh-CN" sz="2800" b="1" i="1" kern="0" dirty="0">
                <a:solidFill>
                  <a:schemeClr val="bg2"/>
                </a:solidFill>
                <a:latin typeface="Times New Roman" panose="02020603050405020304" pitchFamily="18" charset="0"/>
              </a:rPr>
              <a:t>v</a:t>
            </a:r>
            <a:r>
              <a:rPr lang="en-US" altLang="zh-CN" sz="2800" b="1" kern="0" baseline="-25000" dirty="0">
                <a:solidFill>
                  <a:schemeClr val="bg2"/>
                </a:solidFill>
                <a:latin typeface="Times New Roman" panose="02020603050405020304" pitchFamily="18" charset="0"/>
              </a:rPr>
              <a:t>1</a:t>
            </a:r>
            <a:r>
              <a:rPr lang="en-US" altLang="zh-CN" sz="2800" b="1" kern="0" dirty="0">
                <a:solidFill>
                  <a:schemeClr val="bg2"/>
                </a:solidFill>
                <a:latin typeface="Times New Roman" panose="02020603050405020304" pitchFamily="18" charset="0"/>
              </a:rPr>
              <a:t>)=4,</a:t>
            </a:r>
          </a:p>
          <a:p>
            <a:pPr algn="just">
              <a:buFont typeface="Wingdings" panose="05000000000000000000" pitchFamily="2" charset="2"/>
              <a:buNone/>
            </a:pPr>
            <a:r>
              <a:rPr lang="en-US" altLang="zh-CN" sz="2800" b="1" i="1" kern="0" dirty="0">
                <a:solidFill>
                  <a:schemeClr val="bg2"/>
                </a:solidFill>
                <a:latin typeface="Times New Roman" panose="02020603050405020304" pitchFamily="18" charset="0"/>
                <a:sym typeface="Symbol" panose="05050102010706020507" pitchFamily="18" charset="2"/>
              </a:rPr>
              <a:t>          </a:t>
            </a:r>
            <a:r>
              <a:rPr lang="en-US" altLang="zh-CN" sz="2800" b="1" kern="0" dirty="0">
                <a:solidFill>
                  <a:schemeClr val="bg2"/>
                </a:solidFill>
                <a:latin typeface="Times New Roman" panose="02020603050405020304" pitchFamily="18" charset="0"/>
              </a:rPr>
              <a:t>(</a:t>
            </a:r>
            <a:r>
              <a:rPr lang="en-US" altLang="zh-CN" sz="2800" b="1" i="1" kern="0" dirty="0">
                <a:solidFill>
                  <a:schemeClr val="bg2"/>
                </a:solidFill>
                <a:latin typeface="Times New Roman" panose="02020603050405020304" pitchFamily="18" charset="0"/>
              </a:rPr>
              <a:t>G</a:t>
            </a:r>
            <a:r>
              <a:rPr lang="en-US" altLang="zh-CN" sz="2800" b="1" kern="0" dirty="0">
                <a:solidFill>
                  <a:schemeClr val="bg2"/>
                </a:solidFill>
                <a:latin typeface="Times New Roman" panose="02020603050405020304" pitchFamily="18" charset="0"/>
              </a:rPr>
              <a:t>)=4, </a:t>
            </a:r>
            <a:r>
              <a:rPr lang="en-US" altLang="zh-CN" sz="2800" b="1" i="1" kern="0" dirty="0">
                <a:solidFill>
                  <a:schemeClr val="bg2"/>
                </a:solidFill>
                <a:latin typeface="Times New Roman" panose="02020603050405020304" pitchFamily="18" charset="0"/>
                <a:sym typeface="Symbol" panose="05050102010706020507" pitchFamily="18" charset="2"/>
              </a:rPr>
              <a:t></a:t>
            </a:r>
            <a:r>
              <a:rPr lang="en-US" altLang="zh-CN" sz="2800" b="1" kern="0" dirty="0">
                <a:solidFill>
                  <a:schemeClr val="bg2"/>
                </a:solidFill>
                <a:latin typeface="Times New Roman" panose="02020603050405020304" pitchFamily="18" charset="0"/>
              </a:rPr>
              <a:t>(</a:t>
            </a:r>
            <a:r>
              <a:rPr lang="en-US" altLang="zh-CN" sz="2800" b="1" i="1" kern="0" dirty="0">
                <a:solidFill>
                  <a:schemeClr val="bg2"/>
                </a:solidFill>
                <a:latin typeface="Times New Roman" panose="02020603050405020304" pitchFamily="18" charset="0"/>
              </a:rPr>
              <a:t>G</a:t>
            </a:r>
            <a:r>
              <a:rPr lang="en-US" altLang="zh-CN" sz="2800" b="1" kern="0" dirty="0">
                <a:solidFill>
                  <a:schemeClr val="bg2"/>
                </a:solidFill>
                <a:latin typeface="Times New Roman" panose="02020603050405020304" pitchFamily="18" charset="0"/>
              </a:rPr>
              <a:t>)=1,</a:t>
            </a:r>
          </a:p>
          <a:p>
            <a:pPr algn="just">
              <a:buFont typeface="Wingdings" panose="05000000000000000000" pitchFamily="2" charset="2"/>
              <a:buNone/>
            </a:pPr>
            <a:r>
              <a:rPr lang="en-US" altLang="zh-CN" sz="2800" b="1" kern="0" dirty="0">
                <a:solidFill>
                  <a:schemeClr val="bg2"/>
                </a:solidFill>
                <a:latin typeface="Times New Roman" panose="02020603050405020304" pitchFamily="18" charset="0"/>
              </a:rPr>
              <a:t>   </a:t>
            </a:r>
            <a:r>
              <a:rPr lang="en-US" altLang="zh-CN" sz="2800" b="1" i="1" kern="0" dirty="0">
                <a:solidFill>
                  <a:schemeClr val="bg2"/>
                </a:solidFill>
                <a:latin typeface="Times New Roman" panose="02020603050405020304" pitchFamily="18" charset="0"/>
              </a:rPr>
              <a:t>v</a:t>
            </a:r>
            <a:r>
              <a:rPr lang="en-US" altLang="zh-CN" sz="2800" b="1" kern="0" baseline="-25000" dirty="0">
                <a:solidFill>
                  <a:schemeClr val="bg2"/>
                </a:solidFill>
                <a:latin typeface="Times New Roman" panose="02020603050405020304" pitchFamily="18" charset="0"/>
              </a:rPr>
              <a:t>4</a:t>
            </a:r>
            <a:r>
              <a:rPr lang="zh-CN" altLang="en-US" sz="2800" b="1" kern="0" dirty="0">
                <a:solidFill>
                  <a:schemeClr val="bg2"/>
                </a:solidFill>
                <a:latin typeface="Times New Roman" panose="02020603050405020304" pitchFamily="18" charset="0"/>
              </a:rPr>
              <a:t>是悬挂顶点</a:t>
            </a:r>
            <a:r>
              <a:rPr lang="en-US" altLang="zh-CN" sz="2800" b="1" kern="0" dirty="0">
                <a:solidFill>
                  <a:schemeClr val="bg2"/>
                </a:solidFill>
                <a:latin typeface="Times New Roman" panose="02020603050405020304" pitchFamily="18" charset="0"/>
              </a:rPr>
              <a:t>, </a:t>
            </a:r>
            <a:r>
              <a:rPr lang="en-US" altLang="zh-CN" sz="2800" b="1" i="1" kern="0" dirty="0">
                <a:solidFill>
                  <a:schemeClr val="bg2"/>
                </a:solidFill>
                <a:latin typeface="Times New Roman" panose="02020603050405020304" pitchFamily="18" charset="0"/>
              </a:rPr>
              <a:t>e</a:t>
            </a:r>
            <a:r>
              <a:rPr lang="en-US" altLang="zh-CN" sz="2800" b="1" kern="0" baseline="-25000" dirty="0">
                <a:solidFill>
                  <a:schemeClr val="bg2"/>
                </a:solidFill>
                <a:latin typeface="Times New Roman" panose="02020603050405020304" pitchFamily="18" charset="0"/>
              </a:rPr>
              <a:t>7</a:t>
            </a:r>
            <a:r>
              <a:rPr lang="zh-CN" altLang="en-US" sz="2800" b="1" kern="0" dirty="0">
                <a:solidFill>
                  <a:schemeClr val="bg2"/>
                </a:solidFill>
                <a:latin typeface="Times New Roman" panose="02020603050405020304" pitchFamily="18" charset="0"/>
              </a:rPr>
              <a:t>是悬挂边</a:t>
            </a:r>
            <a:r>
              <a:rPr lang="en-US" altLang="zh-CN" sz="2800" b="1" kern="0" dirty="0">
                <a:solidFill>
                  <a:schemeClr val="bg2"/>
                </a:solidFill>
                <a:latin typeface="Times New Roman" panose="02020603050405020304" pitchFamily="18" charset="0"/>
              </a:rPr>
              <a:t>,  </a:t>
            </a:r>
            <a:r>
              <a:rPr lang="en-US" altLang="zh-CN" sz="2800" b="1" i="1" kern="0" dirty="0">
                <a:solidFill>
                  <a:schemeClr val="bg2"/>
                </a:solidFill>
                <a:latin typeface="Times New Roman" panose="02020603050405020304" pitchFamily="18" charset="0"/>
              </a:rPr>
              <a:t>e</a:t>
            </a:r>
            <a:r>
              <a:rPr lang="en-US" altLang="zh-CN" sz="2800" b="1" kern="0" baseline="-25000" dirty="0">
                <a:solidFill>
                  <a:schemeClr val="bg2"/>
                </a:solidFill>
                <a:latin typeface="Times New Roman" panose="02020603050405020304" pitchFamily="18" charset="0"/>
              </a:rPr>
              <a:t>1</a:t>
            </a:r>
            <a:r>
              <a:rPr lang="zh-CN" altLang="en-US" sz="2800" b="1" kern="0" dirty="0">
                <a:solidFill>
                  <a:schemeClr val="bg2"/>
                </a:solidFill>
                <a:latin typeface="Times New Roman" panose="02020603050405020304" pitchFamily="18" charset="0"/>
              </a:rPr>
              <a:t>是环 </a:t>
            </a:r>
          </a:p>
        </p:txBody>
      </p:sp>
    </p:spTree>
  </p:cSld>
  <p:clrMapOvr>
    <a:masterClrMapping/>
  </p:clrMapOvr>
</p:sld>
</file>

<file path=ppt/theme/theme1.xml><?xml version="1.0" encoding="utf-8"?>
<a:theme xmlns:a="http://schemas.openxmlformats.org/drawingml/2006/main" name="1_Pixel">
  <a:themeElements>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1_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Pixel">
  <a:themeElements>
    <a:clrScheme name="2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2_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2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2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2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2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2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2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2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2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2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2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2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9409</TotalTime>
  <Words>7681</Words>
  <Application>Microsoft Office PowerPoint</Application>
  <PresentationFormat>全屏显示(4:3)</PresentationFormat>
  <Paragraphs>724</Paragraphs>
  <Slides>59</Slides>
  <Notes>51</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3</vt:i4>
      </vt:variant>
      <vt:variant>
        <vt:lpstr>幻灯片标题</vt:lpstr>
      </vt:variant>
      <vt:variant>
        <vt:i4>59</vt:i4>
      </vt:variant>
    </vt:vector>
  </HeadingPairs>
  <TitlesOfParts>
    <vt:vector size="74" baseType="lpstr">
      <vt:lpstr>楷体_GB2312</vt:lpstr>
      <vt:lpstr>隶书</vt:lpstr>
      <vt:lpstr>宋体</vt:lpstr>
      <vt:lpstr>幼圆</vt:lpstr>
      <vt:lpstr>Arial</vt:lpstr>
      <vt:lpstr>Arial Black</vt:lpstr>
      <vt:lpstr>Century Schoolbook</vt:lpstr>
      <vt:lpstr>Symbol</vt:lpstr>
      <vt:lpstr>Times New Roman</vt:lpstr>
      <vt:lpstr>Wingdings</vt:lpstr>
      <vt:lpstr>1_Pixel</vt:lpstr>
      <vt:lpstr>2_Pixel</vt:lpstr>
      <vt:lpstr>公式</vt:lpstr>
      <vt:lpstr>Equation</vt:lpstr>
      <vt:lpstr>BMP 图像</vt:lpstr>
      <vt:lpstr>PowerPoint 演示文稿</vt:lpstr>
      <vt:lpstr>5.1 无向图及有向图</vt:lpstr>
      <vt:lpstr>PowerPoint 演示文稿</vt:lpstr>
      <vt:lpstr>无向图与有向图 </vt:lpstr>
      <vt:lpstr>无向图与有向图(续)</vt:lpstr>
      <vt:lpstr>无向图与有向图(续)</vt:lpstr>
      <vt:lpstr>顶点和边的关联与相邻</vt:lpstr>
      <vt:lpstr>PowerPoint 演示文稿</vt:lpstr>
      <vt:lpstr>无向图顶点的度数 </vt:lpstr>
      <vt:lpstr>有向图顶点的度数 </vt:lpstr>
      <vt:lpstr>顶点的度数(续) </vt:lpstr>
      <vt:lpstr>图论基本定理——握手定理 </vt:lpstr>
      <vt:lpstr>握手定理(续)</vt:lpstr>
      <vt:lpstr>图的度数序列 </vt:lpstr>
      <vt:lpstr>握手定理的应用</vt:lpstr>
      <vt:lpstr>多重图与简单图 </vt:lpstr>
      <vt:lpstr>多重图与简单图(续)</vt:lpstr>
      <vt:lpstr>图的同构 </vt:lpstr>
      <vt:lpstr>图的同构(续)</vt:lpstr>
      <vt:lpstr>图的同构(续)</vt:lpstr>
      <vt:lpstr>例2 (续)</vt:lpstr>
      <vt:lpstr>完全图 </vt:lpstr>
      <vt:lpstr>完全图</vt:lpstr>
      <vt:lpstr>子图 </vt:lpstr>
      <vt:lpstr>子图(续)</vt:lpstr>
      <vt:lpstr>补图 </vt:lpstr>
      <vt:lpstr>PowerPoint 演示文稿</vt:lpstr>
      <vt:lpstr>PowerPoint 演示文稿</vt:lpstr>
      <vt:lpstr>PowerPoint 演示文稿</vt:lpstr>
      <vt:lpstr>5.2 通路、回路与图的连通性 </vt:lpstr>
      <vt:lpstr>通路与回路 </vt:lpstr>
      <vt:lpstr>通路与回路(续)</vt:lpstr>
      <vt:lpstr>通路与回路(续) </vt:lpstr>
      <vt:lpstr>无向图的连通性 </vt:lpstr>
      <vt:lpstr>无向图的连通性 </vt:lpstr>
      <vt:lpstr>有向图的连通性 </vt:lpstr>
      <vt:lpstr>有向图的连通性(续) </vt:lpstr>
      <vt:lpstr>点割集 </vt:lpstr>
      <vt:lpstr>点割集(续)</vt:lpstr>
      <vt:lpstr>课堂练习</vt:lpstr>
      <vt:lpstr>边割集</vt:lpstr>
      <vt:lpstr>课堂练习</vt:lpstr>
      <vt:lpstr>边割集(续)</vt:lpstr>
      <vt:lpstr>PowerPoint 演示文稿</vt:lpstr>
      <vt:lpstr>5.3 图的矩阵表示 </vt:lpstr>
      <vt:lpstr>无向图的关联矩阵</vt:lpstr>
      <vt:lpstr>PowerPoint 演示文稿</vt:lpstr>
      <vt:lpstr>有向图的关联矩阵</vt:lpstr>
      <vt:lpstr>PowerPoint 演示文稿</vt:lpstr>
      <vt:lpstr>PowerPoint 演示文稿</vt:lpstr>
      <vt:lpstr>有向图的邻接矩阵</vt:lpstr>
      <vt:lpstr>PowerPoint 演示文稿</vt:lpstr>
      <vt:lpstr>D中的通路及回路数</vt:lpstr>
      <vt:lpstr>D中的通路及回路数(续)</vt:lpstr>
      <vt:lpstr>例</vt:lpstr>
      <vt:lpstr>例(续)</vt:lpstr>
      <vt:lpstr>有向图的可达矩阵</vt:lpstr>
      <vt:lpstr>有向图的可达矩阵(续)</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集合论</dc:title>
  <dc:creator>Qu Wan Ling</dc:creator>
  <cp:lastModifiedBy>yangfang</cp:lastModifiedBy>
  <cp:revision>309</cp:revision>
  <cp:lastPrinted>1601-01-01T00:00:00Z</cp:lastPrinted>
  <dcterms:created xsi:type="dcterms:W3CDTF">2004-11-29T12:10:45Z</dcterms:created>
  <dcterms:modified xsi:type="dcterms:W3CDTF">2017-06-05T00:32:57Z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5</vt:i4>
  </property>
</Properties>
</file>