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sldIdLst>
    <p:sldId id="950" r:id="rId2"/>
    <p:sldId id="846" r:id="rId3"/>
    <p:sldId id="907" r:id="rId4"/>
    <p:sldId id="952" r:id="rId5"/>
    <p:sldId id="953" r:id="rId6"/>
    <p:sldId id="998" r:id="rId7"/>
    <p:sldId id="999" r:id="rId8"/>
    <p:sldId id="1000" r:id="rId9"/>
    <p:sldId id="1001" r:id="rId10"/>
    <p:sldId id="954" r:id="rId11"/>
    <p:sldId id="1002" r:id="rId12"/>
    <p:sldId id="955" r:id="rId13"/>
    <p:sldId id="971" r:id="rId14"/>
    <p:sldId id="972" r:id="rId15"/>
    <p:sldId id="973" r:id="rId16"/>
    <p:sldId id="974" r:id="rId17"/>
    <p:sldId id="975" r:id="rId18"/>
    <p:sldId id="976" r:id="rId19"/>
    <p:sldId id="977" r:id="rId20"/>
    <p:sldId id="978" r:id="rId21"/>
    <p:sldId id="979" r:id="rId22"/>
    <p:sldId id="980" r:id="rId23"/>
    <p:sldId id="981" r:id="rId24"/>
    <p:sldId id="956" r:id="rId25"/>
    <p:sldId id="957" r:id="rId26"/>
    <p:sldId id="958" r:id="rId27"/>
    <p:sldId id="1005" r:id="rId28"/>
    <p:sldId id="1007" r:id="rId29"/>
    <p:sldId id="1006" r:id="rId30"/>
    <p:sldId id="959" r:id="rId31"/>
    <p:sldId id="961" r:id="rId32"/>
    <p:sldId id="962" r:id="rId33"/>
    <p:sldId id="963" r:id="rId34"/>
    <p:sldId id="964" r:id="rId35"/>
    <p:sldId id="965" r:id="rId36"/>
    <p:sldId id="968" r:id="rId37"/>
    <p:sldId id="982" r:id="rId38"/>
    <p:sldId id="1003" r:id="rId39"/>
    <p:sldId id="983" r:id="rId40"/>
    <p:sldId id="1004" r:id="rId41"/>
    <p:sldId id="926" r:id="rId42"/>
    <p:sldId id="912" r:id="rId43"/>
    <p:sldId id="913" r:id="rId44"/>
    <p:sldId id="930" r:id="rId45"/>
    <p:sldId id="929" r:id="rId46"/>
    <p:sldId id="914" r:id="rId47"/>
    <p:sldId id="915" r:id="rId48"/>
    <p:sldId id="916" r:id="rId49"/>
    <p:sldId id="917" r:id="rId50"/>
    <p:sldId id="918" r:id="rId51"/>
    <p:sldId id="919" r:id="rId52"/>
    <p:sldId id="947" r:id="rId53"/>
    <p:sldId id="948" r:id="rId54"/>
    <p:sldId id="949" r:id="rId55"/>
    <p:sldId id="985" r:id="rId56"/>
    <p:sldId id="986" r:id="rId57"/>
    <p:sldId id="987" r:id="rId58"/>
    <p:sldId id="988" r:id="rId59"/>
    <p:sldId id="989" r:id="rId60"/>
    <p:sldId id="990" r:id="rId61"/>
    <p:sldId id="991" r:id="rId62"/>
    <p:sldId id="992" r:id="rId63"/>
    <p:sldId id="993" r:id="rId64"/>
    <p:sldId id="994" r:id="rId65"/>
    <p:sldId id="995" r:id="rId66"/>
    <p:sldId id="996" r:id="rId67"/>
    <p:sldId id="997" r:id="rId6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FF"/>
    <a:srgbClr val="FF0000"/>
    <a:srgbClr val="0000CC"/>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82" autoAdjust="0"/>
    <p:restoredTop sz="98184" autoAdjust="0"/>
  </p:normalViewPr>
  <p:slideViewPr>
    <p:cSldViewPr>
      <p:cViewPr varScale="1">
        <p:scale>
          <a:sx n="51" d="100"/>
          <a:sy n="51" d="100"/>
        </p:scale>
        <p:origin x="3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2837"/>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4.wmf"/><Relationship Id="rId1" Type="http://schemas.openxmlformats.org/officeDocument/2006/relationships/image" Target="../media/image39.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14</a:t>
            </a:fld>
            <a:endParaRPr lang="en-US"/>
          </a:p>
        </p:txBody>
      </p:sp>
    </p:spTree>
    <p:extLst>
      <p:ext uri="{BB962C8B-B14F-4D97-AF65-F5344CB8AC3E}">
        <p14:creationId xmlns:p14="http://schemas.microsoft.com/office/powerpoint/2010/main" val="61834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4588" y="685800"/>
            <a:ext cx="4572000" cy="3429000"/>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val="240266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4588" y="685800"/>
            <a:ext cx="4572000" cy="34290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val="58145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44588" y="685800"/>
            <a:ext cx="4572000" cy="34290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58" tIns="44879" rIns="89758" bIns="44879"/>
          <a:lstStyle/>
          <a:p>
            <a:endParaRPr lang="en-US" smtClean="0"/>
          </a:p>
        </p:txBody>
      </p:sp>
    </p:spTree>
    <p:extLst>
      <p:ext uri="{BB962C8B-B14F-4D97-AF65-F5344CB8AC3E}">
        <p14:creationId xmlns:p14="http://schemas.microsoft.com/office/powerpoint/2010/main" val="216335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18</a:t>
            </a:fld>
            <a:endParaRPr lang="en-US"/>
          </a:p>
        </p:txBody>
      </p:sp>
    </p:spTree>
    <p:extLst>
      <p:ext uri="{BB962C8B-B14F-4D97-AF65-F5344CB8AC3E}">
        <p14:creationId xmlns:p14="http://schemas.microsoft.com/office/powerpoint/2010/main" val="319686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19</a:t>
            </a:fld>
            <a:endParaRPr lang="en-US"/>
          </a:p>
        </p:txBody>
      </p:sp>
    </p:spTree>
    <p:extLst>
      <p:ext uri="{BB962C8B-B14F-4D97-AF65-F5344CB8AC3E}">
        <p14:creationId xmlns:p14="http://schemas.microsoft.com/office/powerpoint/2010/main" val="2338337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20</a:t>
            </a:fld>
            <a:endParaRPr lang="en-US"/>
          </a:p>
        </p:txBody>
      </p:sp>
    </p:spTree>
    <p:extLst>
      <p:ext uri="{BB962C8B-B14F-4D97-AF65-F5344CB8AC3E}">
        <p14:creationId xmlns:p14="http://schemas.microsoft.com/office/powerpoint/2010/main" val="1889092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Geometric series:</a:t>
            </a:r>
            <a:r>
              <a:rPr lang="en-US" baseline="0" dirty="0" smtClean="0"/>
              <a:t> </a:t>
            </a:r>
            <a:r>
              <a:rPr lang="en-US" baseline="0" dirty="0" err="1" smtClean="0"/>
              <a:t>sum_k</a:t>
            </a:r>
            <a:r>
              <a:rPr lang="en-US" baseline="0" dirty="0" smtClean="0"/>
              <a:t>=0 to n </a:t>
            </a:r>
            <a:r>
              <a:rPr lang="en-US" baseline="0" dirty="0" err="1" smtClean="0"/>
              <a:t>x^k</a:t>
            </a:r>
            <a:r>
              <a:rPr lang="en-US" baseline="0" dirty="0" smtClean="0"/>
              <a:t> = (x^(n+1) – 1) / (x – 1) </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val="400895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22</a:t>
            </a:fld>
            <a:endParaRPr lang="en-US"/>
          </a:p>
        </p:txBody>
      </p:sp>
    </p:spTree>
    <p:extLst>
      <p:ext uri="{BB962C8B-B14F-4D97-AF65-F5344CB8AC3E}">
        <p14:creationId xmlns:p14="http://schemas.microsoft.com/office/powerpoint/2010/main" val="428322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4126034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61471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1796260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107221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val="1590592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2576916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extLst>
      <p:ext uri="{BB962C8B-B14F-4D97-AF65-F5344CB8AC3E}">
        <p14:creationId xmlns:p14="http://schemas.microsoft.com/office/powerpoint/2010/main" val="1321508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extLst>
      <p:ext uri="{BB962C8B-B14F-4D97-AF65-F5344CB8AC3E}">
        <p14:creationId xmlns:p14="http://schemas.microsoft.com/office/powerpoint/2010/main" val="397678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34</a:t>
            </a:fld>
            <a:endParaRPr lang="en-US"/>
          </a:p>
        </p:txBody>
      </p:sp>
    </p:spTree>
    <p:extLst>
      <p:ext uri="{BB962C8B-B14F-4D97-AF65-F5344CB8AC3E}">
        <p14:creationId xmlns:p14="http://schemas.microsoft.com/office/powerpoint/2010/main" val="886825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35</a:t>
            </a:fld>
            <a:endParaRPr lang="en-US"/>
          </a:p>
        </p:txBody>
      </p:sp>
    </p:spTree>
    <p:extLst>
      <p:ext uri="{BB962C8B-B14F-4D97-AF65-F5344CB8AC3E}">
        <p14:creationId xmlns:p14="http://schemas.microsoft.com/office/powerpoint/2010/main" val="2222727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val="49251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1A96794-201F-4456-BF82-FAA030915E4C}" type="slidenum">
              <a:rPr lang="en-US" altLang="zh-CN" sz="1100"/>
              <a:pPr/>
              <a:t>4</a:t>
            </a:fld>
            <a:endParaRPr lang="en-US" altLang="zh-CN" sz="11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505505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32A78F5E-C50D-4534-BC3B-B4FFD7E5AD71}" type="slidenum">
              <a:rPr lang="en-US" altLang="zh-CN" sz="1200">
                <a:latin typeface="Arial" pitchFamily="34" charset="0"/>
              </a:rPr>
              <a:pPr eaLnBrk="1" hangingPunct="1"/>
              <a:t>37</a:t>
            </a:fld>
            <a:endParaRPr lang="en-US" altLang="zh-CN" sz="1200">
              <a:latin typeface="Arial" pitchFamily="34" charset="0"/>
            </a:endParaRPr>
          </a:p>
        </p:txBody>
      </p:sp>
      <p:sp>
        <p:nvSpPr>
          <p:cNvPr id="65539" name="Rectangle 2"/>
          <p:cNvSpPr>
            <a:spLocks noGrp="1" noRot="1" noChangeAspect="1" noChangeArrowheads="1" noTextEdit="1"/>
          </p:cNvSpPr>
          <p:nvPr>
            <p:ph type="sldImg"/>
          </p:nvPr>
        </p:nvSpPr>
        <p:spPr>
          <a:xfrm>
            <a:off x="1144588" y="685800"/>
            <a:ext cx="4568825" cy="3427413"/>
          </a:xfrm>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01712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89800763-AEC5-40B1-AB5F-0683EE0A110A}" type="slidenum">
              <a:rPr lang="en-US" altLang="zh-CN" sz="1200">
                <a:latin typeface="Arial" pitchFamily="34" charset="0"/>
              </a:rPr>
              <a:pPr eaLnBrk="1" hangingPunct="1"/>
              <a:t>39</a:t>
            </a:fld>
            <a:endParaRPr lang="en-US" altLang="zh-CN" sz="1200">
              <a:latin typeface="Arial" pitchFamily="34" charset="0"/>
            </a:endParaRPr>
          </a:p>
        </p:txBody>
      </p:sp>
      <p:sp>
        <p:nvSpPr>
          <p:cNvPr id="66563" name="Rectangle 2"/>
          <p:cNvSpPr>
            <a:spLocks noGrp="1" noRot="1" noChangeAspect="1" noChangeArrowheads="1" noTextEdit="1"/>
          </p:cNvSpPr>
          <p:nvPr>
            <p:ph type="sldImg"/>
          </p:nvPr>
        </p:nvSpPr>
        <p:spPr>
          <a:xfrm>
            <a:off x="1144588" y="685800"/>
            <a:ext cx="4568825" cy="3427413"/>
          </a:xfrm>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58714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41</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42</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43</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44</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err="1" smtClean="0"/>
              <a:t>subarray</a:t>
            </a:r>
            <a:r>
              <a:rPr lang="en-US" baseline="0" dirty="0" smtClean="0"/>
              <a:t> is defined by two indices </a:t>
            </a:r>
            <a:r>
              <a:rPr lang="en-US" baseline="0" dirty="0" err="1" smtClean="0"/>
              <a:t>i</a:t>
            </a:r>
            <a:r>
              <a:rPr lang="en-US" baseline="0" dirty="0" smtClean="0"/>
              <a:t> and j among n numbers.</a:t>
            </a:r>
            <a:endParaRPr lang="en-US" dirty="0"/>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45</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46</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47</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48</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49</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50</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51</a:t>
            </a:fld>
            <a:endParaRPr lang="en-US"/>
          </a:p>
        </p:txBody>
      </p:sp>
    </p:spTree>
    <p:extLst>
      <p:ext uri="{BB962C8B-B14F-4D97-AF65-F5344CB8AC3E}">
        <p14:creationId xmlns:p14="http://schemas.microsoft.com/office/powerpoint/2010/main" val="3016090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46A046-CCDD-482E-AAB9-7F5E5BDFDE0A}" type="slidenum">
              <a:rPr lang="en-US" altLang="zh-CN" smtClean="0">
                <a:solidFill>
                  <a:srgbClr val="000000"/>
                </a:solidFill>
              </a:rPr>
              <a:pPr>
                <a:spcBef>
                  <a:spcPct val="0"/>
                </a:spcBef>
              </a:pPr>
              <a:t>52</a:t>
            </a:fld>
            <a:endParaRPr lang="en-US" altLang="zh-CN" smtClean="0">
              <a:solidFill>
                <a:srgbClr val="000000"/>
              </a:solidFill>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0701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ED2E9F-6749-4F8D-9AE2-681404B76815}" type="slidenum">
              <a:rPr lang="en-US" altLang="zh-CN" smtClean="0">
                <a:solidFill>
                  <a:srgbClr val="000000"/>
                </a:solidFill>
              </a:rPr>
              <a:pPr>
                <a:spcBef>
                  <a:spcPct val="0"/>
                </a:spcBef>
              </a:pPr>
              <a:t>53</a:t>
            </a:fld>
            <a:endParaRPr lang="en-US" altLang="zh-CN" smtClean="0">
              <a:solidFill>
                <a:srgbClr val="000000"/>
              </a:solidFill>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45166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169806-37B4-4391-8EFC-3ADA4E90E601}" type="slidenum">
              <a:rPr lang="en-US" altLang="zh-CN" smtClean="0">
                <a:solidFill>
                  <a:srgbClr val="000000"/>
                </a:solidFill>
              </a:rPr>
              <a:pPr>
                <a:spcBef>
                  <a:spcPct val="0"/>
                </a:spcBef>
              </a:pPr>
              <a:t>54</a:t>
            </a:fld>
            <a:endParaRPr lang="en-US" altLang="zh-CN" smtClean="0">
              <a:solidFill>
                <a:srgbClr val="000000"/>
              </a:solidFill>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804021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144588" y="685800"/>
            <a:ext cx="4568825" cy="3427413"/>
          </a:xfrm>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Convex Hull of a </a:t>
            </a:r>
            <a:br>
              <a:rPr lang="en-US" altLang="zh-CN" smtClean="0"/>
            </a:br>
            <a:r>
              <a:rPr lang="en-US" altLang="zh-CN" smtClean="0"/>
              <a:t>2D Point Set or Polygon   http://geometryalgorithms.com/Archive/algorithm_0109/algorithm_0109.htm</a:t>
            </a:r>
          </a:p>
          <a:p>
            <a:r>
              <a:rPr lang="en-US" altLang="zh-CN" b="1" smtClean="0"/>
              <a:t>Convex Hulls  http://www.cs.princeton.edu/~ah/alg_anim/version1/ConvexHull.html</a:t>
            </a:r>
          </a:p>
          <a:p>
            <a:r>
              <a:rPr lang="en-US" altLang="zh-CN" smtClean="0"/>
              <a:t> </a:t>
            </a:r>
            <a:endParaRPr lang="zh-CN" altLang="en-US" smtClean="0"/>
          </a:p>
        </p:txBody>
      </p:sp>
      <p:sp>
        <p:nvSpPr>
          <p:cNvPr id="819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FCA6804A-6CA3-48C6-8A82-CEEF1CB5EDEB}" type="slidenum">
              <a:rPr lang="en-US" altLang="zh-CN" sz="1200">
                <a:latin typeface="Arial" pitchFamily="34" charset="0"/>
              </a:rPr>
              <a:pPr eaLnBrk="1" hangingPunct="1"/>
              <a:t>55</a:t>
            </a:fld>
            <a:endParaRPr lang="en-US" altLang="zh-CN" sz="1200">
              <a:latin typeface="Arial" pitchFamily="34" charset="0"/>
            </a:endParaRPr>
          </a:p>
        </p:txBody>
      </p:sp>
    </p:spTree>
    <p:extLst>
      <p:ext uri="{BB962C8B-B14F-4D97-AF65-F5344CB8AC3E}">
        <p14:creationId xmlns:p14="http://schemas.microsoft.com/office/powerpoint/2010/main" val="40460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99F5AA5E-E576-401C-97CC-2647B3EC507F}" type="slidenum">
              <a:rPr lang="en-US" altLang="zh-CN" sz="1100">
                <a:latin typeface="Arial" pitchFamily="34" charset="0"/>
              </a:rPr>
              <a:pPr eaLnBrk="1" hangingPunct="1"/>
              <a:t>56</a:t>
            </a:fld>
            <a:endParaRPr lang="en-US" altLang="zh-CN" sz="110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637504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eaLnBrk="1" hangingPunct="1"/>
            <a:fld id="{2A6F1C19-4EDC-4FD8-8A33-0FB16A1B20BF}" type="slidenum">
              <a:rPr lang="en-US" altLang="zh-CN" sz="1100">
                <a:latin typeface="Arial" pitchFamily="34" charset="0"/>
              </a:rPr>
              <a:pPr eaLnBrk="1" hangingPunct="1"/>
              <a:t>57</a:t>
            </a:fld>
            <a:endParaRPr lang="en-US" altLang="zh-CN" sz="110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1980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20DB5C7B-7DB5-4754-86AC-EBE0153ECEEF}" type="slidenum">
              <a:rPr lang="en-US" altLang="zh-CN" sz="1200">
                <a:latin typeface="Arial" pitchFamily="34" charset="0"/>
              </a:rPr>
              <a:pPr eaLnBrk="1" hangingPunct="1"/>
              <a:t>58</a:t>
            </a:fld>
            <a:endParaRPr lang="en-US" altLang="zh-CN" sz="1200">
              <a:latin typeface="Arial" pitchFamily="34" charset="0"/>
            </a:endParaRPr>
          </a:p>
        </p:txBody>
      </p:sp>
      <p:sp>
        <p:nvSpPr>
          <p:cNvPr id="84995" name="Rectangle 2"/>
          <p:cNvSpPr>
            <a:spLocks noGrp="1" noRot="1" noChangeAspect="1" noChangeArrowheads="1" noTextEdit="1"/>
          </p:cNvSpPr>
          <p:nvPr>
            <p:ph type="sldImg"/>
          </p:nvPr>
        </p:nvSpPr>
        <p:spPr>
          <a:xfrm>
            <a:off x="1144588" y="685800"/>
            <a:ext cx="4568825" cy="3427413"/>
          </a:xfrm>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6475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414" y="8685894"/>
            <a:ext cx="2972098"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90" tIns="46845" rIns="93690" bIns="46845" anchor="b"/>
          <a:lstStyle>
            <a:lvl1pPr defTabSz="990600">
              <a:defRPr sz="2400">
                <a:solidFill>
                  <a:schemeClr val="tx1"/>
                </a:solidFill>
                <a:latin typeface="Times New Roman" pitchFamily="18" charset="0"/>
              </a:defRPr>
            </a:lvl1pPr>
            <a:lvl2pPr marL="742950" indent="-285750" defTabSz="990600">
              <a:defRPr sz="2400">
                <a:solidFill>
                  <a:schemeClr val="tx1"/>
                </a:solidFill>
                <a:latin typeface="Times New Roman" pitchFamily="18" charset="0"/>
              </a:defRPr>
            </a:lvl2pPr>
            <a:lvl3pPr marL="1143000" indent="-228600" defTabSz="990600">
              <a:defRPr sz="2400">
                <a:solidFill>
                  <a:schemeClr val="tx1"/>
                </a:solidFill>
                <a:latin typeface="Times New Roman" pitchFamily="18" charset="0"/>
              </a:defRPr>
            </a:lvl3pPr>
            <a:lvl4pPr marL="1600200" indent="-228600" defTabSz="990600">
              <a:defRPr sz="2400">
                <a:solidFill>
                  <a:schemeClr val="tx1"/>
                </a:solidFill>
                <a:latin typeface="Times New Roman" pitchFamily="18" charset="0"/>
              </a:defRPr>
            </a:lvl4pPr>
            <a:lvl5pPr marL="2057400" indent="-228600" defTabSz="990600">
              <a:defRPr sz="2400">
                <a:solidFill>
                  <a:schemeClr val="tx1"/>
                </a:solidFill>
                <a:latin typeface="Times New Roman" pitchFamily="18" charset="0"/>
              </a:defRPr>
            </a:lvl5pPr>
            <a:lvl6pPr marL="2514600" indent="-228600" algn="ctr" defTabSz="990600" eaLnBrk="0" fontAlgn="base" hangingPunct="0">
              <a:spcBef>
                <a:spcPct val="0"/>
              </a:spcBef>
              <a:spcAft>
                <a:spcPct val="0"/>
              </a:spcAft>
              <a:defRPr sz="2400">
                <a:solidFill>
                  <a:schemeClr val="tx1"/>
                </a:solidFill>
                <a:latin typeface="Times New Roman" pitchFamily="18" charset="0"/>
              </a:defRPr>
            </a:lvl6pPr>
            <a:lvl7pPr marL="2971800" indent="-228600" algn="ctr" defTabSz="990600" eaLnBrk="0" fontAlgn="base" hangingPunct="0">
              <a:spcBef>
                <a:spcPct val="0"/>
              </a:spcBef>
              <a:spcAft>
                <a:spcPct val="0"/>
              </a:spcAft>
              <a:defRPr sz="2400">
                <a:solidFill>
                  <a:schemeClr val="tx1"/>
                </a:solidFill>
                <a:latin typeface="Times New Roman" pitchFamily="18" charset="0"/>
              </a:defRPr>
            </a:lvl7pPr>
            <a:lvl8pPr marL="3429000" indent="-228600" algn="ctr" defTabSz="990600" eaLnBrk="0" fontAlgn="base" hangingPunct="0">
              <a:spcBef>
                <a:spcPct val="0"/>
              </a:spcBef>
              <a:spcAft>
                <a:spcPct val="0"/>
              </a:spcAft>
              <a:defRPr sz="2400">
                <a:solidFill>
                  <a:schemeClr val="tx1"/>
                </a:solidFill>
                <a:latin typeface="Times New Roman" pitchFamily="18" charset="0"/>
              </a:defRPr>
            </a:lvl8pPr>
            <a:lvl9pPr marL="3886200" indent="-228600" algn="ctr" defTabSz="990600" eaLnBrk="0" fontAlgn="base" hangingPunct="0">
              <a:spcBef>
                <a:spcPct val="0"/>
              </a:spcBef>
              <a:spcAft>
                <a:spcPct val="0"/>
              </a:spcAft>
              <a:defRPr sz="2400">
                <a:solidFill>
                  <a:schemeClr val="tx1"/>
                </a:solidFill>
                <a:latin typeface="Times New Roman" pitchFamily="18" charset="0"/>
              </a:defRPr>
            </a:lvl9pPr>
          </a:lstStyle>
          <a:p>
            <a:pPr algn="r" eaLnBrk="1" hangingPunct="1"/>
            <a:fld id="{E0851F20-5CFC-4530-9959-FAFDA169416C}" type="slidenum">
              <a:rPr lang="en-US" altLang="zh-CN" sz="1200">
                <a:latin typeface="Arial" pitchFamily="34" charset="0"/>
              </a:rPr>
              <a:pPr algn="r" eaLnBrk="1" hangingPunct="1"/>
              <a:t>6</a:t>
            </a:fld>
            <a:endParaRPr lang="en-US" altLang="zh-CN" sz="1200">
              <a:latin typeface="Arial" pitchFamily="34" charset="0"/>
            </a:endParaRPr>
          </a:p>
        </p:txBody>
      </p:sp>
      <p:sp>
        <p:nvSpPr>
          <p:cNvPr id="59395" name="Rectangle 2"/>
          <p:cNvSpPr>
            <a:spLocks noGrp="1" noRot="1" noChangeAspect="1" noChangeArrowheads="1" noTextEdit="1"/>
          </p:cNvSpPr>
          <p:nvPr>
            <p:ph type="sldImg"/>
          </p:nvPr>
        </p:nvSpPr>
        <p:spPr>
          <a:xfrm>
            <a:off x="1144588" y="685800"/>
            <a:ext cx="4568825" cy="3427413"/>
          </a:xfrm>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问题：合并如何实现？</a:t>
            </a:r>
          </a:p>
        </p:txBody>
      </p:sp>
    </p:spTree>
    <p:extLst>
      <p:ext uri="{BB962C8B-B14F-4D97-AF65-F5344CB8AC3E}">
        <p14:creationId xmlns:p14="http://schemas.microsoft.com/office/powerpoint/2010/main" val="302905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7009">
              <a:defRPr sz="2300">
                <a:solidFill>
                  <a:schemeClr val="tx1"/>
                </a:solidFill>
                <a:latin typeface="Times New Roman" pitchFamily="18" charset="0"/>
              </a:defRPr>
            </a:lvl1pPr>
            <a:lvl2pPr marL="702756" indent="-270291" defTabSz="937009">
              <a:defRPr sz="2300">
                <a:solidFill>
                  <a:schemeClr val="tx1"/>
                </a:solidFill>
                <a:latin typeface="Times New Roman" pitchFamily="18" charset="0"/>
              </a:defRPr>
            </a:lvl2pPr>
            <a:lvl3pPr marL="1081164" indent="-216233" defTabSz="937009">
              <a:defRPr sz="2300">
                <a:solidFill>
                  <a:schemeClr val="tx1"/>
                </a:solidFill>
                <a:latin typeface="Times New Roman" pitchFamily="18" charset="0"/>
              </a:defRPr>
            </a:lvl3pPr>
            <a:lvl4pPr marL="1513629" indent="-216233" defTabSz="937009">
              <a:defRPr sz="2300">
                <a:solidFill>
                  <a:schemeClr val="tx1"/>
                </a:solidFill>
                <a:latin typeface="Times New Roman" pitchFamily="18" charset="0"/>
              </a:defRPr>
            </a:lvl4pPr>
            <a:lvl5pPr marL="1946095" indent="-216233" defTabSz="937009">
              <a:defRPr sz="2300">
                <a:solidFill>
                  <a:schemeClr val="tx1"/>
                </a:solidFill>
                <a:latin typeface="Times New Roman" pitchFamily="18" charset="0"/>
              </a:defRPr>
            </a:lvl5pPr>
            <a:lvl6pPr marL="2378560" indent="-216233" algn="ctr" defTabSz="937009" eaLnBrk="0" fontAlgn="base" hangingPunct="0">
              <a:spcBef>
                <a:spcPct val="0"/>
              </a:spcBef>
              <a:spcAft>
                <a:spcPct val="0"/>
              </a:spcAft>
              <a:defRPr sz="2300">
                <a:solidFill>
                  <a:schemeClr val="tx1"/>
                </a:solidFill>
                <a:latin typeface="Times New Roman" pitchFamily="18" charset="0"/>
              </a:defRPr>
            </a:lvl6pPr>
            <a:lvl7pPr marL="2811026" indent="-216233" algn="ctr" defTabSz="937009" eaLnBrk="0" fontAlgn="base" hangingPunct="0">
              <a:spcBef>
                <a:spcPct val="0"/>
              </a:spcBef>
              <a:spcAft>
                <a:spcPct val="0"/>
              </a:spcAft>
              <a:defRPr sz="2300">
                <a:solidFill>
                  <a:schemeClr val="tx1"/>
                </a:solidFill>
                <a:latin typeface="Times New Roman" pitchFamily="18" charset="0"/>
              </a:defRPr>
            </a:lvl7pPr>
            <a:lvl8pPr marL="3243491" indent="-216233" algn="ctr" defTabSz="937009" eaLnBrk="0" fontAlgn="base" hangingPunct="0">
              <a:spcBef>
                <a:spcPct val="0"/>
              </a:spcBef>
              <a:spcAft>
                <a:spcPct val="0"/>
              </a:spcAft>
              <a:defRPr sz="2300">
                <a:solidFill>
                  <a:schemeClr val="tx1"/>
                </a:solidFill>
                <a:latin typeface="Times New Roman" pitchFamily="18" charset="0"/>
              </a:defRPr>
            </a:lvl8pPr>
            <a:lvl9pPr marL="3675957" indent="-216233" algn="ctr" defTabSz="937009" eaLnBrk="0" fontAlgn="base" hangingPunct="0">
              <a:spcBef>
                <a:spcPct val="0"/>
              </a:spcBef>
              <a:spcAft>
                <a:spcPct val="0"/>
              </a:spcAft>
              <a:defRPr sz="2300">
                <a:solidFill>
                  <a:schemeClr val="tx1"/>
                </a:solidFill>
                <a:latin typeface="Times New Roman" pitchFamily="18" charset="0"/>
              </a:defRPr>
            </a:lvl9pPr>
          </a:lstStyle>
          <a:p>
            <a:pPr eaLnBrk="1" hangingPunct="1"/>
            <a:fld id="{4E231A9B-6485-4788-9F77-67B9F5B6C38A}" type="slidenum">
              <a:rPr lang="en-US" altLang="zh-CN" sz="1200">
                <a:latin typeface="Arial" pitchFamily="34" charset="0"/>
              </a:rPr>
              <a:pPr eaLnBrk="1" hangingPunct="1"/>
              <a:t>59</a:t>
            </a:fld>
            <a:endParaRPr lang="en-US" altLang="zh-CN" sz="1200">
              <a:latin typeface="Arial" pitchFamily="34" charset="0"/>
            </a:endParaRPr>
          </a:p>
        </p:txBody>
      </p:sp>
      <p:sp>
        <p:nvSpPr>
          <p:cNvPr id="86019" name="Rectangle 2"/>
          <p:cNvSpPr>
            <a:spLocks noGrp="1" noRot="1" noChangeAspect="1" noChangeArrowheads="1" noTextEdit="1"/>
          </p:cNvSpPr>
          <p:nvPr>
            <p:ph type="sldImg"/>
          </p:nvPr>
        </p:nvSpPr>
        <p:spPr>
          <a:xfrm>
            <a:off x="1144588" y="685800"/>
            <a:ext cx="4568825" cy="3427413"/>
          </a:xfrm>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1508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8</a:t>
            </a:fld>
            <a:endParaRPr lang="en-US"/>
          </a:p>
        </p:txBody>
      </p:sp>
    </p:spTree>
    <p:extLst>
      <p:ext uri="{BB962C8B-B14F-4D97-AF65-F5344CB8AC3E}">
        <p14:creationId xmlns:p14="http://schemas.microsoft.com/office/powerpoint/2010/main" val="328349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9</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11</a:t>
            </a:fld>
            <a:endParaRPr lang="en-US"/>
          </a:p>
        </p:txBody>
      </p:sp>
    </p:spTree>
    <p:extLst>
      <p:ext uri="{BB962C8B-B14F-4D97-AF65-F5344CB8AC3E}">
        <p14:creationId xmlns:p14="http://schemas.microsoft.com/office/powerpoint/2010/main" val="328349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Aft>
                <a:spcPct val="96000"/>
              </a:spcAft>
            </a:pPr>
            <a:r>
              <a:rPr lang="en-US" smtClean="0"/>
              <a:t>Examples:</a:t>
            </a:r>
          </a:p>
          <a:p>
            <a:pPr>
              <a:spcAft>
                <a:spcPct val="96000"/>
              </a:spcAft>
            </a:pPr>
            <a:r>
              <a:rPr lang="en-US" smtClean="0"/>
              <a:t>T(n)=T(n-1)+1</a:t>
            </a:r>
          </a:p>
          <a:p>
            <a:pPr>
              <a:spcAft>
                <a:spcPct val="96000"/>
              </a:spcAft>
            </a:pPr>
            <a:r>
              <a:rPr lang="en-US" smtClean="0"/>
              <a:t>T(n)=T(n/2)+1</a:t>
            </a:r>
          </a:p>
          <a:p>
            <a:pPr>
              <a:spcAft>
                <a:spcPct val="96000"/>
              </a:spcAft>
            </a:pPr>
            <a:r>
              <a:rPr lang="en-US" smtClean="0"/>
              <a:t>T(n)=2T(n/2)+n^2</a:t>
            </a:r>
          </a:p>
          <a:p>
            <a:pPr>
              <a:spcAft>
                <a:spcPct val="96000"/>
              </a:spcAft>
            </a:pPr>
            <a:r>
              <a:rPr lang="en-US" smtClean="0"/>
              <a:t> T(n) = T(n/4) + T(n/2) + n^2.</a:t>
            </a:r>
          </a:p>
          <a:p>
            <a:pPr>
              <a:spcAft>
                <a:spcPct val="96000"/>
              </a:spcAft>
            </a:pPr>
            <a:endParaRPr lang="en-US" smtClean="0"/>
          </a:p>
          <a:p>
            <a:endParaRPr lang="en-US" smtClean="0"/>
          </a:p>
        </p:txBody>
      </p:sp>
    </p:spTree>
    <p:extLst>
      <p:ext uri="{BB962C8B-B14F-4D97-AF65-F5344CB8AC3E}">
        <p14:creationId xmlns:p14="http://schemas.microsoft.com/office/powerpoint/2010/main" val="34202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anose="02020603050405020304" pitchFamily="18" charset="0"/>
              </a:defRPr>
            </a:lvl1pPr>
          </a:lstStyle>
          <a:p>
            <a:pPr>
              <a:defRPr/>
            </a:pPr>
            <a:fld id="{50081A47-F46D-43B8-A55D-3960FE927843}" type="slidenum">
              <a:rPr lang="en-US" altLang="zh-CN"/>
              <a:pPr>
                <a:defRPr/>
              </a:pPr>
              <a:t>‹#›</a:t>
            </a:fld>
            <a:endParaRPr lang="en-US" altLang="zh-CN"/>
          </a:p>
        </p:txBody>
      </p:sp>
    </p:spTree>
    <p:extLst>
      <p:ext uri="{BB962C8B-B14F-4D97-AF65-F5344CB8AC3E}">
        <p14:creationId xmlns:p14="http://schemas.microsoft.com/office/powerpoint/2010/main" val="77969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3" Type="http://schemas.openxmlformats.org/officeDocument/2006/relationships/notesSlide" Target="../notesSlides/notesSlide19.xml"/><Relationship Id="rId7" Type="http://schemas.openxmlformats.org/officeDocument/2006/relationships/image" Target="../media/image14.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5.wmf"/><Relationship Id="rId1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3.wmf"/><Relationship Id="rId3" Type="http://schemas.openxmlformats.org/officeDocument/2006/relationships/notesSlide" Target="../notesSlides/notesSlide43.xml"/><Relationship Id="rId7" Type="http://schemas.openxmlformats.org/officeDocument/2006/relationships/image" Target="../media/image40.wmf"/><Relationship Id="rId12"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3.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1.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47.wmf"/><Relationship Id="rId18" Type="http://schemas.openxmlformats.org/officeDocument/2006/relationships/oleObject" Target="../embeddings/oleObject34.bin"/><Relationship Id="rId26" Type="http://schemas.openxmlformats.org/officeDocument/2006/relationships/oleObject" Target="../embeddings/oleObject38.bin"/><Relationship Id="rId3" Type="http://schemas.openxmlformats.org/officeDocument/2006/relationships/notesSlide" Target="../notesSlides/notesSlide44.xml"/><Relationship Id="rId21" Type="http://schemas.openxmlformats.org/officeDocument/2006/relationships/image" Target="../media/image51.wmf"/><Relationship Id="rId7" Type="http://schemas.openxmlformats.org/officeDocument/2006/relationships/image" Target="../media/image44.wmf"/><Relationship Id="rId12" Type="http://schemas.openxmlformats.org/officeDocument/2006/relationships/oleObject" Target="../embeddings/oleObject31.bin"/><Relationship Id="rId17" Type="http://schemas.openxmlformats.org/officeDocument/2006/relationships/image" Target="../media/image49.wmf"/><Relationship Id="rId25" Type="http://schemas.openxmlformats.org/officeDocument/2006/relationships/image" Target="../media/image53.wmf"/><Relationship Id="rId2" Type="http://schemas.openxmlformats.org/officeDocument/2006/relationships/slideLayout" Target="../slideLayouts/slideLayout12.xml"/><Relationship Id="rId16" Type="http://schemas.openxmlformats.org/officeDocument/2006/relationships/oleObject" Target="../embeddings/oleObject33.bin"/><Relationship Id="rId20" Type="http://schemas.openxmlformats.org/officeDocument/2006/relationships/oleObject" Target="../embeddings/oleObject35.bin"/><Relationship Id="rId1" Type="http://schemas.openxmlformats.org/officeDocument/2006/relationships/vmlDrawing" Target="../drawings/vmlDrawing14.vml"/><Relationship Id="rId6" Type="http://schemas.openxmlformats.org/officeDocument/2006/relationships/oleObject" Target="../embeddings/oleObject28.bin"/><Relationship Id="rId11" Type="http://schemas.openxmlformats.org/officeDocument/2006/relationships/image" Target="../media/image46.wmf"/><Relationship Id="rId24" Type="http://schemas.openxmlformats.org/officeDocument/2006/relationships/oleObject" Target="../embeddings/oleObject37.bin"/><Relationship Id="rId5" Type="http://schemas.openxmlformats.org/officeDocument/2006/relationships/image" Target="../media/image39.wmf"/><Relationship Id="rId15" Type="http://schemas.openxmlformats.org/officeDocument/2006/relationships/image" Target="../media/image48.wmf"/><Relationship Id="rId23" Type="http://schemas.openxmlformats.org/officeDocument/2006/relationships/image" Target="../media/image52.wmf"/><Relationship Id="rId10" Type="http://schemas.openxmlformats.org/officeDocument/2006/relationships/oleObject" Target="../embeddings/oleObject30.bin"/><Relationship Id="rId19" Type="http://schemas.openxmlformats.org/officeDocument/2006/relationships/image" Target="../media/image50.wmf"/><Relationship Id="rId4" Type="http://schemas.openxmlformats.org/officeDocument/2006/relationships/oleObject" Target="../embeddings/oleObject27.bin"/><Relationship Id="rId9" Type="http://schemas.openxmlformats.org/officeDocument/2006/relationships/image" Target="../media/image45.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54.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6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file:///I:\&#33310;&#21160;&#30340;&#25490;&#24207;&#31639;&#27861;%20&#24402;&#24182;&#25490;&#24207;_&#26631;&#28165;.wm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b="1" dirty="0">
                <a:solidFill>
                  <a:srgbClr val="0000CC"/>
                </a:solidFill>
              </a:rPr>
              <a:t>算法设计与</a:t>
            </a:r>
            <a:r>
              <a:rPr lang="zh-CN" altLang="en-US" sz="4800" b="1" dirty="0" smtClean="0">
                <a:solidFill>
                  <a:srgbClr val="0000CC"/>
                </a:solidFill>
              </a:rPr>
              <a:t>分析</a:t>
            </a:r>
            <a:endParaRPr lang="zh-CN" altLang="en-US" sz="4800" dirty="0"/>
          </a:p>
        </p:txBody>
      </p:sp>
      <p:sp>
        <p:nvSpPr>
          <p:cNvPr id="3" name="副标题 2"/>
          <p:cNvSpPr>
            <a:spLocks noGrp="1"/>
          </p:cNvSpPr>
          <p:nvPr>
            <p:ph type="subTitle" idx="1"/>
          </p:nvPr>
        </p:nvSpPr>
        <p:spPr/>
        <p:txBody>
          <a:bodyPr/>
          <a:lstStyle/>
          <a:p>
            <a:r>
              <a:rPr lang="zh-CN" altLang="en-US" sz="4000" b="1" dirty="0" smtClean="0">
                <a:solidFill>
                  <a:srgbClr val="0000CC"/>
                </a:solidFill>
              </a:rPr>
              <a:t>分治策略</a:t>
            </a:r>
            <a:endParaRPr lang="zh-CN" altLang="en-US" sz="4000" dirty="0"/>
          </a:p>
        </p:txBody>
      </p:sp>
    </p:spTree>
    <p:extLst>
      <p:ext uri="{BB962C8B-B14F-4D97-AF65-F5344CB8AC3E}">
        <p14:creationId xmlns:p14="http://schemas.microsoft.com/office/powerpoint/2010/main" val="80880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8077200" cy="1143000"/>
          </a:xfrm>
        </p:spPr>
        <p:txBody>
          <a:bodyPr/>
          <a:lstStyle/>
          <a:p>
            <a:r>
              <a:rPr lang="zh-CN" altLang="en-US" dirty="0" smtClean="0"/>
              <a:t>递归式求解方法</a:t>
            </a:r>
            <a:r>
              <a:rPr lang="en-US" altLang="zh-CN" dirty="0" smtClean="0"/>
              <a:t>1——</a:t>
            </a:r>
            <a:r>
              <a:rPr lang="zh-CN" altLang="en-US" dirty="0" smtClean="0"/>
              <a:t>迭代法</a:t>
            </a:r>
            <a:r>
              <a:rPr lang="en-US" altLang="zh-CN" dirty="0" smtClean="0"/>
              <a:t>(1)</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3913569211"/>
              </p:ext>
            </p:extLst>
          </p:nvPr>
        </p:nvGraphicFramePr>
        <p:xfrm>
          <a:off x="813594" y="1600200"/>
          <a:ext cx="4476752" cy="1143000"/>
        </p:xfrm>
        <a:graphic>
          <a:graphicData uri="http://schemas.openxmlformats.org/presentationml/2006/ole">
            <mc:AlternateContent xmlns:mc="http://schemas.openxmlformats.org/markup-compatibility/2006">
              <mc:Choice xmlns:v="urn:schemas-microsoft-com:vml" Requires="v">
                <p:oleObj spid="_x0000_s389216" name="Equation" r:id="rId3" imgW="1790700" imgH="457200" progId="Equation.DSMT4">
                  <p:embed/>
                </p:oleObj>
              </mc:Choice>
              <mc:Fallback>
                <p:oleObj name="Equation" r:id="rId3" imgW="1790700" imgH="457200" progId="Equation.DSMT4">
                  <p:embed/>
                  <p:pic>
                    <p:nvPicPr>
                      <p:cNvPr id="0" name="Picture 9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4" y="1600200"/>
                        <a:ext cx="447675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46567" y="2819400"/>
            <a:ext cx="6400800" cy="3539430"/>
          </a:xfrm>
          <a:prstGeom prst="rect">
            <a:avLst/>
          </a:prstGeom>
          <a:noFill/>
        </p:spPr>
        <p:txBody>
          <a:bodyPr wrap="square" rtlCol="0">
            <a:spAutoFit/>
          </a:bodyPr>
          <a:lstStyle/>
          <a:p>
            <a:r>
              <a:rPr lang="zh-CN" altLang="en-US" sz="3200" dirty="0" smtClean="0"/>
              <a:t>当</a:t>
            </a:r>
            <a:r>
              <a:rPr lang="en-US" altLang="zh-CN" sz="3200" dirty="0" smtClean="0"/>
              <a:t>n&gt;1</a:t>
            </a:r>
            <a:r>
              <a:rPr lang="zh-CN" altLang="en-US" sz="3200" dirty="0" smtClean="0"/>
              <a:t>时</a:t>
            </a:r>
            <a:endParaRPr lang="en-US" altLang="zh-CN" sz="3200" dirty="0" smtClean="0"/>
          </a:p>
          <a:p>
            <a:r>
              <a:rPr lang="en-US" altLang="zh-CN" sz="3200" dirty="0" smtClean="0"/>
              <a:t>T(n) = T(n-1)+1</a:t>
            </a:r>
          </a:p>
          <a:p>
            <a:r>
              <a:rPr lang="en-US" altLang="zh-CN" sz="3200" dirty="0"/>
              <a:t> </a:t>
            </a:r>
            <a:r>
              <a:rPr lang="en-US" altLang="zh-CN" sz="3200" dirty="0" smtClean="0"/>
              <a:t>        =T(n-2)+1+1</a:t>
            </a:r>
          </a:p>
          <a:p>
            <a:r>
              <a:rPr lang="en-US" altLang="zh-CN" sz="3200" dirty="0"/>
              <a:t> </a:t>
            </a:r>
            <a:r>
              <a:rPr lang="en-US" altLang="zh-CN" sz="3200" dirty="0" smtClean="0"/>
              <a:t>        =…</a:t>
            </a:r>
          </a:p>
          <a:p>
            <a:r>
              <a:rPr lang="en-US" altLang="zh-CN" sz="3200" dirty="0"/>
              <a:t> </a:t>
            </a:r>
            <a:r>
              <a:rPr lang="en-US" altLang="zh-CN" sz="3200" dirty="0" smtClean="0"/>
              <a:t>        =T(1)+1+…+1</a:t>
            </a:r>
          </a:p>
          <a:p>
            <a:r>
              <a:rPr lang="en-US" altLang="zh-CN" sz="3200" dirty="0"/>
              <a:t> </a:t>
            </a:r>
            <a:r>
              <a:rPr lang="en-US" altLang="zh-CN" sz="3200" dirty="0" smtClean="0"/>
              <a:t>        =T(1)+n-1</a:t>
            </a:r>
          </a:p>
          <a:p>
            <a:r>
              <a:rPr lang="en-US" altLang="zh-CN" sz="3200" dirty="0"/>
              <a:t> </a:t>
            </a:r>
            <a:r>
              <a:rPr lang="en-US" altLang="zh-CN" sz="3200" dirty="0" smtClean="0"/>
              <a:t>        = n</a:t>
            </a:r>
            <a:endParaRPr lang="zh-CN" altLang="en-US" sz="3200" dirty="0"/>
          </a:p>
        </p:txBody>
      </p:sp>
      <p:graphicFrame>
        <p:nvGraphicFramePr>
          <p:cNvPr id="7" name="对象 6"/>
          <p:cNvGraphicFramePr>
            <a:graphicFrameLocks noGrp="1" noChangeAspect="1"/>
          </p:cNvGraphicFramePr>
          <p:nvPr>
            <p:extLst>
              <p:ext uri="{D42A27DB-BD31-4B8C-83A1-F6EECF244321}">
                <p14:modId xmlns:p14="http://schemas.microsoft.com/office/powerpoint/2010/main" val="195772428"/>
              </p:ext>
            </p:extLst>
          </p:nvPr>
        </p:nvGraphicFramePr>
        <p:xfrm>
          <a:off x="5611484" y="5410200"/>
          <a:ext cx="3071766" cy="841375"/>
        </p:xfrm>
        <a:graphic>
          <a:graphicData uri="http://schemas.openxmlformats.org/presentationml/2006/ole">
            <mc:AlternateContent xmlns:mc="http://schemas.openxmlformats.org/markup-compatibility/2006">
              <mc:Choice xmlns:v="urn:schemas-microsoft-com:vml" Requires="v">
                <p:oleObj spid="_x0000_s389217" name="Equation" r:id="rId5" imgW="926698" imgH="253890" progId="Equation.DSMT4">
                  <p:embed/>
                </p:oleObj>
              </mc:Choice>
              <mc:Fallback>
                <p:oleObj name="Equation" r:id="rId5" imgW="926698" imgH="253890" progId="Equation.DSMT4">
                  <p:embed/>
                  <p:pic>
                    <p:nvPicPr>
                      <p:cNvPr id="0" name="Picture 9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484" y="5410200"/>
                        <a:ext cx="3071766"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1473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smtClean="0">
                <a:solidFill>
                  <a:srgbClr val="0000CC"/>
                </a:solidFill>
              </a:rPr>
              <a:t>归并排序</a:t>
            </a:r>
            <a:endParaRPr lang="en-US" sz="3600" b="1" dirty="0" smtClean="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2400" b="1" dirty="0"/>
              <a:t>输入</a:t>
            </a:r>
            <a:r>
              <a:rPr lang="zh-CN" altLang="en-US" sz="2400" b="1" dirty="0" smtClean="0"/>
              <a:t>数组 </a:t>
            </a:r>
            <a:r>
              <a:rPr lang="en-US" sz="2400" b="1" i="1" dirty="0" smtClean="0"/>
              <a:t>A</a:t>
            </a:r>
            <a:r>
              <a:rPr lang="en-US" sz="2400" b="1" dirty="0" smtClean="0"/>
              <a:t>[</a:t>
            </a:r>
            <a:r>
              <a:rPr lang="en-US" sz="2400" b="1" i="1" dirty="0" smtClean="0"/>
              <a:t>p</a:t>
            </a:r>
            <a:r>
              <a:rPr lang="en-US" sz="2400" b="1" dirty="0" smtClean="0"/>
              <a:t> .. </a:t>
            </a:r>
            <a:r>
              <a:rPr lang="en-US" sz="2400" b="1" i="1" dirty="0" smtClean="0"/>
              <a:t>r</a:t>
            </a:r>
            <a:r>
              <a:rPr lang="en-US" sz="2400" b="1" dirty="0" smtClean="0"/>
              <a:t>] </a:t>
            </a:r>
          </a:p>
        </p:txBody>
      </p:sp>
      <p:pic>
        <p:nvPicPr>
          <p:cNvPr id="3758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6553"/>
          <a:stretch/>
        </p:blipFill>
        <p:spPr bwMode="auto">
          <a:xfrm>
            <a:off x="1371600" y="2057400"/>
            <a:ext cx="4724400" cy="238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609600" y="457200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b="1" dirty="0" smtClean="0"/>
              <a:t>递归式</a:t>
            </a:r>
            <a:r>
              <a:rPr lang="en-US" sz="2400" b="1" dirty="0" smtClean="0"/>
              <a:t>:</a:t>
            </a:r>
          </a:p>
          <a:p>
            <a:pPr>
              <a:buFont typeface="Monotype Sorts" pitchFamily="2" charset="2"/>
              <a:buNone/>
            </a:pPr>
            <a:r>
              <a:rPr lang="en-US" sz="2400" b="1" dirty="0" smtClean="0"/>
              <a:t>    </a:t>
            </a:r>
          </a:p>
        </p:txBody>
      </p:sp>
      <p:graphicFrame>
        <p:nvGraphicFramePr>
          <p:cNvPr id="3" name="Object 2"/>
          <p:cNvGraphicFramePr>
            <a:graphicFrameLocks noChangeAspect="1"/>
          </p:cNvGraphicFramePr>
          <p:nvPr>
            <p:extLst>
              <p:ext uri="{D42A27DB-BD31-4B8C-83A1-F6EECF244321}">
                <p14:modId xmlns:p14="http://schemas.microsoft.com/office/powerpoint/2010/main" val="730391931"/>
              </p:ext>
            </p:extLst>
          </p:nvPr>
        </p:nvGraphicFramePr>
        <p:xfrm>
          <a:off x="1862138" y="5105400"/>
          <a:ext cx="4622800" cy="990600"/>
        </p:xfrm>
        <a:graphic>
          <a:graphicData uri="http://schemas.openxmlformats.org/presentationml/2006/ole">
            <mc:AlternateContent xmlns:mc="http://schemas.openxmlformats.org/markup-compatibility/2006">
              <mc:Choice xmlns:v="urn:schemas-microsoft-com:vml" Requires="v">
                <p:oleObj spid="_x0000_s400398" name="Equation" r:id="rId5" imgW="2133360" imgH="457200" progId="Equation.DSMT4">
                  <p:embed/>
                </p:oleObj>
              </mc:Choice>
              <mc:Fallback>
                <p:oleObj name="Equation" r:id="rId5" imgW="2133360" imgH="457200"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5105400"/>
                        <a:ext cx="46228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2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8229600" cy="1143000"/>
          </a:xfrm>
        </p:spPr>
        <p:txBody>
          <a:bodyPr/>
          <a:lstStyle/>
          <a:p>
            <a:r>
              <a:rPr lang="zh-CN" altLang="en-US" dirty="0"/>
              <a:t>递归式求解方法</a:t>
            </a:r>
            <a:r>
              <a:rPr lang="en-US" altLang="zh-CN" dirty="0"/>
              <a:t>1——</a:t>
            </a:r>
            <a:r>
              <a:rPr lang="zh-CN" altLang="en-US" dirty="0"/>
              <a:t>迭代法</a:t>
            </a:r>
            <a:r>
              <a:rPr lang="en-US" altLang="zh-CN" dirty="0" smtClean="0"/>
              <a:t>(2)</a:t>
            </a:r>
            <a:endParaRPr lang="zh-CN" altLang="en-US"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247893107"/>
              </p:ext>
            </p:extLst>
          </p:nvPr>
        </p:nvGraphicFramePr>
        <p:xfrm>
          <a:off x="152400" y="1524000"/>
          <a:ext cx="3810000" cy="914400"/>
        </p:xfrm>
        <a:graphic>
          <a:graphicData uri="http://schemas.openxmlformats.org/presentationml/2006/ole">
            <mc:AlternateContent xmlns:mc="http://schemas.openxmlformats.org/markup-compatibility/2006">
              <mc:Choice xmlns:v="urn:schemas-microsoft-com:vml" Requires="v">
                <p:oleObj spid="_x0000_s390280" name="Equation" r:id="rId3" imgW="1905000" imgH="457200" progId="Equation.3">
                  <p:embed/>
                </p:oleObj>
              </mc:Choice>
              <mc:Fallback>
                <p:oleObj name="Equation" r:id="rId3" imgW="1905000" imgH="457200" progId="Equation.3">
                  <p:embed/>
                  <p:pic>
                    <p:nvPicPr>
                      <p:cNvPr id="0" name="Picture 1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381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Grp="1" noChangeAspect="1"/>
          </p:cNvGraphicFramePr>
          <p:nvPr>
            <p:extLst>
              <p:ext uri="{D42A27DB-BD31-4B8C-83A1-F6EECF244321}">
                <p14:modId xmlns:p14="http://schemas.microsoft.com/office/powerpoint/2010/main" val="799527645"/>
              </p:ext>
            </p:extLst>
          </p:nvPr>
        </p:nvGraphicFramePr>
        <p:xfrm>
          <a:off x="228600" y="2667000"/>
          <a:ext cx="4292600" cy="3770312"/>
        </p:xfrm>
        <a:graphic>
          <a:graphicData uri="http://schemas.openxmlformats.org/presentationml/2006/ole">
            <mc:AlternateContent xmlns:mc="http://schemas.openxmlformats.org/markup-compatibility/2006">
              <mc:Choice xmlns:v="urn:schemas-microsoft-com:vml" Requires="v">
                <p:oleObj spid="_x0000_s390281" name="Equation" r:id="rId5" imgW="1981200" imgH="1739900" progId="Equation.DSMT4">
                  <p:embed/>
                </p:oleObj>
              </mc:Choice>
              <mc:Fallback>
                <p:oleObj name="Equation" r:id="rId5" imgW="1981200" imgH="1739900" progId="Equation.DSMT4">
                  <p:embed/>
                  <p:pic>
                    <p:nvPicPr>
                      <p:cNvPr id="0" name="Picture 13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667000"/>
                        <a:ext cx="4292600" cy="377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Grp="1" noChangeAspect="1"/>
          </p:cNvGraphicFramePr>
          <p:nvPr>
            <p:extLst>
              <p:ext uri="{D42A27DB-BD31-4B8C-83A1-F6EECF244321}">
                <p14:modId xmlns:p14="http://schemas.microsoft.com/office/powerpoint/2010/main" val="3255986899"/>
              </p:ext>
            </p:extLst>
          </p:nvPr>
        </p:nvGraphicFramePr>
        <p:xfrm>
          <a:off x="5105400" y="5715000"/>
          <a:ext cx="3505200" cy="722581"/>
        </p:xfrm>
        <a:graphic>
          <a:graphicData uri="http://schemas.openxmlformats.org/presentationml/2006/ole">
            <mc:AlternateContent xmlns:mc="http://schemas.openxmlformats.org/markup-compatibility/2006">
              <mc:Choice xmlns:v="urn:schemas-microsoft-com:vml" Requires="v">
                <p:oleObj spid="_x0000_s390282" name="Equation" r:id="rId7" imgW="1231366" imgH="253890" progId="Equation.DSMT4">
                  <p:embed/>
                </p:oleObj>
              </mc:Choice>
              <mc:Fallback>
                <p:oleObj name="Equation" r:id="rId7" imgW="1231366" imgH="253890" progId="Equation.DSMT4">
                  <p:embed/>
                  <p:pic>
                    <p:nvPicPr>
                      <p:cNvPr id="0" name="Picture 13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5715000"/>
                        <a:ext cx="3505200" cy="7225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91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1143000"/>
          </a:xfrm>
          <a:noFill/>
        </p:spPr>
        <p:txBody>
          <a:bodyPr lIns="92075" tIns="46038" rIns="92075" bIns="46038"/>
          <a:lstStyle/>
          <a:p>
            <a:r>
              <a:rPr lang="en-US" sz="3600" b="1" dirty="0" smtClean="0">
                <a:solidFill>
                  <a:srgbClr val="0000CC"/>
                </a:solidFill>
              </a:rPr>
              <a:t> </a:t>
            </a:r>
            <a:r>
              <a:rPr lang="zh-CN" altLang="en-US" sz="3600" b="1" dirty="0" smtClean="0">
                <a:solidFill>
                  <a:srgbClr val="0000CC"/>
                </a:solidFill>
              </a:rPr>
              <a:t>递归树法</a:t>
            </a:r>
            <a:endParaRPr lang="en-US" sz="3600" b="1" dirty="0" smtClean="0">
              <a:solidFill>
                <a:srgbClr val="0000CC"/>
              </a:solidFill>
            </a:endParaRPr>
          </a:p>
        </p:txBody>
      </p:sp>
      <p:sp>
        <p:nvSpPr>
          <p:cNvPr id="36867" name="Rectangle 3"/>
          <p:cNvSpPr>
            <a:spLocks noGrp="1" noChangeArrowheads="1"/>
          </p:cNvSpPr>
          <p:nvPr>
            <p:ph type="body" idx="1"/>
          </p:nvPr>
        </p:nvSpPr>
        <p:spPr>
          <a:xfrm>
            <a:off x="381000" y="1219200"/>
            <a:ext cx="8382000" cy="5410200"/>
          </a:xfrm>
          <a:noFill/>
        </p:spPr>
        <p:txBody>
          <a:bodyPr lIns="92075" tIns="46038" rIns="92075" bIns="46038"/>
          <a:lstStyle/>
          <a:p>
            <a:pPr>
              <a:lnSpc>
                <a:spcPct val="150000"/>
              </a:lnSpc>
            </a:pPr>
            <a:r>
              <a:rPr lang="zh-CN" altLang="en-US" sz="2400" b="1" dirty="0" smtClean="0"/>
              <a:t>递归树给出了递归算法中各个过程运行时间的估计。</a:t>
            </a:r>
            <a:endParaRPr lang="en-US" sz="2400" b="1" dirty="0" smtClean="0"/>
          </a:p>
          <a:p>
            <a:pPr>
              <a:lnSpc>
                <a:spcPct val="150000"/>
              </a:lnSpc>
            </a:pPr>
            <a:r>
              <a:rPr lang="zh-CN" altLang="en-US" sz="2400" b="1" dirty="0" smtClean="0"/>
              <a:t>递归树每次在深度上扩展一层。</a:t>
            </a:r>
            <a:r>
              <a:rPr lang="en-US" sz="2400" b="1" dirty="0" smtClean="0"/>
              <a:t> </a:t>
            </a:r>
          </a:p>
          <a:p>
            <a:pPr marL="342900" lvl="1" indent="-342900">
              <a:lnSpc>
                <a:spcPct val="150000"/>
              </a:lnSpc>
            </a:pPr>
            <a:r>
              <a:rPr lang="zh-CN" altLang="en-US" b="1" dirty="0" smtClean="0">
                <a:ea typeface="+mn-ea"/>
                <a:cs typeface="+mn-cs"/>
              </a:rPr>
              <a:t>递归式</a:t>
            </a:r>
            <a:r>
              <a:rPr lang="en-US" altLang="zh-CN" b="1" dirty="0" smtClean="0">
                <a:ea typeface="+mn-ea"/>
                <a:cs typeface="+mn-cs"/>
              </a:rPr>
              <a:t>T(n) = </a:t>
            </a:r>
            <a:r>
              <a:rPr lang="en-US" altLang="zh-CN" b="1" dirty="0" err="1" smtClean="0">
                <a:ea typeface="+mn-ea"/>
                <a:cs typeface="+mn-cs"/>
              </a:rPr>
              <a:t>kT</a:t>
            </a:r>
            <a:r>
              <a:rPr lang="en-US" altLang="zh-CN" b="1" dirty="0" smtClean="0">
                <a:ea typeface="+mn-ea"/>
                <a:cs typeface="+mn-cs"/>
              </a:rPr>
              <a:t>(n / m) + f(n)</a:t>
            </a:r>
            <a:r>
              <a:rPr lang="zh-CN" altLang="en-US" b="1" dirty="0" smtClean="0">
                <a:ea typeface="+mn-ea"/>
                <a:cs typeface="+mn-cs"/>
              </a:rPr>
              <a:t>中每次递归调用用一个结点表示，结点包含非递归操作次数</a:t>
            </a:r>
            <a:r>
              <a:rPr lang="en-US" altLang="zh-CN" b="1" dirty="0" smtClean="0">
                <a:ea typeface="+mn-ea"/>
                <a:cs typeface="+mn-cs"/>
              </a:rPr>
              <a:t>f(n)</a:t>
            </a:r>
            <a:r>
              <a:rPr lang="zh-CN" altLang="en-US" b="1" dirty="0" smtClean="0">
                <a:ea typeface="+mn-ea"/>
                <a:cs typeface="+mn-cs"/>
              </a:rPr>
              <a:t>。</a:t>
            </a:r>
            <a:r>
              <a:rPr lang="en-US" altLang="en-US" b="1" dirty="0" smtClean="0">
                <a:ea typeface="+mn-ea"/>
                <a:cs typeface="+mn-cs"/>
              </a:rPr>
              <a:t>  </a:t>
            </a:r>
          </a:p>
          <a:p>
            <a:pPr marL="342900" lvl="1" indent="-342900">
              <a:lnSpc>
                <a:spcPct val="150000"/>
              </a:lnSpc>
              <a:buNone/>
            </a:pPr>
            <a:r>
              <a:rPr lang="en-US" altLang="zh-CN" b="1" dirty="0" smtClean="0">
                <a:ea typeface="+mn-ea"/>
                <a:cs typeface="+mn-cs"/>
              </a:rPr>
              <a:t>     </a:t>
            </a:r>
            <a:r>
              <a:rPr lang="zh-CN" altLang="en-US" b="1" dirty="0" smtClean="0">
                <a:ea typeface="+mn-ea"/>
                <a:cs typeface="+mn-cs"/>
              </a:rPr>
              <a:t>例如</a:t>
            </a:r>
            <a:r>
              <a:rPr lang="en-US" altLang="en-US" b="1" dirty="0" smtClean="0">
                <a:ea typeface="+mn-ea"/>
                <a:cs typeface="+mn-cs"/>
              </a:rPr>
              <a:t>:  T(n) = 2T(n/2) + </a:t>
            </a:r>
            <a:r>
              <a:rPr lang="en-US" altLang="en-US" b="1" dirty="0" err="1" smtClean="0">
                <a:ea typeface="+mn-ea"/>
                <a:cs typeface="+mn-cs"/>
              </a:rPr>
              <a:t>cn</a:t>
            </a:r>
            <a:r>
              <a:rPr lang="en-US" altLang="en-US" b="1" dirty="0" smtClean="0">
                <a:ea typeface="+mn-ea"/>
                <a:cs typeface="+mn-cs"/>
              </a:rPr>
              <a:t>, </a:t>
            </a:r>
            <a:r>
              <a:rPr lang="zh-CN" altLang="en-US" b="1" dirty="0" smtClean="0">
                <a:ea typeface="+mn-ea"/>
                <a:cs typeface="+mn-cs"/>
              </a:rPr>
              <a:t>非递归部分为 </a:t>
            </a:r>
            <a:r>
              <a:rPr lang="en-US" altLang="en-US" b="1" dirty="0" err="1" smtClean="0">
                <a:ea typeface="+mn-ea"/>
                <a:cs typeface="+mn-cs"/>
              </a:rPr>
              <a:t>cn</a:t>
            </a:r>
            <a:r>
              <a:rPr lang="zh-CN" altLang="en-US" b="1" dirty="0" smtClean="0">
                <a:ea typeface="+mn-ea"/>
                <a:cs typeface="+mn-cs"/>
              </a:rPr>
              <a:t>，</a:t>
            </a:r>
            <a:r>
              <a:rPr lang="en-US" altLang="zh-CN" b="1" dirty="0" smtClean="0">
                <a:ea typeface="+mn-ea"/>
                <a:cs typeface="+mn-cs"/>
              </a:rPr>
              <a:t> </a:t>
            </a:r>
            <a:r>
              <a:rPr lang="en-US" altLang="zh-CN" b="1" dirty="0" err="1" smtClean="0">
                <a:ea typeface="+mn-ea"/>
                <a:cs typeface="+mn-cs"/>
              </a:rPr>
              <a:t>cn</a:t>
            </a:r>
            <a:r>
              <a:rPr lang="zh-CN" altLang="en-US" b="1" dirty="0" smtClean="0">
                <a:ea typeface="+mn-ea"/>
                <a:cs typeface="+mn-cs"/>
              </a:rPr>
              <a:t>就是节点下面的值 。</a:t>
            </a:r>
            <a:endParaRPr lang="en-US" altLang="zh-CN" b="1" dirty="0" smtClean="0">
              <a:ea typeface="+mn-ea"/>
              <a:cs typeface="+mn-cs"/>
            </a:endParaRPr>
          </a:p>
          <a:p>
            <a:pPr marL="342900" lvl="1" indent="-342900">
              <a:lnSpc>
                <a:spcPct val="150000"/>
              </a:lnSpc>
            </a:pPr>
            <a:r>
              <a:rPr lang="zh-CN" altLang="en-US" b="1" dirty="0" smtClean="0">
                <a:ea typeface="+mn-ea"/>
                <a:cs typeface="+mn-cs"/>
              </a:rPr>
              <a:t>每个节点的分支数为</a:t>
            </a:r>
            <a:r>
              <a:rPr lang="en-US" altLang="zh-CN" b="1" dirty="0" smtClean="0">
                <a:ea typeface="+mn-ea"/>
                <a:cs typeface="+mn-cs"/>
              </a:rPr>
              <a:t>k</a:t>
            </a:r>
          </a:p>
          <a:p>
            <a:pPr marL="342900" lvl="1" indent="-342900">
              <a:lnSpc>
                <a:spcPct val="150000"/>
              </a:lnSpc>
            </a:pPr>
            <a:r>
              <a:rPr lang="zh-CN" altLang="en-US" b="1" dirty="0" smtClean="0">
                <a:ea typeface="+mn-ea"/>
                <a:cs typeface="+mn-cs"/>
              </a:rPr>
              <a:t>每层的右侧标出当前层中所有节点的和。</a:t>
            </a:r>
            <a:endParaRPr lang="en-US" altLang="en-US" b="1" dirty="0" smtClean="0">
              <a:ea typeface="+mn-ea"/>
              <a:cs typeface="+mn-cs"/>
            </a:endParaRPr>
          </a:p>
          <a:p>
            <a:pPr>
              <a:lnSpc>
                <a:spcPct val="150000"/>
              </a:lnSpc>
            </a:pPr>
            <a:r>
              <a:rPr lang="zh-CN" altLang="en-US" sz="2400" b="1" dirty="0" smtClean="0"/>
              <a:t>将所有层总的操作次数相加。</a:t>
            </a:r>
            <a:endParaRPr lang="en-US" altLang="zh-CN" sz="2400" b="1" dirty="0" smtClean="0"/>
          </a:p>
          <a:p>
            <a:pPr>
              <a:lnSpc>
                <a:spcPct val="90000"/>
              </a:lnSpc>
            </a:pPr>
            <a:endParaRPr lang="en-US" sz="2400" b="1" dirty="0" smtClean="0"/>
          </a:p>
        </p:txBody>
      </p:sp>
    </p:spTree>
    <p:extLst>
      <p:ext uri="{BB962C8B-B14F-4D97-AF65-F5344CB8AC3E}">
        <p14:creationId xmlns:p14="http://schemas.microsoft.com/office/powerpoint/2010/main" val="1594631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609600"/>
            <a:ext cx="7772400" cy="608013"/>
          </a:xfrm>
          <a:noFill/>
        </p:spPr>
        <p:txBody>
          <a:bodyPr lIns="92075" tIns="46038" rIns="92075" bIns="46038"/>
          <a:lstStyle/>
          <a:p>
            <a:r>
              <a:rPr lang="zh-CN" altLang="en-US" sz="3600" b="1" dirty="0" smtClean="0">
                <a:solidFill>
                  <a:srgbClr val="0000CC"/>
                </a:solidFill>
              </a:rPr>
              <a:t>归并排序 </a:t>
            </a:r>
            <a:r>
              <a:rPr lang="en-US" sz="3600" b="1" dirty="0" smtClean="0">
                <a:solidFill>
                  <a:srgbClr val="0000CC"/>
                </a:solidFill>
              </a:rPr>
              <a:t>(</a:t>
            </a:r>
            <a:r>
              <a:rPr lang="en-US" sz="3600" b="1" i="1" dirty="0" smtClean="0">
                <a:solidFill>
                  <a:srgbClr val="0000CC"/>
                </a:solidFill>
              </a:rPr>
              <a:t>MS</a:t>
            </a:r>
            <a:r>
              <a:rPr lang="en-US" sz="3600" b="1" dirty="0" smtClean="0">
                <a:solidFill>
                  <a:srgbClr val="0000CC"/>
                </a:solidFill>
              </a:rPr>
              <a:t>) </a:t>
            </a:r>
            <a:r>
              <a:rPr lang="zh-CN" altLang="en-US" sz="3600" b="1" dirty="0" smtClean="0">
                <a:solidFill>
                  <a:srgbClr val="0000CC"/>
                </a:solidFill>
              </a:rPr>
              <a:t>的递归树</a:t>
            </a:r>
            <a:endParaRPr lang="en-US" sz="3600" b="1" dirty="0" smtClean="0">
              <a:solidFill>
                <a:srgbClr val="0000CC"/>
              </a:solidFill>
            </a:endParaRPr>
          </a:p>
        </p:txBody>
      </p:sp>
      <p:sp>
        <p:nvSpPr>
          <p:cNvPr id="38915" name="Rectangle 1027"/>
          <p:cNvSpPr>
            <a:spLocks noChangeArrowheads="1"/>
          </p:cNvSpPr>
          <p:nvPr/>
        </p:nvSpPr>
        <p:spPr bwMode="auto">
          <a:xfrm>
            <a:off x="533400" y="2590800"/>
            <a:ext cx="8153400" cy="221663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p>
            <a:pPr marL="342900" indent="-342900">
              <a:buFont typeface="Wingdings" pitchFamily="2" charset="2"/>
              <a:buChar char="§"/>
            </a:pPr>
            <a:r>
              <a:rPr lang="zh-CN" altLang="en-US" sz="2400" dirty="0" smtClean="0">
                <a:solidFill>
                  <a:schemeClr val="tx1"/>
                </a:solidFill>
              </a:rPr>
              <a:t>初始的，递归树只有一个结点，包含调用</a:t>
            </a:r>
            <a:r>
              <a:rPr lang="en-US" sz="2400" dirty="0" smtClean="0">
                <a:solidFill>
                  <a:schemeClr val="tx1"/>
                </a:solidFill>
              </a:rPr>
              <a:t> </a:t>
            </a:r>
            <a:r>
              <a:rPr lang="en-US" sz="2400" i="1" dirty="0">
                <a:solidFill>
                  <a:schemeClr val="tx1"/>
                </a:solidFill>
              </a:rPr>
              <a:t>MS</a:t>
            </a:r>
            <a:r>
              <a:rPr lang="en-US" sz="2400" dirty="0">
                <a:solidFill>
                  <a:schemeClr val="tx1"/>
                </a:solidFill>
              </a:rPr>
              <a:t>(</a:t>
            </a:r>
            <a:r>
              <a:rPr lang="en-US" sz="2400" i="1" dirty="0">
                <a:solidFill>
                  <a:schemeClr val="tx1"/>
                </a:solidFill>
              </a:rPr>
              <a:t>n</a:t>
            </a:r>
            <a:r>
              <a:rPr lang="en-US" sz="2400" dirty="0">
                <a:solidFill>
                  <a:schemeClr val="tx1"/>
                </a:solidFill>
              </a:rPr>
              <a:t>), </a:t>
            </a:r>
            <a:r>
              <a:rPr lang="zh-CN" altLang="en-US" sz="2400" dirty="0" smtClean="0">
                <a:solidFill>
                  <a:schemeClr val="tx1"/>
                </a:solidFill>
              </a:rPr>
              <a:t>最坏情况下的合并代价是</a:t>
            </a:r>
            <a:r>
              <a:rPr lang="en-US" sz="2400" dirty="0" smtClean="0">
                <a:solidFill>
                  <a:schemeClr val="tx1"/>
                </a:solidFill>
              </a:rPr>
              <a:t> </a:t>
            </a:r>
            <a:r>
              <a:rPr lang="en-US" sz="2400" i="1" dirty="0" err="1" smtClean="0">
                <a:solidFill>
                  <a:schemeClr val="tx1"/>
                </a:solidFill>
              </a:rPr>
              <a:t>cn</a:t>
            </a:r>
            <a:r>
              <a:rPr lang="en-US" sz="2400" dirty="0" smtClean="0">
                <a:solidFill>
                  <a:schemeClr val="tx1"/>
                </a:solidFill>
              </a:rPr>
              <a:t>. </a:t>
            </a:r>
            <a:endParaRPr lang="en-US" sz="2400" dirty="0">
              <a:solidFill>
                <a:schemeClr val="tx1"/>
              </a:solidFill>
            </a:endParaRPr>
          </a:p>
          <a:p>
            <a:pPr marL="342900" indent="-342900">
              <a:buFont typeface="Wingdings" pitchFamily="2" charset="2"/>
              <a:buChar char="§"/>
            </a:pPr>
            <a:r>
              <a:rPr lang="zh-CN" altLang="en-US" sz="2400" dirty="0" smtClean="0">
                <a:solidFill>
                  <a:schemeClr val="tx1"/>
                </a:solidFill>
              </a:rPr>
              <a:t>当展开计算，该节点变成一颗子树</a:t>
            </a:r>
            <a:r>
              <a:rPr lang="en-US" sz="2400" dirty="0" smtClean="0">
                <a:solidFill>
                  <a:schemeClr val="tx1"/>
                </a:solidFill>
              </a:rPr>
              <a:t>: </a:t>
            </a:r>
            <a:endParaRPr lang="en-US" sz="2400" dirty="0">
              <a:solidFill>
                <a:schemeClr val="tx1"/>
              </a:solidFill>
            </a:endParaRPr>
          </a:p>
          <a:p>
            <a:pPr marL="800100" lvl="1" indent="-342900">
              <a:buFont typeface="Wingdings" pitchFamily="2" charset="2"/>
              <a:buChar char="§"/>
            </a:pPr>
            <a:r>
              <a:rPr lang="zh-CN" altLang="en-US" sz="2200" dirty="0" smtClean="0">
                <a:solidFill>
                  <a:schemeClr val="tx1"/>
                </a:solidFill>
              </a:rPr>
              <a:t>子树的根结点包含调用 </a:t>
            </a:r>
            <a:r>
              <a:rPr lang="en-US" sz="2200" i="1" dirty="0" smtClean="0">
                <a:solidFill>
                  <a:schemeClr val="tx1"/>
                </a:solidFill>
              </a:rPr>
              <a:t>MS</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 </a:t>
            </a:r>
            <a:r>
              <a:rPr lang="zh-CN" altLang="en-US" sz="2200" dirty="0" smtClean="0">
                <a:solidFill>
                  <a:schemeClr val="tx1"/>
                </a:solidFill>
              </a:rPr>
              <a:t>和非递归的操作</a:t>
            </a:r>
            <a:r>
              <a:rPr lang="en-US" sz="2200" dirty="0" smtClean="0">
                <a:solidFill>
                  <a:schemeClr val="tx1"/>
                </a:solidFill>
              </a:rPr>
              <a:t> </a:t>
            </a:r>
            <a:r>
              <a:rPr lang="en-US" sz="2200" i="1" dirty="0" err="1" smtClean="0">
                <a:solidFill>
                  <a:schemeClr val="tx1"/>
                </a:solidFill>
              </a:rPr>
              <a:t>cn</a:t>
            </a:r>
            <a:r>
              <a:rPr lang="en-US" sz="2200" dirty="0" smtClean="0">
                <a:solidFill>
                  <a:schemeClr val="tx1"/>
                </a:solidFill>
              </a:rPr>
              <a:t>. </a:t>
            </a:r>
            <a:endParaRPr lang="en-US" sz="2200" dirty="0">
              <a:solidFill>
                <a:schemeClr val="tx1"/>
              </a:solidFill>
            </a:endParaRPr>
          </a:p>
          <a:p>
            <a:pPr marL="800100" lvl="1" indent="-342900">
              <a:buFont typeface="Wingdings" pitchFamily="2" charset="2"/>
              <a:buChar char="§"/>
            </a:pPr>
            <a:r>
              <a:rPr lang="zh-CN" altLang="en-US" sz="2200" dirty="0" smtClean="0">
                <a:solidFill>
                  <a:schemeClr val="tx1"/>
                </a:solidFill>
              </a:rPr>
              <a:t>两个孩子结点各包含一个递归调用 </a:t>
            </a:r>
            <a:r>
              <a:rPr lang="en-US" sz="2200" i="1" dirty="0" smtClean="0">
                <a:solidFill>
                  <a:schemeClr val="tx1"/>
                </a:solidFill>
              </a:rPr>
              <a:t>MS</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/2</a:t>
            </a:r>
            <a:r>
              <a:rPr lang="en-US" sz="2200" dirty="0">
                <a:solidFill>
                  <a:schemeClr val="tx1"/>
                </a:solidFill>
              </a:rPr>
              <a:t>), </a:t>
            </a:r>
            <a:r>
              <a:rPr lang="zh-CN" altLang="en-US" sz="2200" dirty="0" smtClean="0">
                <a:solidFill>
                  <a:schemeClr val="tx1"/>
                </a:solidFill>
              </a:rPr>
              <a:t>最坏情况下的合并代价是</a:t>
            </a:r>
            <a:r>
              <a:rPr lang="en-US" sz="2200" dirty="0" smtClean="0">
                <a:solidFill>
                  <a:schemeClr val="tx1"/>
                </a:solidFill>
              </a:rPr>
              <a:t> </a:t>
            </a:r>
            <a:r>
              <a:rPr lang="en-US" sz="2200" i="1" dirty="0" smtClean="0">
                <a:solidFill>
                  <a:schemeClr val="tx1"/>
                </a:solidFill>
              </a:rPr>
              <a:t>c</a:t>
            </a:r>
            <a:r>
              <a:rPr lang="en-US" sz="2200" dirty="0" smtClean="0">
                <a:solidFill>
                  <a:schemeClr val="tx1"/>
                </a:solidFill>
              </a:rPr>
              <a:t>(</a:t>
            </a:r>
            <a:r>
              <a:rPr lang="en-US" sz="2200" i="1" dirty="0" smtClean="0">
                <a:solidFill>
                  <a:schemeClr val="tx1"/>
                </a:solidFill>
              </a:rPr>
              <a:t>n</a:t>
            </a:r>
            <a:r>
              <a:rPr lang="en-US" sz="2200" dirty="0" smtClean="0">
                <a:solidFill>
                  <a:schemeClr val="tx1"/>
                </a:solidFill>
              </a:rPr>
              <a:t>/2)</a:t>
            </a:r>
            <a:r>
              <a:rPr lang="zh-CN" altLang="en-US" sz="2200" dirty="0" smtClean="0">
                <a:solidFill>
                  <a:schemeClr val="tx1"/>
                </a:solidFill>
              </a:rPr>
              <a:t>。</a:t>
            </a:r>
            <a:r>
              <a:rPr lang="en-US" sz="2200" dirty="0" smtClean="0">
                <a:solidFill>
                  <a:schemeClr val="tx1"/>
                </a:solidFill>
              </a:rPr>
              <a:t> </a:t>
            </a:r>
            <a:endParaRPr lang="en-US" sz="2200" dirty="0">
              <a:solidFill>
                <a:schemeClr val="tx1"/>
              </a:solidFill>
            </a:endParaRPr>
          </a:p>
        </p:txBody>
      </p:sp>
      <p:grpSp>
        <p:nvGrpSpPr>
          <p:cNvPr id="38916" name="Group 1028"/>
          <p:cNvGrpSpPr>
            <a:grpSpLocks/>
          </p:cNvGrpSpPr>
          <p:nvPr/>
        </p:nvGrpSpPr>
        <p:grpSpPr bwMode="auto">
          <a:xfrm>
            <a:off x="3505200" y="1524000"/>
            <a:ext cx="1066800" cy="923925"/>
            <a:chOff x="2208" y="1104"/>
            <a:chExt cx="672" cy="582"/>
          </a:xfrm>
        </p:grpSpPr>
        <p:sp>
          <p:nvSpPr>
            <p:cNvPr id="38917" name="Text Box 1029"/>
            <p:cNvSpPr txBox="1">
              <a:spLocks noChangeArrowheads="1"/>
            </p:cNvSpPr>
            <p:nvPr/>
          </p:nvSpPr>
          <p:spPr bwMode="auto">
            <a:xfrm>
              <a:off x="2208" y="1104"/>
              <a:ext cx="67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a:solidFill>
                    <a:schemeClr val="tx1"/>
                  </a:solidFill>
                  <a:latin typeface="Times New Roman" pitchFamily="18" charset="0"/>
                </a:rPr>
                <a:t>MS</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a:t>
              </a:r>
            </a:p>
          </p:txBody>
        </p:sp>
        <p:sp>
          <p:nvSpPr>
            <p:cNvPr id="38918" name="Text Box 1030"/>
            <p:cNvSpPr txBox="1">
              <a:spLocks noChangeArrowheads="1"/>
            </p:cNvSpPr>
            <p:nvPr/>
          </p:nvSpPr>
          <p:spPr bwMode="auto">
            <a:xfrm>
              <a:off x="2208" y="1392"/>
              <a:ext cx="67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i="1" dirty="0" err="1" smtClean="0">
                  <a:solidFill>
                    <a:schemeClr val="tx1"/>
                  </a:solidFill>
                  <a:latin typeface="Times New Roman" pitchFamily="18" charset="0"/>
                </a:rPr>
                <a:t>cn</a:t>
              </a:r>
              <a:endParaRPr lang="en-US" sz="2400" dirty="0">
                <a:solidFill>
                  <a:schemeClr val="tx1"/>
                </a:solidFill>
                <a:latin typeface="Times New Roman" pitchFamily="18" charset="0"/>
              </a:endParaRPr>
            </a:p>
          </p:txBody>
        </p:sp>
      </p:grpSp>
    </p:spTree>
    <p:extLst>
      <p:ext uri="{BB962C8B-B14F-4D97-AF65-F5344CB8AC3E}">
        <p14:creationId xmlns:p14="http://schemas.microsoft.com/office/powerpoint/2010/main" val="2236102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Line 1026"/>
          <p:cNvSpPr>
            <a:spLocks noChangeShapeType="1"/>
          </p:cNvSpPr>
          <p:nvPr/>
        </p:nvSpPr>
        <p:spPr bwMode="auto">
          <a:xfrm flipV="1">
            <a:off x="4086431" y="2312313"/>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6" name="Rectangle 1027"/>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077" name="Text Box 1028"/>
          <p:cNvSpPr txBox="1">
            <a:spLocks noChangeArrowheads="1"/>
          </p:cNvSpPr>
          <p:nvPr/>
        </p:nvSpPr>
        <p:spPr bwMode="auto">
          <a:xfrm>
            <a:off x="5257800" y="16764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
        <p:nvSpPr>
          <p:cNvPr id="3078" name="Text Box 1029"/>
          <p:cNvSpPr txBox="1">
            <a:spLocks noChangeArrowheads="1"/>
          </p:cNvSpPr>
          <p:nvPr/>
        </p:nvSpPr>
        <p:spPr bwMode="auto">
          <a:xfrm>
            <a:off x="5610431" y="2112288"/>
            <a:ext cx="2416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a:t>
            </a:r>
            <a:r>
              <a:rPr lang="en-US" sz="2400" dirty="0" smtClean="0">
                <a:solidFill>
                  <a:schemeClr val="tx1"/>
                </a:solidFill>
                <a:latin typeface="Times New Roman" pitchFamily="18" charset="0"/>
              </a:rPr>
              <a:t>    1           </a:t>
            </a:r>
            <a:r>
              <a:rPr lang="en-US" sz="2400" dirty="0">
                <a:solidFill>
                  <a:schemeClr val="tx1"/>
                </a:solidFill>
                <a:latin typeface="Times New Roman" pitchFamily="18" charset="0"/>
                <a:sym typeface="Symbol" pitchFamily="18" charset="2"/>
              </a:rPr>
              <a:t> </a:t>
            </a:r>
            <a:r>
              <a:rPr lang="en-US" sz="2400" dirty="0" smtClean="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079" name="Text Box 1030"/>
          <p:cNvSpPr txBox="1">
            <a:spLocks noChangeArrowheads="1"/>
          </p:cNvSpPr>
          <p:nvPr/>
        </p:nvSpPr>
        <p:spPr bwMode="auto">
          <a:xfrm>
            <a:off x="2333831" y="1702713"/>
            <a:ext cx="12192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a:t>
            </a:r>
            <a:endParaRPr lang="en-US" sz="2400" dirty="0">
              <a:solidFill>
                <a:schemeClr val="tx1"/>
              </a:solidFill>
              <a:latin typeface="Times New Roman" pitchFamily="18" charset="0"/>
            </a:endParaRPr>
          </a:p>
        </p:txBody>
      </p:sp>
      <p:sp>
        <p:nvSpPr>
          <p:cNvPr id="3080" name="Text Box 1031"/>
          <p:cNvSpPr txBox="1">
            <a:spLocks noChangeArrowheads="1"/>
          </p:cNvSpPr>
          <p:nvPr/>
        </p:nvSpPr>
        <p:spPr bwMode="auto">
          <a:xfrm>
            <a:off x="2257631" y="2092852"/>
            <a:ext cx="139065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nvGrpSpPr>
          <p:cNvPr id="3081" name="Group 1032"/>
          <p:cNvGrpSpPr>
            <a:grpSpLocks/>
          </p:cNvGrpSpPr>
          <p:nvPr/>
        </p:nvGrpSpPr>
        <p:grpSpPr bwMode="auto">
          <a:xfrm>
            <a:off x="3324431" y="2845713"/>
            <a:ext cx="1257300" cy="787400"/>
            <a:chOff x="2304" y="1632"/>
            <a:chExt cx="792" cy="496"/>
          </a:xfrm>
        </p:grpSpPr>
        <p:sp>
          <p:nvSpPr>
            <p:cNvPr id="3091" name="Text Box 1033"/>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2" name="Text Box 1034"/>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smtClean="0">
                  <a:solidFill>
                    <a:schemeClr val="tx1"/>
                  </a:solidFill>
                  <a:latin typeface="Times New Roman" pitchFamily="18" charset="0"/>
                </a:rPr>
                <a:t>c</a:t>
              </a:r>
              <a:r>
                <a:rPr lang="en-US" sz="2000" dirty="0" smtClean="0">
                  <a:solidFill>
                    <a:schemeClr val="tx1"/>
                  </a:solidFill>
                  <a:latin typeface="Times New Roman" pitchFamily="18" charset="0"/>
                </a:rPr>
                <a:t>(</a:t>
              </a:r>
              <a:r>
                <a:rPr lang="en-US" sz="2000" i="1" dirty="0" smtClean="0">
                  <a:solidFill>
                    <a:schemeClr val="tx1"/>
                  </a:solidFill>
                  <a:latin typeface="Times New Roman" pitchFamily="18" charset="0"/>
                </a:rPr>
                <a:t>n</a:t>
              </a:r>
              <a:r>
                <a:rPr lang="en-US" sz="2000" dirty="0" smtClean="0">
                  <a:solidFill>
                    <a:schemeClr val="tx1"/>
                  </a:solidFill>
                  <a:latin typeface="Times New Roman" pitchFamily="18" charset="0"/>
                </a:rPr>
                <a:t>/2</a:t>
              </a:r>
              <a:r>
                <a:rPr lang="en-US" sz="2000" dirty="0">
                  <a:solidFill>
                    <a:schemeClr val="tx1"/>
                  </a:solidFill>
                  <a:latin typeface="Times New Roman" pitchFamily="18" charset="0"/>
                </a:rPr>
                <a:t>)</a:t>
              </a:r>
            </a:p>
          </p:txBody>
        </p:sp>
      </p:grpSp>
      <p:sp>
        <p:nvSpPr>
          <p:cNvPr id="3082" name="Rectangle 1035"/>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归并排序第一层展开</a:t>
            </a:r>
            <a:endParaRPr lang="en-US" sz="3600" b="1" dirty="0" smtClean="0">
              <a:solidFill>
                <a:srgbClr val="0000CC"/>
              </a:solidFill>
            </a:endParaRPr>
          </a:p>
        </p:txBody>
      </p:sp>
      <p:sp>
        <p:nvSpPr>
          <p:cNvPr id="3083" name="Rectangle 1037"/>
          <p:cNvSpPr>
            <a:spLocks noChangeArrowheads="1"/>
          </p:cNvSpPr>
          <p:nvPr/>
        </p:nvSpPr>
        <p:spPr bwMode="auto">
          <a:xfrm>
            <a:off x="5410200" y="2998113"/>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solidFill>
                  <a:schemeClr val="tx1"/>
                </a:solidFill>
              </a:rPr>
              <a:t>   1        2          2</a:t>
            </a:r>
            <a:r>
              <a:rPr lang="en-US" altLang="zh-CN" sz="2400" i="1" dirty="0" smtClean="0">
                <a:solidFill>
                  <a:schemeClr val="tx1"/>
                </a:solidFill>
              </a:rPr>
              <a:t>c</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n/2</a:t>
            </a:r>
            <a:r>
              <a:rPr lang="en-US" sz="2400" dirty="0">
                <a:solidFill>
                  <a:schemeClr val="tx1"/>
                </a:solidFill>
                <a:latin typeface="Times New Roman" pitchFamily="18" charset="0"/>
              </a:rPr>
              <a:t>)</a:t>
            </a:r>
          </a:p>
        </p:txBody>
      </p:sp>
      <p:sp>
        <p:nvSpPr>
          <p:cNvPr id="3084" name="Line 1038"/>
          <p:cNvSpPr>
            <a:spLocks noChangeShapeType="1"/>
          </p:cNvSpPr>
          <p:nvPr/>
        </p:nvSpPr>
        <p:spPr bwMode="auto">
          <a:xfrm flipH="1">
            <a:off x="2105231" y="2540913"/>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1039"/>
          <p:cNvSpPr>
            <a:spLocks noChangeShapeType="1"/>
          </p:cNvSpPr>
          <p:nvPr/>
        </p:nvSpPr>
        <p:spPr bwMode="auto">
          <a:xfrm>
            <a:off x="3553031" y="2540913"/>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86" name="Group 1040"/>
          <p:cNvGrpSpPr>
            <a:grpSpLocks/>
          </p:cNvGrpSpPr>
          <p:nvPr/>
        </p:nvGrpSpPr>
        <p:grpSpPr bwMode="auto">
          <a:xfrm>
            <a:off x="1648031" y="2845713"/>
            <a:ext cx="1257300" cy="787400"/>
            <a:chOff x="2304" y="1632"/>
            <a:chExt cx="792" cy="496"/>
          </a:xfrm>
        </p:grpSpPr>
        <p:sp>
          <p:nvSpPr>
            <p:cNvPr id="3089" name="Text Box 1041"/>
            <p:cNvSpPr txBox="1">
              <a:spLocks noChangeArrowheads="1"/>
            </p:cNvSpPr>
            <p:nvPr/>
          </p:nvSpPr>
          <p:spPr bwMode="auto">
            <a:xfrm>
              <a:off x="2304" y="163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a:solidFill>
                    <a:schemeClr val="tx1"/>
                  </a:solidFill>
                  <a:latin typeface="Times New Roman" pitchFamily="18" charset="0"/>
                </a:rPr>
                <a:t>MS</a:t>
              </a:r>
              <a:r>
                <a:rPr lang="en-US" sz="2000" dirty="0">
                  <a:solidFill>
                    <a:schemeClr val="tx1"/>
                  </a:solidFill>
                  <a:latin typeface="Times New Roman" pitchFamily="18" charset="0"/>
                </a:rPr>
                <a:t>(</a:t>
              </a:r>
              <a:r>
                <a:rPr lang="en-US" sz="2000" i="1" dirty="0">
                  <a:solidFill>
                    <a:schemeClr val="tx1"/>
                  </a:solidFill>
                  <a:latin typeface="Times New Roman" pitchFamily="18" charset="0"/>
                </a:rPr>
                <a:t>n</a:t>
              </a:r>
              <a:r>
                <a:rPr lang="en-US" sz="2000" dirty="0">
                  <a:solidFill>
                    <a:schemeClr val="tx1"/>
                  </a:solidFill>
                  <a:latin typeface="Times New Roman" pitchFamily="18" charset="0"/>
                </a:rPr>
                <a:t>/2)</a:t>
              </a:r>
            </a:p>
          </p:txBody>
        </p:sp>
        <p:sp>
          <p:nvSpPr>
            <p:cNvPr id="3090" name="Text Box 1042"/>
            <p:cNvSpPr txBox="1">
              <a:spLocks noChangeArrowheads="1"/>
            </p:cNvSpPr>
            <p:nvPr/>
          </p:nvSpPr>
          <p:spPr bwMode="auto">
            <a:xfrm>
              <a:off x="2304" y="1872"/>
              <a:ext cx="7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000" i="1" dirty="0" smtClean="0">
                  <a:solidFill>
                    <a:schemeClr val="tx1"/>
                  </a:solidFill>
                  <a:latin typeface="Times New Roman" pitchFamily="18" charset="0"/>
                </a:rPr>
                <a:t>c</a:t>
              </a:r>
              <a:r>
                <a:rPr lang="en-US" sz="2000" dirty="0" smtClean="0">
                  <a:solidFill>
                    <a:schemeClr val="tx1"/>
                  </a:solidFill>
                  <a:latin typeface="Times New Roman" pitchFamily="18" charset="0"/>
                </a:rPr>
                <a:t>(</a:t>
              </a:r>
              <a:r>
                <a:rPr lang="en-US" sz="2000" i="1" dirty="0" smtClean="0">
                  <a:solidFill>
                    <a:schemeClr val="tx1"/>
                  </a:solidFill>
                  <a:latin typeface="Times New Roman" pitchFamily="18" charset="0"/>
                </a:rPr>
                <a:t>n</a:t>
              </a:r>
              <a:r>
                <a:rPr lang="en-US" sz="2000" dirty="0" smtClean="0">
                  <a:solidFill>
                    <a:schemeClr val="tx1"/>
                  </a:solidFill>
                  <a:latin typeface="Times New Roman" pitchFamily="18" charset="0"/>
                </a:rPr>
                <a:t>/2</a:t>
              </a:r>
              <a:r>
                <a:rPr lang="en-US" sz="2000" dirty="0">
                  <a:solidFill>
                    <a:schemeClr val="tx1"/>
                  </a:solidFill>
                  <a:latin typeface="Times New Roman" pitchFamily="18" charset="0"/>
                </a:rPr>
                <a:t>)</a:t>
              </a:r>
            </a:p>
          </p:txBody>
        </p:sp>
      </p:grpSp>
      <p:sp>
        <p:nvSpPr>
          <p:cNvPr id="21" name="Line 1026"/>
          <p:cNvSpPr>
            <a:spLocks noChangeShapeType="1"/>
          </p:cNvSpPr>
          <p:nvPr/>
        </p:nvSpPr>
        <p:spPr bwMode="auto">
          <a:xfrm flipV="1">
            <a:off x="4786269" y="3252113"/>
            <a:ext cx="595562"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66314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flipV="1">
            <a:off x="44196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00"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4102" name="Text Box 5"/>
          <p:cNvSpPr txBox="1">
            <a:spLocks noChangeArrowheads="1"/>
          </p:cNvSpPr>
          <p:nvPr/>
        </p:nvSpPr>
        <p:spPr bwMode="auto">
          <a:xfrm>
            <a:off x="6019800" y="1857375"/>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0     </a:t>
            </a:r>
            <a:r>
              <a:rPr lang="en-US" sz="2400" dirty="0" smtClean="0">
                <a:solidFill>
                  <a:schemeClr val="tx1"/>
                </a:solidFill>
                <a:latin typeface="Times New Roman" pitchFamily="18" charset="0"/>
              </a:rPr>
              <a:t> 1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03" name="Rectangle 6"/>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第二层展开</a:t>
            </a:r>
            <a:endParaRPr lang="en-US" sz="3600" b="1" dirty="0" smtClean="0">
              <a:solidFill>
                <a:srgbClr val="0000CC"/>
              </a:solidFill>
            </a:endParaRPr>
          </a:p>
        </p:txBody>
      </p:sp>
      <p:sp>
        <p:nvSpPr>
          <p:cNvPr id="4104" name="Rectangle 7"/>
          <p:cNvSpPr>
            <a:spLocks noChangeArrowheads="1"/>
          </p:cNvSpPr>
          <p:nvPr/>
        </p:nvSpPr>
        <p:spPr bwMode="auto">
          <a:xfrm>
            <a:off x="6019800" y="3810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t> 2      4        </a:t>
            </a:r>
            <a:r>
              <a:rPr lang="en-US" sz="2400" i="1" dirty="0" err="1" smtClean="0">
                <a:solidFill>
                  <a:schemeClr val="tx1"/>
                </a:solidFill>
              </a:rPr>
              <a:t>cT</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a:t>
            </a:r>
            <a:r>
              <a:rPr lang="en-US" sz="2400" dirty="0" smtClean="0">
                <a:solidFill>
                  <a:schemeClr val="tx1"/>
                </a:solidFill>
                <a:latin typeface="Times New Roman" pitchFamily="18" charset="0"/>
              </a:rPr>
              <a:t>/4</a:t>
            </a:r>
            <a:r>
              <a:rPr lang="en-US" sz="2400" dirty="0">
                <a:solidFill>
                  <a:schemeClr val="tx1"/>
                </a:solidFill>
                <a:latin typeface="Times New Roman" pitchFamily="18" charset="0"/>
              </a:rPr>
              <a:t>)</a:t>
            </a:r>
          </a:p>
        </p:txBody>
      </p:sp>
      <p:grpSp>
        <p:nvGrpSpPr>
          <p:cNvPr id="4105" name="Group 8"/>
          <p:cNvGrpSpPr>
            <a:grpSpLocks/>
          </p:cNvGrpSpPr>
          <p:nvPr/>
        </p:nvGrpSpPr>
        <p:grpSpPr bwMode="auto">
          <a:xfrm>
            <a:off x="3565525" y="2590800"/>
            <a:ext cx="1006475" cy="690563"/>
            <a:chOff x="2198" y="1968"/>
            <a:chExt cx="578" cy="435"/>
          </a:xfrm>
        </p:grpSpPr>
        <p:sp>
          <p:nvSpPr>
            <p:cNvPr id="4136"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37"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sp>
        <p:nvSpPr>
          <p:cNvPr id="4106" name="Line 11"/>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07" name="Line 12"/>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4108" name="Group 13"/>
          <p:cNvGrpSpPr>
            <a:grpSpLocks/>
          </p:cNvGrpSpPr>
          <p:nvPr/>
        </p:nvGrpSpPr>
        <p:grpSpPr bwMode="auto">
          <a:xfrm>
            <a:off x="3048000" y="3540125"/>
            <a:ext cx="2324100" cy="692150"/>
            <a:chOff x="1920" y="2230"/>
            <a:chExt cx="1392" cy="436"/>
          </a:xfrm>
        </p:grpSpPr>
        <p:grpSp>
          <p:nvGrpSpPr>
            <p:cNvPr id="4130" name="Group 14"/>
            <p:cNvGrpSpPr>
              <a:grpSpLocks/>
            </p:cNvGrpSpPr>
            <p:nvPr/>
          </p:nvGrpSpPr>
          <p:grpSpPr bwMode="auto">
            <a:xfrm>
              <a:off x="2715" y="2230"/>
              <a:ext cx="597" cy="436"/>
              <a:chOff x="2303" y="1632"/>
              <a:chExt cx="793" cy="525"/>
            </a:xfrm>
          </p:grpSpPr>
          <p:sp>
            <p:nvSpPr>
              <p:cNvPr id="4134" name="Text Box 15"/>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5" name="Text Box 16"/>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2000" i="1" dirty="0">
                  <a:solidFill>
                    <a:schemeClr val="tx1"/>
                  </a:solidFill>
                  <a:latin typeface="Times New Roman" pitchFamily="18" charset="0"/>
                </a:endParaRPr>
              </a:p>
            </p:txBody>
          </p:sp>
        </p:grpSp>
        <p:grpSp>
          <p:nvGrpSpPr>
            <p:cNvPr id="4131" name="Group 17"/>
            <p:cNvGrpSpPr>
              <a:grpSpLocks/>
            </p:cNvGrpSpPr>
            <p:nvPr/>
          </p:nvGrpSpPr>
          <p:grpSpPr bwMode="auto">
            <a:xfrm>
              <a:off x="1920" y="2230"/>
              <a:ext cx="597" cy="436"/>
              <a:chOff x="2304" y="1632"/>
              <a:chExt cx="793" cy="525"/>
            </a:xfrm>
          </p:grpSpPr>
          <p:sp>
            <p:nvSpPr>
              <p:cNvPr id="4132" name="Text Box 18"/>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33" name="Text Box 1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1800" i="1" dirty="0">
                  <a:solidFill>
                    <a:schemeClr val="tx1"/>
                  </a:solidFill>
                  <a:latin typeface="Times New Roman" pitchFamily="18" charset="0"/>
                </a:endParaRPr>
              </a:p>
            </p:txBody>
          </p:sp>
        </p:grpSp>
      </p:grpSp>
      <p:grpSp>
        <p:nvGrpSpPr>
          <p:cNvPr id="4109" name="Group 20"/>
          <p:cNvGrpSpPr>
            <a:grpSpLocks/>
          </p:cNvGrpSpPr>
          <p:nvPr/>
        </p:nvGrpSpPr>
        <p:grpSpPr bwMode="auto">
          <a:xfrm>
            <a:off x="1127125" y="2514600"/>
            <a:ext cx="1006475" cy="690563"/>
            <a:chOff x="710" y="1584"/>
            <a:chExt cx="578" cy="435"/>
          </a:xfrm>
        </p:grpSpPr>
        <p:sp>
          <p:nvSpPr>
            <p:cNvPr id="4128" name="Text Box 21"/>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/2)</a:t>
              </a:r>
              <a:endParaRPr lang="en-US" sz="2400" dirty="0">
                <a:solidFill>
                  <a:schemeClr val="tx1"/>
                </a:solidFill>
                <a:latin typeface="Times New Roman" pitchFamily="18" charset="0"/>
              </a:endParaRPr>
            </a:p>
          </p:txBody>
        </p:sp>
        <p:sp>
          <p:nvSpPr>
            <p:cNvPr id="4129" name="Text Box 22"/>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4110" name="Group 23"/>
          <p:cNvGrpSpPr>
            <a:grpSpLocks/>
          </p:cNvGrpSpPr>
          <p:nvPr/>
        </p:nvGrpSpPr>
        <p:grpSpPr bwMode="auto">
          <a:xfrm>
            <a:off x="1871663" y="3463925"/>
            <a:ext cx="1076634" cy="692150"/>
            <a:chOff x="2303" y="1632"/>
            <a:chExt cx="793" cy="525"/>
          </a:xfrm>
        </p:grpSpPr>
        <p:sp>
          <p:nvSpPr>
            <p:cNvPr id="4126" name="Text Box 24"/>
            <p:cNvSpPr txBox="1">
              <a:spLocks noChangeArrowheads="1"/>
            </p:cNvSpPr>
            <p:nvPr/>
          </p:nvSpPr>
          <p:spPr bwMode="auto">
            <a:xfrm>
              <a:off x="2303"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7" name="Text Box 25"/>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2000" i="1" dirty="0">
                <a:solidFill>
                  <a:schemeClr val="tx1"/>
                </a:solidFill>
                <a:latin typeface="Times New Roman" pitchFamily="18" charset="0"/>
              </a:endParaRPr>
            </a:p>
          </p:txBody>
        </p:sp>
      </p:grpSp>
      <p:sp>
        <p:nvSpPr>
          <p:cNvPr id="4111" name="Line 26"/>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2" name="Line 27"/>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4113" name="Group 28"/>
          <p:cNvGrpSpPr>
            <a:grpSpLocks/>
          </p:cNvGrpSpPr>
          <p:nvPr/>
        </p:nvGrpSpPr>
        <p:grpSpPr bwMode="auto">
          <a:xfrm>
            <a:off x="609600" y="3463925"/>
            <a:ext cx="1020762" cy="692150"/>
            <a:chOff x="2304" y="1632"/>
            <a:chExt cx="793" cy="525"/>
          </a:xfrm>
        </p:grpSpPr>
        <p:sp>
          <p:nvSpPr>
            <p:cNvPr id="4124" name="Text Box 29"/>
            <p:cNvSpPr txBox="1">
              <a:spLocks noChangeArrowheads="1"/>
            </p:cNvSpPr>
            <p:nvPr/>
          </p:nvSpPr>
          <p:spPr bwMode="auto">
            <a:xfrm>
              <a:off x="2304" y="1632"/>
              <a:ext cx="793" cy="2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4125" name="Text Box 30"/>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smtClean="0">
                  <a:solidFill>
                    <a:schemeClr val="tx1"/>
                  </a:solidFill>
                  <a:latin typeface="Times New Roman" pitchFamily="18" charset="0"/>
                </a:rPr>
                <a:t>c</a:t>
              </a:r>
              <a:r>
                <a:rPr lang="en-US" sz="1800" dirty="0" smtClean="0">
                  <a:solidFill>
                    <a:schemeClr val="tx1"/>
                  </a:solidFill>
                  <a:latin typeface="Times New Roman" pitchFamily="18" charset="0"/>
                </a:rPr>
                <a:t>(</a:t>
              </a:r>
              <a:r>
                <a:rPr lang="en-US" sz="1800" i="1" dirty="0" smtClean="0">
                  <a:solidFill>
                    <a:schemeClr val="tx1"/>
                  </a:solidFill>
                  <a:latin typeface="Times New Roman" pitchFamily="18" charset="0"/>
                </a:rPr>
                <a:t>n</a:t>
              </a:r>
              <a:r>
                <a:rPr lang="en-US" sz="1800" dirty="0" smtClean="0">
                  <a:solidFill>
                    <a:schemeClr val="tx1"/>
                  </a:solidFill>
                  <a:latin typeface="Times New Roman" pitchFamily="18" charset="0"/>
                </a:rPr>
                <a:t>/4</a:t>
              </a:r>
              <a:r>
                <a:rPr lang="en-US" sz="1800" dirty="0">
                  <a:solidFill>
                    <a:schemeClr val="tx1"/>
                  </a:solidFill>
                  <a:latin typeface="Times New Roman" pitchFamily="18" charset="0"/>
                </a:rPr>
                <a:t>)</a:t>
              </a:r>
              <a:endParaRPr lang="en-US" sz="1800" i="1" dirty="0">
                <a:solidFill>
                  <a:schemeClr val="tx1"/>
                </a:solidFill>
                <a:latin typeface="Times New Roman" pitchFamily="18" charset="0"/>
              </a:endParaRPr>
            </a:p>
          </p:txBody>
        </p:sp>
      </p:grpSp>
      <p:grpSp>
        <p:nvGrpSpPr>
          <p:cNvPr id="4114" name="Group 31"/>
          <p:cNvGrpSpPr>
            <a:grpSpLocks/>
          </p:cNvGrpSpPr>
          <p:nvPr/>
        </p:nvGrpSpPr>
        <p:grpSpPr bwMode="auto">
          <a:xfrm>
            <a:off x="2362200" y="1676400"/>
            <a:ext cx="917575" cy="690563"/>
            <a:chOff x="2198" y="1968"/>
            <a:chExt cx="578" cy="435"/>
          </a:xfrm>
        </p:grpSpPr>
        <p:sp>
          <p:nvSpPr>
            <p:cNvPr id="4122" name="Text Box 32"/>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4123" name="Text Box 33"/>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4115" name="Line 34"/>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6" name="Line 35"/>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118" name="Text Box 37"/>
          <p:cNvSpPr txBox="1">
            <a:spLocks noChangeArrowheads="1"/>
          </p:cNvSpPr>
          <p:nvPr/>
        </p:nvSpPr>
        <p:spPr bwMode="auto">
          <a:xfrm>
            <a:off x="6019800" y="2590800"/>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a:t>
            </a:r>
            <a:r>
              <a:rPr lang="en-US" sz="2400" dirty="0" smtClean="0">
                <a:solidFill>
                  <a:schemeClr val="tx1"/>
                </a:solidFill>
                <a:latin typeface="Times New Roman" pitchFamily="18" charset="0"/>
              </a:rPr>
              <a:t>  2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4119" name="Text Box 38"/>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4120" name="Line 39"/>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2" name="Line 2"/>
          <p:cNvSpPr>
            <a:spLocks noChangeShapeType="1"/>
          </p:cNvSpPr>
          <p:nvPr/>
        </p:nvSpPr>
        <p:spPr bwMode="auto">
          <a:xfrm>
            <a:off x="4694914" y="2890837"/>
            <a:ext cx="1020086" cy="14287"/>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
          <p:cNvSpPr>
            <a:spLocks noChangeShapeType="1"/>
          </p:cNvSpPr>
          <p:nvPr/>
        </p:nvSpPr>
        <p:spPr bwMode="auto">
          <a:xfrm flipV="1">
            <a:off x="5486400" y="3927786"/>
            <a:ext cx="3048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28"/>
          <p:cNvSpPr txBox="1">
            <a:spLocks noChangeArrowheads="1"/>
          </p:cNvSpPr>
          <p:nvPr/>
        </p:nvSpPr>
        <p:spPr bwMode="auto">
          <a:xfrm>
            <a:off x="5486400" y="14478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val="383105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a:spLocks noChangeShapeType="1"/>
          </p:cNvSpPr>
          <p:nvPr/>
        </p:nvSpPr>
        <p:spPr bwMode="auto">
          <a:xfrm flipV="1">
            <a:off x="4724400" y="20574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39" name="Rectangle 3"/>
          <p:cNvSpPr>
            <a:spLocks noChangeArrowheads="1"/>
          </p:cNvSpPr>
          <p:nvPr/>
        </p:nvSpPr>
        <p:spPr bwMode="auto">
          <a:xfrm>
            <a:off x="609600" y="381000"/>
            <a:ext cx="777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endParaRPr lang="en-US" sz="4000">
              <a:solidFill>
                <a:schemeClr val="tx1"/>
              </a:solidFill>
            </a:endParaRPr>
          </a:p>
        </p:txBody>
      </p:sp>
      <p:sp>
        <p:nvSpPr>
          <p:cNvPr id="39941" name="Text Box 5"/>
          <p:cNvSpPr txBox="1">
            <a:spLocks noChangeArrowheads="1"/>
          </p:cNvSpPr>
          <p:nvPr/>
        </p:nvSpPr>
        <p:spPr bwMode="auto">
          <a:xfrm>
            <a:off x="6705601" y="1857375"/>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 0       1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42" name="Rectangle 6"/>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第三层展开</a:t>
            </a:r>
            <a:endParaRPr lang="en-US" sz="3600" b="1" dirty="0" smtClean="0">
              <a:solidFill>
                <a:srgbClr val="0000CC"/>
              </a:solidFill>
            </a:endParaRPr>
          </a:p>
        </p:txBody>
      </p:sp>
      <p:sp>
        <p:nvSpPr>
          <p:cNvPr id="39943" name="Rectangle 7"/>
          <p:cNvSpPr>
            <a:spLocks noChangeArrowheads="1"/>
          </p:cNvSpPr>
          <p:nvPr/>
        </p:nvSpPr>
        <p:spPr bwMode="auto">
          <a:xfrm>
            <a:off x="6858000" y="4724400"/>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smtClean="0">
                <a:solidFill>
                  <a:schemeClr val="tx1"/>
                </a:solidFill>
              </a:rPr>
              <a:t>3      8    8</a:t>
            </a:r>
            <a:r>
              <a:rPr lang="en-US" sz="2400" i="1" dirty="0" smtClean="0"/>
              <a:t>c</a:t>
            </a:r>
            <a:r>
              <a:rPr lang="en-US" sz="2400" dirty="0" smtClean="0">
                <a:solidFill>
                  <a:schemeClr val="tx1"/>
                </a:solidFill>
                <a:latin typeface="Times New Roman" pitchFamily="18" charset="0"/>
              </a:rPr>
              <a:t>(</a:t>
            </a:r>
            <a:r>
              <a:rPr lang="en-US" sz="2400" i="1" dirty="0" smtClean="0">
                <a:solidFill>
                  <a:schemeClr val="tx1"/>
                </a:solidFill>
                <a:latin typeface="Times New Roman" pitchFamily="18" charset="0"/>
              </a:rPr>
              <a:t>n</a:t>
            </a:r>
            <a:r>
              <a:rPr lang="en-US" sz="2400" dirty="0" smtClean="0">
                <a:solidFill>
                  <a:schemeClr val="tx1"/>
                </a:solidFill>
                <a:latin typeface="Times New Roman" pitchFamily="18" charset="0"/>
              </a:rPr>
              <a:t>/8</a:t>
            </a:r>
            <a:r>
              <a:rPr lang="en-US" sz="2400" dirty="0">
                <a:solidFill>
                  <a:schemeClr val="tx1"/>
                </a:solidFill>
                <a:latin typeface="Times New Roman" pitchFamily="18" charset="0"/>
              </a:rPr>
              <a:t>)</a:t>
            </a:r>
          </a:p>
        </p:txBody>
      </p:sp>
      <p:grpSp>
        <p:nvGrpSpPr>
          <p:cNvPr id="39944" name="Group 8"/>
          <p:cNvGrpSpPr>
            <a:grpSpLocks/>
          </p:cNvGrpSpPr>
          <p:nvPr/>
        </p:nvGrpSpPr>
        <p:grpSpPr bwMode="auto">
          <a:xfrm>
            <a:off x="3565525" y="2590800"/>
            <a:ext cx="1006475" cy="690563"/>
            <a:chOff x="2198" y="1968"/>
            <a:chExt cx="578" cy="435"/>
          </a:xfrm>
        </p:grpSpPr>
        <p:sp>
          <p:nvSpPr>
            <p:cNvPr id="39991" name="Text Box 9"/>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92" name="Text Box 10"/>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i="1" dirty="0" smtClean="0">
                  <a:solidFill>
                    <a:schemeClr val="tx1"/>
                  </a:solidFill>
                  <a:latin typeface="Times New Roman" pitchFamily="18" charset="0"/>
                  <a:sym typeface="Symbol" pitchFamily="18" charset="2"/>
                </a:rPr>
                <a:t>/</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45" name="Group 11"/>
          <p:cNvGrpSpPr>
            <a:grpSpLocks/>
          </p:cNvGrpSpPr>
          <p:nvPr/>
        </p:nvGrpSpPr>
        <p:grpSpPr bwMode="auto">
          <a:xfrm>
            <a:off x="4500563" y="3540125"/>
            <a:ext cx="1062037" cy="692150"/>
            <a:chOff x="2303" y="1632"/>
            <a:chExt cx="793" cy="525"/>
          </a:xfrm>
        </p:grpSpPr>
        <p:sp>
          <p:nvSpPr>
            <p:cNvPr id="39989" name="Text Box 12"/>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90" name="Text Box 13"/>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sp>
        <p:nvSpPr>
          <p:cNvPr id="39946" name="Line 14"/>
          <p:cNvSpPr>
            <a:spLocks noChangeShapeType="1"/>
          </p:cNvSpPr>
          <p:nvPr/>
        </p:nvSpPr>
        <p:spPr bwMode="auto">
          <a:xfrm flipH="1">
            <a:off x="3392488" y="32877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47" name="Line 15"/>
          <p:cNvSpPr>
            <a:spLocks noChangeShapeType="1"/>
          </p:cNvSpPr>
          <p:nvPr/>
        </p:nvSpPr>
        <p:spPr bwMode="auto">
          <a:xfrm>
            <a:off x="4483100" y="32877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39948" name="Group 16"/>
          <p:cNvGrpSpPr>
            <a:grpSpLocks/>
          </p:cNvGrpSpPr>
          <p:nvPr/>
        </p:nvGrpSpPr>
        <p:grpSpPr bwMode="auto">
          <a:xfrm>
            <a:off x="3048000" y="3540125"/>
            <a:ext cx="1092200" cy="692150"/>
            <a:chOff x="2304" y="1632"/>
            <a:chExt cx="793" cy="525"/>
          </a:xfrm>
        </p:grpSpPr>
        <p:sp>
          <p:nvSpPr>
            <p:cNvPr id="39987" name="Text Box 17"/>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a:solidFill>
                    <a:schemeClr val="tx1"/>
                  </a:solidFill>
                  <a:latin typeface="Times New Roman" pitchFamily="18" charset="0"/>
                </a:rPr>
                <a:t>MS</a:t>
              </a:r>
              <a:r>
                <a:rPr lang="en-US" sz="1800" dirty="0">
                  <a:solidFill>
                    <a:schemeClr val="tx1"/>
                  </a:solidFill>
                  <a:latin typeface="Times New Roman" pitchFamily="18" charset="0"/>
                </a:rPr>
                <a:t>(</a:t>
              </a:r>
              <a:r>
                <a:rPr lang="en-US" sz="1800" i="1" dirty="0">
                  <a:solidFill>
                    <a:schemeClr val="tx1"/>
                  </a:solidFill>
                  <a:latin typeface="Times New Roman" pitchFamily="18" charset="0"/>
                </a:rPr>
                <a:t>n/</a:t>
              </a:r>
              <a:r>
                <a:rPr lang="en-US" sz="1800" dirty="0">
                  <a:solidFill>
                    <a:schemeClr val="tx1"/>
                  </a:solidFill>
                  <a:latin typeface="Times New Roman" pitchFamily="18" charset="0"/>
                </a:rPr>
                <a:t>4)</a:t>
              </a:r>
              <a:endParaRPr lang="en-US" sz="2000" i="1" dirty="0">
                <a:solidFill>
                  <a:schemeClr val="tx1"/>
                </a:solidFill>
                <a:latin typeface="Times New Roman" pitchFamily="18" charset="0"/>
              </a:endParaRPr>
            </a:p>
          </p:txBody>
        </p:sp>
        <p:sp>
          <p:nvSpPr>
            <p:cNvPr id="39988" name="Text Box 18"/>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grpSp>
        <p:nvGrpSpPr>
          <p:cNvPr id="39949" name="Group 19"/>
          <p:cNvGrpSpPr>
            <a:grpSpLocks/>
          </p:cNvGrpSpPr>
          <p:nvPr/>
        </p:nvGrpSpPr>
        <p:grpSpPr bwMode="auto">
          <a:xfrm>
            <a:off x="1127125" y="2514600"/>
            <a:ext cx="1006475" cy="690563"/>
            <a:chOff x="710" y="1584"/>
            <a:chExt cx="578" cy="435"/>
          </a:xfrm>
        </p:grpSpPr>
        <p:sp>
          <p:nvSpPr>
            <p:cNvPr id="39985" name="Text Box 20"/>
            <p:cNvSpPr txBox="1">
              <a:spLocks noChangeArrowheads="1"/>
            </p:cNvSpPr>
            <p:nvPr/>
          </p:nvSpPr>
          <p:spPr bwMode="auto">
            <a:xfrm>
              <a:off x="710" y="1584"/>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39986" name="Text Box 21"/>
            <p:cNvSpPr txBox="1">
              <a:spLocks noChangeArrowheads="1"/>
            </p:cNvSpPr>
            <p:nvPr/>
          </p:nvSpPr>
          <p:spPr bwMode="auto">
            <a:xfrm>
              <a:off x="710" y="1782"/>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r>
                <a:rPr lang="en-US" sz="1800" i="1" dirty="0" smtClean="0">
                  <a:solidFill>
                    <a:schemeClr val="tx1"/>
                  </a:solidFill>
                  <a:latin typeface="Times New Roman" pitchFamily="18" charset="0"/>
                  <a:sym typeface="Symbol" pitchFamily="18" charset="2"/>
                </a:rPr>
                <a:t>/</a:t>
              </a:r>
              <a:r>
                <a:rPr lang="en-US" sz="1800" dirty="0" smtClean="0">
                  <a:solidFill>
                    <a:schemeClr val="tx1"/>
                  </a:solidFill>
                  <a:latin typeface="Times New Roman" pitchFamily="18" charset="0"/>
                  <a:sym typeface="Symbol" pitchFamily="18" charset="2"/>
                </a:rPr>
                <a:t>2</a:t>
              </a:r>
              <a:endParaRPr lang="en-US" sz="2400" dirty="0">
                <a:solidFill>
                  <a:schemeClr val="tx1"/>
                </a:solidFill>
                <a:latin typeface="Times New Roman" pitchFamily="18" charset="0"/>
              </a:endParaRPr>
            </a:p>
          </p:txBody>
        </p:sp>
      </p:grpSp>
      <p:grpSp>
        <p:nvGrpSpPr>
          <p:cNvPr id="39950" name="Group 22"/>
          <p:cNvGrpSpPr>
            <a:grpSpLocks/>
          </p:cNvGrpSpPr>
          <p:nvPr/>
        </p:nvGrpSpPr>
        <p:grpSpPr bwMode="auto">
          <a:xfrm>
            <a:off x="1752601" y="3463925"/>
            <a:ext cx="1066800" cy="692150"/>
            <a:chOff x="2303" y="1632"/>
            <a:chExt cx="793" cy="525"/>
          </a:xfrm>
        </p:grpSpPr>
        <p:sp>
          <p:nvSpPr>
            <p:cNvPr id="39983" name="Text Box 23"/>
            <p:cNvSpPr txBox="1">
              <a:spLocks noChangeArrowheads="1"/>
            </p:cNvSpPr>
            <p:nvPr/>
          </p:nvSpPr>
          <p:spPr bwMode="auto">
            <a:xfrm>
              <a:off x="2303"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4" name="Text Box 24"/>
            <p:cNvSpPr txBox="1">
              <a:spLocks noChangeArrowheads="1"/>
            </p:cNvSpPr>
            <p:nvPr/>
          </p:nvSpPr>
          <p:spPr bwMode="auto">
            <a:xfrm>
              <a:off x="2303"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sp>
        <p:nvSpPr>
          <p:cNvPr id="39951" name="Line 25"/>
          <p:cNvSpPr>
            <a:spLocks noChangeShapeType="1"/>
          </p:cNvSpPr>
          <p:nvPr/>
        </p:nvSpPr>
        <p:spPr bwMode="auto">
          <a:xfrm flipH="1">
            <a:off x="954088" y="3211513"/>
            <a:ext cx="287337"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2" name="Line 26"/>
          <p:cNvSpPr>
            <a:spLocks noChangeShapeType="1"/>
          </p:cNvSpPr>
          <p:nvPr/>
        </p:nvSpPr>
        <p:spPr bwMode="auto">
          <a:xfrm>
            <a:off x="2044700" y="3211513"/>
            <a:ext cx="171450"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39953" name="Group 27"/>
          <p:cNvGrpSpPr>
            <a:grpSpLocks/>
          </p:cNvGrpSpPr>
          <p:nvPr/>
        </p:nvGrpSpPr>
        <p:grpSpPr bwMode="auto">
          <a:xfrm>
            <a:off x="457200" y="3463925"/>
            <a:ext cx="1023938" cy="692150"/>
            <a:chOff x="2304" y="1632"/>
            <a:chExt cx="793" cy="525"/>
          </a:xfrm>
        </p:grpSpPr>
        <p:sp>
          <p:nvSpPr>
            <p:cNvPr id="39981" name="Text Box 28"/>
            <p:cNvSpPr txBox="1">
              <a:spLocks noChangeArrowheads="1"/>
            </p:cNvSpPr>
            <p:nvPr/>
          </p:nvSpPr>
          <p:spPr bwMode="auto">
            <a:xfrm>
              <a:off x="2304" y="163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4)</a:t>
              </a:r>
              <a:endParaRPr lang="en-US" sz="2000" i="1">
                <a:solidFill>
                  <a:schemeClr val="tx1"/>
                </a:solidFill>
                <a:latin typeface="Times New Roman" pitchFamily="18" charset="0"/>
              </a:endParaRPr>
            </a:p>
          </p:txBody>
        </p:sp>
        <p:sp>
          <p:nvSpPr>
            <p:cNvPr id="39982" name="Text Box 29"/>
            <p:cNvSpPr txBox="1">
              <a:spLocks noChangeArrowheads="1"/>
            </p:cNvSpPr>
            <p:nvPr/>
          </p:nvSpPr>
          <p:spPr bwMode="auto">
            <a:xfrm>
              <a:off x="2304" y="1872"/>
              <a:ext cx="793" cy="2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rPr>
                <a:t>cn</a:t>
              </a:r>
              <a:r>
                <a:rPr lang="en-US" sz="1800" i="1" dirty="0" smtClean="0">
                  <a:solidFill>
                    <a:schemeClr val="tx1"/>
                  </a:solidFill>
                  <a:latin typeface="Times New Roman" pitchFamily="18" charset="0"/>
                </a:rPr>
                <a:t>/</a:t>
              </a:r>
              <a:r>
                <a:rPr lang="en-US" sz="1800" dirty="0" smtClean="0">
                  <a:solidFill>
                    <a:schemeClr val="tx1"/>
                  </a:solidFill>
                  <a:latin typeface="Times New Roman" pitchFamily="18" charset="0"/>
                </a:rPr>
                <a:t>4</a:t>
              </a:r>
              <a:endParaRPr lang="en-US" sz="1800" dirty="0">
                <a:solidFill>
                  <a:schemeClr val="tx1"/>
                </a:solidFill>
                <a:latin typeface="Times New Roman" pitchFamily="18" charset="0"/>
              </a:endParaRPr>
            </a:p>
          </p:txBody>
        </p:sp>
      </p:grpSp>
      <p:grpSp>
        <p:nvGrpSpPr>
          <p:cNvPr id="39954" name="Group 30"/>
          <p:cNvGrpSpPr>
            <a:grpSpLocks/>
          </p:cNvGrpSpPr>
          <p:nvPr/>
        </p:nvGrpSpPr>
        <p:grpSpPr bwMode="auto">
          <a:xfrm>
            <a:off x="2362200" y="1676400"/>
            <a:ext cx="917575" cy="690563"/>
            <a:chOff x="2198" y="1968"/>
            <a:chExt cx="578" cy="435"/>
          </a:xfrm>
        </p:grpSpPr>
        <p:sp>
          <p:nvSpPr>
            <p:cNvPr id="39979" name="Text Box 31"/>
            <p:cNvSpPr txBox="1">
              <a:spLocks noChangeArrowheads="1"/>
            </p:cNvSpPr>
            <p:nvPr/>
          </p:nvSpPr>
          <p:spPr bwMode="auto">
            <a:xfrm>
              <a:off x="2198" y="1968"/>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a:solidFill>
                    <a:schemeClr val="tx1"/>
                  </a:solidFill>
                  <a:latin typeface="Times New Roman" pitchFamily="18" charset="0"/>
                </a:rPr>
                <a:t>MS</a:t>
              </a:r>
              <a:r>
                <a:rPr lang="en-US" sz="1800">
                  <a:solidFill>
                    <a:schemeClr val="tx1"/>
                  </a:solidFill>
                  <a:latin typeface="Times New Roman" pitchFamily="18" charset="0"/>
                </a:rPr>
                <a:t>(</a:t>
              </a:r>
              <a:r>
                <a:rPr lang="en-US" sz="1800" i="1">
                  <a:solidFill>
                    <a:schemeClr val="tx1"/>
                  </a:solidFill>
                  <a:latin typeface="Times New Roman" pitchFamily="18" charset="0"/>
                </a:rPr>
                <a:t>n</a:t>
              </a:r>
              <a:r>
                <a:rPr lang="en-US" sz="1800">
                  <a:solidFill>
                    <a:schemeClr val="tx1"/>
                  </a:solidFill>
                  <a:latin typeface="Times New Roman" pitchFamily="18" charset="0"/>
                </a:rPr>
                <a:t>)</a:t>
              </a:r>
              <a:endParaRPr lang="en-US" sz="2400">
                <a:solidFill>
                  <a:schemeClr val="tx1"/>
                </a:solidFill>
                <a:latin typeface="Times New Roman" pitchFamily="18" charset="0"/>
              </a:endParaRPr>
            </a:p>
          </p:txBody>
        </p:sp>
        <p:sp>
          <p:nvSpPr>
            <p:cNvPr id="39980" name="Text Box 32"/>
            <p:cNvSpPr txBox="1">
              <a:spLocks noChangeArrowheads="1"/>
            </p:cNvSpPr>
            <p:nvPr/>
          </p:nvSpPr>
          <p:spPr bwMode="auto">
            <a:xfrm>
              <a:off x="2198" y="2166"/>
              <a:ext cx="578"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800" i="1" dirty="0" err="1" smtClean="0">
                  <a:solidFill>
                    <a:schemeClr val="tx1"/>
                  </a:solidFill>
                  <a:latin typeface="Times New Roman" pitchFamily="18" charset="0"/>
                  <a:sym typeface="Symbol" pitchFamily="18" charset="2"/>
                </a:rPr>
                <a:t>cn</a:t>
              </a:r>
              <a:endParaRPr lang="en-US" sz="2400" dirty="0">
                <a:solidFill>
                  <a:schemeClr val="tx1"/>
                </a:solidFill>
                <a:latin typeface="Times New Roman" pitchFamily="18" charset="0"/>
              </a:endParaRPr>
            </a:p>
          </p:txBody>
        </p:sp>
      </p:grpSp>
      <p:sp>
        <p:nvSpPr>
          <p:cNvPr id="39955" name="Line 33"/>
          <p:cNvSpPr>
            <a:spLocks noChangeShapeType="1"/>
          </p:cNvSpPr>
          <p:nvPr/>
        </p:nvSpPr>
        <p:spPr bwMode="auto">
          <a:xfrm flipH="1">
            <a:off x="1981200" y="220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6" name="Line 34"/>
          <p:cNvSpPr>
            <a:spLocks noChangeShapeType="1"/>
          </p:cNvSpPr>
          <p:nvPr/>
        </p:nvSpPr>
        <p:spPr bwMode="auto">
          <a:xfrm>
            <a:off x="3276600" y="22098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58" name="Text Box 36"/>
          <p:cNvSpPr txBox="1">
            <a:spLocks noChangeArrowheads="1"/>
          </p:cNvSpPr>
          <p:nvPr/>
        </p:nvSpPr>
        <p:spPr bwMode="auto">
          <a:xfrm>
            <a:off x="6819095" y="2738735"/>
            <a:ext cx="18004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1     </a:t>
            </a:r>
            <a:r>
              <a:rPr lang="en-US" sz="2400" dirty="0" smtClean="0">
                <a:solidFill>
                  <a:schemeClr val="tx1"/>
                </a:solidFill>
                <a:latin typeface="Times New Roman" pitchFamily="18" charset="0"/>
              </a:rPr>
              <a:t>  2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endParaRPr lang="en-US" sz="2000" dirty="0">
              <a:solidFill>
                <a:schemeClr val="tx1"/>
              </a:solidFill>
              <a:latin typeface="Times New Roman" pitchFamily="18" charset="0"/>
              <a:sym typeface="Symbol" pitchFamily="18" charset="2"/>
            </a:endParaRPr>
          </a:p>
        </p:txBody>
      </p:sp>
      <p:sp>
        <p:nvSpPr>
          <p:cNvPr id="39959" name="Text Box 37"/>
          <p:cNvSpPr txBox="1">
            <a:spLocks noChangeArrowheads="1"/>
          </p:cNvSpPr>
          <p:nvPr/>
        </p:nvSpPr>
        <p:spPr bwMode="auto">
          <a:xfrm>
            <a:off x="2588903" y="28956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0" name="Line 38"/>
          <p:cNvSpPr>
            <a:spLocks noChangeShapeType="1"/>
          </p:cNvSpPr>
          <p:nvPr/>
        </p:nvSpPr>
        <p:spPr bwMode="auto">
          <a:xfrm>
            <a:off x="2133600" y="3048000"/>
            <a:ext cx="1447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62" name="Text Box 40"/>
          <p:cNvSpPr txBox="1">
            <a:spLocks noChangeArrowheads="1"/>
          </p:cNvSpPr>
          <p:nvPr/>
        </p:nvSpPr>
        <p:spPr bwMode="auto">
          <a:xfrm>
            <a:off x="6818351" y="3653135"/>
            <a:ext cx="1877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2     </a:t>
            </a:r>
            <a:r>
              <a:rPr lang="en-US" sz="2400" dirty="0" smtClean="0">
                <a:solidFill>
                  <a:schemeClr val="tx1"/>
                </a:solidFill>
                <a:latin typeface="Times New Roman" pitchFamily="18" charset="0"/>
              </a:rPr>
              <a:t>  4     </a:t>
            </a:r>
            <a:r>
              <a:rPr lang="en-US" sz="2400" dirty="0">
                <a:solidFill>
                  <a:schemeClr val="tx1"/>
                </a:solidFill>
                <a:latin typeface="Times New Roman" pitchFamily="18" charset="0"/>
                <a:sym typeface="Symbol" pitchFamily="18" charset="2"/>
              </a:rPr>
              <a:t> </a:t>
            </a:r>
            <a:r>
              <a:rPr lang="en-US" sz="2400" i="1" dirty="0" err="1" smtClean="0">
                <a:solidFill>
                  <a:schemeClr val="tx1"/>
                </a:solidFill>
                <a:latin typeface="Times New Roman" pitchFamily="18" charset="0"/>
                <a:sym typeface="Symbol" pitchFamily="18" charset="2"/>
              </a:rPr>
              <a:t>cn</a:t>
            </a:r>
            <a:r>
              <a:rPr lang="en-US" sz="2400" dirty="0" smtClean="0">
                <a:solidFill>
                  <a:schemeClr val="tx1"/>
                </a:solidFill>
                <a:latin typeface="Times New Roman" pitchFamily="18" charset="0"/>
                <a:sym typeface="Symbol" pitchFamily="18" charset="2"/>
              </a:rPr>
              <a:t> </a:t>
            </a:r>
            <a:endParaRPr lang="en-US" sz="2000" dirty="0">
              <a:solidFill>
                <a:schemeClr val="tx1"/>
              </a:solidFill>
              <a:latin typeface="Times New Roman" pitchFamily="18" charset="0"/>
              <a:sym typeface="Symbol" pitchFamily="18" charset="2"/>
            </a:endParaRPr>
          </a:p>
        </p:txBody>
      </p:sp>
      <p:sp>
        <p:nvSpPr>
          <p:cNvPr id="39963" name="Text Box 41"/>
          <p:cNvSpPr txBox="1">
            <a:spLocks noChangeArrowheads="1"/>
          </p:cNvSpPr>
          <p:nvPr/>
        </p:nvSpPr>
        <p:spPr bwMode="auto">
          <a:xfrm>
            <a:off x="1471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sp>
        <p:nvSpPr>
          <p:cNvPr id="39964" name="Text Box 42"/>
          <p:cNvSpPr txBox="1">
            <a:spLocks noChangeArrowheads="1"/>
          </p:cNvSpPr>
          <p:nvPr/>
        </p:nvSpPr>
        <p:spPr bwMode="auto">
          <a:xfrm>
            <a:off x="2741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a:solidFill>
                  <a:schemeClr val="tx1"/>
                </a:solidFill>
                <a:latin typeface="Times New Roman" pitchFamily="18" charset="0"/>
              </a:rPr>
              <a:t>+</a:t>
            </a:r>
          </a:p>
        </p:txBody>
      </p:sp>
      <p:sp>
        <p:nvSpPr>
          <p:cNvPr id="39965" name="Text Box 43"/>
          <p:cNvSpPr txBox="1">
            <a:spLocks noChangeArrowheads="1"/>
          </p:cNvSpPr>
          <p:nvPr/>
        </p:nvSpPr>
        <p:spPr bwMode="auto">
          <a:xfrm>
            <a:off x="4138303" y="3810000"/>
            <a:ext cx="3593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r>
              <a:rPr lang="en-US" sz="2400" dirty="0">
                <a:solidFill>
                  <a:schemeClr val="tx1"/>
                </a:solidFill>
                <a:latin typeface="Times New Roman" pitchFamily="18" charset="0"/>
              </a:rPr>
              <a:t>+</a:t>
            </a:r>
          </a:p>
        </p:txBody>
      </p:sp>
      <p:grpSp>
        <p:nvGrpSpPr>
          <p:cNvPr id="39966" name="Group 44"/>
          <p:cNvGrpSpPr>
            <a:grpSpLocks/>
          </p:cNvGrpSpPr>
          <p:nvPr/>
        </p:nvGrpSpPr>
        <p:grpSpPr bwMode="auto">
          <a:xfrm>
            <a:off x="152400" y="4648200"/>
            <a:ext cx="817563" cy="574675"/>
            <a:chOff x="2303" y="1632"/>
            <a:chExt cx="793" cy="533"/>
          </a:xfrm>
        </p:grpSpPr>
        <p:sp>
          <p:nvSpPr>
            <p:cNvPr id="39977" name="Text Box 45"/>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8" name="Text Box 46"/>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7" name="Group 47"/>
          <p:cNvGrpSpPr>
            <a:grpSpLocks/>
          </p:cNvGrpSpPr>
          <p:nvPr/>
        </p:nvGrpSpPr>
        <p:grpSpPr bwMode="auto">
          <a:xfrm>
            <a:off x="1143000" y="4648200"/>
            <a:ext cx="817563" cy="574675"/>
            <a:chOff x="2303" y="1632"/>
            <a:chExt cx="793" cy="533"/>
          </a:xfrm>
        </p:grpSpPr>
        <p:sp>
          <p:nvSpPr>
            <p:cNvPr id="39975" name="Text Box 48"/>
            <p:cNvSpPr txBox="1">
              <a:spLocks noChangeArrowheads="1"/>
            </p:cNvSpPr>
            <p:nvPr/>
          </p:nvSpPr>
          <p:spPr bwMode="auto">
            <a:xfrm>
              <a:off x="2303" y="1632"/>
              <a:ext cx="793"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a:t>
              </a:r>
              <a:r>
                <a:rPr lang="en-US" sz="1400" i="1" dirty="0">
                  <a:solidFill>
                    <a:schemeClr val="tx1"/>
                  </a:solidFill>
                  <a:latin typeface="Times New Roman" pitchFamily="18" charset="0"/>
                </a:rPr>
                <a:t>8</a:t>
              </a:r>
              <a:r>
                <a:rPr lang="en-US" sz="1400" dirty="0">
                  <a:solidFill>
                    <a:schemeClr val="tx1"/>
                  </a:solidFill>
                  <a:latin typeface="Times New Roman" pitchFamily="18" charset="0"/>
                </a:rPr>
                <a:t>)</a:t>
              </a:r>
              <a:endParaRPr lang="en-US" sz="2000" i="1" dirty="0">
                <a:solidFill>
                  <a:schemeClr val="tx1"/>
                </a:solidFill>
                <a:latin typeface="Times New Roman" pitchFamily="18" charset="0"/>
              </a:endParaRPr>
            </a:p>
          </p:txBody>
        </p:sp>
        <p:sp>
          <p:nvSpPr>
            <p:cNvPr id="39976" name="Text Box 49"/>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grpSp>
        <p:nvGrpSpPr>
          <p:cNvPr id="39968" name="Group 50"/>
          <p:cNvGrpSpPr>
            <a:grpSpLocks/>
          </p:cNvGrpSpPr>
          <p:nvPr/>
        </p:nvGrpSpPr>
        <p:grpSpPr bwMode="auto">
          <a:xfrm>
            <a:off x="5410200" y="4648200"/>
            <a:ext cx="817563" cy="574675"/>
            <a:chOff x="2303" y="1632"/>
            <a:chExt cx="793" cy="533"/>
          </a:xfrm>
        </p:grpSpPr>
        <p:sp>
          <p:nvSpPr>
            <p:cNvPr id="39973" name="Text Box 51"/>
            <p:cNvSpPr txBox="1">
              <a:spLocks noChangeArrowheads="1"/>
            </p:cNvSpPr>
            <p:nvPr/>
          </p:nvSpPr>
          <p:spPr bwMode="auto">
            <a:xfrm>
              <a:off x="2303" y="1632"/>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a:solidFill>
                    <a:schemeClr val="tx1"/>
                  </a:solidFill>
                  <a:latin typeface="Times New Roman" pitchFamily="18" charset="0"/>
                </a:rPr>
                <a:t>MS</a:t>
              </a:r>
              <a:r>
                <a:rPr lang="en-US" sz="1400" dirty="0">
                  <a:solidFill>
                    <a:schemeClr val="tx1"/>
                  </a:solidFill>
                  <a:latin typeface="Times New Roman" pitchFamily="18" charset="0"/>
                </a:rPr>
                <a:t>(</a:t>
              </a:r>
              <a:r>
                <a:rPr lang="en-US" sz="1400" i="1" dirty="0">
                  <a:solidFill>
                    <a:schemeClr val="tx1"/>
                  </a:solidFill>
                  <a:latin typeface="Times New Roman" pitchFamily="18" charset="0"/>
                </a:rPr>
                <a:t>n</a:t>
              </a:r>
              <a:r>
                <a:rPr lang="en-US" sz="1400" dirty="0">
                  <a:solidFill>
                    <a:schemeClr val="tx1"/>
                  </a:solidFill>
                  <a:latin typeface="Times New Roman" pitchFamily="18" charset="0"/>
                </a:rPr>
                <a:t>/8)</a:t>
              </a:r>
              <a:endParaRPr lang="en-US" sz="2000" i="1" dirty="0">
                <a:solidFill>
                  <a:schemeClr val="tx1"/>
                </a:solidFill>
                <a:latin typeface="Times New Roman" pitchFamily="18" charset="0"/>
              </a:endParaRPr>
            </a:p>
          </p:txBody>
        </p:sp>
        <p:sp>
          <p:nvSpPr>
            <p:cNvPr id="39974" name="Text Box 52"/>
            <p:cNvSpPr txBox="1">
              <a:spLocks noChangeArrowheads="1"/>
            </p:cNvSpPr>
            <p:nvPr/>
          </p:nvSpPr>
          <p:spPr bwMode="auto">
            <a:xfrm>
              <a:off x="2303" y="1873"/>
              <a:ext cx="793" cy="2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1400" i="1" dirty="0" err="1" smtClean="0">
                  <a:solidFill>
                    <a:schemeClr val="tx1"/>
                  </a:solidFill>
                  <a:latin typeface="Times New Roman" pitchFamily="18" charset="0"/>
                </a:rPr>
                <a:t>cn</a:t>
              </a:r>
              <a:r>
                <a:rPr lang="en-US" sz="1400" dirty="0" smtClean="0">
                  <a:solidFill>
                    <a:schemeClr val="tx1"/>
                  </a:solidFill>
                  <a:latin typeface="Times New Roman" pitchFamily="18" charset="0"/>
                </a:rPr>
                <a:t>/8</a:t>
              </a:r>
              <a:endParaRPr lang="en-US" sz="2000" i="1" dirty="0">
                <a:solidFill>
                  <a:schemeClr val="tx1"/>
                </a:solidFill>
                <a:latin typeface="Times New Roman" pitchFamily="18" charset="0"/>
              </a:endParaRPr>
            </a:p>
          </p:txBody>
        </p:sp>
      </p:grpSp>
      <p:sp>
        <p:nvSpPr>
          <p:cNvPr id="39969" name="Line 53"/>
          <p:cNvSpPr>
            <a:spLocks noChangeShapeType="1"/>
          </p:cNvSpPr>
          <p:nvPr/>
        </p:nvSpPr>
        <p:spPr bwMode="auto">
          <a:xfrm flipH="1">
            <a:off x="685800" y="41910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0" name="Line 54"/>
          <p:cNvSpPr>
            <a:spLocks noChangeShapeType="1"/>
          </p:cNvSpPr>
          <p:nvPr/>
        </p:nvSpPr>
        <p:spPr bwMode="auto">
          <a:xfrm>
            <a:off x="1295400" y="41910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1" name="Line 55"/>
          <p:cNvSpPr>
            <a:spLocks noChangeShapeType="1"/>
          </p:cNvSpPr>
          <p:nvPr/>
        </p:nvSpPr>
        <p:spPr bwMode="auto">
          <a:xfrm>
            <a:off x="5105400" y="4267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9972" name="Text Box 56"/>
          <p:cNvSpPr txBox="1">
            <a:spLocks noChangeArrowheads="1"/>
          </p:cNvSpPr>
          <p:nvPr/>
        </p:nvSpPr>
        <p:spPr bwMode="auto">
          <a:xfrm>
            <a:off x="2286000" y="4648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algn="ctr">
              <a:spcBef>
                <a:spcPct val="50000"/>
              </a:spcBef>
            </a:pPr>
            <a:r>
              <a:rPr lang="en-US" sz="2400" dirty="0">
                <a:solidFill>
                  <a:schemeClr val="tx1"/>
                </a:solidFill>
                <a:latin typeface="Times New Roman" pitchFamily="18" charset="0"/>
              </a:rPr>
              <a:t>.   .    .     .     .    .     .</a:t>
            </a:r>
          </a:p>
        </p:txBody>
      </p:sp>
      <p:sp>
        <p:nvSpPr>
          <p:cNvPr id="57" name="Line 2"/>
          <p:cNvSpPr>
            <a:spLocks noChangeShapeType="1"/>
          </p:cNvSpPr>
          <p:nvPr/>
        </p:nvSpPr>
        <p:spPr bwMode="auto">
          <a:xfrm flipV="1">
            <a:off x="5029200" y="2971800"/>
            <a:ext cx="1295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8" name="Line 2"/>
          <p:cNvSpPr>
            <a:spLocks noChangeShapeType="1"/>
          </p:cNvSpPr>
          <p:nvPr/>
        </p:nvSpPr>
        <p:spPr bwMode="auto">
          <a:xfrm flipV="1">
            <a:off x="5638800" y="3856536"/>
            <a:ext cx="914400"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9" name="Line 2"/>
          <p:cNvSpPr>
            <a:spLocks noChangeShapeType="1"/>
          </p:cNvSpPr>
          <p:nvPr/>
        </p:nvSpPr>
        <p:spPr bwMode="auto">
          <a:xfrm flipV="1">
            <a:off x="6324600" y="4963031"/>
            <a:ext cx="381001"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0" name="Text Box 1028"/>
          <p:cNvSpPr txBox="1">
            <a:spLocks noChangeArrowheads="1"/>
          </p:cNvSpPr>
          <p:nvPr/>
        </p:nvSpPr>
        <p:spPr bwMode="auto">
          <a:xfrm>
            <a:off x="6096000" y="1447800"/>
            <a:ext cx="33698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smtClean="0">
                <a:solidFill>
                  <a:schemeClr val="tx1"/>
                </a:solidFill>
                <a:latin typeface="Times New Roman" pitchFamily="18" charset="0"/>
              </a:rPr>
              <a:t>depth</a:t>
            </a:r>
            <a:r>
              <a:rPr lang="en-US" sz="2400" dirty="0">
                <a:solidFill>
                  <a:schemeClr val="tx1"/>
                </a:solidFill>
                <a:latin typeface="Times New Roman" pitchFamily="18" charset="0"/>
              </a:rPr>
              <a:t>	</a:t>
            </a:r>
            <a:r>
              <a:rPr lang="zh-CN" altLang="en-US" sz="2400" dirty="0" smtClean="0">
                <a:solidFill>
                  <a:schemeClr val="tx1"/>
                </a:solidFill>
                <a:latin typeface="Times New Roman" pitchFamily="18" charset="0"/>
              </a:rPr>
              <a:t>节点数</a:t>
            </a:r>
            <a:r>
              <a:rPr lang="en-US" sz="2400" dirty="0" smtClean="0">
                <a:solidFill>
                  <a:schemeClr val="tx1"/>
                </a:solidFill>
                <a:latin typeface="Times New Roman" pitchFamily="18" charset="0"/>
              </a:rPr>
              <a:t>     </a:t>
            </a:r>
            <a:r>
              <a:rPr lang="en-US" sz="2400" i="1" dirty="0">
                <a:solidFill>
                  <a:schemeClr val="tx1"/>
                </a:solidFill>
                <a:latin typeface="Times New Roman" pitchFamily="18" charset="0"/>
              </a:rPr>
              <a:t>T</a:t>
            </a:r>
            <a:r>
              <a:rPr lang="en-US" sz="2400" dirty="0">
                <a:solidFill>
                  <a:schemeClr val="tx1"/>
                </a:solidFill>
                <a:latin typeface="Times New Roman" pitchFamily="18" charset="0"/>
              </a:rPr>
              <a:t>(</a:t>
            </a:r>
            <a:r>
              <a:rPr lang="en-US" sz="2400" i="1" dirty="0">
                <a:solidFill>
                  <a:schemeClr val="tx1"/>
                </a:solidFill>
                <a:latin typeface="Times New Roman" pitchFamily="18" charset="0"/>
              </a:rPr>
              <a:t>n</a:t>
            </a:r>
            <a:r>
              <a:rPr lang="en-US" sz="2400" dirty="0">
                <a:solidFill>
                  <a:schemeClr val="tx1"/>
                </a:solidFill>
                <a:latin typeface="Times New Roman" pitchFamily="18" charset="0"/>
              </a:rPr>
              <a:t>)     </a:t>
            </a:r>
          </a:p>
        </p:txBody>
      </p:sp>
    </p:spTree>
    <p:extLst>
      <p:ext uri="{BB962C8B-B14F-4D97-AF65-F5344CB8AC3E}">
        <p14:creationId xmlns:p14="http://schemas.microsoft.com/office/powerpoint/2010/main" val="99720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914400"/>
          </a:xfrm>
        </p:spPr>
        <p:txBody>
          <a:bodyPr/>
          <a:lstStyle/>
          <a:p>
            <a:r>
              <a:rPr lang="zh-CN" altLang="en-US" sz="3600" b="1" dirty="0" smtClean="0">
                <a:solidFill>
                  <a:srgbClr val="0000CC"/>
                </a:solidFill>
              </a:rPr>
              <a:t>中止展开</a:t>
            </a:r>
            <a:endParaRPr lang="en-US" sz="3600" b="1" dirty="0" smtClean="0">
              <a:solidFill>
                <a:srgbClr val="0000CC"/>
              </a:solidFill>
            </a:endParaRPr>
          </a:p>
        </p:txBody>
      </p:sp>
      <p:sp>
        <p:nvSpPr>
          <p:cNvPr id="40963" name="Rectangle 3"/>
          <p:cNvSpPr>
            <a:spLocks noGrp="1" noChangeArrowheads="1"/>
          </p:cNvSpPr>
          <p:nvPr>
            <p:ph type="body" idx="1"/>
          </p:nvPr>
        </p:nvSpPr>
        <p:spPr>
          <a:xfrm>
            <a:off x="609600" y="1600200"/>
            <a:ext cx="7848600" cy="4495800"/>
          </a:xfrm>
        </p:spPr>
        <p:txBody>
          <a:bodyPr/>
          <a:lstStyle/>
          <a:p>
            <a:r>
              <a:rPr lang="zh-CN" altLang="en-US" sz="2400" b="1" dirty="0" smtClean="0"/>
              <a:t>简化 </a:t>
            </a:r>
            <a:r>
              <a:rPr lang="en-US" sz="2400" b="1" i="1" dirty="0" smtClean="0"/>
              <a:t>n </a:t>
            </a:r>
            <a:r>
              <a:rPr lang="en-US" sz="2400" b="1" dirty="0" smtClean="0">
                <a:sym typeface="Symbol" pitchFamily="18" charset="2"/>
              </a:rPr>
              <a:t>=</a:t>
            </a:r>
            <a:r>
              <a:rPr lang="en-US" sz="2400" b="1" dirty="0" smtClean="0"/>
              <a:t> 2</a:t>
            </a:r>
            <a:r>
              <a:rPr lang="en-US" sz="2400" b="1" i="1" baseline="30000" dirty="0" smtClean="0"/>
              <a:t>k</a:t>
            </a:r>
            <a:r>
              <a:rPr lang="en-US" sz="2400" b="1" i="1" baseline="30000" dirty="0"/>
              <a:t> </a:t>
            </a:r>
            <a:r>
              <a:rPr lang="en-US" sz="2400" b="1" dirty="0" smtClean="0"/>
              <a:t> </a:t>
            </a:r>
            <a:r>
              <a:rPr lang="en-US" sz="2400" b="1" dirty="0" smtClean="0">
                <a:sym typeface="Wingdings" pitchFamily="2" charset="2"/>
              </a:rPr>
              <a:t> </a:t>
            </a:r>
            <a:r>
              <a:rPr lang="en-US" sz="2400" b="1" dirty="0" err="1" smtClean="0">
                <a:sym typeface="Wingdings" pitchFamily="2" charset="2"/>
              </a:rPr>
              <a:t>l</a:t>
            </a:r>
            <a:r>
              <a:rPr lang="en-US" sz="2400" b="1" dirty="0" err="1" smtClean="0"/>
              <a:t>g</a:t>
            </a:r>
            <a:r>
              <a:rPr lang="en-US" sz="2400" b="1" dirty="0" smtClean="0"/>
              <a:t> </a:t>
            </a:r>
            <a:r>
              <a:rPr lang="en-US" sz="2400" b="1" i="1" dirty="0" smtClean="0"/>
              <a:t>n = k</a:t>
            </a:r>
            <a:r>
              <a:rPr lang="en-US" sz="2400" b="1" dirty="0" smtClean="0"/>
              <a:t>.</a:t>
            </a:r>
            <a:endParaRPr lang="en-US" sz="2400" b="1" i="1" dirty="0" smtClean="0"/>
          </a:p>
          <a:p>
            <a:r>
              <a:rPr lang="zh-CN" altLang="en-US" sz="2400" b="1" dirty="0" smtClean="0"/>
              <a:t>当一个结点调用 </a:t>
            </a:r>
            <a:r>
              <a:rPr lang="en-US" sz="2400" b="1" i="1" dirty="0" smtClean="0"/>
              <a:t>MS</a:t>
            </a:r>
            <a:r>
              <a:rPr lang="en-US" sz="2400" b="1" dirty="0" smtClean="0"/>
              <a:t>(</a:t>
            </a:r>
            <a:r>
              <a:rPr lang="en-US" sz="2400" b="1" i="1" dirty="0" smtClean="0"/>
              <a:t>n</a:t>
            </a:r>
            <a:r>
              <a:rPr lang="en-US" sz="2400" b="1" dirty="0" smtClean="0"/>
              <a:t>/2</a:t>
            </a:r>
            <a:r>
              <a:rPr lang="en-US" sz="2400" b="1" i="1" baseline="30000" dirty="0" smtClean="0"/>
              <a:t>k</a:t>
            </a:r>
            <a:r>
              <a:rPr lang="en-US" sz="2400" b="1" dirty="0" smtClean="0"/>
              <a:t>):</a:t>
            </a:r>
          </a:p>
          <a:p>
            <a:pPr lvl="1"/>
            <a:r>
              <a:rPr lang="zh-CN" altLang="en-US" sz="2200" b="1" dirty="0" smtClean="0"/>
              <a:t>归并排序输入的规模为 </a:t>
            </a:r>
            <a:r>
              <a:rPr lang="en-US" sz="2200" b="1" i="1" dirty="0" smtClean="0"/>
              <a:t>n</a:t>
            </a:r>
            <a:r>
              <a:rPr lang="en-US" sz="2200" b="1" dirty="0" smtClean="0"/>
              <a:t>/2</a:t>
            </a:r>
            <a:r>
              <a:rPr lang="en-US" sz="2200" b="1" i="1" baseline="30000" dirty="0" smtClean="0"/>
              <a:t>k</a:t>
            </a:r>
            <a:r>
              <a:rPr lang="en-US" sz="2200" b="1" baseline="30000" dirty="0" smtClean="0"/>
              <a:t> </a:t>
            </a:r>
            <a:r>
              <a:rPr lang="en-US" sz="2200" b="1" dirty="0" smtClean="0">
                <a:sym typeface="Symbol" pitchFamily="18" charset="2"/>
              </a:rPr>
              <a:t>=</a:t>
            </a:r>
            <a:r>
              <a:rPr lang="en-US" sz="2200" b="1" baseline="30000" dirty="0" smtClean="0"/>
              <a:t> </a:t>
            </a:r>
            <a:r>
              <a:rPr lang="en-US" sz="2200" b="1" dirty="0" smtClean="0"/>
              <a:t>1. </a:t>
            </a:r>
          </a:p>
          <a:p>
            <a:pPr lvl="1"/>
            <a:r>
              <a:rPr lang="zh-CN" altLang="en-US" sz="2200" b="1" dirty="0" smtClean="0"/>
              <a:t>这种情况下展开中止</a:t>
            </a:r>
            <a:r>
              <a:rPr lang="en-US" sz="2200" b="1" dirty="0" smtClean="0"/>
              <a:t>, </a:t>
            </a:r>
            <a:r>
              <a:rPr lang="zh-CN" altLang="en-US" sz="2200" b="1" dirty="0" smtClean="0"/>
              <a:t>该节点为叶子结点，代价是</a:t>
            </a:r>
            <a:r>
              <a:rPr lang="en-US" sz="2200" b="1" dirty="0" smtClean="0"/>
              <a:t> </a:t>
            </a:r>
            <a:r>
              <a:rPr lang="en-US" sz="2200" b="1" dirty="0" smtClean="0">
                <a:sym typeface="Symbol" pitchFamily="18" charset="2"/>
              </a:rPr>
              <a:t>(1)</a:t>
            </a:r>
          </a:p>
        </p:txBody>
      </p:sp>
    </p:spTree>
    <p:extLst>
      <p:ext uri="{BB962C8B-B14F-4D97-AF65-F5344CB8AC3E}">
        <p14:creationId xmlns:p14="http://schemas.microsoft.com/office/powerpoint/2010/main" val="411909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33400" y="228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3600" dirty="0" smtClean="0">
                <a:solidFill>
                  <a:srgbClr val="0000CC"/>
                </a:solidFill>
              </a:rPr>
              <a:t>完整的递归树</a:t>
            </a:r>
            <a:endParaRPr lang="en-US" sz="3600" dirty="0">
              <a:solidFill>
                <a:srgbClr val="0000CC"/>
              </a:solidFill>
            </a:endParaRPr>
          </a:p>
        </p:txBody>
      </p:sp>
      <p:sp>
        <p:nvSpPr>
          <p:cNvPr id="41987" name="Rectangle 3"/>
          <p:cNvSpPr>
            <a:spLocks noChangeArrowheads="1"/>
          </p:cNvSpPr>
          <p:nvPr/>
        </p:nvSpPr>
        <p:spPr bwMode="auto">
          <a:xfrm>
            <a:off x="7543800" y="1712913"/>
            <a:ext cx="15240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0   1     </a:t>
            </a:r>
            <a:r>
              <a:rPr lang="en-US" sz="2000" b="1" dirty="0" smtClean="0">
                <a:solidFill>
                  <a:schemeClr val="tx1"/>
                </a:solidFill>
                <a:latin typeface="Symbol" pitchFamily="18" charset="2"/>
              </a:rPr>
              <a:t> </a:t>
            </a:r>
            <a:r>
              <a:rPr lang="en-US" i="1" dirty="0" err="1" smtClean="0"/>
              <a:t>cn</a:t>
            </a:r>
            <a:endParaRPr lang="en-US" sz="2000" dirty="0">
              <a:solidFill>
                <a:schemeClr val="tx1"/>
              </a:solidFill>
            </a:endParaRPr>
          </a:p>
        </p:txBody>
      </p:sp>
      <p:sp>
        <p:nvSpPr>
          <p:cNvPr id="41988" name="Rectangle 4"/>
          <p:cNvSpPr>
            <a:spLocks noChangeArrowheads="1"/>
          </p:cNvSpPr>
          <p:nvPr/>
        </p:nvSpPr>
        <p:spPr bwMode="auto">
          <a:xfrm>
            <a:off x="7543800" y="2474913"/>
            <a:ext cx="1447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1  </a:t>
            </a:r>
            <a:r>
              <a:rPr lang="en-US" sz="2000" b="1" dirty="0" smtClean="0">
                <a:solidFill>
                  <a:schemeClr val="tx1"/>
                </a:solidFill>
                <a:latin typeface="Symbol" pitchFamily="18" charset="2"/>
              </a:rPr>
              <a:t> 2      </a:t>
            </a:r>
            <a:r>
              <a:rPr lang="en-US" i="1" dirty="0" err="1" smtClean="0"/>
              <a:t>cn</a:t>
            </a:r>
            <a:endParaRPr lang="en-US" sz="2000" dirty="0">
              <a:solidFill>
                <a:schemeClr val="tx1"/>
              </a:solidFill>
            </a:endParaRPr>
          </a:p>
        </p:txBody>
      </p:sp>
      <p:sp>
        <p:nvSpPr>
          <p:cNvPr id="41989" name="Rectangle 5"/>
          <p:cNvSpPr>
            <a:spLocks noChangeArrowheads="1"/>
          </p:cNvSpPr>
          <p:nvPr/>
        </p:nvSpPr>
        <p:spPr bwMode="auto">
          <a:xfrm>
            <a:off x="7543800" y="3397250"/>
            <a:ext cx="15240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dirty="0">
                <a:solidFill>
                  <a:schemeClr val="tx1"/>
                </a:solidFill>
                <a:latin typeface="Symbol" pitchFamily="18" charset="2"/>
              </a:rPr>
              <a:t> 2   </a:t>
            </a:r>
            <a:r>
              <a:rPr lang="en-US" dirty="0">
                <a:latin typeface="Symbol" pitchFamily="18" charset="2"/>
              </a:rPr>
              <a:t>2</a:t>
            </a:r>
            <a:r>
              <a:rPr lang="en-US" baseline="30000" dirty="0">
                <a:latin typeface="Symbol" pitchFamily="18" charset="2"/>
              </a:rPr>
              <a:t>2</a:t>
            </a:r>
            <a:r>
              <a:rPr lang="en-US" sz="2000" b="1" dirty="0" smtClean="0">
                <a:solidFill>
                  <a:schemeClr val="tx1"/>
                </a:solidFill>
                <a:latin typeface="Symbol" pitchFamily="18" charset="2"/>
              </a:rPr>
              <a:t>   </a:t>
            </a:r>
            <a:r>
              <a:rPr lang="en-US" i="1" dirty="0"/>
              <a:t> </a:t>
            </a:r>
            <a:r>
              <a:rPr lang="en-US" i="1" dirty="0" err="1" smtClean="0"/>
              <a:t>cn</a:t>
            </a:r>
            <a:endParaRPr lang="en-US" sz="2000" dirty="0">
              <a:solidFill>
                <a:schemeClr val="tx1"/>
              </a:solidFill>
            </a:endParaRPr>
          </a:p>
        </p:txBody>
      </p:sp>
      <p:sp>
        <p:nvSpPr>
          <p:cNvPr id="41990" name="Rectangle 6"/>
          <p:cNvSpPr>
            <a:spLocks noChangeArrowheads="1"/>
          </p:cNvSpPr>
          <p:nvPr/>
        </p:nvSpPr>
        <p:spPr bwMode="auto">
          <a:xfrm>
            <a:off x="7696200" y="4251325"/>
            <a:ext cx="1447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000" b="1" dirty="0">
                <a:solidFill>
                  <a:schemeClr val="tx1"/>
                </a:solidFill>
                <a:latin typeface="Symbol" pitchFamily="18" charset="2"/>
              </a:rPr>
              <a:t>3  </a:t>
            </a:r>
            <a:r>
              <a:rPr lang="en-US" dirty="0">
                <a:latin typeface="Symbol" pitchFamily="18" charset="2"/>
              </a:rPr>
              <a:t>2</a:t>
            </a:r>
            <a:r>
              <a:rPr lang="en-US" baseline="30000" dirty="0">
                <a:latin typeface="Symbol" pitchFamily="18" charset="2"/>
              </a:rPr>
              <a:t>3</a:t>
            </a:r>
            <a:r>
              <a:rPr lang="en-US" sz="2000" b="1" dirty="0" smtClean="0">
                <a:solidFill>
                  <a:schemeClr val="tx1"/>
                </a:solidFill>
                <a:latin typeface="Symbol" pitchFamily="18" charset="2"/>
              </a:rPr>
              <a:t>   </a:t>
            </a:r>
            <a:r>
              <a:rPr lang="en-US" i="1" dirty="0"/>
              <a:t> </a:t>
            </a:r>
            <a:r>
              <a:rPr lang="en-US" i="1" dirty="0" err="1" smtClean="0"/>
              <a:t>cn</a:t>
            </a:r>
            <a:endParaRPr lang="en-US" sz="2000" dirty="0">
              <a:solidFill>
                <a:schemeClr val="tx1"/>
              </a:solidFill>
            </a:endParaRPr>
          </a:p>
        </p:txBody>
      </p:sp>
      <p:sp>
        <p:nvSpPr>
          <p:cNvPr id="41991" name="Rectangle 7"/>
          <p:cNvSpPr>
            <a:spLocks noChangeArrowheads="1"/>
          </p:cNvSpPr>
          <p:nvPr/>
        </p:nvSpPr>
        <p:spPr bwMode="auto">
          <a:xfrm>
            <a:off x="1086274" y="5786093"/>
            <a:ext cx="634628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rPr>
              <a:t>T</a:t>
            </a:r>
            <a:r>
              <a:rPr lang="en-US" sz="2400" b="1" dirty="0">
                <a:solidFill>
                  <a:schemeClr val="tx1"/>
                </a:solidFill>
              </a:rPr>
              <a:t>(</a:t>
            </a:r>
            <a:r>
              <a:rPr lang="en-US" sz="2400" b="1" i="1" dirty="0">
                <a:solidFill>
                  <a:schemeClr val="tx1"/>
                </a:solidFill>
              </a:rPr>
              <a:t>n</a:t>
            </a:r>
            <a:r>
              <a:rPr lang="en-US" sz="2400" b="1" dirty="0" smtClean="0">
                <a:solidFill>
                  <a:schemeClr val="tx1"/>
                </a:solidFill>
              </a:rPr>
              <a:t>) =  </a:t>
            </a:r>
            <a:r>
              <a:rPr lang="en-US" sz="2400" b="1" dirty="0">
                <a:solidFill>
                  <a:schemeClr val="tx1"/>
                </a:solidFill>
              </a:rPr>
              <a:t>(</a:t>
            </a:r>
            <a:r>
              <a:rPr lang="en-US" sz="2400" b="1" i="1" dirty="0" smtClean="0">
                <a:solidFill>
                  <a:schemeClr val="tx1"/>
                </a:solidFill>
              </a:rPr>
              <a:t>k </a:t>
            </a:r>
            <a:r>
              <a:rPr lang="en-US" sz="2400" b="1" dirty="0" smtClean="0">
                <a:solidFill>
                  <a:schemeClr val="tx1"/>
                </a:solidFill>
              </a:rPr>
              <a:t>+ 1</a:t>
            </a:r>
            <a:r>
              <a:rPr lang="en-US" sz="2400" b="1" dirty="0">
                <a:solidFill>
                  <a:schemeClr val="tx1"/>
                </a:solidFill>
                <a:latin typeface="Symbol" pitchFamily="18" charset="2"/>
              </a:rPr>
              <a:t>)</a:t>
            </a:r>
            <a:r>
              <a:rPr lang="en-US" sz="2400" b="1" dirty="0">
                <a:solidFill>
                  <a:schemeClr val="tx1"/>
                </a:solidFill>
              </a:rPr>
              <a:t> </a:t>
            </a:r>
            <a:r>
              <a:rPr lang="en-US" sz="2400" b="1" dirty="0" smtClean="0">
                <a:solidFill>
                  <a:schemeClr val="tx1"/>
                </a:solidFill>
              </a:rPr>
              <a:t>(</a:t>
            </a:r>
            <a:r>
              <a:rPr lang="en-US" sz="2400" i="1" dirty="0" err="1" smtClean="0"/>
              <a:t>cn</a:t>
            </a:r>
            <a:r>
              <a:rPr lang="en-US" sz="2400" dirty="0" smtClean="0"/>
              <a:t>)</a:t>
            </a:r>
            <a:r>
              <a:rPr lang="en-US" sz="2400" i="1" dirty="0" smtClean="0"/>
              <a:t> </a:t>
            </a:r>
            <a:r>
              <a:rPr lang="en-US" sz="2400" b="1" dirty="0" smtClean="0">
                <a:solidFill>
                  <a:schemeClr val="tx1"/>
                </a:solidFill>
              </a:rPr>
              <a:t>= (</a:t>
            </a:r>
            <a:r>
              <a:rPr lang="en-US" sz="2400" b="1" dirty="0" err="1" smtClean="0">
                <a:solidFill>
                  <a:schemeClr val="tx1"/>
                </a:solidFill>
              </a:rPr>
              <a:t>lg</a:t>
            </a:r>
            <a:r>
              <a:rPr lang="en-US" sz="2400" b="1" dirty="0" smtClean="0">
                <a:solidFill>
                  <a:schemeClr val="tx1"/>
                </a:solidFill>
              </a:rPr>
              <a:t> </a:t>
            </a:r>
            <a:r>
              <a:rPr lang="en-US" sz="2400" b="1" i="1" dirty="0" smtClean="0">
                <a:solidFill>
                  <a:schemeClr val="tx1"/>
                </a:solidFill>
              </a:rPr>
              <a:t>n</a:t>
            </a:r>
            <a:r>
              <a:rPr lang="en-US" sz="2400" b="1" dirty="0" smtClean="0">
                <a:solidFill>
                  <a:schemeClr val="tx1"/>
                </a:solidFill>
              </a:rPr>
              <a:t> + 1) </a:t>
            </a:r>
            <a:r>
              <a:rPr lang="en-US" sz="2400" dirty="0"/>
              <a:t>(</a:t>
            </a:r>
            <a:r>
              <a:rPr lang="en-US" sz="2400" i="1" dirty="0" err="1" smtClean="0"/>
              <a:t>cn</a:t>
            </a:r>
            <a:r>
              <a:rPr lang="en-US" sz="2400" dirty="0" smtClean="0"/>
              <a:t>)</a:t>
            </a:r>
            <a:r>
              <a:rPr lang="en-US" sz="2400" b="1" dirty="0" smtClean="0">
                <a:solidFill>
                  <a:schemeClr val="tx1"/>
                </a:solidFill>
              </a:rPr>
              <a:t> = </a:t>
            </a:r>
            <a:r>
              <a:rPr lang="en-US" sz="2400" dirty="0" smtClean="0">
                <a:latin typeface="Symbol" pitchFamily="18" charset="2"/>
              </a:rPr>
              <a:t>Q</a:t>
            </a:r>
            <a:r>
              <a:rPr lang="en-US" sz="2400" dirty="0" smtClean="0"/>
              <a:t>(</a:t>
            </a:r>
            <a:r>
              <a:rPr lang="en-US" sz="2400" i="1" dirty="0" smtClean="0"/>
              <a:t>n </a:t>
            </a:r>
            <a:r>
              <a:rPr lang="en-US" sz="2400" dirty="0" err="1"/>
              <a:t>lg</a:t>
            </a:r>
            <a:r>
              <a:rPr lang="en-US" sz="2400" dirty="0"/>
              <a:t> </a:t>
            </a:r>
            <a:r>
              <a:rPr lang="en-US" sz="2400" i="1" dirty="0"/>
              <a:t>n</a:t>
            </a:r>
            <a:r>
              <a:rPr lang="en-US" sz="2400" dirty="0" smtClean="0"/>
              <a:t>)</a:t>
            </a:r>
            <a:endParaRPr lang="en-US" sz="2400" dirty="0"/>
          </a:p>
        </p:txBody>
      </p:sp>
      <p:grpSp>
        <p:nvGrpSpPr>
          <p:cNvPr id="41992" name="Group 8"/>
          <p:cNvGrpSpPr>
            <a:grpSpLocks/>
          </p:cNvGrpSpPr>
          <p:nvPr/>
        </p:nvGrpSpPr>
        <p:grpSpPr bwMode="auto">
          <a:xfrm>
            <a:off x="85725" y="1660525"/>
            <a:ext cx="7616825" cy="3951288"/>
            <a:chOff x="357" y="614"/>
            <a:chExt cx="4798" cy="2489"/>
          </a:xfrm>
        </p:grpSpPr>
        <p:sp>
          <p:nvSpPr>
            <p:cNvPr id="41996" name="Rectangle 9"/>
            <p:cNvSpPr>
              <a:spLocks noChangeArrowheads="1"/>
            </p:cNvSpPr>
            <p:nvPr/>
          </p:nvSpPr>
          <p:spPr bwMode="auto">
            <a:xfrm>
              <a:off x="2558" y="614"/>
              <a:ext cx="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dirty="0">
                  <a:solidFill>
                    <a:schemeClr val="tx1"/>
                  </a:solidFill>
                  <a:latin typeface="Symbol" pitchFamily="18" charset="2"/>
                </a:rPr>
                <a:t> </a:t>
              </a:r>
              <a:r>
                <a:rPr lang="en-US" i="1" dirty="0" err="1" smtClean="0"/>
                <a:t>cn</a:t>
              </a:r>
              <a:r>
                <a:rPr lang="en-US" sz="2000" dirty="0" smtClean="0">
                  <a:solidFill>
                    <a:schemeClr val="tx1"/>
                  </a:solidFill>
                </a:rPr>
                <a:t>/</a:t>
              </a:r>
              <a:r>
                <a:rPr lang="en-US" sz="2000" i="1" dirty="0" smtClean="0">
                  <a:solidFill>
                    <a:schemeClr val="tx1"/>
                  </a:solidFill>
                </a:rPr>
                <a:t>2</a:t>
              </a:r>
              <a:r>
                <a:rPr lang="en-US" sz="2000" baseline="30000" dirty="0" smtClean="0">
                  <a:solidFill>
                    <a:schemeClr val="tx1"/>
                  </a:solidFill>
                </a:rPr>
                <a:t>0</a:t>
              </a:r>
              <a:endParaRPr lang="en-US" sz="1800" i="1" dirty="0">
                <a:solidFill>
                  <a:schemeClr val="tx1"/>
                </a:solidFill>
                <a:latin typeface="Arial Rounded MT Bold" pitchFamily="34" charset="0"/>
              </a:endParaRPr>
            </a:p>
          </p:txBody>
        </p:sp>
        <p:sp>
          <p:nvSpPr>
            <p:cNvPr id="41997" name="Rectangle 10"/>
            <p:cNvSpPr>
              <a:spLocks noChangeArrowheads="1"/>
            </p:cNvSpPr>
            <p:nvPr/>
          </p:nvSpPr>
          <p:spPr bwMode="auto">
            <a:xfrm>
              <a:off x="1375" y="1200"/>
              <a:ext cx="4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8" name="Rectangle 11"/>
            <p:cNvSpPr>
              <a:spLocks noChangeArrowheads="1"/>
            </p:cNvSpPr>
            <p:nvPr/>
          </p:nvSpPr>
          <p:spPr bwMode="auto">
            <a:xfrm>
              <a:off x="3600" y="1152"/>
              <a:ext cx="5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1</a:t>
              </a:r>
              <a:endParaRPr lang="en-US" sz="1800" dirty="0">
                <a:solidFill>
                  <a:schemeClr val="tx1"/>
                </a:solidFill>
                <a:latin typeface="Arial Rounded MT Bold" pitchFamily="34" charset="0"/>
              </a:endParaRPr>
            </a:p>
          </p:txBody>
        </p:sp>
        <p:sp>
          <p:nvSpPr>
            <p:cNvPr id="41999" name="Rectangle 12"/>
            <p:cNvSpPr>
              <a:spLocks noChangeArrowheads="1"/>
            </p:cNvSpPr>
            <p:nvPr/>
          </p:nvSpPr>
          <p:spPr bwMode="auto">
            <a:xfrm>
              <a:off x="1971" y="1728"/>
              <a:ext cx="6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r>
                <a:rPr lang="en-US" sz="1800" dirty="0">
                  <a:solidFill>
                    <a:schemeClr val="tx1"/>
                  </a:solidFill>
                  <a:latin typeface="Arial Rounded MT Bold" pitchFamily="34" charset="0"/>
                </a:rPr>
                <a:t>)</a:t>
              </a:r>
            </a:p>
          </p:txBody>
        </p:sp>
        <p:sp>
          <p:nvSpPr>
            <p:cNvPr id="42000" name="Rectangle 13"/>
            <p:cNvSpPr>
              <a:spLocks noChangeArrowheads="1"/>
            </p:cNvSpPr>
            <p:nvPr/>
          </p:nvSpPr>
          <p:spPr bwMode="auto">
            <a:xfrm>
              <a:off x="748" y="1718"/>
              <a:ext cx="5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1" name="Rectangle 14"/>
            <p:cNvSpPr>
              <a:spLocks noChangeArrowheads="1"/>
            </p:cNvSpPr>
            <p:nvPr/>
          </p:nvSpPr>
          <p:spPr bwMode="auto">
            <a:xfrm>
              <a:off x="3183" y="1713"/>
              <a:ext cx="4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2" name="Rectangle 15"/>
            <p:cNvSpPr>
              <a:spLocks noChangeArrowheads="1"/>
            </p:cNvSpPr>
            <p:nvPr/>
          </p:nvSpPr>
          <p:spPr bwMode="auto">
            <a:xfrm>
              <a:off x="3978" y="1680"/>
              <a:ext cx="62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 </a:t>
              </a:r>
              <a:r>
                <a:rPr lang="en-US" i="1" dirty="0" smtClean="0"/>
                <a:t>   </a:t>
              </a:r>
              <a:r>
                <a:rPr lang="en-US" i="1" dirty="0" err="1" smtClean="0"/>
                <a:t>cn</a:t>
              </a:r>
              <a:r>
                <a:rPr lang="en-US" sz="1800" dirty="0" smtClean="0">
                  <a:solidFill>
                    <a:schemeClr val="tx1"/>
                  </a:solidFill>
                  <a:latin typeface="Arial Rounded MT Bold" pitchFamily="34" charset="0"/>
                </a:rPr>
                <a:t>/2</a:t>
              </a:r>
              <a:r>
                <a:rPr lang="en-US" sz="1800" baseline="30000" dirty="0" smtClean="0">
                  <a:solidFill>
                    <a:schemeClr val="tx1"/>
                  </a:solidFill>
                  <a:latin typeface="Arial Rounded MT Bold" pitchFamily="34" charset="0"/>
                </a:rPr>
                <a:t>2</a:t>
              </a:r>
              <a:endParaRPr lang="en-US" sz="1800" dirty="0">
                <a:solidFill>
                  <a:schemeClr val="tx1"/>
                </a:solidFill>
                <a:latin typeface="Arial Rounded MT Bold" pitchFamily="34" charset="0"/>
              </a:endParaRPr>
            </a:p>
          </p:txBody>
        </p:sp>
        <p:sp>
          <p:nvSpPr>
            <p:cNvPr id="42003" name="Rectangle 16"/>
            <p:cNvSpPr>
              <a:spLocks noChangeArrowheads="1"/>
            </p:cNvSpPr>
            <p:nvPr/>
          </p:nvSpPr>
          <p:spPr bwMode="auto">
            <a:xfrm>
              <a:off x="4406" y="2241"/>
              <a:ext cx="4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4" name="Rectangle 17"/>
            <p:cNvSpPr>
              <a:spLocks noChangeArrowheads="1"/>
            </p:cNvSpPr>
            <p:nvPr/>
          </p:nvSpPr>
          <p:spPr bwMode="auto">
            <a:xfrm>
              <a:off x="3878" y="2265"/>
              <a:ext cx="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5" name="Rectangle 18"/>
            <p:cNvSpPr>
              <a:spLocks noChangeArrowheads="1"/>
            </p:cNvSpPr>
            <p:nvPr/>
          </p:nvSpPr>
          <p:spPr bwMode="auto">
            <a:xfrm>
              <a:off x="3340" y="2256"/>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6" name="Rectangle 19"/>
            <p:cNvSpPr>
              <a:spLocks noChangeArrowheads="1"/>
            </p:cNvSpPr>
            <p:nvPr/>
          </p:nvSpPr>
          <p:spPr bwMode="auto">
            <a:xfrm>
              <a:off x="2265" y="2256"/>
              <a:ext cx="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7" name="Rectangle 20"/>
            <p:cNvSpPr>
              <a:spLocks noChangeArrowheads="1"/>
            </p:cNvSpPr>
            <p:nvPr/>
          </p:nvSpPr>
          <p:spPr bwMode="auto">
            <a:xfrm>
              <a:off x="2815" y="2265"/>
              <a:ext cx="5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8" name="Rectangle 21"/>
            <p:cNvSpPr>
              <a:spLocks noChangeArrowheads="1"/>
            </p:cNvSpPr>
            <p:nvPr/>
          </p:nvSpPr>
          <p:spPr bwMode="auto">
            <a:xfrm>
              <a:off x="1641" y="2265"/>
              <a:ext cx="5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09" name="Rectangle 22"/>
            <p:cNvSpPr>
              <a:spLocks noChangeArrowheads="1"/>
            </p:cNvSpPr>
            <p:nvPr/>
          </p:nvSpPr>
          <p:spPr bwMode="auto">
            <a:xfrm>
              <a:off x="1044" y="2246"/>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latin typeface="Arial Rounded MT Bold" pitchFamily="34" charset="0"/>
                </a:rPr>
                <a:t>/2</a:t>
              </a:r>
              <a:r>
                <a:rPr lang="en-US" sz="1600" baseline="30000" dirty="0" smtClean="0">
                  <a:latin typeface="Arial Rounded MT Bold" pitchFamily="34" charset="0"/>
                </a:rPr>
                <a:t>3</a:t>
              </a:r>
              <a:endParaRPr lang="en-US" sz="1800" dirty="0">
                <a:solidFill>
                  <a:schemeClr val="tx1"/>
                </a:solidFill>
                <a:latin typeface="Arial Rounded MT Bold" pitchFamily="34" charset="0"/>
              </a:endParaRPr>
            </a:p>
          </p:txBody>
        </p:sp>
        <p:sp>
          <p:nvSpPr>
            <p:cNvPr id="42010" name="Rectangle 23"/>
            <p:cNvSpPr>
              <a:spLocks noChangeArrowheads="1"/>
            </p:cNvSpPr>
            <p:nvPr/>
          </p:nvSpPr>
          <p:spPr bwMode="auto">
            <a:xfrm>
              <a:off x="357" y="2241"/>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i="1" dirty="0"/>
                <a:t> </a:t>
              </a:r>
              <a:r>
                <a:rPr lang="en-US" sz="1800" i="1" dirty="0" smtClean="0"/>
                <a:t>  </a:t>
              </a:r>
              <a:r>
                <a:rPr lang="en-US" sz="1800" i="1" dirty="0" err="1" smtClean="0"/>
                <a:t>cn</a:t>
              </a:r>
              <a:r>
                <a:rPr lang="en-US" sz="1600" dirty="0" smtClean="0">
                  <a:solidFill>
                    <a:schemeClr val="tx1"/>
                  </a:solidFill>
                  <a:latin typeface="Arial Rounded MT Bold" pitchFamily="34" charset="0"/>
                </a:rPr>
                <a:t>/2</a:t>
              </a:r>
              <a:r>
                <a:rPr lang="en-US" sz="1600" baseline="30000" dirty="0" smtClean="0">
                  <a:solidFill>
                    <a:schemeClr val="tx1"/>
                  </a:solidFill>
                  <a:latin typeface="Arial Rounded MT Bold" pitchFamily="34" charset="0"/>
                </a:rPr>
                <a:t>3</a:t>
              </a:r>
              <a:endParaRPr lang="en-US" sz="1600" dirty="0">
                <a:solidFill>
                  <a:schemeClr val="tx1"/>
                </a:solidFill>
                <a:latin typeface="Arial Rounded MT Bold" pitchFamily="34" charset="0"/>
              </a:endParaRPr>
            </a:p>
          </p:txBody>
        </p:sp>
        <p:sp>
          <p:nvSpPr>
            <p:cNvPr id="42011" name="Line 24"/>
            <p:cNvSpPr>
              <a:spLocks noChangeShapeType="1"/>
            </p:cNvSpPr>
            <p:nvPr/>
          </p:nvSpPr>
          <p:spPr bwMode="auto">
            <a:xfrm flipH="1">
              <a:off x="1775" y="864"/>
              <a:ext cx="881"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2" name="Line 25"/>
            <p:cNvSpPr>
              <a:spLocks noChangeShapeType="1"/>
            </p:cNvSpPr>
            <p:nvPr/>
          </p:nvSpPr>
          <p:spPr bwMode="auto">
            <a:xfrm>
              <a:off x="2851" y="864"/>
              <a:ext cx="97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2013" name="Group 26"/>
            <p:cNvGrpSpPr>
              <a:grpSpLocks/>
            </p:cNvGrpSpPr>
            <p:nvPr/>
          </p:nvGrpSpPr>
          <p:grpSpPr bwMode="auto">
            <a:xfrm>
              <a:off x="1188" y="1440"/>
              <a:ext cx="979" cy="288"/>
              <a:chOff x="1152" y="1968"/>
              <a:chExt cx="960" cy="288"/>
            </a:xfrm>
          </p:grpSpPr>
          <p:sp>
            <p:nvSpPr>
              <p:cNvPr id="42051" name="Line 27"/>
              <p:cNvSpPr>
                <a:spLocks noChangeShapeType="1"/>
              </p:cNvSpPr>
              <p:nvPr/>
            </p:nvSpPr>
            <p:spPr bwMode="auto">
              <a:xfrm flipH="1">
                <a:off x="1152" y="1968"/>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2" name="Line 28"/>
              <p:cNvSpPr>
                <a:spLocks noChangeShapeType="1"/>
              </p:cNvSpPr>
              <p:nvPr/>
            </p:nvSpPr>
            <p:spPr bwMode="auto">
              <a:xfrm>
                <a:off x="1584" y="1968"/>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4" name="Group 29"/>
            <p:cNvGrpSpPr>
              <a:grpSpLocks/>
            </p:cNvGrpSpPr>
            <p:nvPr/>
          </p:nvGrpSpPr>
          <p:grpSpPr bwMode="auto">
            <a:xfrm>
              <a:off x="3388" y="1392"/>
              <a:ext cx="979" cy="288"/>
              <a:chOff x="3312" y="1920"/>
              <a:chExt cx="960" cy="288"/>
            </a:xfrm>
          </p:grpSpPr>
          <p:sp>
            <p:nvSpPr>
              <p:cNvPr id="42049" name="Line 30"/>
              <p:cNvSpPr>
                <a:spLocks noChangeShapeType="1"/>
              </p:cNvSpPr>
              <p:nvPr/>
            </p:nvSpPr>
            <p:spPr bwMode="auto">
              <a:xfrm flipH="1">
                <a:off x="3312" y="1920"/>
                <a:ext cx="432"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50" name="Line 31"/>
              <p:cNvSpPr>
                <a:spLocks noChangeShapeType="1"/>
              </p:cNvSpPr>
              <p:nvPr/>
            </p:nvSpPr>
            <p:spPr bwMode="auto">
              <a:xfrm>
                <a:off x="3744" y="1920"/>
                <a:ext cx="52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5" name="Group 32"/>
            <p:cNvGrpSpPr>
              <a:grpSpLocks/>
            </p:cNvGrpSpPr>
            <p:nvPr/>
          </p:nvGrpSpPr>
          <p:grpSpPr bwMode="auto">
            <a:xfrm>
              <a:off x="748" y="1968"/>
              <a:ext cx="587" cy="288"/>
              <a:chOff x="720" y="2496"/>
              <a:chExt cx="576" cy="288"/>
            </a:xfrm>
          </p:grpSpPr>
          <p:sp>
            <p:nvSpPr>
              <p:cNvPr id="42047" name="Line 33"/>
              <p:cNvSpPr>
                <a:spLocks noChangeShapeType="1"/>
              </p:cNvSpPr>
              <p:nvPr/>
            </p:nvSpPr>
            <p:spPr bwMode="auto">
              <a:xfrm flipH="1">
                <a:off x="720"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8" name="Line 34"/>
              <p:cNvSpPr>
                <a:spLocks noChangeShapeType="1"/>
              </p:cNvSpPr>
              <p:nvPr/>
            </p:nvSpPr>
            <p:spPr bwMode="auto">
              <a:xfrm>
                <a:off x="100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6" name="Group 35"/>
            <p:cNvGrpSpPr>
              <a:grpSpLocks/>
            </p:cNvGrpSpPr>
            <p:nvPr/>
          </p:nvGrpSpPr>
          <p:grpSpPr bwMode="auto">
            <a:xfrm>
              <a:off x="2020" y="1968"/>
              <a:ext cx="587" cy="288"/>
              <a:chOff x="1968" y="2496"/>
              <a:chExt cx="576" cy="288"/>
            </a:xfrm>
          </p:grpSpPr>
          <p:sp>
            <p:nvSpPr>
              <p:cNvPr id="42045" name="Line 36"/>
              <p:cNvSpPr>
                <a:spLocks noChangeShapeType="1"/>
              </p:cNvSpPr>
              <p:nvPr/>
            </p:nvSpPr>
            <p:spPr bwMode="auto">
              <a:xfrm flipH="1">
                <a:off x="1968"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6" name="Line 37"/>
              <p:cNvSpPr>
                <a:spLocks noChangeShapeType="1"/>
              </p:cNvSpPr>
              <p:nvPr/>
            </p:nvSpPr>
            <p:spPr bwMode="auto">
              <a:xfrm>
                <a:off x="2256"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7" name="Group 38"/>
            <p:cNvGrpSpPr>
              <a:grpSpLocks/>
            </p:cNvGrpSpPr>
            <p:nvPr/>
          </p:nvGrpSpPr>
          <p:grpSpPr bwMode="auto">
            <a:xfrm>
              <a:off x="3095" y="1968"/>
              <a:ext cx="587" cy="288"/>
              <a:chOff x="3024" y="2496"/>
              <a:chExt cx="576" cy="288"/>
            </a:xfrm>
          </p:grpSpPr>
          <p:sp>
            <p:nvSpPr>
              <p:cNvPr id="42043" name="Line 39"/>
              <p:cNvSpPr>
                <a:spLocks noChangeShapeType="1"/>
              </p:cNvSpPr>
              <p:nvPr/>
            </p:nvSpPr>
            <p:spPr bwMode="auto">
              <a:xfrm flipH="1">
                <a:off x="302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4" name="Line 40"/>
              <p:cNvSpPr>
                <a:spLocks noChangeShapeType="1"/>
              </p:cNvSpPr>
              <p:nvPr/>
            </p:nvSpPr>
            <p:spPr bwMode="auto">
              <a:xfrm>
                <a:off x="331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18" name="Group 41"/>
            <p:cNvGrpSpPr>
              <a:grpSpLocks/>
            </p:cNvGrpSpPr>
            <p:nvPr/>
          </p:nvGrpSpPr>
          <p:grpSpPr bwMode="auto">
            <a:xfrm>
              <a:off x="4073" y="1968"/>
              <a:ext cx="587" cy="288"/>
              <a:chOff x="3984" y="2496"/>
              <a:chExt cx="576" cy="288"/>
            </a:xfrm>
          </p:grpSpPr>
          <p:sp>
            <p:nvSpPr>
              <p:cNvPr id="42041" name="Line 42"/>
              <p:cNvSpPr>
                <a:spLocks noChangeShapeType="1"/>
              </p:cNvSpPr>
              <p:nvPr/>
            </p:nvSpPr>
            <p:spPr bwMode="auto">
              <a:xfrm flipH="1">
                <a:off x="3984"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42" name="Line 43"/>
              <p:cNvSpPr>
                <a:spLocks noChangeShapeType="1"/>
              </p:cNvSpPr>
              <p:nvPr/>
            </p:nvSpPr>
            <p:spPr bwMode="auto">
              <a:xfrm>
                <a:off x="4272" y="2496"/>
                <a:ext cx="28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19" name="Line 44"/>
            <p:cNvSpPr>
              <a:spLocks noChangeShapeType="1"/>
            </p:cNvSpPr>
            <p:nvPr/>
          </p:nvSpPr>
          <p:spPr bwMode="auto">
            <a:xfrm>
              <a:off x="3388" y="768"/>
              <a:ext cx="161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0" name="Line 45"/>
            <p:cNvSpPr>
              <a:spLocks noChangeShapeType="1"/>
            </p:cNvSpPr>
            <p:nvPr/>
          </p:nvSpPr>
          <p:spPr bwMode="auto">
            <a:xfrm flipV="1">
              <a:off x="4220" y="1278"/>
              <a:ext cx="828" cy="18"/>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1" name="Line 46"/>
            <p:cNvSpPr>
              <a:spLocks noChangeShapeType="1"/>
            </p:cNvSpPr>
            <p:nvPr/>
          </p:nvSpPr>
          <p:spPr bwMode="auto">
            <a:xfrm flipV="1">
              <a:off x="4660" y="1824"/>
              <a:ext cx="395"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2" name="Line 47"/>
            <p:cNvSpPr>
              <a:spLocks noChangeShapeType="1"/>
            </p:cNvSpPr>
            <p:nvPr/>
          </p:nvSpPr>
          <p:spPr bwMode="auto">
            <a:xfrm>
              <a:off x="4911" y="2352"/>
              <a:ext cx="244" cy="0"/>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023" name="Line 48"/>
            <p:cNvSpPr>
              <a:spLocks noChangeShapeType="1"/>
            </p:cNvSpPr>
            <p:nvPr/>
          </p:nvSpPr>
          <p:spPr bwMode="auto">
            <a:xfrm>
              <a:off x="748"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4" name="Line 49"/>
            <p:cNvSpPr>
              <a:spLocks noChangeShapeType="1"/>
            </p:cNvSpPr>
            <p:nvPr/>
          </p:nvSpPr>
          <p:spPr bwMode="auto">
            <a:xfrm flipH="1">
              <a:off x="1237"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5" name="Line 50"/>
            <p:cNvSpPr>
              <a:spLocks noChangeShapeType="1"/>
            </p:cNvSpPr>
            <p:nvPr/>
          </p:nvSpPr>
          <p:spPr bwMode="auto">
            <a:xfrm>
              <a:off x="1335"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6" name="Line 51"/>
            <p:cNvSpPr>
              <a:spLocks noChangeShapeType="1"/>
            </p:cNvSpPr>
            <p:nvPr/>
          </p:nvSpPr>
          <p:spPr bwMode="auto">
            <a:xfrm flipH="1">
              <a:off x="1824"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7" name="Line 52"/>
            <p:cNvSpPr>
              <a:spLocks noChangeShapeType="1"/>
            </p:cNvSpPr>
            <p:nvPr/>
          </p:nvSpPr>
          <p:spPr bwMode="auto">
            <a:xfrm>
              <a:off x="1922"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8" name="Line 53"/>
            <p:cNvSpPr>
              <a:spLocks noChangeShapeType="1"/>
            </p:cNvSpPr>
            <p:nvPr/>
          </p:nvSpPr>
          <p:spPr bwMode="auto">
            <a:xfrm flipH="1">
              <a:off x="2411"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9" name="Line 54"/>
            <p:cNvSpPr>
              <a:spLocks noChangeShapeType="1"/>
            </p:cNvSpPr>
            <p:nvPr/>
          </p:nvSpPr>
          <p:spPr bwMode="auto">
            <a:xfrm>
              <a:off x="2509"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0" name="Line 55"/>
            <p:cNvSpPr>
              <a:spLocks noChangeShapeType="1"/>
            </p:cNvSpPr>
            <p:nvPr/>
          </p:nvSpPr>
          <p:spPr bwMode="auto">
            <a:xfrm flipH="1">
              <a:off x="2948"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1" name="Line 56"/>
            <p:cNvSpPr>
              <a:spLocks noChangeShapeType="1"/>
            </p:cNvSpPr>
            <p:nvPr/>
          </p:nvSpPr>
          <p:spPr bwMode="auto">
            <a:xfrm>
              <a:off x="3046"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2" name="Line 57"/>
            <p:cNvSpPr>
              <a:spLocks noChangeShapeType="1"/>
            </p:cNvSpPr>
            <p:nvPr/>
          </p:nvSpPr>
          <p:spPr bwMode="auto">
            <a:xfrm flipH="1">
              <a:off x="353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3" name="Line 58"/>
            <p:cNvSpPr>
              <a:spLocks noChangeShapeType="1"/>
            </p:cNvSpPr>
            <p:nvPr/>
          </p:nvSpPr>
          <p:spPr bwMode="auto">
            <a:xfrm>
              <a:off x="363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4" name="Line 59"/>
            <p:cNvSpPr>
              <a:spLocks noChangeShapeType="1"/>
            </p:cNvSpPr>
            <p:nvPr/>
          </p:nvSpPr>
          <p:spPr bwMode="auto">
            <a:xfrm flipH="1">
              <a:off x="3975"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5" name="Line 60"/>
            <p:cNvSpPr>
              <a:spLocks noChangeShapeType="1"/>
            </p:cNvSpPr>
            <p:nvPr/>
          </p:nvSpPr>
          <p:spPr bwMode="auto">
            <a:xfrm>
              <a:off x="4073"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6" name="Line 61"/>
            <p:cNvSpPr>
              <a:spLocks noChangeShapeType="1"/>
            </p:cNvSpPr>
            <p:nvPr/>
          </p:nvSpPr>
          <p:spPr bwMode="auto">
            <a:xfrm flipH="1">
              <a:off x="4513" y="2496"/>
              <a:ext cx="98"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7" name="Line 62"/>
            <p:cNvSpPr>
              <a:spLocks noChangeShapeType="1"/>
            </p:cNvSpPr>
            <p:nvPr/>
          </p:nvSpPr>
          <p:spPr bwMode="auto">
            <a:xfrm>
              <a:off x="4611" y="2496"/>
              <a:ext cx="147" cy="33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8" name="Rectangle 63"/>
            <p:cNvSpPr>
              <a:spLocks noChangeArrowheads="1"/>
            </p:cNvSpPr>
            <p:nvPr/>
          </p:nvSpPr>
          <p:spPr bwMode="auto">
            <a:xfrm>
              <a:off x="357" y="2870"/>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t> </a:t>
              </a:r>
              <a:r>
                <a:rPr lang="en-US" sz="1800" dirty="0" smtClean="0"/>
                <a:t> </a:t>
              </a:r>
              <a:r>
                <a:rPr lang="en-US" sz="1800" i="1" dirty="0" smtClean="0"/>
                <a:t>c</a:t>
              </a:r>
              <a:endParaRPr lang="en-US" sz="1800" i="1" dirty="0">
                <a:solidFill>
                  <a:schemeClr val="tx1"/>
                </a:solidFill>
                <a:latin typeface="Arial Rounded MT Bold" pitchFamily="34" charset="0"/>
              </a:endParaRPr>
            </a:p>
          </p:txBody>
        </p:sp>
        <p:sp>
          <p:nvSpPr>
            <p:cNvPr id="42039" name="Rectangle 64"/>
            <p:cNvSpPr>
              <a:spLocks noChangeArrowheads="1"/>
            </p:cNvSpPr>
            <p:nvPr/>
          </p:nvSpPr>
          <p:spPr bwMode="auto">
            <a:xfrm>
              <a:off x="4653" y="2832"/>
              <a:ext cx="1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i="1" dirty="0"/>
                <a:t>c</a:t>
              </a:r>
            </a:p>
          </p:txBody>
        </p:sp>
        <p:sp>
          <p:nvSpPr>
            <p:cNvPr id="42040" name="Line 65"/>
            <p:cNvSpPr>
              <a:spLocks noChangeShapeType="1"/>
            </p:cNvSpPr>
            <p:nvPr/>
          </p:nvSpPr>
          <p:spPr bwMode="auto">
            <a:xfrm>
              <a:off x="895" y="3024"/>
              <a:ext cx="361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1993" name="Line 66"/>
          <p:cNvSpPr>
            <a:spLocks noChangeShapeType="1"/>
          </p:cNvSpPr>
          <p:nvPr/>
        </p:nvSpPr>
        <p:spPr bwMode="auto">
          <a:xfrm flipV="1">
            <a:off x="7461250" y="5410199"/>
            <a:ext cx="234950" cy="15875"/>
          </a:xfrm>
          <a:prstGeom prst="line">
            <a:avLst/>
          </a:prstGeom>
          <a:noFill/>
          <a:ln w="127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994" name="Rectangle 67"/>
          <p:cNvSpPr>
            <a:spLocks noChangeArrowheads="1"/>
          </p:cNvSpPr>
          <p:nvPr/>
        </p:nvSpPr>
        <p:spPr bwMode="auto">
          <a:xfrm>
            <a:off x="7696200" y="5181600"/>
            <a:ext cx="13716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i="1" dirty="0">
                <a:solidFill>
                  <a:schemeClr val="tx1"/>
                </a:solidFill>
                <a:latin typeface="Times New Roman" pitchFamily="18" charset="0"/>
              </a:rPr>
              <a:t>k</a:t>
            </a:r>
            <a:r>
              <a:rPr lang="en-US" sz="2000" b="1" dirty="0">
                <a:solidFill>
                  <a:schemeClr val="tx1"/>
                </a:solidFill>
                <a:latin typeface="Symbol" pitchFamily="18" charset="2"/>
              </a:rPr>
              <a:t>  2</a:t>
            </a:r>
            <a:r>
              <a:rPr lang="en-US" sz="2000" b="1" i="1" baseline="30000" dirty="0">
                <a:solidFill>
                  <a:schemeClr val="tx1"/>
                </a:solidFill>
                <a:latin typeface="Times New Roman" pitchFamily="18" charset="0"/>
              </a:rPr>
              <a:t>k</a:t>
            </a:r>
            <a:r>
              <a:rPr lang="en-US" sz="2000" b="1" dirty="0">
                <a:solidFill>
                  <a:schemeClr val="tx1"/>
                </a:solidFill>
                <a:latin typeface="Symbol" pitchFamily="18" charset="2"/>
              </a:rPr>
              <a:t>  </a:t>
            </a:r>
            <a:r>
              <a:rPr lang="en-US" sz="2000" b="1" dirty="0" smtClean="0">
                <a:solidFill>
                  <a:schemeClr val="tx1"/>
                </a:solidFill>
                <a:latin typeface="Symbol" pitchFamily="18" charset="2"/>
              </a:rPr>
              <a:t> </a:t>
            </a:r>
            <a:r>
              <a:rPr lang="en-US" dirty="0">
                <a:latin typeface="Symbol" pitchFamily="18" charset="2"/>
              </a:rPr>
              <a:t> </a:t>
            </a:r>
            <a:r>
              <a:rPr lang="en-US" i="1" dirty="0" err="1" smtClean="0"/>
              <a:t>cn</a:t>
            </a:r>
            <a:endParaRPr lang="en-US" sz="2000" dirty="0">
              <a:solidFill>
                <a:schemeClr val="tx1"/>
              </a:solidFill>
            </a:endParaRPr>
          </a:p>
        </p:txBody>
      </p:sp>
      <p:sp>
        <p:nvSpPr>
          <p:cNvPr id="41995" name="Text Box 68"/>
          <p:cNvSpPr txBox="1">
            <a:spLocks noChangeArrowheads="1"/>
          </p:cNvSpPr>
          <p:nvPr/>
        </p:nvSpPr>
        <p:spPr bwMode="auto">
          <a:xfrm>
            <a:off x="7467600" y="135572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d  </a:t>
            </a:r>
            <a:r>
              <a:rPr lang="en-US" sz="2400" i="1">
                <a:solidFill>
                  <a:schemeClr val="tx1"/>
                </a:solidFill>
                <a:latin typeface="Times New Roman" pitchFamily="18" charset="0"/>
              </a:rPr>
              <a:t>n</a:t>
            </a:r>
            <a:r>
              <a:rPr lang="en-US" sz="2400">
                <a:solidFill>
                  <a:schemeClr val="tx1"/>
                </a:solidFill>
                <a:latin typeface="Times New Roman" pitchFamily="18" charset="0"/>
              </a:rPr>
              <a:t>d  </a:t>
            </a:r>
            <a:r>
              <a:rPr lang="en-US" sz="2400" i="1">
                <a:solidFill>
                  <a:schemeClr val="tx1"/>
                </a:solidFill>
                <a:latin typeface="Times New Roman" pitchFamily="18" charset="0"/>
              </a:rPr>
              <a:t>T</a:t>
            </a:r>
            <a:r>
              <a:rPr lang="en-US" sz="2400">
                <a:solidFill>
                  <a:schemeClr val="tx1"/>
                </a:solidFill>
                <a:latin typeface="Times New Roman" pitchFamily="18" charset="0"/>
              </a:rPr>
              <a:t>(</a:t>
            </a:r>
            <a:r>
              <a:rPr lang="en-US" sz="2400" i="1">
                <a:solidFill>
                  <a:schemeClr val="tx1"/>
                </a:solidFill>
                <a:latin typeface="Times New Roman" pitchFamily="18" charset="0"/>
              </a:rPr>
              <a:t>n</a:t>
            </a:r>
            <a:r>
              <a:rPr lang="en-US" sz="2400">
                <a:solidFill>
                  <a:schemeClr val="tx1"/>
                </a:solidFill>
                <a:latin typeface="Times New Roman" pitchFamily="18" charset="0"/>
              </a:rPr>
              <a:t>)     </a:t>
            </a:r>
          </a:p>
        </p:txBody>
      </p:sp>
      <p:sp>
        <p:nvSpPr>
          <p:cNvPr id="69" name="Line 49"/>
          <p:cNvSpPr>
            <a:spLocks noChangeShapeType="1"/>
          </p:cNvSpPr>
          <p:nvPr/>
        </p:nvSpPr>
        <p:spPr bwMode="auto">
          <a:xfrm flipH="1">
            <a:off x="399256" y="4626665"/>
            <a:ext cx="155575" cy="5334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46311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304800" y="1524000"/>
            <a:ext cx="8534400" cy="5105400"/>
          </a:xfrm>
        </p:spPr>
        <p:txBody>
          <a:bodyPr/>
          <a:lstStyle/>
          <a:p>
            <a:pPr>
              <a:lnSpc>
                <a:spcPct val="90000"/>
              </a:lnSpc>
            </a:pPr>
            <a:r>
              <a:rPr lang="zh-CN" altLang="en-US" sz="4000" b="1" dirty="0" smtClean="0"/>
              <a:t>方法</a:t>
            </a:r>
            <a:endParaRPr lang="en-US" altLang="zh-CN" sz="4000" b="1" dirty="0" smtClean="0"/>
          </a:p>
          <a:p>
            <a:pPr lvl="1">
              <a:lnSpc>
                <a:spcPct val="90000"/>
              </a:lnSpc>
            </a:pPr>
            <a:r>
              <a:rPr lang="zh-CN" altLang="en-US" sz="3200" b="1" dirty="0" smtClean="0"/>
              <a:t>分治策略</a:t>
            </a:r>
            <a:endParaRPr lang="en-US" altLang="zh-CN" sz="3200" b="1" dirty="0" smtClean="0"/>
          </a:p>
          <a:p>
            <a:pPr lvl="1">
              <a:lnSpc>
                <a:spcPct val="90000"/>
              </a:lnSpc>
            </a:pPr>
            <a:r>
              <a:rPr lang="zh-CN" altLang="en-US" sz="3200" b="1" dirty="0" smtClean="0"/>
              <a:t>分</a:t>
            </a:r>
            <a:r>
              <a:rPr lang="zh-CN" altLang="en-US" sz="3200" b="1" dirty="0"/>
              <a:t>治法效率</a:t>
            </a:r>
            <a:r>
              <a:rPr lang="zh-CN" altLang="en-US" sz="3200" b="1" dirty="0" smtClean="0"/>
              <a:t>分析</a:t>
            </a:r>
            <a:r>
              <a:rPr lang="en-US" altLang="zh-CN" sz="3200" b="1" dirty="0" smtClean="0"/>
              <a:t>——</a:t>
            </a:r>
            <a:r>
              <a:rPr lang="zh-CN" altLang="en-US" sz="3200" b="1" dirty="0" smtClean="0"/>
              <a:t>迭代法（递归树法）</a:t>
            </a:r>
            <a:endParaRPr lang="en-US" altLang="zh-CN" sz="3200" b="1" dirty="0" smtClean="0"/>
          </a:p>
          <a:p>
            <a:pPr lvl="1">
              <a:lnSpc>
                <a:spcPct val="90000"/>
              </a:lnSpc>
            </a:pPr>
            <a:r>
              <a:rPr lang="zh-CN" altLang="en-US" sz="3200" b="1" dirty="0"/>
              <a:t>分治法效率分析</a:t>
            </a:r>
            <a:r>
              <a:rPr lang="en-US" altLang="zh-CN" sz="3200" b="1" dirty="0"/>
              <a:t>——</a:t>
            </a:r>
            <a:r>
              <a:rPr lang="zh-CN" altLang="en-US" sz="3200" b="1" dirty="0" smtClean="0"/>
              <a:t>主定理方法</a:t>
            </a:r>
            <a:endParaRPr lang="en-US" altLang="zh-CN" sz="3200" b="1" dirty="0" smtClean="0"/>
          </a:p>
          <a:p>
            <a:pPr>
              <a:lnSpc>
                <a:spcPct val="90000"/>
              </a:lnSpc>
            </a:pPr>
            <a:r>
              <a:rPr lang="zh-CN" altLang="en-US" sz="4000" b="1" dirty="0"/>
              <a:t>问题</a:t>
            </a:r>
            <a:endParaRPr lang="en-US" altLang="zh-CN" sz="4000" b="1" dirty="0" smtClean="0"/>
          </a:p>
          <a:p>
            <a:pPr lvl="1">
              <a:lnSpc>
                <a:spcPct val="90000"/>
              </a:lnSpc>
            </a:pPr>
            <a:r>
              <a:rPr lang="zh-CN" altLang="en-US" sz="3200" b="1" dirty="0" smtClean="0"/>
              <a:t>最近</a:t>
            </a:r>
            <a:r>
              <a:rPr lang="zh-CN" altLang="en-US" sz="3200" b="1" dirty="0"/>
              <a:t>点对问题</a:t>
            </a:r>
            <a:endParaRPr lang="en-US" altLang="zh-CN" sz="3200" b="1" dirty="0"/>
          </a:p>
          <a:p>
            <a:pPr lvl="1">
              <a:lnSpc>
                <a:spcPct val="90000"/>
              </a:lnSpc>
            </a:pPr>
            <a:r>
              <a:rPr lang="zh-CN" altLang="en-US" sz="3200" b="1" dirty="0" smtClean="0"/>
              <a:t>凸包问题</a:t>
            </a:r>
            <a:endParaRPr lang="en-US" altLang="zh-CN" sz="3200" b="1" dirty="0" smtClean="0"/>
          </a:p>
          <a:p>
            <a:pPr lvl="1">
              <a:lnSpc>
                <a:spcPct val="90000"/>
              </a:lnSpc>
            </a:pPr>
            <a:r>
              <a:rPr lang="zh-CN" altLang="en-US" sz="3200" b="1" dirty="0" smtClean="0"/>
              <a:t>最大</a:t>
            </a:r>
            <a:r>
              <a:rPr lang="zh-CN" altLang="en-US" sz="3200" b="1" dirty="0"/>
              <a:t>子数组</a:t>
            </a:r>
            <a:r>
              <a:rPr lang="zh-CN" altLang="en-US" sz="3200" b="1" dirty="0" smtClean="0"/>
              <a:t>问题</a:t>
            </a:r>
            <a:endParaRPr lang="en-US" altLang="zh-CN" sz="3200" b="1" dirty="0" smtClean="0"/>
          </a:p>
          <a:p>
            <a:pPr lvl="1">
              <a:lnSpc>
                <a:spcPct val="90000"/>
              </a:lnSpc>
            </a:pPr>
            <a:r>
              <a:rPr lang="zh-CN" altLang="en-US" sz="3200" b="1" dirty="0"/>
              <a:t>矩阵乘法的</a:t>
            </a:r>
            <a:r>
              <a:rPr lang="en-US" sz="3200" b="1" dirty="0"/>
              <a:t>Strassen</a:t>
            </a:r>
            <a:r>
              <a:rPr lang="zh-CN" altLang="en-US" sz="3200" b="1" dirty="0"/>
              <a:t>算法</a:t>
            </a:r>
            <a:endParaRPr lang="en-US" sz="3200" b="1" dirty="0" smtClean="0"/>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主要内容</a:t>
            </a:r>
            <a:endParaRPr lang="en-US" sz="3600" b="1" dirty="0">
              <a:solidFill>
                <a:srgbClr val="0000CC"/>
              </a:solidFill>
            </a:endParaRPr>
          </a:p>
        </p:txBody>
      </p:sp>
    </p:spTree>
    <p:extLst>
      <p:ext uri="{BB962C8B-B14F-4D97-AF65-F5344CB8AC3E}">
        <p14:creationId xmlns:p14="http://schemas.microsoft.com/office/powerpoint/2010/main" val="2556857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09600" y="304800"/>
            <a:ext cx="7772400" cy="914400"/>
          </a:xfrm>
          <a:noFill/>
        </p:spPr>
        <p:txBody>
          <a:bodyPr lIns="92075" tIns="46038" rIns="92075" bIns="46038"/>
          <a:lstStyle/>
          <a:p>
            <a:r>
              <a:rPr lang="zh-CN" altLang="en-US" sz="3600" b="1" dirty="0">
                <a:solidFill>
                  <a:srgbClr val="0000CC"/>
                </a:solidFill>
              </a:rPr>
              <a:t>举</a:t>
            </a:r>
            <a:r>
              <a:rPr lang="zh-CN" altLang="en-US" sz="3600" b="1" dirty="0" smtClean="0">
                <a:solidFill>
                  <a:srgbClr val="0000CC"/>
                </a:solidFill>
              </a:rPr>
              <a:t>例</a:t>
            </a:r>
            <a:r>
              <a:rPr lang="en-US" sz="3600" b="1" dirty="0" smtClean="0">
                <a:solidFill>
                  <a:srgbClr val="0000CC"/>
                </a:solidFill>
              </a:rPr>
              <a:t>: </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 = 2</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/2) </a:t>
            </a:r>
            <a:r>
              <a:rPr lang="en-US" sz="3600" b="1" i="1" dirty="0" smtClean="0">
                <a:solidFill>
                  <a:srgbClr val="0000CC"/>
                </a:solidFill>
              </a:rPr>
              <a:t>+ n</a:t>
            </a:r>
            <a:r>
              <a:rPr lang="en-US" sz="3600" b="1" baseline="30000" dirty="0" smtClean="0">
                <a:solidFill>
                  <a:srgbClr val="0000CC"/>
                </a:solidFill>
              </a:rPr>
              <a:t>2</a:t>
            </a:r>
          </a:p>
        </p:txBody>
      </p:sp>
      <p:grpSp>
        <p:nvGrpSpPr>
          <p:cNvPr id="22" name="Group 21"/>
          <p:cNvGrpSpPr/>
          <p:nvPr/>
        </p:nvGrpSpPr>
        <p:grpSpPr>
          <a:xfrm>
            <a:off x="3298825" y="1371600"/>
            <a:ext cx="4257964" cy="1605307"/>
            <a:chOff x="3298825" y="1371600"/>
            <a:chExt cx="4257964" cy="1605307"/>
          </a:xfrm>
        </p:grpSpPr>
        <p:sp>
          <p:nvSpPr>
            <p:cNvPr id="5124" name="Line 3"/>
            <p:cNvSpPr>
              <a:spLocks noChangeShapeType="1"/>
            </p:cNvSpPr>
            <p:nvPr/>
          </p:nvSpPr>
          <p:spPr bwMode="auto">
            <a:xfrm>
              <a:off x="5676900" y="1814513"/>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5125" name="Line 4"/>
            <p:cNvSpPr>
              <a:spLocks noChangeShapeType="1"/>
            </p:cNvSpPr>
            <p:nvPr/>
          </p:nvSpPr>
          <p:spPr bwMode="auto">
            <a:xfrm flipH="1">
              <a:off x="3924300" y="1814513"/>
              <a:ext cx="1295400" cy="762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5126" name="Rectangle 5"/>
            <p:cNvSpPr>
              <a:spLocks noChangeArrowheads="1"/>
            </p:cNvSpPr>
            <p:nvPr/>
          </p:nvSpPr>
          <p:spPr bwMode="auto">
            <a:xfrm>
              <a:off x="5280025" y="1371600"/>
              <a:ext cx="61395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5127" name="Rectangle 6"/>
            <p:cNvSpPr>
              <a:spLocks noChangeArrowheads="1"/>
            </p:cNvSpPr>
            <p:nvPr/>
          </p:nvSpPr>
          <p:spPr bwMode="auto">
            <a:xfrm>
              <a:off x="3298825" y="2514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cs typeface="Arial" charset="0"/>
                </a:rPr>
                <a:t>c</a:t>
              </a:r>
              <a:r>
                <a:rPr lang="en-US" sz="2400" b="1" dirty="0" smtClean="0">
                  <a:solidFill>
                    <a:schemeClr val="tx1"/>
                  </a:solidFill>
                  <a:cs typeface="Arial" charset="0"/>
                </a:rPr>
                <a:t>(</a:t>
              </a:r>
              <a:r>
                <a:rPr lang="en-US" sz="2400" b="1" i="1" dirty="0" smtClean="0">
                  <a:solidFill>
                    <a:schemeClr val="tx1"/>
                  </a:solidFill>
                  <a:cs typeface="Arial" charset="0"/>
                </a:rPr>
                <a:t>n</a:t>
              </a:r>
              <a:r>
                <a:rPr lang="en-US" sz="2400" b="1" dirty="0" smtClean="0">
                  <a:solidFill>
                    <a:schemeClr val="tx1"/>
                  </a:solidFill>
                  <a:cs typeface="Arial" charset="0"/>
                </a:rPr>
                <a:t>/2</a:t>
              </a:r>
              <a:r>
                <a:rPr lang="en-US" sz="2400" b="1" dirty="0">
                  <a:solidFill>
                    <a:schemeClr val="tx1"/>
                  </a:solidFill>
                  <a:cs typeface="Arial" charset="0"/>
                </a:rPr>
                <a:t>)</a:t>
              </a:r>
              <a:r>
                <a:rPr lang="en-US" sz="2400" dirty="0">
                  <a:solidFill>
                    <a:schemeClr val="tx1"/>
                  </a:solidFill>
                  <a:latin typeface="Times New Roman" pitchFamily="18" charset="0"/>
                </a:rPr>
                <a:t> </a:t>
              </a:r>
            </a:p>
          </p:txBody>
        </p:sp>
        <p:sp>
          <p:nvSpPr>
            <p:cNvPr id="5128" name="Rectangle 7"/>
            <p:cNvSpPr>
              <a:spLocks noChangeArrowheads="1"/>
            </p:cNvSpPr>
            <p:nvPr/>
          </p:nvSpPr>
          <p:spPr bwMode="auto">
            <a:xfrm>
              <a:off x="6542088" y="2514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cs typeface="Arial" charset="0"/>
                </a:rPr>
                <a:t>c</a:t>
              </a:r>
              <a:r>
                <a:rPr lang="en-US" sz="2400" b="1" dirty="0" smtClean="0">
                  <a:solidFill>
                    <a:schemeClr val="tx1"/>
                  </a:solidFill>
                  <a:cs typeface="Arial" charset="0"/>
                </a:rPr>
                <a:t>(</a:t>
              </a:r>
              <a:r>
                <a:rPr lang="en-US" sz="2400" b="1" i="1" dirty="0" smtClean="0">
                  <a:solidFill>
                    <a:schemeClr val="tx1"/>
                  </a:solidFill>
                  <a:cs typeface="Arial" charset="0"/>
                </a:rPr>
                <a:t>n</a:t>
              </a:r>
              <a:r>
                <a:rPr lang="en-US" sz="2400" b="1" dirty="0" smtClean="0">
                  <a:solidFill>
                    <a:schemeClr val="tx1"/>
                  </a:solidFill>
                  <a:cs typeface="Arial" charset="0"/>
                </a:rPr>
                <a:t>/2</a:t>
              </a:r>
              <a:r>
                <a:rPr lang="en-US" sz="2400" b="1" dirty="0">
                  <a:solidFill>
                    <a:schemeClr val="tx1"/>
                  </a:solidFill>
                  <a:cs typeface="Arial" charset="0"/>
                </a:rPr>
                <a:t>)</a:t>
              </a:r>
              <a:r>
                <a:rPr lang="en-US" sz="2400" dirty="0">
                  <a:solidFill>
                    <a:schemeClr val="tx1"/>
                  </a:solidFill>
                  <a:latin typeface="Times New Roman" pitchFamily="18" charset="0"/>
                </a:rPr>
                <a:t> </a:t>
              </a:r>
            </a:p>
          </p:txBody>
        </p:sp>
      </p:grpSp>
      <p:sp>
        <p:nvSpPr>
          <p:cNvPr id="2" name="TextBox 1"/>
          <p:cNvSpPr txBox="1"/>
          <p:nvPr/>
        </p:nvSpPr>
        <p:spPr>
          <a:xfrm>
            <a:off x="581262" y="5939135"/>
            <a:ext cx="7572138" cy="461665"/>
          </a:xfrm>
          <a:prstGeom prst="rect">
            <a:avLst/>
          </a:prstGeom>
          <a:noFill/>
        </p:spPr>
        <p:txBody>
          <a:bodyPr wrap="none" rtlCol="0">
            <a:spAutoFit/>
          </a:bodyPr>
          <a:lstStyle/>
          <a:p>
            <a:r>
              <a:rPr lang="en-US" sz="2400" dirty="0" smtClean="0"/>
              <a:t>Let </a:t>
            </a:r>
            <a:r>
              <a:rPr lang="en-US" sz="2400" i="1" dirty="0" smtClean="0"/>
              <a:t>n</a:t>
            </a:r>
            <a:r>
              <a:rPr lang="en-US" sz="2400" dirty="0" smtClean="0"/>
              <a:t> = 2</a:t>
            </a:r>
            <a:r>
              <a:rPr lang="en-US" sz="2400" i="1" baseline="30000" dirty="0" smtClean="0"/>
              <a:t>k</a:t>
            </a:r>
            <a:r>
              <a:rPr lang="en-US" sz="2400" dirty="0" smtClean="0"/>
              <a:t>. Then </a:t>
            </a:r>
            <a:r>
              <a:rPr lang="en-US" sz="2400" i="1" dirty="0" smtClean="0"/>
              <a:t>k</a:t>
            </a:r>
            <a:r>
              <a:rPr lang="en-US" sz="2400" dirty="0" smtClean="0"/>
              <a:t> = </a:t>
            </a:r>
            <a:r>
              <a:rPr lang="en-US" sz="2400" dirty="0" err="1" smtClean="0"/>
              <a:t>lg</a:t>
            </a:r>
            <a:r>
              <a:rPr lang="en-US" sz="2400" dirty="0" smtClean="0"/>
              <a:t> </a:t>
            </a:r>
            <a:r>
              <a:rPr lang="en-US" sz="2400" i="1" dirty="0" smtClean="0"/>
              <a:t>n</a:t>
            </a:r>
            <a:r>
              <a:rPr lang="en-US" sz="2400" dirty="0" smtClean="0"/>
              <a:t> , </a:t>
            </a:r>
            <a:r>
              <a:rPr lang="en-US" sz="2400" i="1" dirty="0" smtClean="0"/>
              <a:t>n</a:t>
            </a:r>
            <a:r>
              <a:rPr lang="en-US" sz="2400" dirty="0" smtClean="0"/>
              <a:t>/2</a:t>
            </a:r>
            <a:r>
              <a:rPr lang="en-US" sz="2400" i="1" baseline="30000" dirty="0" smtClean="0"/>
              <a:t>k</a:t>
            </a:r>
            <a:r>
              <a:rPr lang="en-US" sz="2400" dirty="0" smtClean="0"/>
              <a:t> = 1, </a:t>
            </a:r>
            <a:r>
              <a:rPr lang="en-US" sz="2400" i="1" dirty="0" smtClean="0"/>
              <a:t>c</a:t>
            </a:r>
            <a:r>
              <a:rPr lang="en-US" sz="2400" dirty="0" smtClean="0"/>
              <a:t>(</a:t>
            </a:r>
            <a:r>
              <a:rPr lang="en-US" sz="2400" i="1" dirty="0" smtClean="0"/>
              <a:t>n</a:t>
            </a:r>
            <a:r>
              <a:rPr lang="en-US" sz="2400" dirty="0" smtClean="0"/>
              <a:t>/ </a:t>
            </a:r>
            <a:r>
              <a:rPr lang="en-US" sz="2400" dirty="0"/>
              <a:t>2</a:t>
            </a:r>
            <a:r>
              <a:rPr lang="en-US" sz="2400" i="1" baseline="30000" dirty="0"/>
              <a:t>k</a:t>
            </a:r>
            <a:r>
              <a:rPr lang="en-US" sz="2400" dirty="0" smtClean="0"/>
              <a:t>) = </a:t>
            </a:r>
            <a:r>
              <a:rPr lang="en-US" sz="2400" i="1" dirty="0" smtClean="0"/>
              <a:t>c</a:t>
            </a:r>
            <a:r>
              <a:rPr lang="en-US" sz="2400" dirty="0" smtClean="0"/>
              <a:t>(1) = </a:t>
            </a:r>
            <a:r>
              <a:rPr lang="en-US" sz="2400" dirty="0" smtClean="0">
                <a:sym typeface="Symbol"/>
              </a:rPr>
              <a:t>(1).</a:t>
            </a:r>
            <a:endParaRPr lang="en-US" sz="2400" dirty="0"/>
          </a:p>
        </p:txBody>
      </p:sp>
      <p:grpSp>
        <p:nvGrpSpPr>
          <p:cNvPr id="3" name="Group 2"/>
          <p:cNvGrpSpPr/>
          <p:nvPr/>
        </p:nvGrpSpPr>
        <p:grpSpPr>
          <a:xfrm>
            <a:off x="2651125" y="3124200"/>
            <a:ext cx="5976482" cy="2519707"/>
            <a:chOff x="2651125" y="3124200"/>
            <a:chExt cx="5976482" cy="2519707"/>
          </a:xfrm>
        </p:grpSpPr>
        <p:sp>
          <p:nvSpPr>
            <p:cNvPr id="9" name="Line 3"/>
            <p:cNvSpPr>
              <a:spLocks noChangeShapeType="1"/>
            </p:cNvSpPr>
            <p:nvPr/>
          </p:nvSpPr>
          <p:spPr bwMode="auto">
            <a:xfrm>
              <a:off x="5791200" y="3505200"/>
              <a:ext cx="1295400"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0" name="Line 4"/>
            <p:cNvSpPr>
              <a:spLocks noChangeShapeType="1"/>
            </p:cNvSpPr>
            <p:nvPr/>
          </p:nvSpPr>
          <p:spPr bwMode="auto">
            <a:xfrm flipH="1">
              <a:off x="4175124" y="3505200"/>
              <a:ext cx="1158875" cy="685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1" name="Line 5"/>
            <p:cNvSpPr>
              <a:spLocks noChangeShapeType="1"/>
            </p:cNvSpPr>
            <p:nvPr/>
          </p:nvSpPr>
          <p:spPr bwMode="auto">
            <a:xfrm>
              <a:off x="4200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2" name="Line 6"/>
            <p:cNvSpPr>
              <a:spLocks noChangeShapeType="1"/>
            </p:cNvSpPr>
            <p:nvPr/>
          </p:nvSpPr>
          <p:spPr bwMode="auto">
            <a:xfrm flipH="1">
              <a:off x="3133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3" name="Line 7"/>
            <p:cNvSpPr>
              <a:spLocks noChangeShapeType="1"/>
            </p:cNvSpPr>
            <p:nvPr/>
          </p:nvSpPr>
          <p:spPr bwMode="auto">
            <a:xfrm>
              <a:off x="7629525" y="47244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4" name="Line 8"/>
            <p:cNvSpPr>
              <a:spLocks noChangeShapeType="1"/>
            </p:cNvSpPr>
            <p:nvPr/>
          </p:nvSpPr>
          <p:spPr bwMode="auto">
            <a:xfrm flipH="1">
              <a:off x="6562725" y="47244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15" name="Rectangle 9"/>
            <p:cNvSpPr>
              <a:spLocks noChangeArrowheads="1"/>
            </p:cNvSpPr>
            <p:nvPr/>
          </p:nvSpPr>
          <p:spPr bwMode="auto">
            <a:xfrm>
              <a:off x="5334000" y="3124200"/>
              <a:ext cx="53700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latin typeface="Times New Roman" pitchFamily="18" charset="0"/>
                </a:rPr>
                <a:t> </a:t>
              </a:r>
            </a:p>
          </p:txBody>
        </p:sp>
        <p:sp>
          <p:nvSpPr>
            <p:cNvPr id="16" name="Rectangle 10"/>
            <p:cNvSpPr>
              <a:spLocks noChangeArrowheads="1"/>
            </p:cNvSpPr>
            <p:nvPr/>
          </p:nvSpPr>
          <p:spPr bwMode="auto">
            <a:xfrm>
              <a:off x="3565525" y="4171606"/>
              <a:ext cx="98103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p:txBody>
        </p:sp>
        <p:sp>
          <p:nvSpPr>
            <p:cNvPr id="17" name="Rectangle 11"/>
            <p:cNvSpPr>
              <a:spLocks noChangeArrowheads="1"/>
            </p:cNvSpPr>
            <p:nvPr/>
          </p:nvSpPr>
          <p:spPr bwMode="auto">
            <a:xfrm>
              <a:off x="2651125" y="5181600"/>
              <a:ext cx="10147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r>
                <a:rPr lang="en-US" sz="2400" dirty="0">
                  <a:solidFill>
                    <a:schemeClr val="tx1"/>
                  </a:solidFill>
                  <a:latin typeface="Times New Roman" pitchFamily="18" charset="0"/>
                </a:rPr>
                <a:t> </a:t>
              </a:r>
            </a:p>
          </p:txBody>
        </p:sp>
        <p:sp>
          <p:nvSpPr>
            <p:cNvPr id="18" name="Rectangle 12"/>
            <p:cNvSpPr>
              <a:spLocks noChangeArrowheads="1"/>
            </p:cNvSpPr>
            <p:nvPr/>
          </p:nvSpPr>
          <p:spPr bwMode="auto">
            <a:xfrm>
              <a:off x="6894513" y="4171606"/>
              <a:ext cx="981038"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r>
                <a:rPr lang="en-US" sz="2400" b="1" dirty="0">
                  <a:solidFill>
                    <a:schemeClr val="tx1"/>
                  </a:solidFill>
                  <a:latin typeface="Times New Roman" pitchFamily="18" charset="0"/>
                </a:rPr>
                <a:t> </a:t>
              </a:r>
            </a:p>
            <a:p>
              <a:endParaRPr lang="en-US" sz="2400" dirty="0">
                <a:solidFill>
                  <a:schemeClr val="tx1"/>
                </a:solidFill>
                <a:latin typeface="Times New Roman" pitchFamily="18" charset="0"/>
              </a:endParaRPr>
            </a:p>
          </p:txBody>
        </p:sp>
        <p:sp>
          <p:nvSpPr>
            <p:cNvPr id="19" name="Rectangle 13"/>
            <p:cNvSpPr>
              <a:spLocks noChangeArrowheads="1"/>
            </p:cNvSpPr>
            <p:nvPr/>
          </p:nvSpPr>
          <p:spPr bwMode="auto">
            <a:xfrm>
              <a:off x="43370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sp>
          <p:nvSpPr>
            <p:cNvPr id="20" name="Rectangle 14"/>
            <p:cNvSpPr>
              <a:spLocks noChangeArrowheads="1"/>
            </p:cNvSpPr>
            <p:nvPr/>
          </p:nvSpPr>
          <p:spPr bwMode="auto">
            <a:xfrm>
              <a:off x="59372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sp>
          <p:nvSpPr>
            <p:cNvPr id="21" name="Rectangle 15"/>
            <p:cNvSpPr>
              <a:spLocks noChangeArrowheads="1"/>
            </p:cNvSpPr>
            <p:nvPr/>
          </p:nvSpPr>
          <p:spPr bwMode="auto">
            <a:xfrm>
              <a:off x="7689850" y="5181600"/>
              <a:ext cx="9377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smtClean="0">
                  <a:solidFill>
                    <a:schemeClr val="tx1"/>
                  </a:solidFill>
                  <a:latin typeface="Times New Roman" pitchFamily="18" charset="0"/>
                </a:rPr>
                <a:t>c</a:t>
              </a:r>
              <a:r>
                <a:rPr lang="en-US" sz="2400" b="1" dirty="0" smtClean="0">
                  <a:solidFill>
                    <a:schemeClr val="tx1"/>
                  </a:solidFill>
                  <a:latin typeface="Times New Roman" pitchFamily="18" charset="0"/>
                </a:rPr>
                <a:t>(</a:t>
              </a:r>
              <a:r>
                <a:rPr lang="en-US" sz="2400" b="1" i="1" dirty="0" smtClean="0">
                  <a:solidFill>
                    <a:schemeClr val="tx1"/>
                  </a:solidFill>
                  <a:latin typeface="Times New Roman" pitchFamily="18" charset="0"/>
                </a:rPr>
                <a:t>n</a:t>
              </a:r>
              <a:r>
                <a:rPr lang="en-US" sz="2400" b="1" dirty="0" smtClean="0">
                  <a:solidFill>
                    <a:schemeClr val="tx1"/>
                  </a:solidFill>
                  <a:latin typeface="Times New Roman" pitchFamily="18" charset="0"/>
                </a:rPr>
                <a:t>/4</a:t>
              </a:r>
              <a:r>
                <a:rPr lang="en-US" sz="2400" b="1" dirty="0">
                  <a:solidFill>
                    <a:schemeClr val="tx1"/>
                  </a:solidFill>
                  <a:latin typeface="Times New Roman" pitchFamily="18" charset="0"/>
                </a:rPr>
                <a:t>)</a:t>
              </a:r>
            </a:p>
          </p:txBody>
        </p:sp>
      </p:grpSp>
      <p:sp>
        <p:nvSpPr>
          <p:cNvPr id="23" name="TextBox 22"/>
          <p:cNvSpPr txBox="1"/>
          <p:nvPr/>
        </p:nvSpPr>
        <p:spPr>
          <a:xfrm>
            <a:off x="457200" y="2057400"/>
            <a:ext cx="1834156" cy="461665"/>
          </a:xfrm>
          <a:prstGeom prst="rect">
            <a:avLst/>
          </a:prstGeom>
          <a:noFill/>
        </p:spPr>
        <p:txBody>
          <a:bodyPr wrap="none" rtlCol="0">
            <a:spAutoFit/>
          </a:bodyPr>
          <a:lstStyle/>
          <a:p>
            <a:r>
              <a:rPr lang="zh-CN" altLang="en-US" sz="2400" dirty="0" smtClean="0"/>
              <a:t>第一层展开</a:t>
            </a:r>
            <a:r>
              <a:rPr lang="en-US" sz="2400" dirty="0" smtClean="0"/>
              <a:t>:</a:t>
            </a:r>
            <a:endParaRPr lang="en-US" sz="2400" dirty="0"/>
          </a:p>
        </p:txBody>
      </p:sp>
      <p:sp>
        <p:nvSpPr>
          <p:cNvPr id="37" name="TextBox 36"/>
          <p:cNvSpPr txBox="1"/>
          <p:nvPr/>
        </p:nvSpPr>
        <p:spPr>
          <a:xfrm>
            <a:off x="381000" y="4038600"/>
            <a:ext cx="1834156" cy="461665"/>
          </a:xfrm>
          <a:prstGeom prst="rect">
            <a:avLst/>
          </a:prstGeom>
          <a:noFill/>
        </p:spPr>
        <p:txBody>
          <a:bodyPr wrap="none" rtlCol="0">
            <a:spAutoFit/>
          </a:bodyPr>
          <a:lstStyle/>
          <a:p>
            <a:r>
              <a:rPr lang="zh-CN" altLang="en-US" sz="2400" dirty="0" smtClean="0"/>
              <a:t>第二层展开</a:t>
            </a:r>
            <a:r>
              <a:rPr lang="en-US" sz="2400" dirty="0" smtClean="0"/>
              <a:t>:</a:t>
            </a:r>
            <a:endParaRPr lang="en-US" sz="2400" dirty="0"/>
          </a:p>
        </p:txBody>
      </p:sp>
    </p:spTree>
    <p:extLst>
      <p:ext uri="{BB962C8B-B14F-4D97-AF65-F5344CB8AC3E}">
        <p14:creationId xmlns:p14="http://schemas.microsoft.com/office/powerpoint/2010/main" val="6089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981200" y="1295400"/>
            <a:ext cx="4876801" cy="517525"/>
          </a:xfrm>
          <a:noFill/>
        </p:spPr>
        <p:txBody>
          <a:bodyPr lIns="92075" tIns="46038" rIns="92075" bIns="46038"/>
          <a:lstStyle/>
          <a:p>
            <a:r>
              <a:rPr lang="zh-CN" altLang="en-US" sz="2400" b="1" dirty="0" smtClean="0"/>
              <a:t>递归树</a:t>
            </a:r>
            <a:r>
              <a:rPr lang="en-US" sz="2400" b="1" i="1" dirty="0" smtClean="0"/>
              <a:t>T</a:t>
            </a:r>
            <a:r>
              <a:rPr lang="en-US" sz="2400" b="1" dirty="0" smtClean="0"/>
              <a:t>(</a:t>
            </a:r>
            <a:r>
              <a:rPr lang="en-US" sz="2400" b="1" i="1" dirty="0" smtClean="0"/>
              <a:t>n</a:t>
            </a:r>
            <a:r>
              <a:rPr lang="en-US" sz="2400" b="1" dirty="0" smtClean="0"/>
              <a:t>)</a:t>
            </a:r>
          </a:p>
        </p:txBody>
      </p:sp>
      <p:sp>
        <p:nvSpPr>
          <p:cNvPr id="6148" name="Rectangle 4"/>
          <p:cNvSpPr>
            <a:spLocks noChangeArrowheads="1"/>
          </p:cNvSpPr>
          <p:nvPr/>
        </p:nvSpPr>
        <p:spPr bwMode="auto">
          <a:xfrm>
            <a:off x="498363" y="1752600"/>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0</a:t>
            </a:r>
          </a:p>
        </p:txBody>
      </p:sp>
      <p:sp>
        <p:nvSpPr>
          <p:cNvPr id="6149" name="Rectangle 5"/>
          <p:cNvSpPr>
            <a:spLocks noChangeArrowheads="1"/>
          </p:cNvSpPr>
          <p:nvPr/>
        </p:nvSpPr>
        <p:spPr bwMode="auto">
          <a:xfrm>
            <a:off x="457200" y="2590800"/>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a:t>
            </a:r>
          </a:p>
        </p:txBody>
      </p:sp>
      <p:sp>
        <p:nvSpPr>
          <p:cNvPr id="6150" name="Rectangle 6"/>
          <p:cNvSpPr>
            <a:spLocks noChangeArrowheads="1"/>
          </p:cNvSpPr>
          <p:nvPr/>
        </p:nvSpPr>
        <p:spPr bwMode="auto">
          <a:xfrm>
            <a:off x="457200" y="3576293"/>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2</a:t>
            </a:r>
          </a:p>
        </p:txBody>
      </p:sp>
      <p:sp>
        <p:nvSpPr>
          <p:cNvPr id="6151" name="Rectangle 7"/>
          <p:cNvSpPr>
            <a:spLocks noChangeArrowheads="1"/>
          </p:cNvSpPr>
          <p:nvPr/>
        </p:nvSpPr>
        <p:spPr bwMode="auto">
          <a:xfrm>
            <a:off x="241139" y="4641639"/>
            <a:ext cx="67326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err="1" smtClean="0">
                <a:solidFill>
                  <a:schemeClr val="tx1"/>
                </a:solidFill>
                <a:cs typeface="Arial" charset="0"/>
              </a:rPr>
              <a:t>lg</a:t>
            </a:r>
            <a:r>
              <a:rPr lang="en-US" sz="2400" b="1" dirty="0" smtClean="0">
                <a:solidFill>
                  <a:schemeClr val="tx1"/>
                </a:solidFill>
                <a:cs typeface="Arial" charset="0"/>
              </a:rPr>
              <a:t> </a:t>
            </a:r>
            <a:r>
              <a:rPr lang="en-US" sz="2400" b="1" i="1" dirty="0" smtClean="0">
                <a:solidFill>
                  <a:schemeClr val="tx1"/>
                </a:solidFill>
                <a:cs typeface="Arial" charset="0"/>
              </a:rPr>
              <a:t>n</a:t>
            </a:r>
            <a:endParaRPr lang="en-US" sz="2400" b="1" i="1" dirty="0">
              <a:solidFill>
                <a:schemeClr val="tx1"/>
              </a:solidFill>
              <a:cs typeface="Arial" charset="0"/>
            </a:endParaRPr>
          </a:p>
        </p:txBody>
      </p:sp>
      <p:sp>
        <p:nvSpPr>
          <p:cNvPr id="6152" name="Line 8"/>
          <p:cNvSpPr>
            <a:spLocks noChangeShapeType="1"/>
          </p:cNvSpPr>
          <p:nvPr/>
        </p:nvSpPr>
        <p:spPr bwMode="auto">
          <a:xfrm>
            <a:off x="4157663" y="2057400"/>
            <a:ext cx="1112837" cy="609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3" name="Line 9"/>
          <p:cNvSpPr>
            <a:spLocks noChangeShapeType="1"/>
          </p:cNvSpPr>
          <p:nvPr/>
        </p:nvSpPr>
        <p:spPr bwMode="auto">
          <a:xfrm flipH="1">
            <a:off x="2617787" y="2057400"/>
            <a:ext cx="1082674"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4" name="Line 10"/>
          <p:cNvSpPr>
            <a:spLocks noChangeShapeType="1"/>
          </p:cNvSpPr>
          <p:nvPr/>
        </p:nvSpPr>
        <p:spPr bwMode="auto">
          <a:xfrm>
            <a:off x="2405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5" name="Line 11"/>
          <p:cNvSpPr>
            <a:spLocks noChangeShapeType="1"/>
          </p:cNvSpPr>
          <p:nvPr/>
        </p:nvSpPr>
        <p:spPr bwMode="auto">
          <a:xfrm flipH="1">
            <a:off x="1338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6" name="Line 12"/>
          <p:cNvSpPr>
            <a:spLocks noChangeShapeType="1"/>
          </p:cNvSpPr>
          <p:nvPr/>
        </p:nvSpPr>
        <p:spPr bwMode="auto">
          <a:xfrm>
            <a:off x="5834063" y="3124200"/>
            <a:ext cx="685800" cy="5334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7" name="Line 13"/>
          <p:cNvSpPr>
            <a:spLocks noChangeShapeType="1"/>
          </p:cNvSpPr>
          <p:nvPr/>
        </p:nvSpPr>
        <p:spPr bwMode="auto">
          <a:xfrm flipH="1">
            <a:off x="4767263" y="3124200"/>
            <a:ext cx="68580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58" name="Rectangle 14"/>
          <p:cNvSpPr>
            <a:spLocks noChangeArrowheads="1"/>
          </p:cNvSpPr>
          <p:nvPr/>
        </p:nvSpPr>
        <p:spPr bwMode="auto">
          <a:xfrm>
            <a:off x="3684589" y="1676400"/>
            <a:ext cx="6588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59" name="Rectangle 15"/>
          <p:cNvSpPr>
            <a:spLocks noChangeArrowheads="1"/>
          </p:cNvSpPr>
          <p:nvPr/>
        </p:nvSpPr>
        <p:spPr bwMode="auto">
          <a:xfrm>
            <a:off x="1954213" y="25908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0" name="Rectangle 16"/>
          <p:cNvSpPr>
            <a:spLocks noChangeArrowheads="1"/>
          </p:cNvSpPr>
          <p:nvPr/>
        </p:nvSpPr>
        <p:spPr bwMode="auto">
          <a:xfrm>
            <a:off x="5181600" y="25908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/2)</a:t>
            </a:r>
            <a:r>
              <a:rPr lang="en-US" sz="2400" b="1" baseline="30000" dirty="0">
                <a:solidFill>
                  <a:schemeClr val="tx1"/>
                </a:solidFill>
                <a:latin typeface="Times New Roman" pitchFamily="18" charset="0"/>
              </a:rPr>
              <a:t>2</a:t>
            </a:r>
          </a:p>
        </p:txBody>
      </p:sp>
      <p:sp>
        <p:nvSpPr>
          <p:cNvPr id="6161" name="Rectangle 17"/>
          <p:cNvSpPr>
            <a:spLocks noChangeArrowheads="1"/>
          </p:cNvSpPr>
          <p:nvPr/>
        </p:nvSpPr>
        <p:spPr bwMode="auto">
          <a:xfrm>
            <a:off x="2617788"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2" name="Rectangle 18"/>
          <p:cNvSpPr>
            <a:spLocks noChangeArrowheads="1"/>
          </p:cNvSpPr>
          <p:nvPr/>
        </p:nvSpPr>
        <p:spPr bwMode="auto">
          <a:xfrm>
            <a:off x="4141788"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3" name="Rectangle 19"/>
          <p:cNvSpPr>
            <a:spLocks noChangeArrowheads="1"/>
          </p:cNvSpPr>
          <p:nvPr/>
        </p:nvSpPr>
        <p:spPr bwMode="auto">
          <a:xfrm>
            <a:off x="6229350" y="3581400"/>
            <a:ext cx="90409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p>
        </p:txBody>
      </p:sp>
      <p:sp>
        <p:nvSpPr>
          <p:cNvPr id="6164" name="Rectangle 20"/>
          <p:cNvSpPr>
            <a:spLocks noChangeArrowheads="1"/>
          </p:cNvSpPr>
          <p:nvPr/>
        </p:nvSpPr>
        <p:spPr bwMode="auto">
          <a:xfrm>
            <a:off x="1066800" y="3581400"/>
            <a:ext cx="98103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latin typeface="Times New Roman" pitchFamily="18" charset="0"/>
              </a:rPr>
              <a:t>(</a:t>
            </a:r>
            <a:r>
              <a:rPr lang="en-US" sz="2400" b="1" i="1" dirty="0">
                <a:solidFill>
                  <a:schemeClr val="tx1"/>
                </a:solidFill>
                <a:latin typeface="Times New Roman" pitchFamily="18" charset="0"/>
              </a:rPr>
              <a:t>n</a:t>
            </a:r>
            <a:r>
              <a:rPr lang="en-US" sz="2400" b="1" dirty="0">
                <a:solidFill>
                  <a:schemeClr val="tx1"/>
                </a:solidFill>
                <a:latin typeface="Times New Roman" pitchFamily="18" charset="0"/>
              </a:rPr>
              <a:t>/4)</a:t>
            </a:r>
            <a:r>
              <a:rPr lang="en-US" sz="2400" b="1" baseline="30000" dirty="0">
                <a:solidFill>
                  <a:schemeClr val="tx1"/>
                </a:solidFill>
                <a:latin typeface="Times New Roman" pitchFamily="18" charset="0"/>
              </a:rPr>
              <a:t>2</a:t>
            </a:r>
            <a:r>
              <a:rPr lang="en-US" sz="2400" dirty="0">
                <a:solidFill>
                  <a:schemeClr val="tx1"/>
                </a:solidFill>
                <a:latin typeface="Times New Roman" pitchFamily="18" charset="0"/>
              </a:rPr>
              <a:t> </a:t>
            </a:r>
          </a:p>
        </p:txBody>
      </p:sp>
      <p:sp>
        <p:nvSpPr>
          <p:cNvPr id="6165" name="Rectangle 21"/>
          <p:cNvSpPr>
            <a:spLocks noChangeArrowheads="1"/>
          </p:cNvSpPr>
          <p:nvPr/>
        </p:nvSpPr>
        <p:spPr bwMode="auto">
          <a:xfrm>
            <a:off x="7768794" y="1676400"/>
            <a:ext cx="53700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6" name="Rectangle 22"/>
          <p:cNvSpPr>
            <a:spLocks noChangeArrowheads="1"/>
          </p:cNvSpPr>
          <p:nvPr/>
        </p:nvSpPr>
        <p:spPr bwMode="auto">
          <a:xfrm>
            <a:off x="7474930" y="2661893"/>
            <a:ext cx="12118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dirty="0">
                <a:solidFill>
                  <a:schemeClr val="tx1"/>
                </a:solidFill>
                <a:cs typeface="Arial" charset="0"/>
              </a:rPr>
              <a:t>(1/2) </a:t>
            </a:r>
            <a:r>
              <a:rPr lang="en-US" sz="2400" b="1" i="1" dirty="0">
                <a:solidFill>
                  <a:schemeClr val="tx1"/>
                </a:solidFill>
                <a:cs typeface="Arial" charset="0"/>
              </a:rPr>
              <a:t>n</a:t>
            </a:r>
            <a:r>
              <a:rPr lang="en-US" sz="2400" b="1" baseline="30000" dirty="0">
                <a:solidFill>
                  <a:schemeClr val="tx1"/>
                </a:solidFill>
                <a:cs typeface="Arial" charset="0"/>
              </a:rPr>
              <a:t>2</a:t>
            </a:r>
            <a:r>
              <a:rPr lang="en-US" sz="2400" dirty="0">
                <a:solidFill>
                  <a:schemeClr val="tx1"/>
                </a:solidFill>
              </a:rPr>
              <a:t> </a:t>
            </a:r>
          </a:p>
        </p:txBody>
      </p:sp>
      <p:sp>
        <p:nvSpPr>
          <p:cNvPr id="6167" name="Rectangle 23"/>
          <p:cNvSpPr>
            <a:spLocks noChangeArrowheads="1"/>
          </p:cNvSpPr>
          <p:nvPr/>
        </p:nvSpPr>
        <p:spPr bwMode="auto">
          <a:xfrm>
            <a:off x="7703530" y="3581400"/>
            <a:ext cx="12118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a:solidFill>
                  <a:schemeClr val="tx1"/>
                </a:solidFill>
                <a:cs typeface="Arial" charset="0"/>
              </a:rPr>
              <a:t>(1/4) </a:t>
            </a:r>
            <a:r>
              <a:rPr lang="en-US" sz="2400" b="1" i="1">
                <a:solidFill>
                  <a:schemeClr val="tx1"/>
                </a:solidFill>
                <a:cs typeface="Arial" charset="0"/>
              </a:rPr>
              <a:t>n</a:t>
            </a:r>
            <a:r>
              <a:rPr lang="en-US" sz="2400" b="1" baseline="30000">
                <a:solidFill>
                  <a:schemeClr val="tx1"/>
                </a:solidFill>
                <a:cs typeface="Arial" charset="0"/>
              </a:rPr>
              <a:t>2</a:t>
            </a:r>
            <a:r>
              <a:rPr lang="en-US" sz="2400">
                <a:solidFill>
                  <a:schemeClr val="tx1"/>
                </a:solidFill>
              </a:rPr>
              <a:t> </a:t>
            </a:r>
          </a:p>
        </p:txBody>
      </p:sp>
      <p:sp>
        <p:nvSpPr>
          <p:cNvPr id="6168" name="Rectangle 24"/>
          <p:cNvSpPr>
            <a:spLocks noChangeArrowheads="1"/>
          </p:cNvSpPr>
          <p:nvPr/>
        </p:nvSpPr>
        <p:spPr bwMode="auto">
          <a:xfrm>
            <a:off x="8001000" y="3886200"/>
            <a:ext cx="26289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grpSp>
        <p:nvGrpSpPr>
          <p:cNvPr id="6170" name="Group 26"/>
          <p:cNvGrpSpPr>
            <a:grpSpLocks/>
          </p:cNvGrpSpPr>
          <p:nvPr/>
        </p:nvGrpSpPr>
        <p:grpSpPr bwMode="auto">
          <a:xfrm>
            <a:off x="838200" y="4114800"/>
            <a:ext cx="1295400" cy="457200"/>
            <a:chOff x="528" y="2592"/>
            <a:chExt cx="816" cy="288"/>
          </a:xfrm>
        </p:grpSpPr>
        <p:sp>
          <p:nvSpPr>
            <p:cNvPr id="6184" name="Line 27"/>
            <p:cNvSpPr>
              <a:spLocks noChangeShapeType="1"/>
            </p:cNvSpPr>
            <p:nvPr/>
          </p:nvSpPr>
          <p:spPr bwMode="auto">
            <a:xfrm flipH="1">
              <a:off x="528"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5" name="Line 28"/>
            <p:cNvSpPr>
              <a:spLocks noChangeShapeType="1"/>
            </p:cNvSpPr>
            <p:nvPr/>
          </p:nvSpPr>
          <p:spPr bwMode="auto">
            <a:xfrm>
              <a:off x="960"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sp>
        <p:nvSpPr>
          <p:cNvPr id="6171" name="Line 29"/>
          <p:cNvSpPr>
            <a:spLocks noChangeShapeType="1"/>
          </p:cNvSpPr>
          <p:nvPr/>
        </p:nvSpPr>
        <p:spPr bwMode="auto">
          <a:xfrm>
            <a:off x="5270500" y="1981200"/>
            <a:ext cx="18923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172" name="Line 30"/>
          <p:cNvSpPr>
            <a:spLocks noChangeShapeType="1"/>
          </p:cNvSpPr>
          <p:nvPr/>
        </p:nvSpPr>
        <p:spPr bwMode="auto">
          <a:xfrm>
            <a:off x="6400800" y="2895600"/>
            <a:ext cx="838200"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grpSp>
        <p:nvGrpSpPr>
          <p:cNvPr id="6174" name="Group 32"/>
          <p:cNvGrpSpPr>
            <a:grpSpLocks/>
          </p:cNvGrpSpPr>
          <p:nvPr/>
        </p:nvGrpSpPr>
        <p:grpSpPr bwMode="auto">
          <a:xfrm>
            <a:off x="2514600" y="4114800"/>
            <a:ext cx="1295400" cy="457200"/>
            <a:chOff x="1584" y="2592"/>
            <a:chExt cx="816" cy="288"/>
          </a:xfrm>
        </p:grpSpPr>
        <p:sp>
          <p:nvSpPr>
            <p:cNvPr id="6182" name="Line 33"/>
            <p:cNvSpPr>
              <a:spLocks noChangeShapeType="1"/>
            </p:cNvSpPr>
            <p:nvPr/>
          </p:nvSpPr>
          <p:spPr bwMode="auto">
            <a:xfrm flipH="1">
              <a:off x="158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3" name="Line 34"/>
            <p:cNvSpPr>
              <a:spLocks noChangeShapeType="1"/>
            </p:cNvSpPr>
            <p:nvPr/>
          </p:nvSpPr>
          <p:spPr bwMode="auto">
            <a:xfrm>
              <a:off x="2016"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grpSp>
        <p:nvGrpSpPr>
          <p:cNvPr id="6175" name="Group 35"/>
          <p:cNvGrpSpPr>
            <a:grpSpLocks/>
          </p:cNvGrpSpPr>
          <p:nvPr/>
        </p:nvGrpSpPr>
        <p:grpSpPr bwMode="auto">
          <a:xfrm>
            <a:off x="4114800" y="4114800"/>
            <a:ext cx="1295400" cy="457200"/>
            <a:chOff x="2592" y="2592"/>
            <a:chExt cx="816" cy="288"/>
          </a:xfrm>
        </p:grpSpPr>
        <p:sp>
          <p:nvSpPr>
            <p:cNvPr id="6180" name="Line 36"/>
            <p:cNvSpPr>
              <a:spLocks noChangeShapeType="1"/>
            </p:cNvSpPr>
            <p:nvPr/>
          </p:nvSpPr>
          <p:spPr bwMode="auto">
            <a:xfrm flipH="1">
              <a:off x="25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81" name="Line 37"/>
            <p:cNvSpPr>
              <a:spLocks noChangeShapeType="1"/>
            </p:cNvSpPr>
            <p:nvPr/>
          </p:nvSpPr>
          <p:spPr bwMode="auto">
            <a:xfrm>
              <a:off x="30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grpSp>
        <p:nvGrpSpPr>
          <p:cNvPr id="6176" name="Group 38"/>
          <p:cNvGrpSpPr>
            <a:grpSpLocks/>
          </p:cNvGrpSpPr>
          <p:nvPr/>
        </p:nvGrpSpPr>
        <p:grpSpPr bwMode="auto">
          <a:xfrm>
            <a:off x="6019800" y="4114800"/>
            <a:ext cx="1295400" cy="457200"/>
            <a:chOff x="3792" y="2592"/>
            <a:chExt cx="816" cy="288"/>
          </a:xfrm>
        </p:grpSpPr>
        <p:sp>
          <p:nvSpPr>
            <p:cNvPr id="6178" name="Line 39"/>
            <p:cNvSpPr>
              <a:spLocks noChangeShapeType="1"/>
            </p:cNvSpPr>
            <p:nvPr/>
          </p:nvSpPr>
          <p:spPr bwMode="auto">
            <a:xfrm flipH="1">
              <a:off x="3792"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sp>
          <p:nvSpPr>
            <p:cNvPr id="6179" name="Line 40"/>
            <p:cNvSpPr>
              <a:spLocks noChangeShapeType="1"/>
            </p:cNvSpPr>
            <p:nvPr/>
          </p:nvSpPr>
          <p:spPr bwMode="auto">
            <a:xfrm>
              <a:off x="4224" y="2592"/>
              <a:ext cx="38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400"/>
            </a:p>
          </p:txBody>
        </p:sp>
      </p:grpSp>
      <p:sp>
        <p:nvSpPr>
          <p:cNvPr id="6177" name="Rectangle 41"/>
          <p:cNvSpPr>
            <a:spLocks noChangeArrowheads="1"/>
          </p:cNvSpPr>
          <p:nvPr/>
        </p:nvSpPr>
        <p:spPr bwMode="auto">
          <a:xfrm>
            <a:off x="453864" y="3886200"/>
            <a:ext cx="262892"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dirty="0">
                <a:solidFill>
                  <a:schemeClr val="tx1"/>
                </a:solidFill>
              </a:rPr>
              <a:t>.</a:t>
            </a:r>
          </a:p>
          <a:p>
            <a:pPr>
              <a:lnSpc>
                <a:spcPct val="50000"/>
              </a:lnSpc>
            </a:pPr>
            <a:r>
              <a:rPr lang="en-US" sz="2400" dirty="0">
                <a:solidFill>
                  <a:schemeClr val="tx1"/>
                </a:solidFill>
              </a:rPr>
              <a:t>.</a:t>
            </a:r>
          </a:p>
          <a:p>
            <a:pPr>
              <a:lnSpc>
                <a:spcPct val="50000"/>
              </a:lnSpc>
            </a:pPr>
            <a:r>
              <a:rPr lang="en-US" sz="2400" dirty="0">
                <a:solidFill>
                  <a:schemeClr val="tx1"/>
                </a:solidFill>
              </a:rPr>
              <a:t>.</a:t>
            </a:r>
          </a:p>
        </p:txBody>
      </p:sp>
      <p:sp>
        <p:nvSpPr>
          <p:cNvPr id="42" name="Rectangle 2"/>
          <p:cNvSpPr txBox="1">
            <a:spLocks noChangeArrowheads="1"/>
          </p:cNvSpPr>
          <p:nvPr/>
        </p:nvSpPr>
        <p:spPr bwMode="auto">
          <a:xfrm>
            <a:off x="609600" y="304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zh-CN" altLang="en-US" sz="3600" dirty="0">
                <a:solidFill>
                  <a:srgbClr val="0000CC"/>
                </a:solidFill>
              </a:rPr>
              <a:t>举</a:t>
            </a:r>
            <a:r>
              <a:rPr lang="zh-CN" altLang="en-US" sz="3600" b="1" dirty="0" smtClean="0">
                <a:solidFill>
                  <a:srgbClr val="0000CC"/>
                </a:solidFill>
              </a:rPr>
              <a:t>例</a:t>
            </a:r>
            <a:r>
              <a:rPr lang="en-US" sz="3600" b="1" dirty="0" smtClean="0">
                <a:solidFill>
                  <a:srgbClr val="0000CC"/>
                </a:solidFill>
              </a:rPr>
              <a:t>: </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 = 2</a:t>
            </a:r>
            <a:r>
              <a:rPr lang="en-US" sz="3600" b="1" i="1" dirty="0" smtClean="0">
                <a:solidFill>
                  <a:srgbClr val="0000CC"/>
                </a:solidFill>
              </a:rPr>
              <a:t>T</a:t>
            </a:r>
            <a:r>
              <a:rPr lang="en-US" sz="3600" b="1" dirty="0" smtClean="0">
                <a:solidFill>
                  <a:srgbClr val="0000CC"/>
                </a:solidFill>
              </a:rPr>
              <a:t>(</a:t>
            </a:r>
            <a:r>
              <a:rPr lang="en-US" sz="3600" b="1" i="1" dirty="0" smtClean="0">
                <a:solidFill>
                  <a:srgbClr val="0000CC"/>
                </a:solidFill>
              </a:rPr>
              <a:t>n</a:t>
            </a:r>
            <a:r>
              <a:rPr lang="en-US" sz="3600" b="1" dirty="0" smtClean="0">
                <a:solidFill>
                  <a:srgbClr val="0000CC"/>
                </a:solidFill>
              </a:rPr>
              <a:t>/2) </a:t>
            </a:r>
            <a:r>
              <a:rPr lang="en-US" sz="3600" b="1" i="1" dirty="0" smtClean="0">
                <a:solidFill>
                  <a:srgbClr val="0000CC"/>
                </a:solidFill>
              </a:rPr>
              <a:t>+ n</a:t>
            </a:r>
            <a:r>
              <a:rPr lang="en-US" sz="3600" b="1" baseline="30000" dirty="0" smtClean="0">
                <a:solidFill>
                  <a:srgbClr val="0000CC"/>
                </a:solidFill>
              </a:rPr>
              <a:t>2</a:t>
            </a:r>
          </a:p>
        </p:txBody>
      </p:sp>
      <p:sp>
        <p:nvSpPr>
          <p:cNvPr id="43" name="Line 30"/>
          <p:cNvSpPr>
            <a:spLocks noChangeShapeType="1"/>
          </p:cNvSpPr>
          <p:nvPr/>
        </p:nvSpPr>
        <p:spPr bwMode="auto">
          <a:xfrm>
            <a:off x="7133444" y="3856038"/>
            <a:ext cx="570086" cy="0"/>
          </a:xfrm>
          <a:prstGeom prst="line">
            <a:avLst/>
          </a:prstGeom>
          <a:noFill/>
          <a:ln w="38100">
            <a:solidFill>
              <a:schemeClr val="tx1"/>
            </a:solidFill>
            <a:prstDash val="dash"/>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400"/>
          </a:p>
        </p:txBody>
      </p:sp>
      <p:graphicFrame>
        <p:nvGraphicFramePr>
          <p:cNvPr id="44" name="Object 43"/>
          <p:cNvGraphicFramePr>
            <a:graphicFrameLocks noChangeAspect="1"/>
          </p:cNvGraphicFramePr>
          <p:nvPr/>
        </p:nvGraphicFramePr>
        <p:xfrm>
          <a:off x="5065064" y="4572000"/>
          <a:ext cx="3697936" cy="861163"/>
        </p:xfrm>
        <a:graphic>
          <a:graphicData uri="http://schemas.openxmlformats.org/presentationml/2006/ole">
            <mc:AlternateContent xmlns:mc="http://schemas.openxmlformats.org/markup-compatibility/2006">
              <mc:Choice xmlns:v="urn:schemas-microsoft-com:vml" Requires="v">
                <p:oleObj spid="_x0000_s397372" name="Equation" r:id="rId4" imgW="1854200" imgH="431800" progId="Equation.3">
                  <p:embed/>
                </p:oleObj>
              </mc:Choice>
              <mc:Fallback>
                <p:oleObj name="Equation" r:id="rId4" imgW="1854200" imgH="431800" progId="Equation.3">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064" y="4572000"/>
                        <a:ext cx="3697936" cy="86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666" name="Object 2"/>
          <p:cNvGraphicFramePr>
            <a:graphicFrameLocks noChangeAspect="1"/>
          </p:cNvGraphicFramePr>
          <p:nvPr/>
        </p:nvGraphicFramePr>
        <p:xfrm>
          <a:off x="152400" y="5681798"/>
          <a:ext cx="8839200" cy="871402"/>
        </p:xfrm>
        <a:graphic>
          <a:graphicData uri="http://schemas.openxmlformats.org/presentationml/2006/ole">
            <mc:AlternateContent xmlns:mc="http://schemas.openxmlformats.org/markup-compatibility/2006">
              <mc:Choice xmlns:v="urn:schemas-microsoft-com:vml" Requires="v">
                <p:oleObj spid="_x0000_s397373" name="Equation" r:id="rId6" imgW="4457700" imgH="482600" progId="Equation.3">
                  <p:embed/>
                </p:oleObj>
              </mc:Choice>
              <mc:Fallback>
                <p:oleObj name="Equation" r:id="rId6" imgW="4457700" imgH="482600" progId="Equation.3">
                  <p:embed/>
                  <p:pic>
                    <p:nvPicPr>
                      <p:cNvPr id="0"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681798"/>
                        <a:ext cx="8839200" cy="871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Box 44"/>
          <p:cNvSpPr txBox="1"/>
          <p:nvPr/>
        </p:nvSpPr>
        <p:spPr>
          <a:xfrm>
            <a:off x="457200" y="5238690"/>
            <a:ext cx="3288080" cy="400110"/>
          </a:xfrm>
          <a:prstGeom prst="rect">
            <a:avLst/>
          </a:prstGeom>
          <a:noFill/>
        </p:spPr>
        <p:txBody>
          <a:bodyPr wrap="none" rtlCol="0">
            <a:spAutoFit/>
          </a:bodyPr>
          <a:lstStyle/>
          <a:p>
            <a:r>
              <a:rPr lang="en-US" dirty="0" smtClean="0"/>
              <a:t>Adding everything together:</a:t>
            </a:r>
            <a:endParaRPr lang="en-US" dirty="0"/>
          </a:p>
        </p:txBody>
      </p:sp>
    </p:spTree>
    <p:extLst>
      <p:ext uri="{BB962C8B-B14F-4D97-AF65-F5344CB8AC3E}">
        <p14:creationId xmlns:p14="http://schemas.microsoft.com/office/powerpoint/2010/main" val="6574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r>
              <a:rPr lang="zh-CN" altLang="en-US" sz="3600" b="1" dirty="0" smtClean="0">
                <a:solidFill>
                  <a:srgbClr val="0000CC"/>
                </a:solidFill>
              </a:rPr>
              <a:t>续</a:t>
            </a:r>
            <a:r>
              <a:rPr lang="en-US" sz="3600" b="1" dirty="0" smtClean="0">
                <a:solidFill>
                  <a:srgbClr val="0000CC"/>
                </a:solidFill>
              </a:rPr>
              <a:t>) </a:t>
            </a:r>
          </a:p>
        </p:txBody>
      </p:sp>
      <p:sp>
        <p:nvSpPr>
          <p:cNvPr id="53251" name="Rectangle 3"/>
          <p:cNvSpPr>
            <a:spLocks noGrp="1" noChangeArrowheads="1"/>
          </p:cNvSpPr>
          <p:nvPr>
            <p:ph type="body" idx="1"/>
          </p:nvPr>
        </p:nvSpPr>
        <p:spPr>
          <a:xfrm>
            <a:off x="228600" y="1447800"/>
            <a:ext cx="8610600" cy="533400"/>
          </a:xfrm>
          <a:noFill/>
        </p:spPr>
        <p:txBody>
          <a:bodyPr lIns="92075" tIns="46038" rIns="92075" bIns="46038"/>
          <a:lstStyle/>
          <a:p>
            <a:pPr>
              <a:spcBef>
                <a:spcPts val="600"/>
              </a:spcBef>
              <a:spcAft>
                <a:spcPts val="0"/>
              </a:spcAft>
            </a:pPr>
            <a:r>
              <a:rPr lang="zh-CN" altLang="en-US" sz="2400" b="1" dirty="0" smtClean="0"/>
              <a:t>用递归树方法解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r>
              <a:rPr lang="en-US" sz="2400" b="1" i="1" dirty="0" smtClean="0"/>
              <a:t>n</a:t>
            </a:r>
            <a:r>
              <a:rPr lang="en-US" sz="2400" b="1" dirty="0" smtClean="0"/>
              <a:t>/2) + </a:t>
            </a:r>
            <a:r>
              <a:rPr lang="en-US" sz="2400" b="1" i="1" dirty="0" smtClean="0"/>
              <a:t>n</a:t>
            </a:r>
            <a:r>
              <a:rPr lang="en-US" sz="2400" b="1" dirty="0" smtClean="0"/>
              <a:t> / </a:t>
            </a:r>
            <a:r>
              <a:rPr lang="en-US" sz="2400" b="1" dirty="0" err="1" smtClean="0"/>
              <a:t>lg</a:t>
            </a:r>
            <a:r>
              <a:rPr lang="en-US" sz="2400" b="1" dirty="0" smtClean="0"/>
              <a:t> </a:t>
            </a:r>
            <a:r>
              <a:rPr lang="en-US" sz="2400" b="1" i="1" dirty="0" smtClean="0"/>
              <a:t>n</a:t>
            </a:r>
            <a:r>
              <a:rPr lang="en-US" sz="2400" b="1" dirty="0" smtClean="0"/>
              <a:t> </a:t>
            </a:r>
          </a:p>
          <a:p>
            <a:pPr>
              <a:spcBef>
                <a:spcPts val="600"/>
              </a:spcBef>
              <a:spcAft>
                <a:spcPts val="0"/>
              </a:spcAft>
              <a:buFont typeface="Monotype Sorts" pitchFamily="2" charset="2"/>
              <a:buNone/>
            </a:pPr>
            <a:r>
              <a:rPr lang="en-US" sz="2400" b="1" dirty="0" smtClean="0"/>
              <a:t>	</a:t>
            </a:r>
          </a:p>
        </p:txBody>
      </p:sp>
      <p:pic>
        <p:nvPicPr>
          <p:cNvPr id="3809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96" t="29449" r="27218" b="32763"/>
          <a:stretch/>
        </p:blipFill>
        <p:spPr bwMode="auto">
          <a:xfrm>
            <a:off x="1017585" y="1905000"/>
            <a:ext cx="6907215" cy="3117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304800" y="50292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zh-CN" altLang="en-US" sz="2400" dirty="0" smtClean="0"/>
              <a:t>在深度 </a:t>
            </a:r>
            <a:r>
              <a:rPr lang="en-US" sz="2400" i="1" dirty="0" err="1" smtClean="0"/>
              <a:t>i</a:t>
            </a:r>
            <a:r>
              <a:rPr lang="en-US" sz="2400" dirty="0" smtClean="0"/>
              <a:t> </a:t>
            </a:r>
            <a:r>
              <a:rPr lang="en-US" sz="2400" dirty="0"/>
              <a:t>, </a:t>
            </a:r>
            <a:r>
              <a:rPr lang="zh-CN" altLang="en-US" sz="2400" dirty="0" smtClean="0"/>
              <a:t>有 </a:t>
            </a:r>
            <a:r>
              <a:rPr lang="en-US" sz="2400" dirty="0" smtClean="0"/>
              <a:t>2</a:t>
            </a:r>
            <a:r>
              <a:rPr lang="en-US" sz="2400" i="1" baseline="30000" dirty="0" smtClean="0"/>
              <a:t>i</a:t>
            </a:r>
            <a:r>
              <a:rPr lang="en-US" sz="2400" dirty="0" smtClean="0"/>
              <a:t> </a:t>
            </a:r>
            <a:r>
              <a:rPr lang="zh-CN" altLang="en-US" sz="2400" dirty="0" smtClean="0"/>
              <a:t>结点</a:t>
            </a:r>
            <a:r>
              <a:rPr lang="en-US" sz="2400" dirty="0" smtClean="0"/>
              <a:t>, </a:t>
            </a:r>
            <a:r>
              <a:rPr lang="zh-CN" altLang="en-US" sz="2400" dirty="0" smtClean="0"/>
              <a:t>每个是</a:t>
            </a:r>
            <a:endParaRPr lang="en-US" sz="2400" dirty="0" smtClean="0"/>
          </a:p>
          <a:p>
            <a:pPr marL="0" indent="0">
              <a:buNone/>
            </a:pPr>
            <a:r>
              <a:rPr lang="en-US" sz="2400" dirty="0"/>
              <a:t> </a:t>
            </a:r>
            <a:r>
              <a:rPr lang="en-US" sz="2400" dirty="0" smtClean="0"/>
              <a:t>                 (</a:t>
            </a:r>
            <a:r>
              <a:rPr lang="en-US" sz="2400" i="1" dirty="0" smtClean="0"/>
              <a:t>n</a:t>
            </a:r>
            <a:r>
              <a:rPr lang="en-US" sz="2400" dirty="0" smtClean="0"/>
              <a:t>/2</a:t>
            </a:r>
            <a:r>
              <a:rPr lang="en-US" sz="2400" i="1" baseline="30000" dirty="0" smtClean="0"/>
              <a:t>i</a:t>
            </a:r>
            <a:r>
              <a:rPr lang="en-US" sz="2400" dirty="0" smtClean="0"/>
              <a:t> ) / </a:t>
            </a:r>
            <a:r>
              <a:rPr lang="en-US" sz="2400" dirty="0" err="1" smtClean="0"/>
              <a:t>lg</a:t>
            </a:r>
            <a:r>
              <a:rPr lang="en-US" sz="2400" dirty="0"/>
              <a:t> (</a:t>
            </a:r>
            <a:r>
              <a:rPr lang="en-US" sz="2400" i="1" dirty="0"/>
              <a:t>n</a:t>
            </a:r>
            <a:r>
              <a:rPr lang="en-US" sz="2400" dirty="0"/>
              <a:t>/2</a:t>
            </a:r>
            <a:r>
              <a:rPr lang="en-US" sz="2400" i="1" baseline="30000" dirty="0"/>
              <a:t>i</a:t>
            </a:r>
            <a:r>
              <a:rPr lang="en-US" sz="2400" dirty="0"/>
              <a:t> </a:t>
            </a:r>
            <a:r>
              <a:rPr lang="en-US" sz="2400" dirty="0" smtClean="0"/>
              <a:t>) = </a:t>
            </a:r>
            <a:r>
              <a:rPr lang="en-US" sz="2400" dirty="0"/>
              <a:t>(</a:t>
            </a:r>
            <a:r>
              <a:rPr lang="en-US" sz="2400" i="1" dirty="0"/>
              <a:t>n</a:t>
            </a:r>
            <a:r>
              <a:rPr lang="en-US" sz="2400" dirty="0"/>
              <a:t>/2</a:t>
            </a:r>
            <a:r>
              <a:rPr lang="en-US" sz="2400" i="1" baseline="30000" dirty="0"/>
              <a:t>i</a:t>
            </a:r>
            <a:r>
              <a:rPr lang="en-US" sz="2400" dirty="0"/>
              <a:t> ) / </a:t>
            </a:r>
            <a:r>
              <a:rPr lang="en-US" sz="2400" dirty="0" smtClean="0"/>
              <a:t>(</a:t>
            </a:r>
            <a:r>
              <a:rPr lang="en-US" sz="2400" dirty="0" err="1" smtClean="0"/>
              <a:t>lg</a:t>
            </a:r>
            <a:r>
              <a:rPr lang="en-US" sz="2400" dirty="0" smtClean="0"/>
              <a:t> </a:t>
            </a:r>
            <a:r>
              <a:rPr lang="en-US" sz="2400" i="1" dirty="0" smtClean="0"/>
              <a:t>n</a:t>
            </a:r>
            <a:r>
              <a:rPr lang="en-US" sz="2400" dirty="0"/>
              <a:t> </a:t>
            </a:r>
            <a:r>
              <a:rPr lang="en-US" sz="2400" dirty="0" smtClean="0"/>
              <a:t>– </a:t>
            </a:r>
            <a:r>
              <a:rPr lang="en-US" sz="2400" i="1" dirty="0" err="1" smtClean="0"/>
              <a:t>i</a:t>
            </a:r>
            <a:r>
              <a:rPr lang="en-US" sz="2400" dirty="0" smtClean="0"/>
              <a:t>) </a:t>
            </a:r>
            <a:endParaRPr lang="en-US" sz="2400" dirty="0"/>
          </a:p>
          <a:p>
            <a:pPr marL="0" indent="0">
              <a:buNone/>
            </a:pPr>
            <a:r>
              <a:rPr lang="en-US" sz="2400" dirty="0" smtClean="0"/>
              <a:t>    </a:t>
            </a:r>
            <a:r>
              <a:rPr lang="en-US" sz="2400" dirty="0" smtClean="0">
                <a:sym typeface="Wingdings" pitchFamily="2" charset="2"/>
              </a:rPr>
              <a:t> </a:t>
            </a:r>
            <a:r>
              <a:rPr lang="zh-CN" altLang="en-US" sz="2400" dirty="0">
                <a:sym typeface="Wingdings" pitchFamily="2" charset="2"/>
              </a:rPr>
              <a:t>深度</a:t>
            </a:r>
            <a:r>
              <a:rPr lang="en-US" sz="2400" dirty="0" smtClean="0"/>
              <a:t> </a:t>
            </a:r>
            <a:r>
              <a:rPr lang="en-US" sz="2400" i="1" dirty="0" err="1" smtClean="0"/>
              <a:t>i</a:t>
            </a:r>
            <a:r>
              <a:rPr lang="en-US" sz="2400" dirty="0" smtClean="0"/>
              <a:t> </a:t>
            </a:r>
            <a:r>
              <a:rPr lang="zh-CN" altLang="en-US" sz="2400" dirty="0" smtClean="0"/>
              <a:t>的代价是</a:t>
            </a:r>
            <a:r>
              <a:rPr lang="en-US" sz="2400" dirty="0" smtClean="0"/>
              <a:t> 2</a:t>
            </a:r>
            <a:r>
              <a:rPr lang="en-US" sz="2400" i="1" baseline="30000" dirty="0" smtClean="0"/>
              <a:t>i</a:t>
            </a:r>
            <a:r>
              <a:rPr lang="en-US" sz="2400" dirty="0" smtClean="0"/>
              <a:t> (</a:t>
            </a:r>
            <a:r>
              <a:rPr lang="en-US" sz="2400" i="1" dirty="0"/>
              <a:t>n</a:t>
            </a:r>
            <a:r>
              <a:rPr lang="en-US" sz="2400" dirty="0"/>
              <a:t>/2</a:t>
            </a:r>
            <a:r>
              <a:rPr lang="en-US" sz="2400" i="1" baseline="30000" dirty="0"/>
              <a:t>i</a:t>
            </a:r>
            <a:r>
              <a:rPr lang="en-US" sz="2400" dirty="0"/>
              <a:t> ) / (</a:t>
            </a:r>
            <a:r>
              <a:rPr lang="en-US" sz="2400" dirty="0" err="1"/>
              <a:t>lg</a:t>
            </a:r>
            <a:r>
              <a:rPr lang="en-US" sz="2400" dirty="0"/>
              <a:t> </a:t>
            </a:r>
            <a:r>
              <a:rPr lang="en-US" sz="2400" i="1" dirty="0"/>
              <a:t>n</a:t>
            </a:r>
            <a:r>
              <a:rPr lang="en-US" sz="2400" dirty="0"/>
              <a:t> – </a:t>
            </a:r>
            <a:r>
              <a:rPr lang="en-US" sz="2400" i="1" dirty="0" err="1"/>
              <a:t>i</a:t>
            </a:r>
            <a:r>
              <a:rPr lang="en-US" sz="2400" dirty="0"/>
              <a:t>) </a:t>
            </a:r>
            <a:r>
              <a:rPr lang="en-US" sz="2400" dirty="0" smtClean="0"/>
              <a:t>= </a:t>
            </a:r>
            <a:r>
              <a:rPr lang="en-US" sz="2400" i="1" dirty="0" smtClean="0"/>
              <a:t>n</a:t>
            </a:r>
            <a:r>
              <a:rPr lang="en-US" sz="2400" dirty="0" smtClean="0"/>
              <a:t> </a:t>
            </a:r>
            <a:r>
              <a:rPr lang="en-US" sz="2400" dirty="0"/>
              <a:t>/ (</a:t>
            </a:r>
            <a:r>
              <a:rPr lang="en-US" sz="2400" dirty="0" err="1"/>
              <a:t>lg</a:t>
            </a:r>
            <a:r>
              <a:rPr lang="en-US" sz="2400" dirty="0"/>
              <a:t> </a:t>
            </a:r>
            <a:r>
              <a:rPr lang="en-US" sz="2400" i="1" dirty="0"/>
              <a:t>n</a:t>
            </a:r>
            <a:r>
              <a:rPr lang="en-US" sz="2400" dirty="0"/>
              <a:t> – </a:t>
            </a:r>
            <a:r>
              <a:rPr lang="en-US" sz="2400" i="1" dirty="0" err="1"/>
              <a:t>i</a:t>
            </a:r>
            <a:r>
              <a:rPr lang="en-US" sz="2400" dirty="0" smtClean="0"/>
              <a:t>)</a:t>
            </a:r>
            <a:endParaRPr lang="en-US" sz="2400" dirty="0"/>
          </a:p>
        </p:txBody>
      </p:sp>
    </p:spTree>
    <p:extLst>
      <p:ext uri="{BB962C8B-B14F-4D97-AF65-F5344CB8AC3E}">
        <p14:creationId xmlns:p14="http://schemas.microsoft.com/office/powerpoint/2010/main" val="297912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auto">
          <a:xfrm>
            <a:off x="1371600" y="3200400"/>
            <a:ext cx="685800" cy="11430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r>
              <a:rPr lang="zh-CN" altLang="en-US" sz="3600" b="1" dirty="0">
                <a:solidFill>
                  <a:srgbClr val="0000CC"/>
                </a:solidFill>
              </a:rPr>
              <a:t>续</a:t>
            </a:r>
            <a:r>
              <a:rPr lang="en-US" sz="3600" b="1" dirty="0" smtClean="0">
                <a:solidFill>
                  <a:srgbClr val="0000CC"/>
                </a:solidFill>
              </a:rPr>
              <a:t>) </a:t>
            </a:r>
          </a:p>
        </p:txBody>
      </p:sp>
      <p:sp>
        <p:nvSpPr>
          <p:cNvPr id="53251" name="Rectangle 3"/>
          <p:cNvSpPr>
            <a:spLocks noGrp="1" noChangeArrowheads="1"/>
          </p:cNvSpPr>
          <p:nvPr>
            <p:ph type="body" idx="1"/>
          </p:nvPr>
        </p:nvSpPr>
        <p:spPr>
          <a:xfrm>
            <a:off x="228600" y="1676400"/>
            <a:ext cx="8610600" cy="3352800"/>
          </a:xfrm>
          <a:noFill/>
        </p:spPr>
        <p:txBody>
          <a:bodyPr lIns="92075" tIns="46038" rIns="92075" bIns="46038"/>
          <a:lstStyle/>
          <a:p>
            <a:pPr>
              <a:spcBef>
                <a:spcPts val="600"/>
              </a:spcBef>
              <a:spcAft>
                <a:spcPts val="0"/>
              </a:spcAft>
            </a:pPr>
            <a:r>
              <a:rPr lang="zh-CN" altLang="en-US" sz="2400" b="1" dirty="0" smtClean="0"/>
              <a:t>把每一层的代价加起来</a:t>
            </a:r>
            <a:endParaRPr lang="en-US" sz="2400" b="1" dirty="0" smtClean="0"/>
          </a:p>
          <a:p>
            <a:pPr marL="0" indent="0">
              <a:spcBef>
                <a:spcPts val="600"/>
              </a:spcBef>
              <a:spcAft>
                <a:spcPts val="0"/>
              </a:spcAft>
              <a:buNone/>
            </a:pPr>
            <a:endParaRPr lang="en-US" sz="2400" b="1" dirty="0" smtClean="0"/>
          </a:p>
          <a:p>
            <a:pPr>
              <a:spcBef>
                <a:spcPts val="600"/>
              </a:spcBef>
              <a:spcAft>
                <a:spcPts val="0"/>
              </a:spcAft>
              <a:buFont typeface="Monotype Sorts" pitchFamily="2" charset="2"/>
              <a:buNone/>
            </a:pPr>
            <a:r>
              <a:rPr lang="en-US" sz="2400" b="1" dirty="0" smtClean="0"/>
              <a:t>	</a:t>
            </a:r>
          </a:p>
        </p:txBody>
      </p:sp>
      <p:sp>
        <p:nvSpPr>
          <p:cNvPr id="5" name="Rectangle 3"/>
          <p:cNvSpPr txBox="1">
            <a:spLocks noChangeArrowheads="1"/>
          </p:cNvSpPr>
          <p:nvPr/>
        </p:nvSpPr>
        <p:spPr bwMode="auto">
          <a:xfrm>
            <a:off x="287572" y="4572000"/>
            <a:ext cx="93162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sz="2400" dirty="0" smtClean="0">
                <a:sym typeface="Wingdings" pitchFamily="2" charset="2"/>
              </a:rPr>
              <a:t>     </a:t>
            </a:r>
            <a:endParaRPr lang="en-US" sz="2400" dirty="0"/>
          </a:p>
        </p:txBody>
      </p:sp>
      <p:graphicFrame>
        <p:nvGraphicFramePr>
          <p:cNvPr id="2" name="Object 1"/>
          <p:cNvGraphicFramePr>
            <a:graphicFrameLocks noChangeAspect="1"/>
          </p:cNvGraphicFramePr>
          <p:nvPr>
            <p:extLst/>
          </p:nvPr>
        </p:nvGraphicFramePr>
        <p:xfrm>
          <a:off x="1066800" y="2286000"/>
          <a:ext cx="5298139" cy="914400"/>
        </p:xfrm>
        <a:graphic>
          <a:graphicData uri="http://schemas.openxmlformats.org/presentationml/2006/ole">
            <mc:AlternateContent xmlns:mc="http://schemas.openxmlformats.org/markup-compatibility/2006">
              <mc:Choice xmlns:v="urn:schemas-microsoft-com:vml" Requires="v">
                <p:oleObj spid="_x0000_s398512" name="Equation" r:id="rId4" imgW="2501900" imgH="431800" progId="Equation.3">
                  <p:embed/>
                </p:oleObj>
              </mc:Choice>
              <mc:Fallback>
                <p:oleObj name="Equation" r:id="rId4" imgW="2501900" imgH="431800" progId="Equation.3">
                  <p:embed/>
                  <p:pic>
                    <p:nvPicPr>
                      <p:cNvPr id="0"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86000"/>
                        <a:ext cx="529813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nvPr>
        </p:nvGraphicFramePr>
        <p:xfrm>
          <a:off x="6421582" y="2286000"/>
          <a:ext cx="969818" cy="914400"/>
        </p:xfrm>
        <a:graphic>
          <a:graphicData uri="http://schemas.openxmlformats.org/presentationml/2006/ole">
            <mc:AlternateContent xmlns:mc="http://schemas.openxmlformats.org/markup-compatibility/2006">
              <mc:Choice xmlns:v="urn:schemas-microsoft-com:vml" Requires="v">
                <p:oleObj spid="_x0000_s398513" name="Equation" r:id="rId6" imgW="457200" imgH="431800" progId="Equation.3">
                  <p:embed/>
                </p:oleObj>
              </mc:Choice>
              <mc:Fallback>
                <p:oleObj name="Equation" r:id="rId6" imgW="457200" imgH="431800" progId="Equation.3">
                  <p:embed/>
                  <p:pic>
                    <p:nvPicPr>
                      <p:cNvPr id="0"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1582" y="2286000"/>
                        <a:ext cx="96981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nvPr>
        </p:nvGraphicFramePr>
        <p:xfrm>
          <a:off x="936625" y="3352800"/>
          <a:ext cx="1077913" cy="914400"/>
        </p:xfrm>
        <a:graphic>
          <a:graphicData uri="http://schemas.openxmlformats.org/presentationml/2006/ole">
            <mc:AlternateContent xmlns:mc="http://schemas.openxmlformats.org/markup-compatibility/2006">
              <mc:Choice xmlns:v="urn:schemas-microsoft-com:vml" Requires="v">
                <p:oleObj spid="_x0000_s398514" name="Equation" r:id="rId8" imgW="508000" imgH="431800" progId="Equation.3">
                  <p:embed/>
                </p:oleObj>
              </mc:Choice>
              <mc:Fallback>
                <p:oleObj name="Equation" r:id="rId8" imgW="508000" imgH="431800" progId="Equation.3">
                  <p:embed/>
                  <p:pic>
                    <p:nvPicPr>
                      <p:cNvPr id="0" name="Picture 1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625" y="3352800"/>
                        <a:ext cx="10779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8"/>
          <p:cNvGrpSpPr/>
          <p:nvPr/>
        </p:nvGrpSpPr>
        <p:grpSpPr>
          <a:xfrm>
            <a:off x="4800600" y="4576823"/>
            <a:ext cx="2667000" cy="1747778"/>
            <a:chOff x="838200" y="1371599"/>
            <a:chExt cx="2667000" cy="1823977"/>
          </a:xfrm>
        </p:grpSpPr>
        <p:sp>
          <p:nvSpPr>
            <p:cNvPr id="7" name="Down Arrow Callout 6"/>
            <p:cNvSpPr/>
            <p:nvPr/>
          </p:nvSpPr>
          <p:spPr bwMode="auto">
            <a:xfrm>
              <a:off x="838200" y="1371599"/>
              <a:ext cx="2667000" cy="1823977"/>
            </a:xfrm>
            <a:prstGeom prst="down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调和级数</a:t>
              </a:r>
              <a:r>
                <a:rPr kumimoji="0" lang="en-US" sz="2000" b="1" i="0" u="none" strike="noStrike" cap="none" normalizeH="0" baseline="0" dirty="0" smtClean="0">
                  <a:ln>
                    <a:noFill/>
                  </a:ln>
                  <a:solidFill>
                    <a:schemeClr val="tx1"/>
                  </a:solidFill>
                  <a:effectLst/>
                  <a:latin typeface="Times New Roman" pitchFamily="18"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ndParaRPr>
            </a:p>
          </p:txBody>
        </p:sp>
        <p:graphicFrame>
          <p:nvGraphicFramePr>
            <p:cNvPr id="8" name="Object 7"/>
            <p:cNvGraphicFramePr>
              <a:graphicFrameLocks noChangeAspect="1"/>
            </p:cNvGraphicFramePr>
            <p:nvPr>
              <p:extLst/>
            </p:nvPr>
          </p:nvGraphicFramePr>
          <p:xfrm>
            <a:off x="1200150" y="1676400"/>
            <a:ext cx="2152650" cy="851048"/>
          </p:xfrm>
          <a:graphic>
            <a:graphicData uri="http://schemas.openxmlformats.org/presentationml/2006/ole">
              <mc:AlternateContent xmlns:mc="http://schemas.openxmlformats.org/markup-compatibility/2006">
                <mc:Choice xmlns:v="urn:schemas-microsoft-com:vml" Requires="v">
                  <p:oleObj spid="_x0000_s398515" name="Equation" r:id="rId10" imgW="1091726" imgH="431613" progId="Equation.3">
                    <p:embed/>
                  </p:oleObj>
                </mc:Choice>
                <mc:Fallback>
                  <p:oleObj name="Equation" r:id="rId10" imgW="1091726" imgH="431613" progId="Equation.3">
                    <p:embed/>
                    <p:pic>
                      <p:nvPicPr>
                        <p:cNvPr id="0" name="Picture 1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150" y="1676400"/>
                          <a:ext cx="2152650" cy="851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9"/>
          <p:cNvGraphicFramePr>
            <a:graphicFrameLocks noChangeAspect="1"/>
          </p:cNvGraphicFramePr>
          <p:nvPr>
            <p:extLst/>
          </p:nvPr>
        </p:nvGraphicFramePr>
        <p:xfrm>
          <a:off x="2201862" y="3594100"/>
          <a:ext cx="4122738" cy="430213"/>
        </p:xfrm>
        <a:graphic>
          <a:graphicData uri="http://schemas.openxmlformats.org/presentationml/2006/ole">
            <mc:AlternateContent xmlns:mc="http://schemas.openxmlformats.org/markup-compatibility/2006">
              <mc:Choice xmlns:v="urn:schemas-microsoft-com:vml" Requires="v">
                <p:oleObj spid="_x0000_s398516" name="Equation" r:id="rId12" imgW="1943100" imgH="203200" progId="Equation.3">
                  <p:embed/>
                </p:oleObj>
              </mc:Choice>
              <mc:Fallback>
                <p:oleObj name="Equation" r:id="rId12" imgW="1943100" imgH="203200" progId="Equation.3">
                  <p:embed/>
                  <p:pic>
                    <p:nvPicPr>
                      <p:cNvPr id="0" name="Picture 1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1862" y="3594100"/>
                        <a:ext cx="412273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1295400" y="4572000"/>
          <a:ext cx="3074435" cy="533400"/>
        </p:xfrm>
        <a:graphic>
          <a:graphicData uri="http://schemas.openxmlformats.org/presentationml/2006/ole">
            <mc:AlternateContent xmlns:mc="http://schemas.openxmlformats.org/markup-compatibility/2006">
              <mc:Choice xmlns:v="urn:schemas-microsoft-com:vml" Requires="v">
                <p:oleObj spid="_x0000_s398517" name="Equation" r:id="rId14" imgW="1167893" imgH="203112" progId="Equation.3">
                  <p:embed/>
                </p:oleObj>
              </mc:Choice>
              <mc:Fallback>
                <p:oleObj name="Equation" r:id="rId14" imgW="1167893" imgH="203112" progId="Equation.3">
                  <p:embed/>
                  <p:pic>
                    <p:nvPicPr>
                      <p:cNvPr id="0" name="Picture 1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400" y="4572000"/>
                        <a:ext cx="307443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07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8534400" cy="914400"/>
          </a:xfrm>
          <a:noFill/>
        </p:spPr>
        <p:txBody>
          <a:bodyPr lIns="92075" tIns="46038" rIns="92075" bIns="46038"/>
          <a:lstStyle/>
          <a:p>
            <a:r>
              <a:rPr lang="zh-CN" altLang="en-US" sz="4000" dirty="0"/>
              <a:t>递归式求解</a:t>
            </a:r>
            <a:r>
              <a:rPr lang="zh-CN" altLang="en-US" sz="4000" dirty="0" smtClean="0"/>
              <a:t>方法</a:t>
            </a:r>
            <a:r>
              <a:rPr lang="en-US" altLang="zh-CN" sz="4000" dirty="0" smtClean="0"/>
              <a:t>2——</a:t>
            </a:r>
            <a:r>
              <a:rPr lang="zh-CN" altLang="en-US" sz="4000" dirty="0" smtClean="0"/>
              <a:t>主定理法（</a:t>
            </a:r>
            <a:r>
              <a:rPr lang="en-US" altLang="zh-CN" sz="4000" dirty="0" smtClean="0"/>
              <a:t>1</a:t>
            </a:r>
            <a:r>
              <a:rPr lang="zh-CN" altLang="en-US" sz="4000" dirty="0" smtClean="0"/>
              <a:t>）</a:t>
            </a:r>
            <a:endParaRPr lang="en-US" sz="4000" b="1" dirty="0" smtClean="0">
              <a:solidFill>
                <a:srgbClr val="0000CC"/>
              </a:solidFill>
            </a:endParaRPr>
          </a:p>
        </p:txBody>
      </p:sp>
      <p:sp>
        <p:nvSpPr>
          <p:cNvPr id="53251" name="Rectangle 3"/>
          <p:cNvSpPr>
            <a:spLocks noGrp="1" noChangeArrowheads="1"/>
          </p:cNvSpPr>
          <p:nvPr>
            <p:ph type="body" idx="1"/>
          </p:nvPr>
        </p:nvSpPr>
        <p:spPr>
          <a:xfrm>
            <a:off x="304800" y="1447800"/>
            <a:ext cx="8534400" cy="4724400"/>
          </a:xfrm>
          <a:noFill/>
        </p:spPr>
        <p:txBody>
          <a:bodyPr lIns="92075" tIns="46038" rIns="92075" bIns="46038"/>
          <a:lstStyle/>
          <a:p>
            <a:r>
              <a:rPr lang="zh-CN" altLang="en-US" b="1" dirty="0" smtClean="0"/>
              <a:t>该方法可解如下形式的递归式</a:t>
            </a:r>
            <a:r>
              <a:rPr lang="en-US" b="1" dirty="0" smtClean="0"/>
              <a:t> </a:t>
            </a:r>
          </a:p>
          <a:p>
            <a:pPr>
              <a:spcBef>
                <a:spcPts val="1200"/>
              </a:spcBef>
              <a:spcAft>
                <a:spcPts val="1200"/>
              </a:spcAft>
              <a:buFont typeface="Monotype Sorts" pitchFamily="2" charset="2"/>
              <a:buNone/>
            </a:pPr>
            <a:r>
              <a:rPr lang="en-US" b="1" dirty="0" smtClean="0"/>
              <a:t>	              </a:t>
            </a:r>
            <a:r>
              <a:rPr lang="en-US" b="1" i="1" dirty="0" smtClean="0"/>
              <a:t>T</a:t>
            </a:r>
            <a:r>
              <a:rPr lang="en-US" b="1" dirty="0" smtClean="0"/>
              <a:t>(</a:t>
            </a:r>
            <a:r>
              <a:rPr lang="en-US" b="1" i="1" dirty="0" smtClean="0"/>
              <a:t>n</a:t>
            </a:r>
            <a:r>
              <a:rPr lang="en-US" b="1" dirty="0" smtClean="0"/>
              <a:t>) = </a:t>
            </a:r>
            <a:r>
              <a:rPr lang="en-US" b="1" i="1" dirty="0" err="1" smtClean="0"/>
              <a:t>aT</a:t>
            </a:r>
            <a:r>
              <a:rPr lang="en-US" b="1" dirty="0" smtClean="0"/>
              <a:t>(</a:t>
            </a:r>
            <a:r>
              <a:rPr lang="en-US" b="1" i="1" dirty="0" smtClean="0"/>
              <a:t>n</a:t>
            </a:r>
            <a:r>
              <a:rPr lang="en-US" b="1" dirty="0" smtClean="0"/>
              <a:t>/</a:t>
            </a:r>
            <a:r>
              <a:rPr lang="en-US" b="1" i="1" dirty="0" smtClean="0"/>
              <a:t>b</a:t>
            </a:r>
            <a:r>
              <a:rPr lang="en-US" b="1" dirty="0" smtClean="0"/>
              <a:t>) + </a:t>
            </a:r>
            <a:r>
              <a:rPr lang="en-US" b="1" i="1" dirty="0" smtClean="0"/>
              <a:t>f</a:t>
            </a:r>
            <a:r>
              <a:rPr lang="en-US" b="1" dirty="0" smtClean="0"/>
              <a:t>(</a:t>
            </a:r>
            <a:r>
              <a:rPr lang="en-US" b="1" i="1" dirty="0" smtClean="0"/>
              <a:t>n</a:t>
            </a:r>
            <a:r>
              <a:rPr lang="en-US" b="1" dirty="0" smtClean="0"/>
              <a:t>) </a:t>
            </a:r>
          </a:p>
          <a:p>
            <a:pPr>
              <a:buFont typeface="Monotype Sorts" pitchFamily="2" charset="2"/>
              <a:buNone/>
            </a:pPr>
            <a:r>
              <a:rPr lang="en-US" b="1" dirty="0" smtClean="0"/>
              <a:t>	</a:t>
            </a:r>
            <a:r>
              <a:rPr lang="zh-CN" altLang="en-US" b="1" dirty="0" smtClean="0"/>
              <a:t>其中 </a:t>
            </a:r>
            <a:r>
              <a:rPr lang="en-US" b="1" i="1" dirty="0" smtClean="0"/>
              <a:t>a</a:t>
            </a:r>
            <a:r>
              <a:rPr lang="en-US" b="1" dirty="0" smtClean="0"/>
              <a:t> </a:t>
            </a:r>
            <a:r>
              <a:rPr lang="en-US" b="1" dirty="0" smtClean="0">
                <a:latin typeface="Symbol" pitchFamily="18" charset="2"/>
              </a:rPr>
              <a:t>³ </a:t>
            </a:r>
            <a:r>
              <a:rPr lang="en-US" b="1" dirty="0" smtClean="0"/>
              <a:t>1</a:t>
            </a:r>
            <a:r>
              <a:rPr lang="en-US" b="1" dirty="0"/>
              <a:t> </a:t>
            </a:r>
            <a:r>
              <a:rPr lang="zh-CN" altLang="en-US" b="1" dirty="0" smtClean="0"/>
              <a:t>和 </a:t>
            </a:r>
            <a:r>
              <a:rPr lang="en-US" b="1" i="1" dirty="0" smtClean="0"/>
              <a:t>b</a:t>
            </a:r>
            <a:r>
              <a:rPr lang="en-US" b="1" dirty="0" smtClean="0"/>
              <a:t> &gt; 1 </a:t>
            </a:r>
            <a:r>
              <a:rPr lang="zh-CN" altLang="en-US" b="1" dirty="0" smtClean="0"/>
              <a:t>是两个常数</a:t>
            </a:r>
            <a:r>
              <a:rPr lang="en-US" b="1" dirty="0" smtClean="0"/>
              <a:t>, </a:t>
            </a:r>
            <a:r>
              <a:rPr lang="en-US" b="1" i="1" dirty="0" smtClean="0"/>
              <a:t>f</a:t>
            </a:r>
            <a:r>
              <a:rPr lang="en-US" b="1" dirty="0" smtClean="0"/>
              <a:t>(</a:t>
            </a:r>
            <a:r>
              <a:rPr lang="en-US" b="1" i="1" dirty="0" smtClean="0"/>
              <a:t>n</a:t>
            </a:r>
            <a:r>
              <a:rPr lang="en-US" b="1" dirty="0" smtClean="0"/>
              <a:t>) </a:t>
            </a:r>
            <a:r>
              <a:rPr lang="zh-CN" altLang="en-US" b="1" dirty="0" smtClean="0"/>
              <a:t>是一个渐进非负函数（</a:t>
            </a:r>
            <a:r>
              <a:rPr lang="zh-CN" altLang="en-US" b="1" dirty="0" smtClean="0">
                <a:solidFill>
                  <a:srgbClr val="000099"/>
                </a:solidFill>
              </a:rPr>
              <a:t>当</a:t>
            </a:r>
            <a:r>
              <a:rPr lang="en-US" altLang="zh-CN" b="1" dirty="0" smtClean="0">
                <a:solidFill>
                  <a:srgbClr val="000099"/>
                </a:solidFill>
              </a:rPr>
              <a:t>n</a:t>
            </a:r>
            <a:r>
              <a:rPr lang="zh-CN" altLang="en-US" b="1" dirty="0" smtClean="0">
                <a:solidFill>
                  <a:srgbClr val="000099"/>
                </a:solidFill>
              </a:rPr>
              <a:t>趋于无穷时，</a:t>
            </a:r>
            <a:r>
              <a:rPr lang="en-US" altLang="zh-CN" b="1" i="1" dirty="0">
                <a:solidFill>
                  <a:srgbClr val="000099"/>
                </a:solidFill>
              </a:rPr>
              <a:t> f</a:t>
            </a:r>
            <a:r>
              <a:rPr lang="en-US" altLang="zh-CN" b="1" dirty="0">
                <a:solidFill>
                  <a:srgbClr val="000099"/>
                </a:solidFill>
              </a:rPr>
              <a:t>(</a:t>
            </a:r>
            <a:r>
              <a:rPr lang="en-US" altLang="zh-CN" b="1" i="1" dirty="0">
                <a:solidFill>
                  <a:srgbClr val="000099"/>
                </a:solidFill>
              </a:rPr>
              <a:t>n</a:t>
            </a:r>
            <a:r>
              <a:rPr lang="en-US" altLang="zh-CN" b="1" dirty="0">
                <a:solidFill>
                  <a:srgbClr val="000099"/>
                </a:solidFill>
              </a:rPr>
              <a:t>) </a:t>
            </a:r>
            <a:r>
              <a:rPr lang="zh-CN" altLang="en-US" b="1" dirty="0" smtClean="0">
                <a:solidFill>
                  <a:srgbClr val="000099"/>
                </a:solidFill>
              </a:rPr>
              <a:t>是非负的</a:t>
            </a:r>
            <a:r>
              <a:rPr lang="zh-CN" altLang="en-US" b="1" dirty="0" smtClean="0"/>
              <a:t>）。</a:t>
            </a:r>
            <a:endParaRPr lang="en-US" b="1" dirty="0" smtClean="0"/>
          </a:p>
          <a:p>
            <a:pPr lvl="1"/>
            <a:r>
              <a:rPr lang="zh-CN" altLang="en-US" sz="2800" b="1" dirty="0"/>
              <a:t>如果</a:t>
            </a:r>
            <a:r>
              <a:rPr lang="en-US" sz="2800" b="1" dirty="0" smtClean="0"/>
              <a:t> </a:t>
            </a:r>
            <a:r>
              <a:rPr lang="en-US" sz="2800" b="1" i="1" dirty="0" smtClean="0"/>
              <a:t>n</a:t>
            </a:r>
            <a:r>
              <a:rPr lang="en-US" sz="2800" b="1" dirty="0" smtClean="0"/>
              <a:t>/</a:t>
            </a:r>
            <a:r>
              <a:rPr lang="en-US" sz="2800" b="1" i="1" dirty="0" smtClean="0"/>
              <a:t>b</a:t>
            </a:r>
            <a:r>
              <a:rPr lang="en-US" sz="2800" b="1" dirty="0" smtClean="0"/>
              <a:t> </a:t>
            </a:r>
            <a:r>
              <a:rPr lang="zh-CN" altLang="en-US" sz="2800" b="1" dirty="0" smtClean="0"/>
              <a:t>不是整数</a:t>
            </a:r>
            <a:r>
              <a:rPr lang="en-US" sz="2800" b="1" dirty="0" smtClean="0"/>
              <a:t>, </a:t>
            </a:r>
            <a:r>
              <a:rPr lang="zh-CN" altLang="en-US" sz="2800" b="1" dirty="0" smtClean="0"/>
              <a:t>取整 </a:t>
            </a:r>
            <a:r>
              <a:rPr lang="en-US" sz="2800" b="1" i="1" dirty="0" smtClean="0"/>
              <a:t>n</a:t>
            </a:r>
            <a:r>
              <a:rPr lang="en-US" sz="2800" b="1" dirty="0" smtClean="0"/>
              <a:t>/</a:t>
            </a:r>
            <a:r>
              <a:rPr lang="en-US" sz="2800" b="1" i="1" dirty="0" smtClean="0"/>
              <a:t>b</a:t>
            </a:r>
            <a:r>
              <a:rPr lang="en-US" sz="2800" b="1" dirty="0" smtClean="0"/>
              <a:t> </a:t>
            </a:r>
            <a:r>
              <a:rPr lang="zh-CN" altLang="en-US" sz="2800" b="1" dirty="0" smtClean="0"/>
              <a:t>：</a:t>
            </a:r>
            <a:endParaRPr lang="en-US" sz="2800" b="1" dirty="0" smtClean="0"/>
          </a:p>
          <a:p>
            <a:endParaRPr lang="en-US" b="1" dirty="0" smtClean="0">
              <a:solidFill>
                <a:schemeClr val="tx2"/>
              </a:solidFill>
            </a:endParaRPr>
          </a:p>
          <a:p>
            <a:endParaRPr lang="en-US" b="1" dirty="0" smtClean="0">
              <a:solidFill>
                <a:schemeClr val="tx2"/>
              </a:solidFill>
            </a:endParaRPr>
          </a:p>
          <a:p>
            <a:pPr>
              <a:spcBef>
                <a:spcPts val="1200"/>
              </a:spcBef>
            </a:pPr>
            <a:r>
              <a:rPr lang="zh-CN" altLang="en-US" b="1" dirty="0" smtClean="0">
                <a:solidFill>
                  <a:schemeClr val="tx2"/>
                </a:solidFill>
              </a:rPr>
              <a:t>主方法可解包含三种类型</a:t>
            </a:r>
            <a:r>
              <a:rPr lang="en-US" b="1" dirty="0" smtClean="0">
                <a:solidFill>
                  <a:schemeClr val="tx2"/>
                </a:solidFill>
              </a:rPr>
              <a:t> </a:t>
            </a:r>
            <a:r>
              <a:rPr lang="en-US" b="1" i="1" dirty="0" smtClean="0">
                <a:solidFill>
                  <a:schemeClr val="tx2"/>
                </a:solidFill>
              </a:rPr>
              <a:t>f</a:t>
            </a:r>
            <a:r>
              <a:rPr lang="en-US" b="1" dirty="0" smtClean="0">
                <a:solidFill>
                  <a:schemeClr val="tx2"/>
                </a:solidFill>
              </a:rPr>
              <a:t>(</a:t>
            </a:r>
            <a:r>
              <a:rPr lang="en-US" b="1" i="1" dirty="0" smtClean="0">
                <a:solidFill>
                  <a:schemeClr val="tx2"/>
                </a:solidFill>
              </a:rPr>
              <a:t>n</a:t>
            </a:r>
            <a:r>
              <a:rPr lang="en-US" b="1" dirty="0" smtClean="0">
                <a:solidFill>
                  <a:schemeClr val="tx2"/>
                </a:solidFill>
              </a:rPr>
              <a:t>) </a:t>
            </a:r>
            <a:r>
              <a:rPr lang="zh-CN" altLang="en-US" b="1" dirty="0" smtClean="0">
                <a:solidFill>
                  <a:schemeClr val="tx2"/>
                </a:solidFill>
              </a:rPr>
              <a:t>的递归式 </a:t>
            </a:r>
            <a:r>
              <a:rPr lang="en-US" altLang="zh-CN" b="1" dirty="0">
                <a:solidFill>
                  <a:schemeClr val="tx2"/>
                </a:solidFill>
              </a:rPr>
              <a:t> </a:t>
            </a:r>
            <a:r>
              <a:rPr lang="en-US" altLang="zh-CN" b="1" i="1" dirty="0">
                <a:solidFill>
                  <a:schemeClr val="tx2"/>
                </a:solidFill>
              </a:rPr>
              <a:t>T</a:t>
            </a:r>
            <a:r>
              <a:rPr lang="en-US" altLang="zh-CN" b="1" dirty="0">
                <a:solidFill>
                  <a:schemeClr val="tx2"/>
                </a:solidFill>
              </a:rPr>
              <a:t>(</a:t>
            </a:r>
            <a:r>
              <a:rPr lang="en-US" altLang="zh-CN" b="1" i="1" dirty="0">
                <a:solidFill>
                  <a:schemeClr val="tx2"/>
                </a:solidFill>
              </a:rPr>
              <a:t>n</a:t>
            </a:r>
            <a:r>
              <a:rPr lang="en-US" altLang="zh-CN" b="1" dirty="0">
                <a:solidFill>
                  <a:schemeClr val="tx2"/>
                </a:solidFill>
              </a:rPr>
              <a:t>) </a:t>
            </a:r>
            <a:r>
              <a:rPr lang="zh-CN" altLang="en-US" b="1" dirty="0" smtClean="0">
                <a:solidFill>
                  <a:schemeClr val="tx2"/>
                </a:solidFill>
              </a:rPr>
              <a:t>。</a:t>
            </a:r>
            <a:r>
              <a:rPr lang="en-US" b="1" dirty="0" smtClean="0">
                <a:solidFill>
                  <a:schemeClr val="tx2"/>
                </a:solidFill>
              </a:rPr>
              <a:t>  </a:t>
            </a:r>
            <a:endParaRPr lang="en-US" b="1"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8171309"/>
              </p:ext>
            </p:extLst>
          </p:nvPr>
        </p:nvGraphicFramePr>
        <p:xfrm>
          <a:off x="2362199" y="4359922"/>
          <a:ext cx="3048001" cy="669277"/>
        </p:xfrm>
        <a:graphic>
          <a:graphicData uri="http://schemas.openxmlformats.org/presentationml/2006/ole">
            <mc:AlternateContent xmlns:mc="http://schemas.openxmlformats.org/markup-compatibility/2006">
              <mc:Choice xmlns:v="urn:schemas-microsoft-com:vml" Requires="v">
                <p:oleObj spid="_x0000_s391212" name="Equation" r:id="rId4" imgW="1040948" imgH="228501" progId="Equation.3">
                  <p:embed/>
                </p:oleObj>
              </mc:Choice>
              <mc:Fallback>
                <p:oleObj name="Equation" r:id="rId4" imgW="1040948" imgH="228501"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199" y="4359922"/>
                        <a:ext cx="3048001" cy="669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9994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Grp="1"/>
          </p:cNvGraphicFramePr>
          <p:nvPr>
            <p:ph type="body" idx="1"/>
            <p:extLst>
              <p:ext uri="{D42A27DB-BD31-4B8C-83A1-F6EECF244321}">
                <p14:modId xmlns:p14="http://schemas.microsoft.com/office/powerpoint/2010/main" val="1068642220"/>
              </p:ext>
            </p:extLst>
          </p:nvPr>
        </p:nvGraphicFramePr>
        <p:xfrm>
          <a:off x="457200" y="1889125"/>
          <a:ext cx="8305800" cy="2679700"/>
        </p:xfrm>
        <a:graphic>
          <a:graphicData uri="http://schemas.openxmlformats.org/presentationml/2006/ole">
            <mc:AlternateContent xmlns:mc="http://schemas.openxmlformats.org/markup-compatibility/2006">
              <mc:Choice xmlns:v="urn:schemas-microsoft-com:vml" Requires="v">
                <p:oleObj spid="_x0000_s392277" name="Equation" r:id="rId4" imgW="3937000" imgH="1270000" progId="Equation.DSMT4">
                  <p:embed/>
                </p:oleObj>
              </mc:Choice>
              <mc:Fallback>
                <p:oleObj name="Equation" r:id="rId4" imgW="3937000" imgH="1270000" progId="Equation.DSMT4">
                  <p:embed/>
                  <p:pic>
                    <p:nvPicPr>
                      <p:cNvPr id="0" name="Picture 84"/>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89125"/>
                        <a:ext cx="8305800" cy="2679700"/>
                      </a:xfrm>
                      <a:prstGeom prst="rect">
                        <a:avLst/>
                      </a:prstGeom>
                      <a:solidFill>
                        <a:srgbClr val="FFFFFF"/>
                      </a:solidFill>
                    </p:spPr>
                  </p:pic>
                </p:oleObj>
              </mc:Fallback>
            </mc:AlternateContent>
          </a:graphicData>
        </a:graphic>
      </p:graphicFrame>
      <p:sp>
        <p:nvSpPr>
          <p:cNvPr id="4" name="Rectangle 3"/>
          <p:cNvSpPr/>
          <p:nvPr/>
        </p:nvSpPr>
        <p:spPr bwMode="auto">
          <a:xfrm>
            <a:off x="3429000" y="3505200"/>
            <a:ext cx="4800600" cy="1066800"/>
          </a:xfrm>
          <a:prstGeom prst="rect">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endParaRPr>
          </a:p>
        </p:txBody>
      </p:sp>
      <p:sp>
        <p:nvSpPr>
          <p:cNvPr id="10243" name="Rectangle 2"/>
          <p:cNvSpPr>
            <a:spLocks noGrp="1" noChangeArrowheads="1"/>
          </p:cNvSpPr>
          <p:nvPr>
            <p:ph type="title"/>
          </p:nvPr>
        </p:nvSpPr>
        <p:spPr>
          <a:xfrm>
            <a:off x="685800" y="228600"/>
            <a:ext cx="7772400" cy="914400"/>
          </a:xfrm>
        </p:spPr>
        <p:txBody>
          <a:bodyPr/>
          <a:lstStyle/>
          <a:p>
            <a:r>
              <a:rPr lang="zh-CN" altLang="en-US" sz="3600" dirty="0" smtClean="0"/>
              <a:t>递归式求解方法</a:t>
            </a:r>
            <a:r>
              <a:rPr lang="en-US" altLang="zh-CN" sz="3600" dirty="0" smtClean="0"/>
              <a:t>2——</a:t>
            </a:r>
            <a:r>
              <a:rPr lang="zh-CN" altLang="en-US" sz="3600" dirty="0" smtClean="0"/>
              <a:t>主定理法（</a:t>
            </a:r>
            <a:r>
              <a:rPr lang="en-US" altLang="zh-CN" sz="3600" dirty="0" smtClean="0"/>
              <a:t>2</a:t>
            </a:r>
            <a:r>
              <a:rPr lang="zh-CN" altLang="en-US" sz="3600" dirty="0" smtClean="0"/>
              <a:t>）</a:t>
            </a:r>
            <a:endParaRPr lang="en-US" sz="3600" b="1" dirty="0" smtClean="0">
              <a:solidFill>
                <a:srgbClr val="0000CC"/>
              </a:solidFill>
            </a:endParaRPr>
          </a:p>
        </p:txBody>
      </p:sp>
      <p:sp>
        <p:nvSpPr>
          <p:cNvPr id="5" name="Up Arrow Callout 4"/>
          <p:cNvSpPr/>
          <p:nvPr/>
        </p:nvSpPr>
        <p:spPr bwMode="auto">
          <a:xfrm>
            <a:off x="5638800" y="4572000"/>
            <a:ext cx="1219200" cy="762000"/>
          </a:xfrm>
          <a:prstGeom prst="up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rPr>
              <a:t>正则条件</a:t>
            </a:r>
            <a:endParaRPr kumimoji="0" lang="en-US" sz="2000" b="1"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130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理解主定理（</a:t>
            </a:r>
            <a:r>
              <a:rPr lang="en-US" altLang="zh-CN" sz="3600" b="1" dirty="0" smtClean="0">
                <a:solidFill>
                  <a:srgbClr val="0000CC"/>
                </a:solidFill>
              </a:rPr>
              <a:t>1</a:t>
            </a:r>
            <a:r>
              <a:rPr lang="zh-CN" altLang="en-US" sz="3600" b="1" dirty="0" smtClean="0">
                <a:solidFill>
                  <a:srgbClr val="0000CC"/>
                </a:solidFill>
              </a:rPr>
              <a:t>）</a:t>
            </a:r>
            <a:endParaRPr lang="en-US" sz="3600" b="1" dirty="0" smtClean="0">
              <a:solidFill>
                <a:srgbClr val="0000CC"/>
              </a:solidFill>
            </a:endParaRPr>
          </a:p>
        </p:txBody>
      </p:sp>
      <p:sp>
        <p:nvSpPr>
          <p:cNvPr id="53251" name="Rectangle 3"/>
          <p:cNvSpPr>
            <a:spLocks noGrp="1" noChangeArrowheads="1"/>
          </p:cNvSpPr>
          <p:nvPr>
            <p:ph type="body" idx="1"/>
          </p:nvPr>
        </p:nvSpPr>
        <p:spPr>
          <a:xfrm>
            <a:off x="228600" y="1447800"/>
            <a:ext cx="8839200" cy="4953000"/>
          </a:xfrm>
          <a:noFill/>
        </p:spPr>
        <p:txBody>
          <a:bodyPr lIns="92075" tIns="46038" rIns="92075" bIns="46038"/>
          <a:lstStyle/>
          <a:p>
            <a:pPr marL="0" indent="0">
              <a:buNone/>
            </a:pPr>
            <a:r>
              <a:rPr lang="zh-CN" altLang="en-US" sz="3200" b="1" dirty="0"/>
              <a:t>关键是</a:t>
            </a:r>
            <a:r>
              <a:rPr lang="zh-CN" altLang="en-US" sz="3200" b="1" dirty="0" smtClean="0"/>
              <a:t>看 </a:t>
            </a:r>
            <a:r>
              <a:rPr lang="en-US" sz="3200" b="1" i="1" dirty="0" smtClean="0"/>
              <a:t>f</a:t>
            </a:r>
            <a:r>
              <a:rPr lang="en-US" sz="3200" b="1" dirty="0" smtClean="0"/>
              <a:t>(</a:t>
            </a:r>
            <a:r>
              <a:rPr lang="en-US" sz="3200" b="1" i="1" dirty="0" smtClean="0"/>
              <a:t>n</a:t>
            </a:r>
            <a:r>
              <a:rPr lang="en-US" sz="3200" b="1" dirty="0" smtClean="0"/>
              <a:t>) </a:t>
            </a:r>
            <a:r>
              <a:rPr lang="zh-CN" altLang="en-US" sz="3200" b="1" dirty="0" smtClean="0"/>
              <a:t>和 </a:t>
            </a:r>
            <a:r>
              <a:rPr lang="en-US" sz="3200" b="1" i="1" dirty="0" err="1" smtClean="0"/>
              <a:t>n</a:t>
            </a:r>
            <a:r>
              <a:rPr lang="en-US" sz="3200" b="1" baseline="30000" dirty="0" err="1" smtClean="0"/>
              <a:t>log</a:t>
            </a:r>
            <a:r>
              <a:rPr lang="en-US" sz="2000" b="1" i="1" dirty="0" err="1" smtClean="0"/>
              <a:t>b</a:t>
            </a:r>
            <a:r>
              <a:rPr lang="en-US" sz="3200" b="1" i="1" baseline="30000" dirty="0" err="1" smtClean="0"/>
              <a:t>a</a:t>
            </a:r>
            <a:r>
              <a:rPr lang="en-US" sz="3200" b="1" dirty="0" smtClean="0"/>
              <a:t> </a:t>
            </a:r>
            <a:r>
              <a:rPr lang="zh-CN" altLang="en-US" sz="3200" b="1" dirty="0" smtClean="0"/>
              <a:t>谁比较大。</a:t>
            </a:r>
            <a:endParaRPr lang="en-US" altLang="zh-CN" sz="3200" b="1" dirty="0" smtClean="0"/>
          </a:p>
          <a:p>
            <a:pPr marL="0" indent="0">
              <a:buNone/>
            </a:pPr>
            <a:endParaRPr lang="en-US" sz="3200" b="1" dirty="0"/>
          </a:p>
          <a:p>
            <a:r>
              <a:rPr lang="en-US" b="1" dirty="0" smtClean="0"/>
              <a:t>Case 1 </a:t>
            </a:r>
            <a:r>
              <a:rPr lang="zh-CN" altLang="en-US" b="1" dirty="0" smtClean="0"/>
              <a:t>成立，如果 </a:t>
            </a:r>
            <a:r>
              <a:rPr lang="en-US" b="1" i="1" dirty="0" err="1" smtClean="0"/>
              <a:t>n</a:t>
            </a:r>
            <a:r>
              <a:rPr lang="en-US" b="1" baseline="30000" dirty="0" err="1" smtClean="0"/>
              <a:t>log</a:t>
            </a:r>
            <a:r>
              <a:rPr lang="en-US" sz="1800" b="1" i="1" dirty="0" err="1" smtClean="0"/>
              <a:t>b</a:t>
            </a:r>
            <a:r>
              <a:rPr lang="en-US" b="1" i="1" baseline="30000" dirty="0" err="1" smtClean="0"/>
              <a:t>a</a:t>
            </a:r>
            <a:r>
              <a:rPr lang="en-US" b="1" dirty="0" smtClean="0"/>
              <a:t> </a:t>
            </a:r>
            <a:r>
              <a:rPr lang="zh-CN" altLang="en-US" b="1" dirty="0" smtClean="0">
                <a:solidFill>
                  <a:srgbClr val="FF0000"/>
                </a:solidFill>
              </a:rPr>
              <a:t>较大</a:t>
            </a:r>
            <a:r>
              <a:rPr lang="zh-CN" altLang="en-US" b="1" dirty="0" smtClean="0"/>
              <a:t> </a:t>
            </a:r>
            <a:r>
              <a:rPr lang="en-US" b="1" dirty="0" smtClean="0">
                <a:sym typeface="Wingdings" pitchFamily="2" charset="2"/>
              </a:rPr>
              <a:t> </a:t>
            </a:r>
            <a:r>
              <a:rPr lang="en-US" b="1" i="1" dirty="0" smtClean="0"/>
              <a:t>T</a:t>
            </a:r>
            <a:r>
              <a:rPr lang="en-US" b="1" dirty="0" smtClean="0"/>
              <a:t>(</a:t>
            </a:r>
            <a:r>
              <a:rPr lang="en-US" b="1" i="1" dirty="0" smtClean="0"/>
              <a:t>n</a:t>
            </a:r>
            <a:r>
              <a:rPr lang="en-US" b="1" dirty="0" smtClean="0"/>
              <a:t>) = </a:t>
            </a:r>
            <a:r>
              <a:rPr lang="en-US" b="1" dirty="0" smtClean="0">
                <a:sym typeface="Symbol"/>
              </a:rPr>
              <a:t></a:t>
            </a:r>
            <a:r>
              <a:rPr lang="en-US" b="1" dirty="0" smtClean="0"/>
              <a:t>(</a:t>
            </a:r>
            <a:r>
              <a:rPr lang="en-US" b="1" i="1" dirty="0" err="1"/>
              <a:t>n</a:t>
            </a:r>
            <a:r>
              <a:rPr lang="en-US" b="1" baseline="30000" dirty="0" err="1"/>
              <a:t>log</a:t>
            </a:r>
            <a:r>
              <a:rPr lang="en-US" sz="2000" b="1" i="1" dirty="0" err="1"/>
              <a:t>b</a:t>
            </a:r>
            <a:r>
              <a:rPr lang="en-US" b="1" i="1" baseline="30000" dirty="0" err="1"/>
              <a:t>a</a:t>
            </a:r>
            <a:r>
              <a:rPr lang="en-US" b="1" dirty="0"/>
              <a:t> </a:t>
            </a:r>
            <a:r>
              <a:rPr lang="en-US" b="1" dirty="0" smtClean="0"/>
              <a:t>). </a:t>
            </a:r>
            <a:endParaRPr lang="en-US" b="1" dirty="0"/>
          </a:p>
          <a:p>
            <a:pPr marL="640080" lvl="1"/>
            <a:r>
              <a:rPr lang="en-US" sz="2200" b="1" dirty="0" smtClean="0"/>
              <a:t>“</a:t>
            </a:r>
            <a:r>
              <a:rPr lang="zh-CN" altLang="en-US" sz="2200" b="1" dirty="0" smtClean="0"/>
              <a:t>较大</a:t>
            </a:r>
            <a:r>
              <a:rPr lang="en-US" sz="2200" b="1" dirty="0" smtClean="0"/>
              <a:t>” </a:t>
            </a:r>
            <a:r>
              <a:rPr lang="zh-CN" altLang="en-US" sz="2200" b="1" dirty="0" smtClean="0"/>
              <a:t>指</a:t>
            </a:r>
            <a:r>
              <a:rPr lang="zh-CN" altLang="en-US" sz="2200" b="1" i="1" dirty="0" smtClean="0">
                <a:solidFill>
                  <a:srgbClr val="C00000"/>
                </a:solidFill>
              </a:rPr>
              <a:t>多项式意义上的大</a:t>
            </a:r>
            <a:r>
              <a:rPr lang="en-US" sz="2200" b="1" dirty="0" smtClean="0"/>
              <a:t>, </a:t>
            </a:r>
            <a:r>
              <a:rPr lang="zh-CN" altLang="en-US" sz="2200" b="1" dirty="0" smtClean="0"/>
              <a:t>大一个因子 </a:t>
            </a:r>
            <a:r>
              <a:rPr lang="en-US" sz="2000" b="1" i="1" dirty="0" smtClean="0"/>
              <a:t>n</a:t>
            </a:r>
            <a:r>
              <a:rPr lang="en-US" sz="2000" b="1" baseline="30000" dirty="0" smtClean="0">
                <a:sym typeface="Symbol"/>
              </a:rPr>
              <a:t></a:t>
            </a:r>
            <a:r>
              <a:rPr lang="en-US" sz="2000" b="1" dirty="0" smtClean="0">
                <a:sym typeface="Symbol"/>
              </a:rPr>
              <a:t>, for some  &gt; 0</a:t>
            </a:r>
            <a:r>
              <a:rPr lang="en-US" sz="2200" b="1" dirty="0" smtClean="0"/>
              <a:t>.</a:t>
            </a:r>
            <a:endParaRPr lang="en-US" b="1" dirty="0" smtClean="0">
              <a:solidFill>
                <a:schemeClr val="tx2"/>
              </a:solidFill>
            </a:endParaRPr>
          </a:p>
          <a:p>
            <a:pPr marL="640080" lvl="1">
              <a:buNone/>
            </a:pPr>
            <a:r>
              <a:rPr lang="zh-CN" altLang="en-US" sz="2200" b="1" dirty="0" smtClean="0">
                <a:solidFill>
                  <a:schemeClr val="tx2"/>
                </a:solidFill>
              </a:rPr>
              <a:t>例如：</a:t>
            </a:r>
            <a:endParaRPr lang="en-US" sz="2200" b="1" dirty="0" smtClean="0"/>
          </a:p>
        </p:txBody>
      </p:sp>
      <p:pic>
        <p:nvPicPr>
          <p:cNvPr id="456705" name="Picture 1"/>
          <p:cNvPicPr>
            <a:picLocks noChangeAspect="1" noChangeArrowheads="1"/>
          </p:cNvPicPr>
          <p:nvPr/>
        </p:nvPicPr>
        <p:blipFill>
          <a:blip r:embed="rId3" cstate="print"/>
          <a:srcRect/>
          <a:stretch>
            <a:fillRect/>
          </a:stretch>
        </p:blipFill>
        <p:spPr bwMode="auto">
          <a:xfrm>
            <a:off x="1524000" y="3505200"/>
            <a:ext cx="4019550" cy="923925"/>
          </a:xfrm>
          <a:prstGeom prst="rect">
            <a:avLst/>
          </a:prstGeom>
          <a:noFill/>
          <a:ln w="9525">
            <a:noFill/>
            <a:miter lim="800000"/>
            <a:headEnd/>
            <a:tailEnd/>
          </a:ln>
        </p:spPr>
      </p:pic>
      <p:pic>
        <p:nvPicPr>
          <p:cNvPr id="456706" name="Picture 2"/>
          <p:cNvPicPr>
            <a:picLocks noChangeAspect="1" noChangeArrowheads="1"/>
          </p:cNvPicPr>
          <p:nvPr/>
        </p:nvPicPr>
        <p:blipFill>
          <a:blip r:embed="rId4" cstate="print"/>
          <a:srcRect/>
          <a:stretch>
            <a:fillRect/>
          </a:stretch>
        </p:blipFill>
        <p:spPr bwMode="auto">
          <a:xfrm>
            <a:off x="1524000" y="4343400"/>
            <a:ext cx="4933950" cy="1076325"/>
          </a:xfrm>
          <a:prstGeom prst="rect">
            <a:avLst/>
          </a:prstGeom>
          <a:noFill/>
          <a:ln w="9525">
            <a:noFill/>
            <a:miter lim="800000"/>
            <a:headEnd/>
            <a:tailEnd/>
          </a:ln>
        </p:spPr>
      </p:pic>
      <p:pic>
        <p:nvPicPr>
          <p:cNvPr id="456707" name="Picture 3"/>
          <p:cNvPicPr>
            <a:picLocks noChangeAspect="1" noChangeArrowheads="1"/>
          </p:cNvPicPr>
          <p:nvPr/>
        </p:nvPicPr>
        <p:blipFill>
          <a:blip r:embed="rId5" cstate="print"/>
          <a:srcRect/>
          <a:stretch>
            <a:fillRect/>
          </a:stretch>
        </p:blipFill>
        <p:spPr bwMode="auto">
          <a:xfrm>
            <a:off x="1752600" y="5486400"/>
            <a:ext cx="3543300" cy="619125"/>
          </a:xfrm>
          <a:prstGeom prst="rect">
            <a:avLst/>
          </a:prstGeom>
          <a:noFill/>
          <a:ln w="9525">
            <a:noFill/>
            <a:miter lim="800000"/>
            <a:headEnd/>
            <a:tailEnd/>
          </a:ln>
        </p:spPr>
      </p:pic>
      <p:pic>
        <p:nvPicPr>
          <p:cNvPr id="456708" name="Picture 4"/>
          <p:cNvPicPr>
            <a:picLocks noChangeAspect="1" noChangeArrowheads="1"/>
          </p:cNvPicPr>
          <p:nvPr/>
        </p:nvPicPr>
        <p:blipFill>
          <a:blip r:embed="rId6" cstate="print"/>
          <a:srcRect/>
          <a:stretch>
            <a:fillRect/>
          </a:stretch>
        </p:blipFill>
        <p:spPr bwMode="auto">
          <a:xfrm>
            <a:off x="1752600" y="6019800"/>
            <a:ext cx="4038600" cy="838200"/>
          </a:xfrm>
          <a:prstGeom prst="rect">
            <a:avLst/>
          </a:prstGeom>
          <a:noFill/>
          <a:ln w="9525">
            <a:noFill/>
            <a:miter lim="800000"/>
            <a:headEnd/>
            <a:tailEnd/>
          </a:ln>
        </p:spPr>
      </p:pic>
    </p:spTree>
    <p:extLst>
      <p:ext uri="{BB962C8B-B14F-4D97-AF65-F5344CB8AC3E}">
        <p14:creationId xmlns:p14="http://schemas.microsoft.com/office/powerpoint/2010/main" val="24155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2</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85800" y="1524000"/>
            <a:ext cx="7772400" cy="3124200"/>
          </a:xfrm>
        </p:spPr>
        <p:txBody>
          <a:bodyPr/>
          <a:lstStyle/>
          <a:p>
            <a:r>
              <a:rPr lang="en-US" altLang="zh-CN" b="1" dirty="0" smtClean="0">
                <a:solidFill>
                  <a:schemeClr val="tx2"/>
                </a:solidFill>
              </a:rPr>
              <a:t>Case 2 (</a:t>
            </a:r>
            <a:r>
              <a:rPr lang="zh-CN" altLang="en-US" b="1" dirty="0" smtClean="0">
                <a:solidFill>
                  <a:schemeClr val="tx2"/>
                </a:solidFill>
              </a:rPr>
              <a:t>当 </a:t>
            </a:r>
            <a:r>
              <a:rPr lang="en-US" altLang="zh-CN" b="1" i="1" dirty="0" smtClean="0">
                <a:solidFill>
                  <a:schemeClr val="tx2"/>
                </a:solidFill>
              </a:rPr>
              <a:t>k</a:t>
            </a:r>
            <a:r>
              <a:rPr lang="en-US" altLang="zh-CN" b="1" dirty="0" smtClean="0">
                <a:solidFill>
                  <a:schemeClr val="tx2"/>
                </a:solidFill>
              </a:rPr>
              <a:t> = 0) </a:t>
            </a:r>
            <a:r>
              <a:rPr lang="zh-CN" altLang="en-US" b="1" dirty="0" smtClean="0">
                <a:solidFill>
                  <a:schemeClr val="tx2"/>
                </a:solidFill>
              </a:rPr>
              <a:t>成立，如果 </a:t>
            </a:r>
            <a:r>
              <a:rPr lang="en-US" altLang="zh-CN" b="1" i="1" dirty="0" smtClean="0"/>
              <a:t>f</a:t>
            </a:r>
            <a:r>
              <a:rPr lang="en-US" altLang="zh-CN" b="1" dirty="0" smtClean="0"/>
              <a:t>(</a:t>
            </a:r>
            <a:r>
              <a:rPr lang="en-US" altLang="zh-CN" b="1" i="1" dirty="0" smtClean="0"/>
              <a:t>n</a:t>
            </a:r>
            <a:r>
              <a:rPr lang="en-US" altLang="zh-CN" b="1" dirty="0" smtClean="0"/>
              <a:t>) </a:t>
            </a:r>
            <a:r>
              <a:rPr lang="zh-CN" altLang="en-US" b="1" dirty="0" smtClean="0"/>
              <a:t>和 </a:t>
            </a:r>
            <a:r>
              <a:rPr lang="en-US" altLang="zh-CN" b="1" i="1" dirty="0" err="1" smtClean="0"/>
              <a:t>n</a:t>
            </a:r>
            <a:r>
              <a:rPr lang="en-US" altLang="zh-CN" b="1" baseline="30000" dirty="0" err="1" smtClean="0"/>
              <a:t>log</a:t>
            </a:r>
            <a:r>
              <a:rPr lang="en-US" altLang="zh-CN" sz="2000" b="1" i="1" dirty="0" err="1" smtClean="0"/>
              <a:t>b</a:t>
            </a:r>
            <a:r>
              <a:rPr lang="en-US" altLang="zh-CN" b="1" i="1" baseline="30000" dirty="0" err="1" smtClean="0"/>
              <a:t>a</a:t>
            </a:r>
            <a:r>
              <a:rPr lang="en-US" altLang="zh-CN" b="1" dirty="0" smtClean="0"/>
              <a:t> </a:t>
            </a:r>
            <a:r>
              <a:rPr lang="zh-CN" altLang="en-US" b="1" dirty="0" smtClean="0"/>
              <a:t>大小相当。</a:t>
            </a:r>
            <a:endParaRPr lang="en-US" altLang="zh-CN" b="1" dirty="0" smtClean="0">
              <a:solidFill>
                <a:schemeClr val="tx2"/>
              </a:solidFill>
            </a:endParaRPr>
          </a:p>
          <a:p>
            <a:pPr marL="640080" lvl="1"/>
            <a:r>
              <a:rPr lang="zh-CN" altLang="en-US" sz="2100" b="1" dirty="0" smtClean="0">
                <a:solidFill>
                  <a:schemeClr val="tx2"/>
                </a:solidFill>
              </a:rPr>
              <a:t>这种情况，乘以一个对数因子 </a:t>
            </a:r>
            <a:r>
              <a:rPr lang="en-US" altLang="zh-CN" sz="2100" b="1" dirty="0" smtClean="0">
                <a:solidFill>
                  <a:schemeClr val="tx2"/>
                </a:solidFill>
                <a:sym typeface="Wingdings" pitchFamily="2" charset="2"/>
              </a:rPr>
              <a:t> </a:t>
            </a:r>
            <a:r>
              <a:rPr lang="en-US" altLang="zh-CN" sz="2200" b="1" i="1" dirty="0" smtClean="0"/>
              <a:t>T</a:t>
            </a:r>
            <a:r>
              <a:rPr lang="en-US" altLang="zh-CN" sz="2200" b="1" dirty="0" smtClean="0"/>
              <a:t>(</a:t>
            </a:r>
            <a:r>
              <a:rPr lang="en-US" altLang="zh-CN" sz="2200" b="1" i="1" dirty="0" smtClean="0"/>
              <a:t>n</a:t>
            </a:r>
            <a:r>
              <a:rPr lang="en-US" altLang="zh-CN" sz="2200" b="1" dirty="0" smtClean="0"/>
              <a:t>) = </a:t>
            </a:r>
            <a:r>
              <a:rPr lang="en-US" altLang="zh-CN" sz="2200" b="1" dirty="0" smtClean="0">
                <a:sym typeface="Symbol"/>
              </a:rPr>
              <a:t></a:t>
            </a:r>
            <a:r>
              <a:rPr lang="en-US" altLang="zh-CN" sz="2200" b="1" dirty="0" smtClean="0"/>
              <a:t>(</a:t>
            </a:r>
            <a:r>
              <a:rPr lang="en-US" altLang="zh-CN" sz="2200" b="1" i="1" dirty="0" smtClean="0"/>
              <a:t>f</a:t>
            </a:r>
            <a:r>
              <a:rPr lang="en-US" altLang="zh-CN" sz="2200" b="1" dirty="0" smtClean="0"/>
              <a:t>(</a:t>
            </a:r>
            <a:r>
              <a:rPr lang="en-US" altLang="zh-CN" sz="2200" b="1" i="1" dirty="0" smtClean="0"/>
              <a:t>n</a:t>
            </a:r>
            <a:r>
              <a:rPr lang="en-US" altLang="zh-CN" sz="2200" b="1" dirty="0" smtClean="0"/>
              <a:t>)</a:t>
            </a:r>
            <a:r>
              <a:rPr lang="en-US" altLang="zh-CN" sz="2200" b="1" dirty="0" err="1" smtClean="0"/>
              <a:t>lg</a:t>
            </a:r>
            <a:r>
              <a:rPr lang="en-US" altLang="zh-CN" sz="2200" b="1" i="1" dirty="0" err="1" smtClean="0"/>
              <a:t>n</a:t>
            </a:r>
            <a:r>
              <a:rPr lang="en-US" altLang="zh-CN" sz="2200" b="1" dirty="0" smtClean="0"/>
              <a:t>).</a:t>
            </a:r>
          </a:p>
          <a:p>
            <a:pPr marL="640080" lvl="1"/>
            <a:r>
              <a:rPr lang="zh-CN" altLang="en-US" sz="2200" b="1" dirty="0" smtClean="0">
                <a:solidFill>
                  <a:schemeClr val="tx2"/>
                </a:solidFill>
              </a:rPr>
              <a:t>一般来说</a:t>
            </a:r>
            <a:r>
              <a:rPr lang="en-US" altLang="zh-CN" sz="2200" b="1" dirty="0" smtClean="0">
                <a:solidFill>
                  <a:schemeClr val="tx2"/>
                </a:solidFill>
              </a:rPr>
              <a:t>, </a:t>
            </a:r>
            <a:r>
              <a:rPr lang="zh-CN" altLang="en-US" sz="2200" b="1" dirty="0" smtClean="0">
                <a:solidFill>
                  <a:schemeClr val="tx2"/>
                </a:solidFill>
              </a:rPr>
              <a:t>当 </a:t>
            </a:r>
            <a:r>
              <a:rPr lang="en-US" altLang="zh-CN" sz="2200" b="1" i="1" dirty="0" smtClean="0"/>
              <a:t>f</a:t>
            </a:r>
            <a:r>
              <a:rPr lang="en-US" altLang="zh-CN" sz="2200" b="1" dirty="0" smtClean="0"/>
              <a:t>(</a:t>
            </a:r>
            <a:r>
              <a:rPr lang="en-US" altLang="zh-CN" sz="2200" b="1" i="1" dirty="0" smtClean="0"/>
              <a:t>n</a:t>
            </a:r>
            <a:r>
              <a:rPr lang="en-US" altLang="zh-CN" sz="2200" b="1" dirty="0" smtClean="0"/>
              <a:t>) </a:t>
            </a:r>
            <a:r>
              <a:rPr lang="zh-CN" altLang="en-US" sz="2200" b="1" dirty="0" smtClean="0"/>
              <a:t>和 </a:t>
            </a:r>
            <a:r>
              <a:rPr lang="en-US" altLang="zh-CN" sz="2200" b="1" i="1" dirty="0" err="1" smtClean="0"/>
              <a:t>n</a:t>
            </a:r>
            <a:r>
              <a:rPr lang="en-US" altLang="zh-CN" sz="2200" b="1" baseline="30000" dirty="0" err="1" smtClean="0"/>
              <a:t>log</a:t>
            </a:r>
            <a:r>
              <a:rPr lang="en-US" altLang="zh-CN" sz="1400" b="1" i="1" dirty="0" err="1" smtClean="0"/>
              <a:t>b</a:t>
            </a:r>
            <a:r>
              <a:rPr lang="en-US" altLang="zh-CN" sz="2200" b="1" i="1" baseline="30000" dirty="0" err="1" smtClean="0"/>
              <a:t>a</a:t>
            </a:r>
            <a:r>
              <a:rPr lang="en-US" altLang="zh-CN" sz="2200" b="1" dirty="0" smtClean="0"/>
              <a:t> </a:t>
            </a:r>
            <a:r>
              <a:rPr lang="en-US" altLang="zh-CN" sz="2200" b="1" dirty="0" err="1" smtClean="0"/>
              <a:t>lg</a:t>
            </a:r>
            <a:r>
              <a:rPr lang="en-US" altLang="zh-CN" sz="2200" b="1" i="1" baseline="30000" dirty="0" err="1" smtClean="0"/>
              <a:t>k</a:t>
            </a:r>
            <a:r>
              <a:rPr lang="en-US" altLang="zh-CN" sz="2200" b="1" i="1" dirty="0" err="1" smtClean="0"/>
              <a:t>n</a:t>
            </a:r>
            <a:r>
              <a:rPr lang="en-US" altLang="zh-CN" sz="2200" b="1" dirty="0" smtClean="0"/>
              <a:t> </a:t>
            </a:r>
            <a:r>
              <a:rPr lang="zh-CN" altLang="en-US" sz="2200" b="1" dirty="0" smtClean="0"/>
              <a:t>大小相当</a:t>
            </a:r>
            <a:endParaRPr lang="en-US" altLang="zh-CN" sz="2200" b="1" dirty="0" smtClean="0">
              <a:solidFill>
                <a:schemeClr val="tx2"/>
              </a:solidFill>
            </a:endParaRPr>
          </a:p>
          <a:p>
            <a:pPr marL="354330" lvl="1" indent="0">
              <a:buNone/>
            </a:pPr>
            <a:r>
              <a:rPr lang="en-US" altLang="zh-CN" sz="2200" b="1" dirty="0" smtClean="0">
                <a:solidFill>
                  <a:schemeClr val="tx2"/>
                </a:solidFill>
              </a:rPr>
              <a:t>    </a:t>
            </a:r>
            <a:r>
              <a:rPr lang="en-US" altLang="zh-CN" sz="2200" b="1" dirty="0" smtClean="0">
                <a:solidFill>
                  <a:schemeClr val="tx2"/>
                </a:solidFill>
                <a:sym typeface="Wingdings" pitchFamily="2" charset="2"/>
              </a:rPr>
              <a:t> </a:t>
            </a:r>
            <a:r>
              <a:rPr lang="en-US" altLang="zh-CN" sz="2200" b="1" i="1" dirty="0" smtClean="0"/>
              <a:t>T</a:t>
            </a:r>
            <a:r>
              <a:rPr lang="en-US" altLang="zh-CN" sz="2200" b="1" dirty="0" smtClean="0"/>
              <a:t>(</a:t>
            </a:r>
            <a:r>
              <a:rPr lang="en-US" altLang="zh-CN" sz="2200" b="1" i="1" dirty="0" smtClean="0"/>
              <a:t>n</a:t>
            </a:r>
            <a:r>
              <a:rPr lang="en-US" altLang="zh-CN" sz="2200" b="1" dirty="0" smtClean="0"/>
              <a:t>) = </a:t>
            </a:r>
            <a:r>
              <a:rPr lang="en-US" altLang="zh-CN" sz="2200" b="1" dirty="0" smtClean="0">
                <a:sym typeface="Symbol"/>
              </a:rPr>
              <a:t></a:t>
            </a:r>
            <a:r>
              <a:rPr lang="en-US" altLang="zh-CN" sz="2200" b="1" dirty="0" smtClean="0"/>
              <a:t>(</a:t>
            </a:r>
            <a:r>
              <a:rPr lang="en-US" altLang="zh-CN" sz="2200" b="1" i="1" dirty="0" smtClean="0"/>
              <a:t>f</a:t>
            </a:r>
            <a:r>
              <a:rPr lang="en-US" altLang="zh-CN" sz="2200" b="1" dirty="0" smtClean="0"/>
              <a:t>(</a:t>
            </a:r>
            <a:r>
              <a:rPr lang="en-US" altLang="zh-CN" sz="2200" b="1" i="1" dirty="0" smtClean="0"/>
              <a:t>n</a:t>
            </a:r>
            <a:r>
              <a:rPr lang="en-US" altLang="zh-CN" sz="2200" b="1" dirty="0" smtClean="0"/>
              <a:t>) lg</a:t>
            </a:r>
            <a:r>
              <a:rPr lang="en-US" altLang="zh-CN" sz="2200" b="1" i="1" baseline="30000" dirty="0" smtClean="0"/>
              <a:t>k+1</a:t>
            </a:r>
            <a:r>
              <a:rPr lang="en-US" altLang="zh-CN" sz="2200" b="1" i="1" dirty="0" smtClean="0"/>
              <a:t>n</a:t>
            </a:r>
            <a:r>
              <a:rPr lang="en-US" altLang="zh-CN" sz="2200" b="1" dirty="0" smtClean="0"/>
              <a:t>).</a:t>
            </a:r>
          </a:p>
          <a:p>
            <a:pPr marL="354330" lvl="1" indent="0">
              <a:buNone/>
            </a:pPr>
            <a:endParaRPr lang="en-US" altLang="zh-CN" sz="2200" b="1" dirty="0" smtClean="0"/>
          </a:p>
          <a:p>
            <a:r>
              <a:rPr lang="en-US" altLang="zh-CN" b="1" dirty="0" smtClean="0"/>
              <a:t>Case 2</a:t>
            </a:r>
            <a:r>
              <a:rPr lang="zh-CN" altLang="en-US" b="1" dirty="0" smtClean="0"/>
              <a:t>的特殊情况</a:t>
            </a:r>
            <a:r>
              <a:rPr lang="en-US" altLang="zh-CN" b="1" dirty="0" smtClean="0"/>
              <a:t>: </a:t>
            </a:r>
            <a:r>
              <a:rPr lang="en-US" altLang="zh-CN" b="1" i="1" dirty="0" smtClean="0"/>
              <a:t>k</a:t>
            </a:r>
            <a:r>
              <a:rPr lang="en-US" altLang="zh-CN" b="1" dirty="0" smtClean="0"/>
              <a:t> = 0</a:t>
            </a:r>
          </a:p>
          <a:p>
            <a:endParaRPr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334757417"/>
              </p:ext>
            </p:extLst>
          </p:nvPr>
        </p:nvGraphicFramePr>
        <p:xfrm>
          <a:off x="1219200" y="4876800"/>
          <a:ext cx="6705600" cy="609600"/>
        </p:xfrm>
        <a:graphic>
          <a:graphicData uri="http://schemas.openxmlformats.org/presentationml/2006/ole">
            <mc:AlternateContent xmlns:mc="http://schemas.openxmlformats.org/markup-compatibility/2006">
              <mc:Choice xmlns:v="urn:schemas-microsoft-com:vml" Requires="v">
                <p:oleObj spid="_x0000_s497667" name="Equation" r:id="rId3" imgW="2514600" imgH="228600" progId="Equation.3">
                  <p:embed/>
                </p:oleObj>
              </mc:Choice>
              <mc:Fallback>
                <p:oleObj name="Equation" r:id="rId3" imgW="25146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876800"/>
                        <a:ext cx="6705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3</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09600" y="1447800"/>
            <a:ext cx="7772400" cy="4114800"/>
          </a:xfrm>
        </p:spPr>
        <p:txBody>
          <a:bodyPr/>
          <a:lstStyle/>
          <a:p>
            <a:r>
              <a:rPr lang="zh-CN" altLang="en-US" dirty="0" smtClean="0"/>
              <a:t>例：</a:t>
            </a:r>
            <a:endParaRPr lang="zh-CN" altLang="en-US" dirty="0"/>
          </a:p>
        </p:txBody>
      </p:sp>
      <p:pic>
        <p:nvPicPr>
          <p:cNvPr id="498691" name="Picture 3"/>
          <p:cNvPicPr>
            <a:picLocks noChangeAspect="1" noChangeArrowheads="1"/>
          </p:cNvPicPr>
          <p:nvPr/>
        </p:nvPicPr>
        <p:blipFill>
          <a:blip r:embed="rId2" cstate="print"/>
          <a:srcRect/>
          <a:stretch>
            <a:fillRect/>
          </a:stretch>
        </p:blipFill>
        <p:spPr bwMode="auto">
          <a:xfrm>
            <a:off x="609600" y="2057400"/>
            <a:ext cx="8410423" cy="3962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r>
              <a:rPr lang="zh-CN" altLang="en-US" b="1" dirty="0" smtClean="0">
                <a:solidFill>
                  <a:srgbClr val="0000CC"/>
                </a:solidFill>
              </a:rPr>
              <a:t>理解主定理（</a:t>
            </a:r>
            <a:r>
              <a:rPr lang="en-US" altLang="zh-CN" b="1" dirty="0" smtClean="0">
                <a:solidFill>
                  <a:srgbClr val="0000CC"/>
                </a:solidFill>
              </a:rPr>
              <a:t>4</a:t>
            </a:r>
            <a:r>
              <a:rPr lang="zh-CN" altLang="en-US" b="1" dirty="0" smtClean="0">
                <a:solidFill>
                  <a:srgbClr val="0000CC"/>
                </a:solidFill>
              </a:rPr>
              <a:t>）</a:t>
            </a:r>
            <a:endParaRPr lang="zh-CN" altLang="en-US" dirty="0"/>
          </a:p>
        </p:txBody>
      </p:sp>
      <p:sp>
        <p:nvSpPr>
          <p:cNvPr id="3" name="内容占位符 2"/>
          <p:cNvSpPr>
            <a:spLocks noGrp="1"/>
          </p:cNvSpPr>
          <p:nvPr>
            <p:ph idx="1"/>
          </p:nvPr>
        </p:nvSpPr>
        <p:spPr>
          <a:xfrm>
            <a:off x="685800" y="1524000"/>
            <a:ext cx="7772400" cy="4114800"/>
          </a:xfrm>
        </p:spPr>
        <p:txBody>
          <a:bodyPr/>
          <a:lstStyle/>
          <a:p>
            <a:r>
              <a:rPr lang="en-US" altLang="zh-CN" b="1" dirty="0" smtClean="0"/>
              <a:t>Case 3 </a:t>
            </a:r>
            <a:r>
              <a:rPr lang="zh-CN" altLang="en-US" b="1" dirty="0" smtClean="0"/>
              <a:t>成立，如果 </a:t>
            </a:r>
            <a:r>
              <a:rPr lang="en-US" altLang="zh-CN" b="1" i="1" dirty="0" smtClean="0"/>
              <a:t>f</a:t>
            </a:r>
            <a:r>
              <a:rPr lang="en-US" altLang="zh-CN" b="1" dirty="0" smtClean="0"/>
              <a:t>(</a:t>
            </a:r>
            <a:r>
              <a:rPr lang="en-US" altLang="zh-CN" b="1" i="1" dirty="0" smtClean="0"/>
              <a:t>n</a:t>
            </a:r>
            <a:r>
              <a:rPr lang="en-US" altLang="zh-CN" b="1" dirty="0" smtClean="0"/>
              <a:t>) is </a:t>
            </a:r>
            <a:r>
              <a:rPr lang="zh-CN" altLang="en-US" b="1" i="1" dirty="0" smtClean="0">
                <a:solidFill>
                  <a:srgbClr val="C00000"/>
                </a:solidFill>
              </a:rPr>
              <a:t>较大 </a:t>
            </a:r>
            <a:r>
              <a:rPr lang="en-US" altLang="zh-CN" b="1" dirty="0" smtClean="0">
                <a:sym typeface="Wingdings" pitchFamily="2" charset="2"/>
              </a:rPr>
              <a:t> </a:t>
            </a:r>
            <a:r>
              <a:rPr lang="en-US" altLang="zh-CN" b="1" i="1" dirty="0" smtClean="0"/>
              <a:t>T</a:t>
            </a:r>
            <a:r>
              <a:rPr lang="en-US" altLang="zh-CN" b="1" dirty="0" smtClean="0"/>
              <a:t>(</a:t>
            </a:r>
            <a:r>
              <a:rPr lang="en-US" altLang="zh-CN" b="1" i="1" dirty="0" smtClean="0"/>
              <a:t>n</a:t>
            </a:r>
            <a:r>
              <a:rPr lang="en-US" altLang="zh-CN" b="1" dirty="0" smtClean="0"/>
              <a:t>) = </a:t>
            </a:r>
            <a:r>
              <a:rPr lang="en-US" altLang="zh-CN" b="1" dirty="0" smtClean="0">
                <a:sym typeface="Symbol"/>
              </a:rPr>
              <a:t></a:t>
            </a:r>
            <a:r>
              <a:rPr lang="en-US" altLang="zh-CN" b="1" dirty="0" smtClean="0"/>
              <a:t>(</a:t>
            </a:r>
            <a:r>
              <a:rPr lang="en-US" altLang="zh-CN" b="1" i="1" dirty="0" smtClean="0"/>
              <a:t>f</a:t>
            </a:r>
            <a:r>
              <a:rPr lang="en-US" altLang="zh-CN" b="1" dirty="0" smtClean="0"/>
              <a:t>(</a:t>
            </a:r>
            <a:r>
              <a:rPr lang="en-US" altLang="zh-CN" b="1" i="1" dirty="0" smtClean="0"/>
              <a:t>n</a:t>
            </a:r>
            <a:r>
              <a:rPr lang="en-US" altLang="zh-CN" b="1" dirty="0" smtClean="0"/>
              <a:t>)).</a:t>
            </a:r>
          </a:p>
          <a:p>
            <a:pPr marL="640080" lvl="1"/>
            <a:r>
              <a:rPr lang="en-US" altLang="zh-CN" sz="2200" b="1" dirty="0" smtClean="0"/>
              <a:t>Case 3 </a:t>
            </a:r>
            <a:r>
              <a:rPr lang="zh-CN" altLang="en-US" sz="2200" b="1" dirty="0" smtClean="0"/>
              <a:t>要满足正则条件（</a:t>
            </a:r>
            <a:r>
              <a:rPr lang="en-US" altLang="zh-CN" sz="2200" b="1" i="1" dirty="0" smtClean="0">
                <a:solidFill>
                  <a:srgbClr val="0000CC"/>
                </a:solidFill>
              </a:rPr>
              <a:t>regularity condition</a:t>
            </a:r>
            <a:r>
              <a:rPr lang="zh-CN" altLang="en-US" sz="2200" b="1" dirty="0" smtClean="0">
                <a:solidFill>
                  <a:srgbClr val="0000CC"/>
                </a:solidFill>
              </a:rPr>
              <a:t>）</a:t>
            </a:r>
            <a:r>
              <a:rPr lang="en-US" altLang="zh-CN" sz="2200" b="1" dirty="0" smtClean="0"/>
              <a:t>. </a:t>
            </a:r>
            <a:r>
              <a:rPr lang="zh-CN" altLang="en-US" sz="2200" b="1" dirty="0" smtClean="0"/>
              <a:t>正则条件对于</a:t>
            </a:r>
            <a:r>
              <a:rPr lang="en-US" altLang="zh-CN" sz="2000" b="1" i="1" dirty="0" smtClean="0"/>
              <a:t>f</a:t>
            </a:r>
            <a:r>
              <a:rPr lang="en-US" altLang="zh-CN" sz="2000" b="1" dirty="0" smtClean="0"/>
              <a:t>(</a:t>
            </a:r>
            <a:r>
              <a:rPr lang="en-US" altLang="zh-CN" sz="2000" b="1" i="1" dirty="0" smtClean="0"/>
              <a:t>n</a:t>
            </a:r>
            <a:r>
              <a:rPr lang="en-US" altLang="zh-CN" sz="2000" b="1" dirty="0" smtClean="0"/>
              <a:t>) = </a:t>
            </a:r>
            <a:r>
              <a:rPr lang="en-US" altLang="zh-CN" sz="2000" b="1" i="1" dirty="0" err="1" smtClean="0"/>
              <a:t>n</a:t>
            </a:r>
            <a:r>
              <a:rPr lang="en-US" altLang="zh-CN" sz="2000" b="1" i="1" baseline="30000" dirty="0" err="1" smtClean="0"/>
              <a:t>k</a:t>
            </a:r>
            <a:r>
              <a:rPr lang="en-US" altLang="zh-CN" sz="2000" b="1" dirty="0" smtClean="0"/>
              <a:t> and </a:t>
            </a:r>
            <a:r>
              <a:rPr lang="en-US" altLang="zh-CN" sz="2000" b="1" i="1" dirty="0" smtClean="0"/>
              <a:t>f</a:t>
            </a:r>
            <a:r>
              <a:rPr lang="en-US" altLang="zh-CN" sz="2000" b="1" dirty="0" smtClean="0"/>
              <a:t>(</a:t>
            </a:r>
            <a:r>
              <a:rPr lang="en-US" altLang="zh-CN" sz="2000" b="1" i="1" dirty="0" smtClean="0"/>
              <a:t>n</a:t>
            </a:r>
            <a:r>
              <a:rPr lang="en-US" altLang="zh-CN" sz="2000" b="1" dirty="0" smtClean="0"/>
              <a:t>) = </a:t>
            </a:r>
            <a:r>
              <a:rPr lang="en-US" altLang="zh-CN" sz="2000" b="1" dirty="0" smtClean="0">
                <a:sym typeface="Symbol"/>
              </a:rPr>
              <a:t>(</a:t>
            </a:r>
            <a:r>
              <a:rPr lang="en-US" altLang="zh-CN" sz="2000" b="1" i="1" dirty="0" err="1" smtClean="0"/>
              <a:t>n</a:t>
            </a:r>
            <a:r>
              <a:rPr lang="en-US" altLang="zh-CN" sz="2000" b="1" baseline="30000" dirty="0" err="1" smtClean="0"/>
              <a:t>log</a:t>
            </a:r>
            <a:r>
              <a:rPr lang="en-US" altLang="zh-CN" sz="1200" b="1" i="1" dirty="0" err="1" smtClean="0"/>
              <a:t>b</a:t>
            </a:r>
            <a:r>
              <a:rPr lang="en-US" altLang="zh-CN" sz="2000" b="1" i="1" baseline="30000" dirty="0" err="1" smtClean="0"/>
              <a:t>a</a:t>
            </a:r>
            <a:r>
              <a:rPr lang="en-US" altLang="zh-CN" sz="2000" b="1" i="1" baseline="30000" dirty="0" smtClean="0"/>
              <a:t> + </a:t>
            </a:r>
            <a:r>
              <a:rPr lang="en-US" altLang="zh-CN" sz="2000" b="1" baseline="30000" dirty="0" smtClean="0">
                <a:sym typeface="Symbol"/>
              </a:rPr>
              <a:t></a:t>
            </a:r>
            <a:r>
              <a:rPr lang="en-US" altLang="zh-CN" sz="2000" b="1" dirty="0" smtClean="0"/>
              <a:t>)  </a:t>
            </a:r>
            <a:r>
              <a:rPr lang="zh-CN" altLang="en-US" sz="2000" b="1" dirty="0" smtClean="0"/>
              <a:t>存在</a:t>
            </a:r>
            <a:r>
              <a:rPr lang="en-US" altLang="zh-CN" sz="2000" b="1" dirty="0" smtClean="0">
                <a:sym typeface="Symbol"/>
              </a:rPr>
              <a:t> &gt; 0</a:t>
            </a:r>
            <a:r>
              <a:rPr lang="zh-CN" altLang="en-US" sz="2000" b="1" dirty="0" smtClean="0">
                <a:sym typeface="Symbol"/>
              </a:rPr>
              <a:t>总是成立的。</a:t>
            </a:r>
            <a:endParaRPr lang="en-US" altLang="zh-CN" sz="2000" b="1" dirty="0" smtClean="0">
              <a:sym typeface="Symbol"/>
            </a:endParaRPr>
          </a:p>
          <a:p>
            <a:pPr marL="640080" lvl="1"/>
            <a:r>
              <a:rPr lang="zh-CN" altLang="en-US" sz="2000" b="1" dirty="0" smtClean="0">
                <a:sym typeface="Symbol"/>
              </a:rPr>
              <a:t>例</a:t>
            </a:r>
            <a:endParaRPr lang="en-US" altLang="zh-CN" sz="2000" b="1" dirty="0" smtClean="0"/>
          </a:p>
          <a:p>
            <a:endParaRPr lang="zh-CN" altLang="en-US" dirty="0"/>
          </a:p>
        </p:txBody>
      </p:sp>
      <p:pic>
        <p:nvPicPr>
          <p:cNvPr id="499714" name="Picture 2"/>
          <p:cNvPicPr>
            <a:picLocks noChangeAspect="1" noChangeArrowheads="1"/>
          </p:cNvPicPr>
          <p:nvPr/>
        </p:nvPicPr>
        <p:blipFill>
          <a:blip r:embed="rId2" cstate="print"/>
          <a:srcRect/>
          <a:stretch>
            <a:fillRect/>
          </a:stretch>
        </p:blipFill>
        <p:spPr bwMode="auto">
          <a:xfrm>
            <a:off x="2133600" y="3200400"/>
            <a:ext cx="6096000" cy="356577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4114800"/>
          </a:xfrm>
        </p:spPr>
        <p:txBody>
          <a:bodyPr/>
          <a:lstStyle/>
          <a:p>
            <a:r>
              <a:rPr lang="zh-CN" altLang="en-US" sz="2600" b="1" dirty="0"/>
              <a:t>将一个问题分解为与原问题相似但规模更小的若干子问题，递归地解这些子问题，然后将这些子问题的解结合起来构成原问题的解。这种方法在每层递归上均包括三个</a:t>
            </a:r>
            <a:r>
              <a:rPr lang="zh-CN" altLang="en-US" sz="2600" b="1" dirty="0" smtClean="0"/>
              <a:t>步骤</a:t>
            </a:r>
            <a:endParaRPr lang="en-US" altLang="zh-CN" sz="2600" b="1" dirty="0" smtClean="0"/>
          </a:p>
          <a:p>
            <a:endParaRPr lang="zh-CN" altLang="en-US" sz="2600" b="1" dirty="0"/>
          </a:p>
          <a:p>
            <a:pPr lvl="1"/>
            <a:r>
              <a:rPr lang="en-US" altLang="zh-CN" sz="2200" b="1" dirty="0" smtClean="0"/>
              <a:t>Divide</a:t>
            </a:r>
            <a:r>
              <a:rPr lang="zh-CN" altLang="en-US" sz="2200" b="1" dirty="0"/>
              <a:t>（分解）：将问题划分为若干个子问题</a:t>
            </a:r>
          </a:p>
          <a:p>
            <a:pPr lvl="1"/>
            <a:r>
              <a:rPr lang="en-US" altLang="zh-CN" sz="2200" b="1" dirty="0" smtClean="0"/>
              <a:t>Conquer</a:t>
            </a:r>
            <a:r>
              <a:rPr lang="zh-CN" altLang="en-US" sz="2200" b="1" dirty="0"/>
              <a:t>（求解）：递归地解这些子问题；若子问题</a:t>
            </a:r>
            <a:r>
              <a:rPr lang="en-US" altLang="zh-CN" sz="2200" b="1" dirty="0"/>
              <a:t>Size</a:t>
            </a:r>
            <a:r>
              <a:rPr lang="zh-CN" altLang="en-US" sz="2200" b="1" dirty="0"/>
              <a:t>足够小，则直接解决之</a:t>
            </a:r>
          </a:p>
          <a:p>
            <a:pPr lvl="1"/>
            <a:r>
              <a:rPr lang="en-US" altLang="zh-CN" sz="2200" b="1" dirty="0"/>
              <a:t>Combine</a:t>
            </a:r>
            <a:r>
              <a:rPr lang="zh-CN" altLang="en-US" sz="2200" b="1" dirty="0"/>
              <a:t>（组合）：将子问题的解结合成原问题的解</a:t>
            </a:r>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smtClean="0">
                <a:solidFill>
                  <a:srgbClr val="0000CC"/>
                </a:solidFill>
              </a:rPr>
              <a:t>分治策略</a:t>
            </a:r>
            <a:endParaRPr lang="en-US" sz="3600" b="1" dirty="0">
              <a:solidFill>
                <a:srgbClr val="0000CC"/>
              </a:solidFill>
            </a:endParaRPr>
          </a:p>
        </p:txBody>
      </p:sp>
    </p:spTree>
    <p:extLst>
      <p:ext uri="{BB962C8B-B14F-4D97-AF65-F5344CB8AC3E}">
        <p14:creationId xmlns:p14="http://schemas.microsoft.com/office/powerpoint/2010/main" val="1336336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正则条件 </a:t>
            </a:r>
            <a:r>
              <a:rPr lang="en-US" sz="3600" b="1" dirty="0" smtClean="0">
                <a:solidFill>
                  <a:srgbClr val="0000CC"/>
                </a:solidFill>
              </a:rPr>
              <a:t>(1) </a:t>
            </a:r>
          </a:p>
        </p:txBody>
      </p:sp>
      <p:sp>
        <p:nvSpPr>
          <p:cNvPr id="53251" name="Rectangle 3"/>
          <p:cNvSpPr>
            <a:spLocks noGrp="1" noChangeArrowheads="1"/>
          </p:cNvSpPr>
          <p:nvPr>
            <p:ph type="body" idx="1"/>
          </p:nvPr>
        </p:nvSpPr>
        <p:spPr>
          <a:xfrm>
            <a:off x="0" y="1447800"/>
            <a:ext cx="9144000" cy="5105400"/>
          </a:xfrm>
          <a:noFill/>
        </p:spPr>
        <p:txBody>
          <a:bodyPr lIns="92075" tIns="46038" rIns="92075" bIns="46038"/>
          <a:lstStyle/>
          <a:p>
            <a:r>
              <a:rPr lang="zh-CN" altLang="en-US" sz="3600" b="1" dirty="0" smtClean="0"/>
              <a:t>正则条件是什么</a:t>
            </a:r>
            <a:r>
              <a:rPr lang="en-US" sz="3600" b="1" dirty="0" smtClean="0"/>
              <a:t>? </a:t>
            </a:r>
            <a:endParaRPr lang="en-US" sz="3600" b="1" dirty="0"/>
          </a:p>
          <a:p>
            <a:pPr marL="640080" lvl="1"/>
            <a:r>
              <a:rPr lang="en-US" altLang="zh-CN" sz="2800" b="1" dirty="0" smtClean="0"/>
              <a:t>1. </a:t>
            </a:r>
            <a:r>
              <a:rPr lang="zh-CN" altLang="en-US" sz="2800" b="1" dirty="0" smtClean="0"/>
              <a:t>在递归式</a:t>
            </a:r>
            <a:r>
              <a:rPr lang="en-US" sz="2800" b="1" i="1" dirty="0" smtClean="0">
                <a:solidFill>
                  <a:srgbClr val="000000"/>
                </a:solidFill>
                <a:ea typeface="+mn-ea"/>
                <a:cs typeface="+mn-cs"/>
              </a:rPr>
              <a:t>T</a:t>
            </a:r>
            <a:r>
              <a:rPr lang="en-US" sz="2800" b="1" dirty="0" smtClean="0">
                <a:solidFill>
                  <a:srgbClr val="000000"/>
                </a:solidFill>
                <a:ea typeface="+mn-ea"/>
                <a:cs typeface="+mn-cs"/>
              </a:rPr>
              <a:t>(</a:t>
            </a:r>
            <a:r>
              <a:rPr lang="en-US" sz="2800" b="1" i="1" dirty="0" smtClean="0">
                <a:solidFill>
                  <a:srgbClr val="000000"/>
                </a:solidFill>
                <a:ea typeface="+mn-ea"/>
                <a:cs typeface="+mn-cs"/>
              </a:rPr>
              <a:t>n</a:t>
            </a:r>
            <a:r>
              <a:rPr lang="en-US" sz="2800" b="1" dirty="0">
                <a:solidFill>
                  <a:srgbClr val="000000"/>
                </a:solidFill>
                <a:ea typeface="+mn-ea"/>
                <a:cs typeface="+mn-cs"/>
              </a:rPr>
              <a:t>) = </a:t>
            </a:r>
            <a:r>
              <a:rPr lang="en-US" sz="2800" b="1" i="1" dirty="0" err="1">
                <a:solidFill>
                  <a:srgbClr val="000000"/>
                </a:solidFill>
                <a:ea typeface="+mn-ea"/>
                <a:cs typeface="+mn-cs"/>
              </a:rPr>
              <a:t>aT</a:t>
            </a:r>
            <a:r>
              <a:rPr lang="en-US" sz="2800" b="1" dirty="0">
                <a:solidFill>
                  <a:srgbClr val="000000"/>
                </a:solidFill>
                <a:ea typeface="+mn-ea"/>
                <a:cs typeface="+mn-cs"/>
              </a:rPr>
              <a:t>(</a:t>
            </a:r>
            <a:r>
              <a:rPr lang="en-US" sz="2800" b="1" i="1" dirty="0">
                <a:solidFill>
                  <a:srgbClr val="000000"/>
                </a:solidFill>
                <a:ea typeface="+mn-ea"/>
                <a:cs typeface="+mn-cs"/>
              </a:rPr>
              <a:t>n</a:t>
            </a:r>
            <a:r>
              <a:rPr lang="en-US" sz="2800" b="1" dirty="0">
                <a:solidFill>
                  <a:srgbClr val="000000"/>
                </a:solidFill>
                <a:ea typeface="+mn-ea"/>
                <a:cs typeface="+mn-cs"/>
              </a:rPr>
              <a:t>/</a:t>
            </a:r>
            <a:r>
              <a:rPr lang="en-US" sz="2800" b="1" i="1" dirty="0">
                <a:solidFill>
                  <a:srgbClr val="000000"/>
                </a:solidFill>
                <a:ea typeface="+mn-ea"/>
                <a:cs typeface="+mn-cs"/>
              </a:rPr>
              <a:t>b</a:t>
            </a:r>
            <a:r>
              <a:rPr lang="en-US" sz="2800" b="1" dirty="0">
                <a:solidFill>
                  <a:srgbClr val="000000"/>
                </a:solidFill>
                <a:ea typeface="+mn-ea"/>
                <a:cs typeface="+mn-cs"/>
              </a:rPr>
              <a:t>) + </a:t>
            </a:r>
            <a:r>
              <a:rPr lang="en-US" sz="2800" b="1" i="1" dirty="0" smtClean="0">
                <a:solidFill>
                  <a:srgbClr val="000000"/>
                </a:solidFill>
                <a:ea typeface="+mn-ea"/>
                <a:cs typeface="+mn-cs"/>
              </a:rPr>
              <a:t>f</a:t>
            </a:r>
            <a:r>
              <a:rPr lang="en-US" sz="2800" b="1" dirty="0" smtClean="0">
                <a:solidFill>
                  <a:srgbClr val="000000"/>
                </a:solidFill>
                <a:ea typeface="+mn-ea"/>
                <a:cs typeface="+mn-cs"/>
              </a:rPr>
              <a:t>(</a:t>
            </a:r>
            <a:r>
              <a:rPr lang="en-US" sz="2800" b="1" i="1" dirty="0" smtClean="0">
                <a:solidFill>
                  <a:srgbClr val="000000"/>
                </a:solidFill>
                <a:ea typeface="+mn-ea"/>
                <a:cs typeface="+mn-cs"/>
              </a:rPr>
              <a:t>n</a:t>
            </a:r>
            <a:r>
              <a:rPr lang="en-US" sz="2800" b="1" dirty="0" smtClean="0">
                <a:solidFill>
                  <a:srgbClr val="000000"/>
                </a:solidFill>
                <a:ea typeface="+mn-ea"/>
                <a:cs typeface="+mn-cs"/>
              </a:rPr>
              <a:t>)</a:t>
            </a:r>
            <a:r>
              <a:rPr lang="zh-CN" altLang="en-US" sz="2800" b="1" dirty="0" smtClean="0">
                <a:solidFill>
                  <a:srgbClr val="000000"/>
                </a:solidFill>
                <a:ea typeface="+mn-ea"/>
                <a:cs typeface="+mn-cs"/>
              </a:rPr>
              <a:t>中</a:t>
            </a:r>
            <a:r>
              <a:rPr lang="en-US" sz="2800" b="1" dirty="0" smtClean="0">
                <a:solidFill>
                  <a:srgbClr val="000000"/>
                </a:solidFill>
                <a:ea typeface="+mn-ea"/>
                <a:cs typeface="+mn-cs"/>
              </a:rPr>
              <a:t>,  </a:t>
            </a:r>
            <a:r>
              <a:rPr lang="en-US" sz="2800" b="1" i="1" dirty="0" smtClean="0">
                <a:solidFill>
                  <a:srgbClr val="000000"/>
                </a:solidFill>
              </a:rPr>
              <a:t>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 </a:t>
            </a:r>
            <a:r>
              <a:rPr lang="zh-CN" altLang="en-US" sz="2800" b="1" dirty="0" smtClean="0">
                <a:solidFill>
                  <a:srgbClr val="000000"/>
                </a:solidFill>
              </a:rPr>
              <a:t>可以直观的被解释为</a:t>
            </a:r>
            <a:r>
              <a:rPr lang="zh-CN" altLang="en-US" sz="2800" b="1" dirty="0" smtClean="0">
                <a:solidFill>
                  <a:srgbClr val="3333FF"/>
                </a:solidFill>
              </a:rPr>
              <a:t>把一个规模为</a:t>
            </a:r>
            <a:r>
              <a:rPr lang="en-US" altLang="zh-CN" sz="2800" b="1" dirty="0" smtClean="0">
                <a:solidFill>
                  <a:srgbClr val="3333FF"/>
                </a:solidFill>
              </a:rPr>
              <a:t>n</a:t>
            </a:r>
            <a:r>
              <a:rPr lang="zh-CN" altLang="en-US" sz="2800" b="1" dirty="0" smtClean="0">
                <a:solidFill>
                  <a:srgbClr val="3333FF"/>
                </a:solidFill>
              </a:rPr>
              <a:t>的问题分解成</a:t>
            </a:r>
            <a:r>
              <a:rPr lang="en-US" altLang="zh-CN" sz="2800" b="1" dirty="0" smtClean="0">
                <a:solidFill>
                  <a:srgbClr val="3333FF"/>
                </a:solidFill>
              </a:rPr>
              <a:t>a</a:t>
            </a:r>
            <a:r>
              <a:rPr lang="zh-CN" altLang="en-US" sz="2800" b="1" dirty="0" smtClean="0">
                <a:solidFill>
                  <a:srgbClr val="3333FF"/>
                </a:solidFill>
              </a:rPr>
              <a:t>个规模为</a:t>
            </a:r>
            <a:r>
              <a:rPr lang="en-US" altLang="zh-CN" sz="2800" b="1" dirty="0" smtClean="0">
                <a:solidFill>
                  <a:srgbClr val="3333FF"/>
                </a:solidFill>
              </a:rPr>
              <a:t>n/b</a:t>
            </a:r>
            <a:r>
              <a:rPr lang="zh-CN" altLang="en-US" sz="2800" b="1" dirty="0" smtClean="0">
                <a:solidFill>
                  <a:srgbClr val="3333FF"/>
                </a:solidFill>
              </a:rPr>
              <a:t>的子问题和合并</a:t>
            </a:r>
            <a:r>
              <a:rPr lang="en-US" altLang="zh-CN" sz="2800" b="1" dirty="0" smtClean="0">
                <a:solidFill>
                  <a:srgbClr val="3333FF"/>
                </a:solidFill>
              </a:rPr>
              <a:t>a</a:t>
            </a:r>
            <a:r>
              <a:rPr lang="zh-CN" altLang="en-US" sz="2800" b="1" dirty="0" smtClean="0">
                <a:solidFill>
                  <a:srgbClr val="3333FF"/>
                </a:solidFill>
              </a:rPr>
              <a:t>个子问题的解的代价</a:t>
            </a:r>
            <a:endParaRPr lang="en-US" sz="2800" b="1" dirty="0" smtClean="0">
              <a:solidFill>
                <a:srgbClr val="3333FF"/>
              </a:solidFill>
            </a:endParaRPr>
          </a:p>
          <a:p>
            <a:pPr marL="640080" lvl="1"/>
            <a:r>
              <a:rPr lang="en-US" altLang="zh-CN" sz="2800" b="1" dirty="0" smtClean="0">
                <a:solidFill>
                  <a:srgbClr val="000000"/>
                </a:solidFill>
              </a:rPr>
              <a:t>2. </a:t>
            </a:r>
            <a:r>
              <a:rPr lang="en-US" sz="2800" b="1" i="1" dirty="0" err="1" smtClean="0">
                <a:solidFill>
                  <a:srgbClr val="000000"/>
                </a:solidFill>
              </a:rPr>
              <a:t>af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a:t>
            </a:r>
            <a:r>
              <a:rPr lang="en-US" sz="2800" b="1" i="1" dirty="0" smtClean="0">
                <a:solidFill>
                  <a:srgbClr val="000000"/>
                </a:solidFill>
              </a:rPr>
              <a:t>b</a:t>
            </a:r>
            <a:r>
              <a:rPr lang="en-US" sz="2800" b="1" dirty="0" smtClean="0">
                <a:solidFill>
                  <a:srgbClr val="000000"/>
                </a:solidFill>
              </a:rPr>
              <a:t>) </a:t>
            </a:r>
            <a:r>
              <a:rPr lang="zh-CN" altLang="en-US" sz="2800" b="1" dirty="0" smtClean="0">
                <a:solidFill>
                  <a:srgbClr val="000000"/>
                </a:solidFill>
              </a:rPr>
              <a:t>可以被解释为</a:t>
            </a:r>
            <a:r>
              <a:rPr lang="zh-CN" altLang="en-US" sz="2800" b="1" dirty="0" smtClean="0">
                <a:solidFill>
                  <a:srgbClr val="3333FF"/>
                </a:solidFill>
              </a:rPr>
              <a:t>把</a:t>
            </a:r>
            <a:r>
              <a:rPr lang="en-US" altLang="zh-CN" sz="2800" b="1" dirty="0">
                <a:solidFill>
                  <a:srgbClr val="3333FF"/>
                </a:solidFill>
              </a:rPr>
              <a:t>a</a:t>
            </a:r>
            <a:r>
              <a:rPr lang="zh-CN" altLang="en-US" sz="2800" b="1" dirty="0">
                <a:solidFill>
                  <a:srgbClr val="3333FF"/>
                </a:solidFill>
              </a:rPr>
              <a:t>个规模为</a:t>
            </a:r>
            <a:r>
              <a:rPr lang="en-US" altLang="zh-CN" sz="2800" b="1" dirty="0">
                <a:solidFill>
                  <a:srgbClr val="3333FF"/>
                </a:solidFill>
              </a:rPr>
              <a:t>n/b</a:t>
            </a:r>
            <a:r>
              <a:rPr lang="zh-CN" altLang="en-US" sz="2800" b="1" dirty="0">
                <a:solidFill>
                  <a:srgbClr val="3333FF"/>
                </a:solidFill>
              </a:rPr>
              <a:t>的子</a:t>
            </a:r>
            <a:r>
              <a:rPr lang="zh-CN" altLang="en-US" sz="2800" b="1" dirty="0" smtClean="0">
                <a:solidFill>
                  <a:srgbClr val="3333FF"/>
                </a:solidFill>
              </a:rPr>
              <a:t>问题分解成</a:t>
            </a:r>
            <a:r>
              <a:rPr lang="en-US" altLang="zh-CN" sz="2800" b="1" i="1" dirty="0">
                <a:solidFill>
                  <a:srgbClr val="3333FF"/>
                </a:solidFill>
              </a:rPr>
              <a:t>a</a:t>
            </a:r>
            <a:r>
              <a:rPr lang="en-US" altLang="zh-CN" sz="2800" b="1" baseline="30000" dirty="0">
                <a:solidFill>
                  <a:srgbClr val="3333FF"/>
                </a:solidFill>
              </a:rPr>
              <a:t>2 </a:t>
            </a:r>
            <a:r>
              <a:rPr lang="zh-CN" altLang="en-US" sz="2800" b="1" dirty="0" smtClean="0">
                <a:solidFill>
                  <a:srgbClr val="3333FF"/>
                </a:solidFill>
              </a:rPr>
              <a:t>个规模为</a:t>
            </a:r>
            <a:r>
              <a:rPr lang="en-US" altLang="zh-CN" sz="2800" b="1" i="1" dirty="0">
                <a:solidFill>
                  <a:srgbClr val="3333FF"/>
                </a:solidFill>
              </a:rPr>
              <a:t>n</a:t>
            </a:r>
            <a:r>
              <a:rPr lang="en-US" altLang="zh-CN" sz="2800" b="1" dirty="0">
                <a:solidFill>
                  <a:srgbClr val="3333FF"/>
                </a:solidFill>
              </a:rPr>
              <a:t>/</a:t>
            </a:r>
            <a:r>
              <a:rPr lang="en-US" altLang="zh-CN" sz="2800" b="1" i="1" dirty="0">
                <a:solidFill>
                  <a:srgbClr val="3333FF"/>
                </a:solidFill>
              </a:rPr>
              <a:t>b</a:t>
            </a:r>
            <a:r>
              <a:rPr lang="en-US" altLang="zh-CN" sz="2800" b="1" baseline="30000" dirty="0">
                <a:solidFill>
                  <a:srgbClr val="3333FF"/>
                </a:solidFill>
              </a:rPr>
              <a:t>2 </a:t>
            </a:r>
            <a:r>
              <a:rPr lang="zh-CN" altLang="en-US" sz="2800" b="1" dirty="0" smtClean="0">
                <a:solidFill>
                  <a:srgbClr val="3333FF"/>
                </a:solidFill>
              </a:rPr>
              <a:t>的子问题和合并</a:t>
            </a:r>
            <a:r>
              <a:rPr lang="en-US" altLang="zh-CN" sz="2800" b="1" i="1" dirty="0">
                <a:solidFill>
                  <a:srgbClr val="3333FF"/>
                </a:solidFill>
              </a:rPr>
              <a:t>a</a:t>
            </a:r>
            <a:r>
              <a:rPr lang="en-US" altLang="zh-CN" sz="2800" b="1" baseline="30000" dirty="0">
                <a:solidFill>
                  <a:srgbClr val="3333FF"/>
                </a:solidFill>
              </a:rPr>
              <a:t>2 </a:t>
            </a:r>
            <a:r>
              <a:rPr lang="zh-CN" altLang="en-US" sz="2800" b="1" dirty="0" smtClean="0">
                <a:solidFill>
                  <a:srgbClr val="3333FF"/>
                </a:solidFill>
              </a:rPr>
              <a:t>个子问题解的代价</a:t>
            </a:r>
            <a:r>
              <a:rPr lang="zh-CN" altLang="en-US" sz="2800" b="1" dirty="0" smtClean="0">
                <a:solidFill>
                  <a:srgbClr val="000000"/>
                </a:solidFill>
              </a:rPr>
              <a:t>。</a:t>
            </a:r>
            <a:r>
              <a:rPr lang="en-US" sz="2800" b="1" dirty="0" smtClean="0">
                <a:solidFill>
                  <a:srgbClr val="000000"/>
                </a:solidFill>
              </a:rPr>
              <a:t> </a:t>
            </a:r>
            <a:endParaRPr lang="en-US" sz="2800" b="1" dirty="0">
              <a:solidFill>
                <a:srgbClr val="000000"/>
              </a:solidFill>
            </a:endParaRPr>
          </a:p>
          <a:p>
            <a:pPr marL="640080" lvl="1"/>
            <a:r>
              <a:rPr lang="zh-CN" altLang="en-US" sz="2800" b="1" dirty="0" smtClean="0">
                <a:solidFill>
                  <a:srgbClr val="000000"/>
                </a:solidFill>
              </a:rPr>
              <a:t>条件 </a:t>
            </a:r>
            <a:r>
              <a:rPr lang="en-US" sz="2800" b="1" i="1" dirty="0" err="1" smtClean="0">
                <a:solidFill>
                  <a:srgbClr val="000000"/>
                </a:solidFill>
              </a:rPr>
              <a:t>af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a:t>
            </a:r>
            <a:r>
              <a:rPr lang="en-US" sz="2800" b="1" i="1" dirty="0" smtClean="0">
                <a:solidFill>
                  <a:srgbClr val="000000"/>
                </a:solidFill>
              </a:rPr>
              <a:t>b</a:t>
            </a:r>
            <a:r>
              <a:rPr lang="en-US" sz="2800" b="1" dirty="0">
                <a:solidFill>
                  <a:srgbClr val="000000"/>
                </a:solidFill>
              </a:rPr>
              <a:t>) </a:t>
            </a:r>
            <a:r>
              <a:rPr lang="en-US" sz="2800" b="1" dirty="0" smtClean="0">
                <a:solidFill>
                  <a:srgbClr val="000000"/>
                </a:solidFill>
                <a:latin typeface="Times New Roman"/>
                <a:cs typeface="Times New Roman"/>
              </a:rPr>
              <a:t>≤ </a:t>
            </a:r>
            <a:r>
              <a:rPr lang="en-US" sz="2800" b="1" i="1" dirty="0" err="1" smtClean="0">
                <a:solidFill>
                  <a:srgbClr val="000000"/>
                </a:solidFill>
                <a:cs typeface="Times New Roman"/>
              </a:rPr>
              <a:t>cf</a:t>
            </a:r>
            <a:r>
              <a:rPr lang="en-US" sz="2800" b="1" dirty="0" smtClean="0">
                <a:solidFill>
                  <a:srgbClr val="000000"/>
                </a:solidFill>
              </a:rPr>
              <a:t>(</a:t>
            </a:r>
            <a:r>
              <a:rPr lang="en-US" sz="2800" b="1" i="1" dirty="0" smtClean="0">
                <a:solidFill>
                  <a:srgbClr val="000000"/>
                </a:solidFill>
              </a:rPr>
              <a:t>n</a:t>
            </a:r>
            <a:r>
              <a:rPr lang="en-US" sz="2800" b="1" dirty="0" smtClean="0">
                <a:solidFill>
                  <a:srgbClr val="000000"/>
                </a:solidFill>
              </a:rPr>
              <a:t>), for </a:t>
            </a:r>
            <a:r>
              <a:rPr lang="en-US" sz="2800" b="1" i="1" dirty="0" smtClean="0">
                <a:solidFill>
                  <a:srgbClr val="000000"/>
                </a:solidFill>
              </a:rPr>
              <a:t>c</a:t>
            </a:r>
            <a:r>
              <a:rPr lang="en-US" sz="2800" b="1" dirty="0" smtClean="0">
                <a:solidFill>
                  <a:srgbClr val="000000"/>
                </a:solidFill>
              </a:rPr>
              <a:t> &lt; 1 </a:t>
            </a:r>
            <a:r>
              <a:rPr lang="zh-CN" altLang="en-US" sz="2800" b="1" dirty="0" smtClean="0">
                <a:solidFill>
                  <a:srgbClr val="000000"/>
                </a:solidFill>
              </a:rPr>
              <a:t>和足够大的 </a:t>
            </a:r>
            <a:r>
              <a:rPr lang="en-US" sz="2800" b="1" i="1" dirty="0" smtClean="0">
                <a:solidFill>
                  <a:srgbClr val="000000"/>
                </a:solidFill>
              </a:rPr>
              <a:t>n</a:t>
            </a:r>
            <a:r>
              <a:rPr lang="en-US" sz="2800" b="1" dirty="0" smtClean="0">
                <a:solidFill>
                  <a:srgbClr val="000000"/>
                </a:solidFill>
              </a:rPr>
              <a:t>, </a:t>
            </a:r>
            <a:r>
              <a:rPr lang="zh-CN" altLang="en-US" sz="2800" b="1" dirty="0" smtClean="0">
                <a:solidFill>
                  <a:srgbClr val="000000"/>
                </a:solidFill>
              </a:rPr>
              <a:t>可以被解释为上述第一点的代价是上述第二点代价的准确界。</a:t>
            </a:r>
            <a:r>
              <a:rPr lang="en-US" sz="2800" b="1" dirty="0" smtClean="0">
                <a:solidFill>
                  <a:srgbClr val="000000"/>
                </a:solidFill>
              </a:rPr>
              <a:t> </a:t>
            </a:r>
          </a:p>
          <a:p>
            <a:pPr marL="754380" lvl="2" indent="0">
              <a:buNone/>
            </a:pPr>
            <a:r>
              <a:rPr lang="en-US" sz="2800" b="1" dirty="0" smtClean="0">
                <a:solidFill>
                  <a:srgbClr val="000000"/>
                </a:solidFill>
                <a:sym typeface="Wingdings" pitchFamily="2" charset="2"/>
              </a:rPr>
              <a:t> </a:t>
            </a:r>
            <a:r>
              <a:rPr lang="zh-CN" altLang="en-US" sz="2800" b="1" dirty="0" smtClean="0">
                <a:solidFill>
                  <a:srgbClr val="000000"/>
                </a:solidFill>
                <a:sym typeface="Wingdings" pitchFamily="2" charset="2"/>
              </a:rPr>
              <a:t>当一个问题被分解成越来越小的子问题，分解和合并的代价变得越来越小。</a:t>
            </a:r>
            <a:endParaRPr lang="en-US" sz="2800" b="1" dirty="0">
              <a:solidFill>
                <a:srgbClr val="000000"/>
              </a:solidFill>
            </a:endParaRPr>
          </a:p>
        </p:txBody>
      </p:sp>
    </p:spTree>
    <p:extLst>
      <p:ext uri="{BB962C8B-B14F-4D97-AF65-F5344CB8AC3E}">
        <p14:creationId xmlns:p14="http://schemas.microsoft.com/office/powerpoint/2010/main" val="20032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主定理</a:t>
            </a:r>
            <a:endParaRPr lang="en-US" sz="3600" b="1" dirty="0" smtClean="0">
              <a:solidFill>
                <a:srgbClr val="0000CC"/>
              </a:solidFill>
            </a:endParaRPr>
          </a:p>
        </p:txBody>
      </p:sp>
      <p:sp>
        <p:nvSpPr>
          <p:cNvPr id="3" name="TextBox 2"/>
          <p:cNvSpPr txBox="1"/>
          <p:nvPr/>
        </p:nvSpPr>
        <p:spPr>
          <a:xfrm>
            <a:off x="762000" y="1476345"/>
            <a:ext cx="2762295" cy="461665"/>
          </a:xfrm>
          <a:prstGeom prst="rect">
            <a:avLst/>
          </a:prstGeom>
          <a:noFill/>
        </p:spPr>
        <p:txBody>
          <a:bodyPr wrap="none" rtlCol="0">
            <a:spAutoFit/>
          </a:bodyPr>
          <a:lstStyle/>
          <a:p>
            <a:r>
              <a:rPr lang="zh-CN" altLang="en-US" sz="2400" dirty="0" smtClean="0"/>
              <a:t>主定理另一种形式</a:t>
            </a:r>
            <a:r>
              <a:rPr lang="en-US" sz="2400" dirty="0" smtClean="0"/>
              <a:t>:</a:t>
            </a:r>
            <a:endParaRPr lang="en-US" sz="2400" dirty="0"/>
          </a:p>
        </p:txBody>
      </p:sp>
      <p:graphicFrame>
        <p:nvGraphicFramePr>
          <p:cNvPr id="5" name="Object 4"/>
          <p:cNvGraphicFramePr>
            <a:graphicFrameLocks noChangeAspect="1"/>
          </p:cNvGraphicFramePr>
          <p:nvPr>
            <p:extLst/>
          </p:nvPr>
        </p:nvGraphicFramePr>
        <p:xfrm>
          <a:off x="533400" y="1981200"/>
          <a:ext cx="7620000" cy="4153823"/>
        </p:xfrm>
        <a:graphic>
          <a:graphicData uri="http://schemas.openxmlformats.org/presentationml/2006/ole">
            <mc:AlternateContent xmlns:mc="http://schemas.openxmlformats.org/markup-compatibility/2006">
              <mc:Choice xmlns:v="urn:schemas-microsoft-com:vml" Requires="v">
                <p:oleObj spid="_x0000_s393260" name="Equation" r:id="rId4" imgW="3670300" imgH="1930400" progId="Equation.3">
                  <p:embed/>
                </p:oleObj>
              </mc:Choice>
              <mc:Fallback>
                <p:oleObj name="Equation" r:id="rId4" imgW="3670300" imgH="1930400" progId="Equation.3">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7620000" cy="4153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61315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a:t>
            </a:r>
            <a:r>
              <a:rPr lang="en-US" sz="3600" b="1" dirty="0" smtClean="0">
                <a:solidFill>
                  <a:srgbClr val="0000CC"/>
                </a:solidFill>
              </a:rPr>
              <a:t> 1 </a:t>
            </a:r>
          </a:p>
        </p:txBody>
      </p:sp>
      <p:sp>
        <p:nvSpPr>
          <p:cNvPr id="53251" name="Rectangle 3"/>
          <p:cNvSpPr>
            <a:spLocks noGrp="1" noChangeArrowheads="1"/>
          </p:cNvSpPr>
          <p:nvPr>
            <p:ph type="body" idx="1"/>
          </p:nvPr>
        </p:nvSpPr>
        <p:spPr>
          <a:xfrm>
            <a:off x="609600" y="1524000"/>
            <a:ext cx="7848600" cy="4572000"/>
          </a:xfrm>
          <a:noFill/>
        </p:spPr>
        <p:txBody>
          <a:bodyPr lIns="92075" tIns="46038" rIns="92075" bIns="46038"/>
          <a:lstStyle/>
          <a:p>
            <a:pPr>
              <a:spcBef>
                <a:spcPts val="600"/>
              </a:spcBef>
              <a:spcAft>
                <a:spcPts val="600"/>
              </a:spcAft>
            </a:pPr>
            <a:r>
              <a:rPr lang="zh-CN" altLang="en-US" sz="3200" b="1" dirty="0" smtClean="0"/>
              <a:t>递归式 </a:t>
            </a:r>
            <a:r>
              <a:rPr lang="en-US" sz="3200" b="1" i="1" dirty="0" smtClean="0"/>
              <a:t>T</a:t>
            </a:r>
            <a:r>
              <a:rPr lang="en-US" sz="3200" b="1" dirty="0" smtClean="0"/>
              <a:t>(</a:t>
            </a:r>
            <a:r>
              <a:rPr lang="en-US" sz="3200" b="1" i="1" dirty="0" smtClean="0"/>
              <a:t>n</a:t>
            </a:r>
            <a:r>
              <a:rPr lang="en-US" sz="3200" b="1" dirty="0" smtClean="0"/>
              <a:t>) = 5</a:t>
            </a:r>
            <a:r>
              <a:rPr lang="en-US" sz="3200" b="1" i="1" dirty="0" smtClean="0"/>
              <a:t>T</a:t>
            </a:r>
            <a:r>
              <a:rPr lang="en-US" sz="3200" b="1" dirty="0" smtClean="0"/>
              <a:t>(</a:t>
            </a:r>
            <a:r>
              <a:rPr lang="en-US" sz="3200" b="1" i="1" dirty="0" smtClean="0"/>
              <a:t>n</a:t>
            </a:r>
            <a:r>
              <a:rPr lang="en-US" sz="3200" b="1" dirty="0" smtClean="0"/>
              <a:t>/2) + </a:t>
            </a:r>
            <a:r>
              <a:rPr lang="en-US" sz="3200" b="1" i="1" dirty="0" smtClean="0"/>
              <a:t>n</a:t>
            </a:r>
            <a:r>
              <a:rPr lang="en-US" sz="3200" b="1" baseline="30000" dirty="0" smtClean="0"/>
              <a:t>2</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其中 </a:t>
            </a:r>
            <a:r>
              <a:rPr lang="en-US" sz="3200" b="1" i="1" dirty="0" smtClean="0"/>
              <a:t>a</a:t>
            </a:r>
            <a:r>
              <a:rPr lang="en-US" sz="3200" b="1" dirty="0" smtClean="0"/>
              <a:t> = 5 </a:t>
            </a:r>
            <a:r>
              <a:rPr lang="zh-CN" altLang="en-US" sz="3200" b="1" dirty="0" smtClean="0"/>
              <a:t>，</a:t>
            </a:r>
            <a:r>
              <a:rPr lang="en-US" sz="3200" b="1" i="1" dirty="0" smtClean="0"/>
              <a:t>b</a:t>
            </a:r>
            <a:r>
              <a:rPr lang="en-US" sz="3200" b="1" dirty="0" smtClean="0"/>
              <a:t> = 2. </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dirty="0" smtClean="0"/>
              <a:t>log</a:t>
            </a:r>
            <a:r>
              <a:rPr lang="en-US" sz="3200" b="1" baseline="-25000" dirty="0" smtClean="0"/>
              <a:t>2</a:t>
            </a:r>
            <a:r>
              <a:rPr lang="en-US" sz="3200" b="1" dirty="0" smtClean="0"/>
              <a:t>5 &gt; log</a:t>
            </a:r>
            <a:r>
              <a:rPr lang="en-US" sz="3200" b="1" baseline="-25000" dirty="0" smtClean="0"/>
              <a:t>2</a:t>
            </a:r>
            <a:r>
              <a:rPr lang="en-US" sz="3200" b="1" dirty="0" smtClean="0"/>
              <a:t>4, </a:t>
            </a:r>
            <a:r>
              <a:rPr lang="en-US" sz="3200" b="1" dirty="0" smtClean="0">
                <a:sym typeface="Symbol"/>
              </a:rPr>
              <a:t> = </a:t>
            </a:r>
            <a:r>
              <a:rPr lang="en-US" sz="3200" b="1" dirty="0" smtClean="0"/>
              <a:t>log</a:t>
            </a:r>
            <a:r>
              <a:rPr lang="en-US" sz="3200" b="1" baseline="-25000" dirty="0" smtClean="0"/>
              <a:t>2</a:t>
            </a:r>
            <a:r>
              <a:rPr lang="en-US" sz="3200" b="1" dirty="0" smtClean="0"/>
              <a:t>5 – log</a:t>
            </a:r>
            <a:r>
              <a:rPr lang="en-US" sz="3200" b="1" baseline="-25000" dirty="0" smtClean="0"/>
              <a:t>2</a:t>
            </a:r>
            <a:r>
              <a:rPr lang="en-US" sz="3200" b="1" dirty="0" smtClean="0"/>
              <a:t>4 &gt; 0.</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i="1" dirty="0" smtClean="0"/>
              <a:t>f</a:t>
            </a:r>
            <a:r>
              <a:rPr lang="en-US" sz="3200" b="1" dirty="0" smtClean="0"/>
              <a:t>(</a:t>
            </a:r>
            <a:r>
              <a:rPr lang="en-US" sz="3200" b="1" i="1" dirty="0" smtClean="0"/>
              <a:t>n</a:t>
            </a:r>
            <a:r>
              <a:rPr lang="en-US" sz="3200" b="1" dirty="0" smtClean="0"/>
              <a:t>) = </a:t>
            </a:r>
            <a:r>
              <a:rPr lang="en-US" sz="3200" b="1" i="1" dirty="0" smtClean="0"/>
              <a:t>n</a:t>
            </a:r>
            <a:r>
              <a:rPr lang="en-US" sz="3200" b="1" baseline="30000" dirty="0" smtClean="0"/>
              <a:t>2</a:t>
            </a:r>
            <a:r>
              <a:rPr lang="en-US" sz="3200" b="1" dirty="0" smtClean="0"/>
              <a:t> = </a:t>
            </a:r>
            <a:r>
              <a:rPr lang="en-US" sz="3200" b="1" i="1" dirty="0" smtClean="0"/>
              <a:t>n</a:t>
            </a:r>
            <a:r>
              <a:rPr lang="en-US" sz="3200" b="1" baseline="30000" dirty="0" smtClean="0"/>
              <a:t>log</a:t>
            </a:r>
            <a:r>
              <a:rPr lang="en-US" sz="3200" b="1" dirty="0" smtClean="0"/>
              <a:t>2</a:t>
            </a:r>
            <a:r>
              <a:rPr lang="en-US" sz="3200" b="1" baseline="30000" dirty="0" smtClean="0"/>
              <a:t>5 – </a:t>
            </a:r>
            <a:r>
              <a:rPr lang="en-US" sz="3200" b="1" baseline="30000" dirty="0" smtClean="0">
                <a:sym typeface="Symbol"/>
              </a:rPr>
              <a:t></a:t>
            </a:r>
            <a:r>
              <a:rPr lang="en-US" sz="3200" b="1" dirty="0" smtClean="0"/>
              <a:t> </a:t>
            </a:r>
            <a:r>
              <a:rPr lang="en-US" sz="3200" b="1" dirty="0" smtClean="0">
                <a:sym typeface="Symbol"/>
              </a:rPr>
              <a:t> </a:t>
            </a:r>
            <a:r>
              <a:rPr lang="en-US" sz="3200" b="1" i="1" dirty="0" smtClean="0">
                <a:sym typeface="Symbol"/>
              </a:rPr>
              <a:t>O</a:t>
            </a:r>
            <a:r>
              <a:rPr lang="en-US" sz="3200" b="1" dirty="0" smtClean="0">
                <a:sym typeface="Symbol"/>
              </a:rPr>
              <a:t>(</a:t>
            </a:r>
            <a:r>
              <a:rPr lang="en-US" sz="3200" b="1" i="1" dirty="0" smtClean="0"/>
              <a:t>n</a:t>
            </a:r>
            <a:r>
              <a:rPr lang="en-US" sz="3200" b="1" baseline="30000" dirty="0" smtClean="0"/>
              <a:t>log</a:t>
            </a:r>
            <a:r>
              <a:rPr lang="en-US" sz="2000" b="1" dirty="0" smtClean="0"/>
              <a:t>2</a:t>
            </a:r>
            <a:r>
              <a:rPr lang="en-US" sz="3200" b="1" baseline="30000" dirty="0" smtClean="0"/>
              <a:t>5 – </a:t>
            </a:r>
            <a:r>
              <a:rPr lang="en-US" sz="3200" b="1" baseline="30000" dirty="0" smtClean="0">
                <a:sym typeface="Symbol"/>
              </a:rPr>
              <a:t></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根据 主定理 </a:t>
            </a:r>
            <a:r>
              <a:rPr lang="en-US" sz="3200" b="1" dirty="0" smtClean="0"/>
              <a:t>Case 1</a:t>
            </a:r>
          </a:p>
          <a:p>
            <a:pPr>
              <a:spcBef>
                <a:spcPts val="600"/>
              </a:spcBef>
              <a:spcAft>
                <a:spcPts val="600"/>
              </a:spcAft>
              <a:buFont typeface="Monotype Sorts" pitchFamily="2" charset="2"/>
              <a:buNone/>
            </a:pPr>
            <a:r>
              <a:rPr lang="en-US" sz="3200" b="1" dirty="0" smtClean="0"/>
              <a:t>     </a:t>
            </a:r>
            <a:r>
              <a:rPr lang="en-US" sz="3200" b="1" dirty="0" smtClean="0">
                <a:sym typeface="Wingdings" pitchFamily="2" charset="2"/>
              </a:rPr>
              <a:t>  </a:t>
            </a:r>
            <a:r>
              <a:rPr lang="en-US" sz="3200" b="1" i="1" dirty="0" smtClean="0">
                <a:sym typeface="Wingdings" pitchFamily="2" charset="2"/>
              </a:rPr>
              <a:t>T</a:t>
            </a:r>
            <a:r>
              <a:rPr lang="en-US" sz="3200" b="1" dirty="0" smtClean="0">
                <a:sym typeface="Wingdings" pitchFamily="2" charset="2"/>
              </a:rPr>
              <a:t>(</a:t>
            </a:r>
            <a:r>
              <a:rPr lang="en-US" sz="3200" b="1" i="1" dirty="0" smtClean="0">
                <a:sym typeface="Wingdings" pitchFamily="2" charset="2"/>
              </a:rPr>
              <a:t>n</a:t>
            </a:r>
            <a:r>
              <a:rPr lang="en-US" sz="3200" b="1" dirty="0" smtClean="0">
                <a:sym typeface="Wingdings" pitchFamily="2" charset="2"/>
              </a:rPr>
              <a:t>) = </a:t>
            </a:r>
            <a:r>
              <a:rPr lang="en-US" sz="3200" b="1" dirty="0" smtClean="0">
                <a:sym typeface="Symbol"/>
              </a:rPr>
              <a:t></a:t>
            </a:r>
            <a:r>
              <a:rPr lang="en-US" sz="3200" b="1" dirty="0" smtClean="0"/>
              <a:t>(</a:t>
            </a:r>
            <a:r>
              <a:rPr lang="en-US" sz="3200" b="1" i="1" dirty="0" smtClean="0"/>
              <a:t>n</a:t>
            </a:r>
            <a:r>
              <a:rPr lang="en-US" sz="3200" b="1" baseline="30000" dirty="0" smtClean="0"/>
              <a:t>log</a:t>
            </a:r>
            <a:r>
              <a:rPr lang="en-US" sz="1800" b="1" dirty="0" smtClean="0"/>
              <a:t>2</a:t>
            </a:r>
            <a:r>
              <a:rPr lang="en-US" sz="3200" b="1" baseline="30000" dirty="0" smtClean="0"/>
              <a:t>5</a:t>
            </a:r>
            <a:r>
              <a:rPr lang="en-US" sz="3200" b="1" dirty="0" smtClean="0"/>
              <a:t> ).</a:t>
            </a:r>
          </a:p>
        </p:txBody>
      </p:sp>
    </p:spTree>
    <p:extLst>
      <p:ext uri="{BB962C8B-B14F-4D97-AF65-F5344CB8AC3E}">
        <p14:creationId xmlns:p14="http://schemas.microsoft.com/office/powerpoint/2010/main" val="1531858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2 </a:t>
            </a:r>
          </a:p>
        </p:txBody>
      </p:sp>
      <p:sp>
        <p:nvSpPr>
          <p:cNvPr id="53251" name="Rectangle 3"/>
          <p:cNvSpPr>
            <a:spLocks noGrp="1" noChangeArrowheads="1"/>
          </p:cNvSpPr>
          <p:nvPr>
            <p:ph type="body" idx="1"/>
          </p:nvPr>
        </p:nvSpPr>
        <p:spPr>
          <a:xfrm>
            <a:off x="609600" y="1524000"/>
            <a:ext cx="8382000" cy="4572000"/>
          </a:xfrm>
          <a:noFill/>
        </p:spPr>
        <p:txBody>
          <a:bodyPr lIns="92075" tIns="46038" rIns="92075" bIns="46038"/>
          <a:lstStyle/>
          <a:p>
            <a:pPr>
              <a:spcBef>
                <a:spcPts val="600"/>
              </a:spcBef>
              <a:spcAft>
                <a:spcPts val="600"/>
              </a:spcAft>
            </a:pPr>
            <a:r>
              <a:rPr lang="zh-CN" altLang="en-US" sz="3200" b="1" dirty="0" smtClean="0"/>
              <a:t>递归式 </a:t>
            </a:r>
            <a:r>
              <a:rPr lang="en-US" sz="3200" b="1" i="1" dirty="0" smtClean="0"/>
              <a:t>T</a:t>
            </a:r>
            <a:r>
              <a:rPr lang="en-US" sz="3200" b="1" dirty="0" smtClean="0"/>
              <a:t>(</a:t>
            </a:r>
            <a:r>
              <a:rPr lang="en-US" sz="3200" b="1" i="1" dirty="0" smtClean="0"/>
              <a:t>n</a:t>
            </a:r>
            <a:r>
              <a:rPr lang="en-US" sz="3200" b="1" dirty="0" smtClean="0"/>
              <a:t>) = 27</a:t>
            </a:r>
            <a:r>
              <a:rPr lang="en-US" sz="3200" b="1" i="1" dirty="0" smtClean="0"/>
              <a:t>T</a:t>
            </a:r>
            <a:r>
              <a:rPr lang="en-US" sz="3200" b="1" dirty="0" smtClean="0"/>
              <a:t>(</a:t>
            </a:r>
            <a:r>
              <a:rPr lang="en-US" sz="3200" b="1" i="1" dirty="0" smtClean="0"/>
              <a:t>n</a:t>
            </a:r>
            <a:r>
              <a:rPr lang="en-US" sz="3200" b="1" dirty="0" smtClean="0"/>
              <a:t>/3) + </a:t>
            </a:r>
            <a:r>
              <a:rPr lang="en-US" sz="3200" b="1" i="1" dirty="0" smtClean="0"/>
              <a:t>n</a:t>
            </a:r>
            <a:r>
              <a:rPr lang="en-US" sz="3200" b="1" baseline="30000" dirty="0" smtClean="0"/>
              <a:t>3</a:t>
            </a:r>
            <a:r>
              <a:rPr lang="en-US" sz="3200" b="1" dirty="0" smtClean="0"/>
              <a:t> </a:t>
            </a:r>
            <a:r>
              <a:rPr lang="en-US" sz="3200" b="1" dirty="0" err="1" smtClean="0"/>
              <a:t>lg</a:t>
            </a:r>
            <a:r>
              <a:rPr lang="en-US" sz="3200" b="1" dirty="0" smtClean="0"/>
              <a:t> </a:t>
            </a:r>
            <a:r>
              <a:rPr lang="en-US" sz="3200" b="1" i="1" dirty="0" smtClean="0"/>
              <a:t>n</a:t>
            </a:r>
            <a:r>
              <a:rPr lang="en-US" sz="3200" b="1" dirty="0" smtClean="0"/>
              <a:t> </a:t>
            </a:r>
          </a:p>
          <a:p>
            <a:pPr>
              <a:spcBef>
                <a:spcPts val="600"/>
              </a:spcBef>
              <a:spcAft>
                <a:spcPts val="600"/>
              </a:spcAft>
              <a:buFont typeface="Monotype Sorts" pitchFamily="2" charset="2"/>
              <a:buNone/>
            </a:pPr>
            <a:r>
              <a:rPr lang="en-US" sz="3200" b="1" dirty="0" smtClean="0"/>
              <a:t>	</a:t>
            </a:r>
            <a:r>
              <a:rPr lang="zh-CN" altLang="en-US" sz="3200" b="1" dirty="0" smtClean="0"/>
              <a:t>其中 </a:t>
            </a:r>
            <a:r>
              <a:rPr lang="en-US" sz="3200" b="1" i="1" dirty="0" smtClean="0"/>
              <a:t>a</a:t>
            </a:r>
            <a:r>
              <a:rPr lang="en-US" sz="3200" b="1" dirty="0" smtClean="0"/>
              <a:t> = 27 </a:t>
            </a:r>
            <a:r>
              <a:rPr lang="zh-CN" altLang="en-US" sz="3200" b="1" dirty="0" smtClean="0"/>
              <a:t>，</a:t>
            </a:r>
            <a:r>
              <a:rPr lang="en-US" sz="3200" b="1" i="1" dirty="0" smtClean="0"/>
              <a:t>b</a:t>
            </a:r>
            <a:r>
              <a:rPr lang="en-US" sz="3200" b="1" dirty="0" smtClean="0"/>
              <a:t> = 3. </a:t>
            </a:r>
          </a:p>
          <a:p>
            <a:pPr>
              <a:spcBef>
                <a:spcPts val="600"/>
              </a:spcBef>
              <a:spcAft>
                <a:spcPts val="600"/>
              </a:spcAft>
              <a:buFont typeface="Monotype Sorts" pitchFamily="2" charset="2"/>
              <a:buNone/>
            </a:pPr>
            <a:r>
              <a:rPr lang="en-US" sz="3200" b="1" dirty="0" smtClean="0"/>
              <a:t>     </a:t>
            </a:r>
            <a:r>
              <a:rPr lang="zh-CN" altLang="en-US" sz="3200" b="1" dirty="0" smtClean="0"/>
              <a:t>因为 </a:t>
            </a:r>
            <a:r>
              <a:rPr lang="en-US" sz="3200" b="1" i="1" dirty="0" smtClean="0"/>
              <a:t>n</a:t>
            </a:r>
            <a:r>
              <a:rPr lang="en-US" sz="3200" b="1" baseline="30000" dirty="0" smtClean="0"/>
              <a:t>log</a:t>
            </a:r>
            <a:r>
              <a:rPr lang="en-US" sz="3200" b="1" dirty="0" smtClean="0"/>
              <a:t>3</a:t>
            </a:r>
            <a:r>
              <a:rPr lang="en-US" sz="3200" b="1" baseline="30000" dirty="0" smtClean="0"/>
              <a:t>27</a:t>
            </a:r>
            <a:r>
              <a:rPr lang="en-US" sz="3200" b="1" dirty="0" smtClean="0"/>
              <a:t> = </a:t>
            </a:r>
            <a:r>
              <a:rPr lang="en-US" sz="3200" b="1" i="1" dirty="0" smtClean="0"/>
              <a:t>n</a:t>
            </a:r>
            <a:r>
              <a:rPr lang="en-US" sz="3200" b="1" baseline="30000" dirty="0" smtClean="0"/>
              <a:t>3</a:t>
            </a:r>
            <a:r>
              <a:rPr lang="en-US" sz="3200" b="1" dirty="0" smtClean="0"/>
              <a:t>, </a:t>
            </a:r>
            <a:r>
              <a:rPr lang="en-US" sz="3200" b="1" i="1" dirty="0" smtClean="0"/>
              <a:t>f</a:t>
            </a:r>
            <a:r>
              <a:rPr lang="en-US" sz="3200" b="1" dirty="0" smtClean="0"/>
              <a:t>(</a:t>
            </a:r>
            <a:r>
              <a:rPr lang="en-US" sz="3200" b="1" i="1" dirty="0" smtClean="0"/>
              <a:t>n</a:t>
            </a:r>
            <a:r>
              <a:rPr lang="en-US" sz="3200" b="1" dirty="0" smtClean="0"/>
              <a:t>) = </a:t>
            </a:r>
            <a:r>
              <a:rPr lang="en-US" sz="3200" b="1" i="1" dirty="0" smtClean="0"/>
              <a:t>n</a:t>
            </a:r>
            <a:r>
              <a:rPr lang="en-US" sz="3200" b="1" baseline="30000" dirty="0" smtClean="0"/>
              <a:t>3</a:t>
            </a:r>
            <a:r>
              <a:rPr lang="en-US" sz="3200" b="1" dirty="0" smtClean="0"/>
              <a:t> </a:t>
            </a:r>
            <a:r>
              <a:rPr lang="en-US" sz="3200" b="1" dirty="0" err="1" smtClean="0"/>
              <a:t>lg</a:t>
            </a:r>
            <a:r>
              <a:rPr lang="en-US" sz="3200" b="1" dirty="0" smtClean="0"/>
              <a:t> </a:t>
            </a:r>
            <a:r>
              <a:rPr lang="en-US" sz="3200" b="1" i="1" dirty="0" smtClean="0"/>
              <a:t>n</a:t>
            </a:r>
            <a:r>
              <a:rPr lang="en-US" sz="3200" b="1" dirty="0" smtClean="0"/>
              <a:t> = </a:t>
            </a:r>
            <a:r>
              <a:rPr lang="en-US" sz="3200" b="1" i="1" dirty="0" smtClean="0"/>
              <a:t>n</a:t>
            </a:r>
            <a:r>
              <a:rPr lang="en-US" sz="3200" b="1" baseline="30000" dirty="0" smtClean="0"/>
              <a:t>log</a:t>
            </a:r>
            <a:r>
              <a:rPr lang="en-US" sz="3200" b="1" dirty="0" smtClean="0"/>
              <a:t>3</a:t>
            </a:r>
            <a:r>
              <a:rPr lang="en-US" sz="3200" b="1" baseline="30000" dirty="0" smtClean="0"/>
              <a:t>27</a:t>
            </a:r>
            <a:r>
              <a:rPr lang="en-US" sz="3200" b="1" dirty="0" smtClean="0"/>
              <a:t> </a:t>
            </a:r>
            <a:r>
              <a:rPr lang="en-US" sz="3200" b="1" dirty="0" err="1" smtClean="0"/>
              <a:t>lg</a:t>
            </a:r>
            <a:r>
              <a:rPr lang="en-US" sz="3200" b="1" dirty="0" smtClean="0"/>
              <a:t> </a:t>
            </a:r>
            <a:r>
              <a:rPr lang="en-US" sz="3200" b="1" i="1" dirty="0" smtClean="0"/>
              <a:t>n</a:t>
            </a:r>
            <a:r>
              <a:rPr lang="en-US" sz="3200" b="1" dirty="0" smtClean="0">
                <a:sym typeface="Symbol"/>
              </a:rPr>
              <a:t>. </a:t>
            </a:r>
          </a:p>
          <a:p>
            <a:pPr>
              <a:spcBef>
                <a:spcPts val="600"/>
              </a:spcBef>
              <a:spcAft>
                <a:spcPts val="600"/>
              </a:spcAft>
              <a:buFont typeface="Monotype Sorts" pitchFamily="2" charset="2"/>
              <a:buNone/>
            </a:pPr>
            <a:r>
              <a:rPr lang="en-US" sz="3200" b="1" dirty="0" smtClean="0"/>
              <a:t>     </a:t>
            </a:r>
            <a:r>
              <a:rPr lang="zh-CN" altLang="en-US" sz="3200" b="1" dirty="0" smtClean="0"/>
              <a:t>根据主定理 </a:t>
            </a:r>
            <a:r>
              <a:rPr lang="en-US" sz="3200" b="1" dirty="0" smtClean="0"/>
              <a:t>Case 2 </a:t>
            </a:r>
            <a:r>
              <a:rPr lang="zh-CN" altLang="en-US" sz="3200" b="1" dirty="0" smtClean="0"/>
              <a:t>中 </a:t>
            </a:r>
            <a:r>
              <a:rPr lang="en-US" sz="3200" b="1" i="1" dirty="0" smtClean="0"/>
              <a:t>k</a:t>
            </a:r>
            <a:r>
              <a:rPr lang="en-US" sz="3200" b="1" dirty="0" smtClean="0"/>
              <a:t> = 1</a:t>
            </a:r>
          </a:p>
          <a:p>
            <a:pPr>
              <a:spcBef>
                <a:spcPts val="600"/>
              </a:spcBef>
              <a:spcAft>
                <a:spcPts val="600"/>
              </a:spcAft>
              <a:buFont typeface="Monotype Sorts" pitchFamily="2" charset="2"/>
              <a:buNone/>
            </a:pPr>
            <a:r>
              <a:rPr lang="en-US" sz="3200" b="1" dirty="0" smtClean="0"/>
              <a:t>     </a:t>
            </a:r>
            <a:r>
              <a:rPr lang="en-US" sz="3200" b="1" dirty="0" smtClean="0">
                <a:sym typeface="Wingdings" pitchFamily="2" charset="2"/>
              </a:rPr>
              <a:t>  </a:t>
            </a:r>
            <a:r>
              <a:rPr lang="en-US" sz="3200" b="1" i="1" dirty="0" smtClean="0">
                <a:sym typeface="Wingdings" pitchFamily="2" charset="2"/>
              </a:rPr>
              <a:t>T</a:t>
            </a:r>
            <a:r>
              <a:rPr lang="en-US" sz="3200" b="1" dirty="0" smtClean="0">
                <a:sym typeface="Wingdings" pitchFamily="2" charset="2"/>
              </a:rPr>
              <a:t>(</a:t>
            </a:r>
            <a:r>
              <a:rPr lang="en-US" sz="3200" b="1" i="1" dirty="0" smtClean="0">
                <a:sym typeface="Wingdings" pitchFamily="2" charset="2"/>
              </a:rPr>
              <a:t>n</a:t>
            </a:r>
            <a:r>
              <a:rPr lang="en-US" sz="3200" b="1" dirty="0" smtClean="0">
                <a:sym typeface="Wingdings" pitchFamily="2" charset="2"/>
              </a:rPr>
              <a:t>) = </a:t>
            </a:r>
            <a:r>
              <a:rPr lang="en-US" sz="3200" b="1" dirty="0" smtClean="0">
                <a:sym typeface="Symbol"/>
              </a:rPr>
              <a:t></a:t>
            </a:r>
            <a:r>
              <a:rPr lang="en-US" sz="3200" b="1" dirty="0" smtClean="0"/>
              <a:t>(</a:t>
            </a:r>
            <a:r>
              <a:rPr lang="en-US" sz="3200" b="1" i="1" dirty="0" smtClean="0"/>
              <a:t>n</a:t>
            </a:r>
            <a:r>
              <a:rPr lang="en-US" sz="3200" b="1" baseline="30000" dirty="0" smtClean="0"/>
              <a:t>3</a:t>
            </a:r>
            <a:r>
              <a:rPr lang="en-US" sz="3200" b="1" dirty="0" smtClean="0"/>
              <a:t> lg</a:t>
            </a:r>
            <a:r>
              <a:rPr lang="en-US" sz="3200" b="1" baseline="30000" dirty="0" smtClean="0"/>
              <a:t>2</a:t>
            </a:r>
            <a:r>
              <a:rPr lang="en-US" sz="3200" b="1" i="1" dirty="0" smtClean="0"/>
              <a:t>n</a:t>
            </a:r>
            <a:r>
              <a:rPr lang="en-US" sz="3200" b="1" dirty="0" smtClean="0"/>
              <a:t>).</a:t>
            </a:r>
          </a:p>
        </p:txBody>
      </p:sp>
    </p:spTree>
    <p:extLst>
      <p:ext uri="{BB962C8B-B14F-4D97-AF65-F5344CB8AC3E}">
        <p14:creationId xmlns:p14="http://schemas.microsoft.com/office/powerpoint/2010/main" val="3302208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3 </a:t>
            </a:r>
          </a:p>
        </p:txBody>
      </p:sp>
      <p:sp>
        <p:nvSpPr>
          <p:cNvPr id="53251" name="Rectangle 3"/>
          <p:cNvSpPr>
            <a:spLocks noGrp="1" noChangeArrowheads="1"/>
          </p:cNvSpPr>
          <p:nvPr>
            <p:ph type="body" idx="1"/>
          </p:nvPr>
        </p:nvSpPr>
        <p:spPr>
          <a:xfrm>
            <a:off x="304800" y="1524000"/>
            <a:ext cx="8686800" cy="4572000"/>
          </a:xfrm>
          <a:noFill/>
        </p:spPr>
        <p:txBody>
          <a:bodyPr lIns="92075" tIns="46038" rIns="92075" bIns="46038"/>
          <a:lstStyle/>
          <a:p>
            <a:pPr>
              <a:spcBef>
                <a:spcPts val="600"/>
              </a:spcBef>
              <a:spcAft>
                <a:spcPts val="600"/>
              </a:spcAft>
            </a:pPr>
            <a:r>
              <a:rPr lang="zh-CN" altLang="en-US" b="1" dirty="0" smtClean="0"/>
              <a:t>递归式 </a:t>
            </a:r>
            <a:r>
              <a:rPr lang="en-US" b="1" i="1" dirty="0" smtClean="0"/>
              <a:t>T</a:t>
            </a:r>
            <a:r>
              <a:rPr lang="en-US" b="1" dirty="0" smtClean="0"/>
              <a:t>(</a:t>
            </a:r>
            <a:r>
              <a:rPr lang="en-US" b="1" i="1" dirty="0" smtClean="0"/>
              <a:t>n</a:t>
            </a:r>
            <a:r>
              <a:rPr lang="en-US" b="1" dirty="0" smtClean="0"/>
              <a:t>) = 5</a:t>
            </a:r>
            <a:r>
              <a:rPr lang="en-US" b="1" i="1" dirty="0" smtClean="0"/>
              <a:t>T</a:t>
            </a:r>
            <a:r>
              <a:rPr lang="en-US" b="1" dirty="0" smtClean="0"/>
              <a:t>(</a:t>
            </a:r>
            <a:r>
              <a:rPr lang="en-US" b="1" i="1" dirty="0" smtClean="0"/>
              <a:t>n</a:t>
            </a:r>
            <a:r>
              <a:rPr lang="en-US" b="1" dirty="0" smtClean="0"/>
              <a:t>/2) + </a:t>
            </a:r>
            <a:r>
              <a:rPr lang="en-US" b="1" i="1" dirty="0" smtClean="0"/>
              <a:t>n</a:t>
            </a:r>
            <a:r>
              <a:rPr lang="en-US" b="1" baseline="30000" dirty="0" smtClean="0"/>
              <a:t>3</a:t>
            </a:r>
            <a:r>
              <a:rPr lang="en-US" b="1" dirty="0" smtClean="0"/>
              <a:t>. </a:t>
            </a:r>
          </a:p>
          <a:p>
            <a:pPr>
              <a:spcBef>
                <a:spcPts val="600"/>
              </a:spcBef>
              <a:spcAft>
                <a:spcPts val="600"/>
              </a:spcAft>
              <a:buFont typeface="Monotype Sorts" pitchFamily="2" charset="2"/>
              <a:buNone/>
            </a:pPr>
            <a:r>
              <a:rPr lang="en-US" b="1" dirty="0" smtClean="0"/>
              <a:t>	</a:t>
            </a:r>
            <a:r>
              <a:rPr lang="zh-CN" altLang="en-US" b="1" dirty="0" smtClean="0"/>
              <a:t>其中 </a:t>
            </a:r>
            <a:r>
              <a:rPr lang="en-US" b="1" i="1" dirty="0" smtClean="0"/>
              <a:t>a</a:t>
            </a:r>
            <a:r>
              <a:rPr lang="en-US" b="1" dirty="0" smtClean="0"/>
              <a:t> = 5 </a:t>
            </a:r>
            <a:r>
              <a:rPr lang="zh-CN" altLang="en-US" b="1" dirty="0" smtClean="0"/>
              <a:t>，</a:t>
            </a:r>
            <a:r>
              <a:rPr lang="en-US" b="1" i="1" dirty="0" smtClean="0"/>
              <a:t>b</a:t>
            </a:r>
            <a:r>
              <a:rPr lang="en-US" b="1" dirty="0" smtClean="0"/>
              <a:t> = 2. </a:t>
            </a:r>
          </a:p>
          <a:p>
            <a:pPr>
              <a:spcBef>
                <a:spcPts val="600"/>
              </a:spcBef>
              <a:spcAft>
                <a:spcPts val="600"/>
              </a:spcAft>
              <a:buFont typeface="Monotype Sorts" pitchFamily="2" charset="2"/>
              <a:buNone/>
            </a:pPr>
            <a:r>
              <a:rPr lang="en-US" b="1" dirty="0" smtClean="0"/>
              <a:t>     </a:t>
            </a:r>
            <a:r>
              <a:rPr lang="zh-CN" altLang="en-US" b="1" dirty="0" smtClean="0"/>
              <a:t>因为 </a:t>
            </a:r>
            <a:r>
              <a:rPr lang="en-US" b="1" dirty="0" smtClean="0"/>
              <a:t>3 = log</a:t>
            </a:r>
            <a:r>
              <a:rPr lang="en-US" b="1" baseline="-25000" dirty="0" smtClean="0"/>
              <a:t>2</a:t>
            </a:r>
            <a:r>
              <a:rPr lang="en-US" b="1" dirty="0" smtClean="0"/>
              <a:t>8 &gt; log</a:t>
            </a:r>
            <a:r>
              <a:rPr lang="en-US" b="1" baseline="-25000" dirty="0" smtClean="0"/>
              <a:t>2</a:t>
            </a:r>
            <a:r>
              <a:rPr lang="en-US" b="1" dirty="0" smtClean="0"/>
              <a:t>5, </a:t>
            </a:r>
            <a:r>
              <a:rPr lang="en-US" b="1" dirty="0" smtClean="0">
                <a:sym typeface="Symbol"/>
              </a:rPr>
              <a:t> = </a:t>
            </a:r>
            <a:r>
              <a:rPr lang="en-US" b="1" dirty="0" smtClean="0"/>
              <a:t>log</a:t>
            </a:r>
            <a:r>
              <a:rPr lang="en-US" b="1" baseline="-25000" dirty="0" smtClean="0"/>
              <a:t>2</a:t>
            </a:r>
            <a:r>
              <a:rPr lang="en-US" b="1" dirty="0" smtClean="0"/>
              <a:t>8 – log</a:t>
            </a:r>
            <a:r>
              <a:rPr lang="en-US" b="1" baseline="-25000" dirty="0" smtClean="0"/>
              <a:t>2</a:t>
            </a:r>
            <a:r>
              <a:rPr lang="en-US" b="1" dirty="0" smtClean="0"/>
              <a:t>5 &gt; 0.</a:t>
            </a:r>
          </a:p>
          <a:p>
            <a:pPr>
              <a:spcBef>
                <a:spcPts val="600"/>
              </a:spcBef>
              <a:spcAft>
                <a:spcPts val="600"/>
              </a:spcAft>
              <a:buFont typeface="Monotype Sorts" pitchFamily="2" charset="2"/>
              <a:buNone/>
            </a:pPr>
            <a:r>
              <a:rPr lang="en-US" b="1" dirty="0" smtClean="0"/>
              <a:t>     </a:t>
            </a:r>
            <a:r>
              <a:rPr lang="en-US" b="1" dirty="0" smtClean="0">
                <a:sym typeface="Wingdings" pitchFamily="2" charset="2"/>
              </a:rPr>
              <a:t> </a:t>
            </a:r>
            <a:r>
              <a:rPr lang="en-US" b="1" i="1" dirty="0" smtClean="0"/>
              <a:t>f</a:t>
            </a:r>
            <a:r>
              <a:rPr lang="en-US" b="1" dirty="0" smtClean="0"/>
              <a:t>(</a:t>
            </a:r>
            <a:r>
              <a:rPr lang="en-US" b="1" i="1" dirty="0" smtClean="0"/>
              <a:t>n</a:t>
            </a:r>
            <a:r>
              <a:rPr lang="en-US" b="1" dirty="0" smtClean="0"/>
              <a:t>) = </a:t>
            </a:r>
            <a:r>
              <a:rPr lang="en-US" b="1" i="1" dirty="0" smtClean="0"/>
              <a:t>n</a:t>
            </a:r>
            <a:r>
              <a:rPr lang="en-US" b="1" baseline="30000" dirty="0" smtClean="0"/>
              <a:t>3</a:t>
            </a:r>
            <a:r>
              <a:rPr lang="en-US" b="1" dirty="0" smtClean="0"/>
              <a:t> = </a:t>
            </a:r>
            <a:r>
              <a:rPr lang="en-US" b="1" i="1" dirty="0" smtClean="0"/>
              <a:t>n</a:t>
            </a:r>
            <a:r>
              <a:rPr lang="en-US" b="1" baseline="30000" dirty="0" smtClean="0"/>
              <a:t>log</a:t>
            </a:r>
            <a:r>
              <a:rPr lang="en-US" b="1" dirty="0" smtClean="0"/>
              <a:t>2</a:t>
            </a:r>
            <a:r>
              <a:rPr lang="en-US" b="1" baseline="30000" dirty="0" smtClean="0"/>
              <a:t>5 + </a:t>
            </a:r>
            <a:r>
              <a:rPr lang="en-US" b="1" baseline="30000" dirty="0" smtClean="0">
                <a:sym typeface="Symbol"/>
              </a:rPr>
              <a:t></a:t>
            </a:r>
            <a:r>
              <a:rPr lang="en-US" b="1" dirty="0" smtClean="0"/>
              <a:t> </a:t>
            </a:r>
            <a:r>
              <a:rPr lang="en-US" b="1" dirty="0" smtClean="0">
                <a:sym typeface="Symbol"/>
              </a:rPr>
              <a:t> (</a:t>
            </a:r>
            <a:r>
              <a:rPr lang="en-US" b="1" i="1" dirty="0" smtClean="0"/>
              <a:t>n</a:t>
            </a:r>
            <a:r>
              <a:rPr lang="en-US" b="1" baseline="30000" dirty="0" smtClean="0"/>
              <a:t>log</a:t>
            </a:r>
            <a:r>
              <a:rPr lang="en-US" b="1" dirty="0" smtClean="0"/>
              <a:t>2</a:t>
            </a:r>
            <a:r>
              <a:rPr lang="en-US" b="1" baseline="30000" dirty="0" smtClean="0"/>
              <a:t>5 + </a:t>
            </a:r>
            <a:r>
              <a:rPr lang="en-US" b="1" baseline="30000" dirty="0" smtClean="0">
                <a:sym typeface="Symbol"/>
              </a:rPr>
              <a:t></a:t>
            </a:r>
            <a:r>
              <a:rPr lang="en-US" b="1" dirty="0" smtClean="0"/>
              <a:t>), </a:t>
            </a:r>
          </a:p>
          <a:p>
            <a:pPr>
              <a:spcBef>
                <a:spcPts val="600"/>
              </a:spcBef>
              <a:spcAft>
                <a:spcPts val="600"/>
              </a:spcAft>
              <a:buFont typeface="Monotype Sorts" pitchFamily="2" charset="2"/>
              <a:buNone/>
            </a:pPr>
            <a:r>
              <a:rPr lang="en-US" b="1" dirty="0" smtClean="0"/>
              <a:t>     </a:t>
            </a:r>
            <a:r>
              <a:rPr lang="en-US" b="1" i="1" dirty="0" err="1" smtClean="0"/>
              <a:t>af</a:t>
            </a:r>
            <a:r>
              <a:rPr lang="en-US" b="1" dirty="0" smtClean="0"/>
              <a:t>(</a:t>
            </a:r>
            <a:r>
              <a:rPr lang="en-US" b="1" i="1" dirty="0" smtClean="0"/>
              <a:t>n</a:t>
            </a:r>
            <a:r>
              <a:rPr lang="en-US" b="1" dirty="0" smtClean="0"/>
              <a:t>/</a:t>
            </a:r>
            <a:r>
              <a:rPr lang="en-US" b="1" i="1" dirty="0" smtClean="0"/>
              <a:t>b</a:t>
            </a:r>
            <a:r>
              <a:rPr lang="en-US" b="1" dirty="0" smtClean="0"/>
              <a:t>) = 5</a:t>
            </a:r>
            <a:r>
              <a:rPr lang="en-US" b="1" i="1" dirty="0" smtClean="0"/>
              <a:t>f</a:t>
            </a:r>
            <a:r>
              <a:rPr lang="en-US" b="1" dirty="0" smtClean="0"/>
              <a:t>(</a:t>
            </a:r>
            <a:r>
              <a:rPr lang="en-US" b="1" i="1" dirty="0" smtClean="0"/>
              <a:t>n</a:t>
            </a:r>
            <a:r>
              <a:rPr lang="en-US" b="1" dirty="0" smtClean="0"/>
              <a:t>/2) = 5(</a:t>
            </a:r>
            <a:r>
              <a:rPr lang="en-US" b="1" i="1" dirty="0" smtClean="0"/>
              <a:t>n</a:t>
            </a:r>
            <a:r>
              <a:rPr lang="en-US" b="1" dirty="0" smtClean="0"/>
              <a:t>/2)</a:t>
            </a:r>
            <a:r>
              <a:rPr lang="en-US" b="1" baseline="30000" dirty="0" smtClean="0"/>
              <a:t>3</a:t>
            </a:r>
            <a:r>
              <a:rPr lang="en-US" b="1" dirty="0" smtClean="0"/>
              <a:t> = 5</a:t>
            </a:r>
            <a:r>
              <a:rPr lang="en-US" b="1" i="1" dirty="0" smtClean="0"/>
              <a:t>n</a:t>
            </a:r>
            <a:r>
              <a:rPr lang="en-US" b="1" baseline="30000" dirty="0" smtClean="0"/>
              <a:t>3</a:t>
            </a:r>
            <a:r>
              <a:rPr lang="en-US" b="1" dirty="0" smtClean="0"/>
              <a:t>/8 </a:t>
            </a:r>
            <a:r>
              <a:rPr lang="en-US" b="1" dirty="0" smtClean="0">
                <a:sym typeface="Symbol"/>
              </a:rPr>
              <a:t> </a:t>
            </a:r>
            <a:r>
              <a:rPr lang="en-US" b="1" i="1" dirty="0" smtClean="0"/>
              <a:t>cn</a:t>
            </a:r>
            <a:r>
              <a:rPr lang="en-US" b="1" baseline="30000" dirty="0" smtClean="0"/>
              <a:t>3</a:t>
            </a:r>
            <a:r>
              <a:rPr lang="en-US" b="1" dirty="0" smtClean="0"/>
              <a:t> for </a:t>
            </a:r>
            <a:r>
              <a:rPr lang="en-US" b="1" i="1" dirty="0" smtClean="0"/>
              <a:t>c</a:t>
            </a:r>
            <a:r>
              <a:rPr lang="en-US" b="1" dirty="0" smtClean="0"/>
              <a:t> = 5/8 &lt; 1</a:t>
            </a:r>
          </a:p>
          <a:p>
            <a:pPr>
              <a:spcBef>
                <a:spcPts val="600"/>
              </a:spcBef>
              <a:spcAft>
                <a:spcPts val="600"/>
              </a:spcAft>
              <a:buFont typeface="Monotype Sorts" pitchFamily="2" charset="2"/>
              <a:buNone/>
            </a:pPr>
            <a:r>
              <a:rPr lang="en-US" b="1" dirty="0" smtClean="0"/>
              <a:t>     </a:t>
            </a:r>
            <a:r>
              <a:rPr lang="zh-CN" altLang="en-US" b="1" dirty="0" smtClean="0"/>
              <a:t>根据主定理</a:t>
            </a:r>
            <a:r>
              <a:rPr lang="en-US" b="1" dirty="0" smtClean="0"/>
              <a:t> Case 3 </a:t>
            </a:r>
          </a:p>
          <a:p>
            <a:pPr>
              <a:spcBef>
                <a:spcPts val="600"/>
              </a:spcBef>
              <a:spcAft>
                <a:spcPts val="600"/>
              </a:spcAft>
              <a:buFont typeface="Monotype Sorts" pitchFamily="2" charset="2"/>
              <a:buNone/>
            </a:pPr>
            <a:r>
              <a:rPr lang="en-US" b="1" dirty="0" smtClean="0"/>
              <a:t>     </a:t>
            </a:r>
            <a:r>
              <a:rPr lang="en-US" b="1" dirty="0" smtClean="0">
                <a:sym typeface="Wingdings" pitchFamily="2" charset="2"/>
              </a:rPr>
              <a:t>  </a:t>
            </a:r>
            <a:r>
              <a:rPr lang="en-US" b="1" i="1" dirty="0" smtClean="0">
                <a:sym typeface="Wingdings" pitchFamily="2" charset="2"/>
              </a:rPr>
              <a:t>T</a:t>
            </a:r>
            <a:r>
              <a:rPr lang="en-US" b="1" dirty="0" smtClean="0">
                <a:sym typeface="Wingdings" pitchFamily="2" charset="2"/>
              </a:rPr>
              <a:t>(</a:t>
            </a:r>
            <a:r>
              <a:rPr lang="en-US" b="1" i="1" dirty="0" smtClean="0">
                <a:sym typeface="Wingdings" pitchFamily="2" charset="2"/>
              </a:rPr>
              <a:t>n</a:t>
            </a:r>
            <a:r>
              <a:rPr lang="en-US" b="1" dirty="0" smtClean="0">
                <a:sym typeface="Wingdings" pitchFamily="2" charset="2"/>
              </a:rPr>
              <a:t>) = </a:t>
            </a:r>
            <a:r>
              <a:rPr lang="en-US" b="1" dirty="0" smtClean="0">
                <a:sym typeface="Symbol"/>
              </a:rPr>
              <a:t></a:t>
            </a:r>
            <a:r>
              <a:rPr lang="en-US" b="1" dirty="0" smtClean="0"/>
              <a:t>(</a:t>
            </a:r>
            <a:r>
              <a:rPr lang="en-US" b="1" i="1" dirty="0" smtClean="0"/>
              <a:t>n</a:t>
            </a:r>
            <a:r>
              <a:rPr lang="en-US" b="1" baseline="30000" dirty="0" smtClean="0"/>
              <a:t>3</a:t>
            </a:r>
            <a:r>
              <a:rPr lang="en-US" b="1" dirty="0" smtClean="0"/>
              <a:t>).</a:t>
            </a:r>
          </a:p>
        </p:txBody>
      </p:sp>
    </p:spTree>
    <p:extLst>
      <p:ext uri="{BB962C8B-B14F-4D97-AF65-F5344CB8AC3E}">
        <p14:creationId xmlns:p14="http://schemas.microsoft.com/office/powerpoint/2010/main" val="1913795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举例 </a:t>
            </a:r>
            <a:r>
              <a:rPr lang="en-US" sz="3600" b="1" dirty="0" smtClean="0">
                <a:solidFill>
                  <a:srgbClr val="0000CC"/>
                </a:solidFill>
              </a:rPr>
              <a:t>4 </a:t>
            </a:r>
          </a:p>
        </p:txBody>
      </p:sp>
      <p:sp>
        <p:nvSpPr>
          <p:cNvPr id="53251" name="Rectangle 3"/>
          <p:cNvSpPr>
            <a:spLocks noGrp="1" noChangeArrowheads="1"/>
          </p:cNvSpPr>
          <p:nvPr>
            <p:ph type="body" idx="1"/>
          </p:nvPr>
        </p:nvSpPr>
        <p:spPr>
          <a:xfrm>
            <a:off x="228600" y="1447800"/>
            <a:ext cx="8610600" cy="4953000"/>
          </a:xfrm>
          <a:noFill/>
        </p:spPr>
        <p:txBody>
          <a:bodyPr lIns="92075" tIns="46038" rIns="92075" bIns="46038"/>
          <a:lstStyle/>
          <a:p>
            <a:pPr>
              <a:spcBef>
                <a:spcPts val="600"/>
              </a:spcBef>
              <a:spcAft>
                <a:spcPts val="0"/>
              </a:spcAft>
            </a:pPr>
            <a:r>
              <a:rPr lang="zh-CN" altLang="en-US" sz="2400" b="1" dirty="0" smtClean="0"/>
              <a:t>递归式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r>
              <a:rPr lang="en-US" sz="2400" b="1" i="1" dirty="0" smtClean="0"/>
              <a:t>n</a:t>
            </a:r>
            <a:r>
              <a:rPr lang="en-US" sz="2400" b="1" dirty="0" smtClean="0"/>
              <a:t>/2) + </a:t>
            </a:r>
            <a:r>
              <a:rPr lang="en-US" sz="2400" b="1" i="1" dirty="0" smtClean="0"/>
              <a:t>n</a:t>
            </a:r>
            <a:r>
              <a:rPr lang="en-US" sz="2400" b="1" dirty="0" smtClean="0"/>
              <a:t> / </a:t>
            </a:r>
            <a:r>
              <a:rPr lang="en-US" sz="2400" b="1" dirty="0" err="1" smtClean="0"/>
              <a:t>lg</a:t>
            </a:r>
            <a:r>
              <a:rPr lang="en-US" sz="2400" b="1" dirty="0" smtClean="0"/>
              <a:t> </a:t>
            </a:r>
            <a:r>
              <a:rPr lang="en-US" sz="2400" b="1" i="1" dirty="0" smtClean="0"/>
              <a:t>n</a:t>
            </a:r>
            <a:r>
              <a:rPr lang="en-US" sz="2400" b="1" dirty="0" smtClean="0"/>
              <a:t> </a:t>
            </a:r>
          </a:p>
          <a:p>
            <a:pPr>
              <a:spcBef>
                <a:spcPts val="600"/>
              </a:spcBef>
              <a:spcAft>
                <a:spcPts val="0"/>
              </a:spcAft>
              <a:buFont typeface="Monotype Sorts" pitchFamily="2" charset="2"/>
              <a:buNone/>
            </a:pPr>
            <a:r>
              <a:rPr lang="en-US" sz="2400" b="1" dirty="0" smtClean="0"/>
              <a:t>	</a:t>
            </a:r>
            <a:r>
              <a:rPr lang="zh-CN" altLang="en-US" sz="2400" b="1" dirty="0" smtClean="0"/>
              <a:t>其中 </a:t>
            </a:r>
            <a:r>
              <a:rPr lang="en-US" sz="2400" b="1" i="1" dirty="0" smtClean="0"/>
              <a:t>a</a:t>
            </a:r>
            <a:r>
              <a:rPr lang="en-US" sz="2400" b="1" dirty="0" smtClean="0"/>
              <a:t> = </a:t>
            </a:r>
            <a:r>
              <a:rPr lang="en-US" sz="2400" b="1" dirty="0"/>
              <a:t>2</a:t>
            </a:r>
            <a:r>
              <a:rPr lang="en-US" sz="2400" b="1" dirty="0" smtClean="0"/>
              <a:t> </a:t>
            </a:r>
            <a:r>
              <a:rPr lang="zh-CN" altLang="en-US" sz="2400" b="1" dirty="0" smtClean="0"/>
              <a:t>，</a:t>
            </a:r>
            <a:r>
              <a:rPr lang="en-US" sz="2400" b="1" i="1" dirty="0" smtClean="0"/>
              <a:t>b</a:t>
            </a:r>
            <a:r>
              <a:rPr lang="en-US" sz="2400" b="1" dirty="0" smtClean="0"/>
              <a:t> = 2 </a:t>
            </a:r>
            <a:r>
              <a:rPr lang="en-US" sz="2400" b="1" dirty="0" smtClean="0">
                <a:sym typeface="Wingdings" pitchFamily="2" charset="2"/>
              </a:rPr>
              <a:t> </a:t>
            </a:r>
            <a:r>
              <a:rPr lang="en-US" sz="2400" b="1" i="1" dirty="0" smtClean="0"/>
              <a:t>n</a:t>
            </a:r>
            <a:r>
              <a:rPr lang="en-US" sz="2400" b="1" baseline="30000" dirty="0" smtClean="0"/>
              <a:t>log</a:t>
            </a:r>
            <a:r>
              <a:rPr lang="en-US" sz="2400" b="1" dirty="0" smtClean="0"/>
              <a:t>2</a:t>
            </a:r>
            <a:r>
              <a:rPr lang="en-US" sz="2400" b="1" baseline="30000" dirty="0" smtClean="0"/>
              <a:t>2</a:t>
            </a:r>
            <a:r>
              <a:rPr lang="en-US" sz="2400" b="1" dirty="0" smtClean="0"/>
              <a:t> =</a:t>
            </a:r>
            <a:r>
              <a:rPr lang="en-US" sz="2400" b="1" dirty="0" smtClean="0">
                <a:sym typeface="Symbol"/>
              </a:rPr>
              <a:t> </a:t>
            </a:r>
            <a:r>
              <a:rPr lang="en-US" sz="2400" b="1" i="1" dirty="0" smtClean="0"/>
              <a:t>n.</a:t>
            </a:r>
            <a:endParaRPr lang="en-US" sz="2400" b="1" dirty="0" smtClean="0"/>
          </a:p>
          <a:p>
            <a:pPr lvl="1">
              <a:spcBef>
                <a:spcPts val="600"/>
              </a:spcBef>
              <a:spcAft>
                <a:spcPts val="0"/>
              </a:spcAft>
            </a:pPr>
            <a:r>
              <a:rPr lang="en-US" b="1" i="1" dirty="0" smtClean="0"/>
              <a:t>f</a:t>
            </a:r>
            <a:r>
              <a:rPr lang="en-US" b="1" dirty="0" smtClean="0"/>
              <a:t>(</a:t>
            </a:r>
            <a:r>
              <a:rPr lang="en-US" b="1" i="1" dirty="0" smtClean="0"/>
              <a:t>n</a:t>
            </a:r>
            <a:r>
              <a:rPr lang="en-US" b="1" dirty="0"/>
              <a:t>)</a:t>
            </a:r>
            <a:r>
              <a:rPr lang="en-US" b="1" i="1" dirty="0"/>
              <a:t> = n</a:t>
            </a:r>
            <a:r>
              <a:rPr lang="en-US" b="1" dirty="0"/>
              <a:t> </a:t>
            </a:r>
            <a:r>
              <a:rPr lang="en-US" b="1" dirty="0" err="1"/>
              <a:t>lg</a:t>
            </a:r>
            <a:r>
              <a:rPr lang="en-US" b="1" baseline="30000" dirty="0"/>
              <a:t>–1</a:t>
            </a:r>
            <a:r>
              <a:rPr lang="en-US" b="1" i="1" dirty="0"/>
              <a:t>n</a:t>
            </a:r>
            <a:r>
              <a:rPr lang="en-US" b="1" dirty="0"/>
              <a:t> </a:t>
            </a:r>
            <a:r>
              <a:rPr lang="en-US" b="1" dirty="0">
                <a:sym typeface="Symbol"/>
              </a:rPr>
              <a:t>is not in </a:t>
            </a:r>
            <a:r>
              <a:rPr lang="en-US" b="1" i="1" dirty="0">
                <a:sym typeface="Symbol"/>
              </a:rPr>
              <a:t>O</a:t>
            </a:r>
            <a:r>
              <a:rPr lang="en-US" b="1" dirty="0">
                <a:sym typeface="Symbol"/>
              </a:rPr>
              <a:t>(</a:t>
            </a:r>
            <a:r>
              <a:rPr lang="en-US" b="1" i="1" dirty="0" err="1"/>
              <a:t>n</a:t>
            </a:r>
            <a:r>
              <a:rPr lang="en-US" b="1" baseline="30000" dirty="0" err="1"/>
              <a:t>log</a:t>
            </a:r>
            <a:r>
              <a:rPr lang="en-US" b="1" i="1" dirty="0" err="1"/>
              <a:t>b</a:t>
            </a:r>
            <a:r>
              <a:rPr lang="en-US" b="1" i="1" baseline="30000" dirty="0" err="1"/>
              <a:t>a</a:t>
            </a:r>
            <a:r>
              <a:rPr lang="en-US" b="1" i="1" baseline="30000" dirty="0"/>
              <a:t> – </a:t>
            </a:r>
            <a:r>
              <a:rPr lang="en-US" b="1" i="1" baseline="30000" dirty="0">
                <a:sym typeface="Symbol"/>
              </a:rPr>
              <a:t></a:t>
            </a:r>
            <a:r>
              <a:rPr lang="en-US" b="1" dirty="0"/>
              <a:t>) = </a:t>
            </a:r>
            <a:r>
              <a:rPr lang="en-US" b="1" i="1" dirty="0">
                <a:sym typeface="Symbol"/>
              </a:rPr>
              <a:t>O</a:t>
            </a:r>
            <a:r>
              <a:rPr lang="en-US" b="1" dirty="0">
                <a:sym typeface="Symbol"/>
              </a:rPr>
              <a:t>(</a:t>
            </a:r>
            <a:r>
              <a:rPr lang="en-US" b="1" i="1" dirty="0"/>
              <a:t>n</a:t>
            </a:r>
            <a:r>
              <a:rPr lang="en-US" b="1" baseline="30000" dirty="0"/>
              <a:t>1</a:t>
            </a:r>
            <a:r>
              <a:rPr lang="en-US" b="1" i="1" baseline="30000" dirty="0"/>
              <a:t>– </a:t>
            </a:r>
            <a:r>
              <a:rPr lang="en-US" b="1" i="1" baseline="30000" dirty="0">
                <a:sym typeface="Symbol"/>
              </a:rPr>
              <a:t></a:t>
            </a:r>
            <a:r>
              <a:rPr lang="en-US" b="1" dirty="0"/>
              <a:t>) for any </a:t>
            </a:r>
            <a:r>
              <a:rPr lang="en-US" b="1" i="1" dirty="0">
                <a:sym typeface="Symbol"/>
              </a:rPr>
              <a:t></a:t>
            </a:r>
            <a:r>
              <a:rPr lang="en-US" b="1" dirty="0"/>
              <a:t> &gt; </a:t>
            </a:r>
            <a:r>
              <a:rPr lang="en-US" b="1" dirty="0" smtClean="0"/>
              <a:t>0. </a:t>
            </a:r>
            <a:endParaRPr lang="en-US" b="1" dirty="0"/>
          </a:p>
          <a:p>
            <a:pPr>
              <a:spcBef>
                <a:spcPts val="600"/>
              </a:spcBef>
              <a:spcAft>
                <a:spcPts val="0"/>
              </a:spcAft>
              <a:buFont typeface="Monotype Sorts" pitchFamily="2" charset="2"/>
              <a:buNone/>
            </a:pPr>
            <a:r>
              <a:rPr lang="en-US" sz="2400" b="1" dirty="0"/>
              <a:t>         </a:t>
            </a:r>
            <a:r>
              <a:rPr lang="zh-CN" altLang="en-US" sz="2400" b="1" dirty="0" smtClean="0"/>
              <a:t>尽管 </a:t>
            </a:r>
            <a:r>
              <a:rPr lang="en-US" sz="2400" b="1" i="1" dirty="0" err="1" smtClean="0"/>
              <a:t>n</a:t>
            </a:r>
            <a:r>
              <a:rPr lang="en-US" sz="2400" b="1" baseline="30000" dirty="0" err="1" smtClean="0"/>
              <a:t>log</a:t>
            </a:r>
            <a:r>
              <a:rPr lang="en-US" sz="2400" b="1" i="1" dirty="0" err="1" smtClean="0"/>
              <a:t>b</a:t>
            </a:r>
            <a:r>
              <a:rPr lang="en-US" sz="2400" b="1" i="1" baseline="30000" dirty="0" err="1" smtClean="0"/>
              <a:t>a</a:t>
            </a:r>
            <a:r>
              <a:rPr lang="en-US" sz="2400" b="1" dirty="0" smtClean="0"/>
              <a:t> &gt; </a:t>
            </a:r>
            <a:r>
              <a:rPr lang="en-US" sz="2400" b="1" i="1" dirty="0" smtClean="0"/>
              <a:t>f</a:t>
            </a:r>
            <a:r>
              <a:rPr lang="en-US" sz="2400" b="1" dirty="0" smtClean="0"/>
              <a:t>(</a:t>
            </a:r>
            <a:r>
              <a:rPr lang="en-US" sz="2400" b="1" i="1" dirty="0" smtClean="0"/>
              <a:t>n</a:t>
            </a:r>
            <a:r>
              <a:rPr lang="en-US" sz="2400" b="1" dirty="0" smtClean="0"/>
              <a:t>), </a:t>
            </a:r>
            <a:r>
              <a:rPr lang="zh-CN" altLang="en-US" sz="2400" b="1" dirty="0" smtClean="0"/>
              <a:t>但不是多项式意义上的大</a:t>
            </a:r>
            <a:endParaRPr lang="en-US" sz="2400" b="1" dirty="0" smtClean="0"/>
          </a:p>
          <a:p>
            <a:pPr>
              <a:spcBef>
                <a:spcPts val="600"/>
              </a:spcBef>
              <a:spcAft>
                <a:spcPts val="0"/>
              </a:spcAft>
              <a:buFont typeface="Monotype Sorts" pitchFamily="2" charset="2"/>
              <a:buNone/>
            </a:pPr>
            <a:r>
              <a:rPr lang="en-US" sz="2400" b="1" dirty="0"/>
              <a:t> </a:t>
            </a:r>
            <a:r>
              <a:rPr lang="en-US" sz="2400" b="1" dirty="0" smtClean="0"/>
              <a:t>           </a:t>
            </a:r>
            <a:r>
              <a:rPr lang="en-US" sz="2400" b="1" dirty="0" smtClean="0">
                <a:sym typeface="Wingdings" pitchFamily="2" charset="2"/>
              </a:rPr>
              <a:t> </a:t>
            </a:r>
            <a:r>
              <a:rPr lang="zh-CN" altLang="en-US" sz="2400" b="1" dirty="0" smtClean="0">
                <a:sym typeface="Wingdings" pitchFamily="2" charset="2"/>
              </a:rPr>
              <a:t>主定理 </a:t>
            </a:r>
            <a:r>
              <a:rPr lang="en-US" sz="2400" b="1" dirty="0" smtClean="0"/>
              <a:t>Case 1 </a:t>
            </a:r>
            <a:r>
              <a:rPr lang="zh-CN" altLang="en-US" sz="2400" b="1" dirty="0" smtClean="0"/>
              <a:t>不适用。</a:t>
            </a:r>
            <a:endParaRPr lang="en-US" sz="2400" b="1" dirty="0"/>
          </a:p>
          <a:p>
            <a:pPr lvl="1">
              <a:spcBef>
                <a:spcPts val="600"/>
              </a:spcBef>
              <a:spcAft>
                <a:spcPts val="0"/>
              </a:spcAft>
            </a:pPr>
            <a:r>
              <a:rPr lang="en-US" b="1" i="1" dirty="0" smtClean="0"/>
              <a:t>f</a:t>
            </a:r>
            <a:r>
              <a:rPr lang="en-US" b="1" dirty="0" smtClean="0"/>
              <a:t>(</a:t>
            </a:r>
            <a:r>
              <a:rPr lang="en-US" b="1" i="1" dirty="0" smtClean="0"/>
              <a:t>n</a:t>
            </a:r>
            <a:r>
              <a:rPr lang="en-US" b="1" dirty="0" smtClean="0"/>
              <a:t>)</a:t>
            </a:r>
            <a:r>
              <a:rPr lang="en-US" b="1" i="1" dirty="0" smtClean="0"/>
              <a:t> = n</a:t>
            </a:r>
            <a:r>
              <a:rPr lang="en-US" b="1" dirty="0" smtClean="0"/>
              <a:t> </a:t>
            </a:r>
            <a:r>
              <a:rPr lang="en-US" b="1" dirty="0" err="1" smtClean="0"/>
              <a:t>lg</a:t>
            </a:r>
            <a:r>
              <a:rPr lang="en-US" b="1" baseline="30000" dirty="0" smtClean="0"/>
              <a:t>–1</a:t>
            </a:r>
            <a:r>
              <a:rPr lang="en-US" b="1" i="1" dirty="0" smtClean="0"/>
              <a:t>n</a:t>
            </a:r>
            <a:r>
              <a:rPr lang="en-US" b="1" dirty="0" smtClean="0"/>
              <a:t> </a:t>
            </a:r>
            <a:r>
              <a:rPr lang="en-US" b="1" dirty="0" smtClean="0">
                <a:sym typeface="Symbol"/>
              </a:rPr>
              <a:t>is not in (</a:t>
            </a:r>
            <a:r>
              <a:rPr lang="en-US" b="1" i="1" dirty="0" err="1" smtClean="0"/>
              <a:t>n</a:t>
            </a:r>
            <a:r>
              <a:rPr lang="en-US" b="1" baseline="30000" dirty="0" err="1" smtClean="0"/>
              <a:t>log</a:t>
            </a:r>
            <a:r>
              <a:rPr lang="en-US" b="1" i="1" dirty="0" err="1" smtClean="0"/>
              <a:t>b</a:t>
            </a:r>
            <a:r>
              <a:rPr lang="en-US" b="1" i="1" baseline="30000" dirty="0" err="1" smtClean="0"/>
              <a:t>a</a:t>
            </a:r>
            <a:r>
              <a:rPr lang="en-US" b="1" dirty="0" smtClean="0"/>
              <a:t> </a:t>
            </a:r>
            <a:r>
              <a:rPr lang="en-US" b="1" dirty="0" err="1" smtClean="0"/>
              <a:t>lg</a:t>
            </a:r>
            <a:r>
              <a:rPr lang="en-US" b="1" i="1" baseline="30000" dirty="0" err="1" smtClean="0"/>
              <a:t>k</a:t>
            </a:r>
            <a:r>
              <a:rPr lang="en-US" b="1" i="1" dirty="0" err="1" smtClean="0"/>
              <a:t>n</a:t>
            </a:r>
            <a:r>
              <a:rPr lang="en-US" b="1" dirty="0" smtClean="0"/>
              <a:t>) for any </a:t>
            </a:r>
            <a:r>
              <a:rPr lang="en-US" b="1" i="1" dirty="0" smtClean="0"/>
              <a:t>k</a:t>
            </a:r>
            <a:r>
              <a:rPr lang="en-US" b="1" dirty="0" smtClean="0"/>
              <a:t> ≥ 0 </a:t>
            </a:r>
          </a:p>
          <a:p>
            <a:pPr>
              <a:spcBef>
                <a:spcPts val="600"/>
              </a:spcBef>
              <a:spcAft>
                <a:spcPts val="0"/>
              </a:spcAft>
              <a:buFont typeface="Monotype Sorts" pitchFamily="2" charset="2"/>
              <a:buNone/>
            </a:pPr>
            <a:r>
              <a:rPr lang="en-US" sz="2400" b="1" dirty="0"/>
              <a:t> </a:t>
            </a:r>
            <a:r>
              <a:rPr lang="en-US" sz="2400" b="1" dirty="0" smtClean="0"/>
              <a:t>           </a:t>
            </a:r>
            <a:r>
              <a:rPr lang="en-US" sz="2400" b="1" dirty="0" smtClean="0">
                <a:sym typeface="Wingdings" pitchFamily="2" charset="2"/>
              </a:rPr>
              <a:t> </a:t>
            </a:r>
            <a:r>
              <a:rPr lang="zh-CN" altLang="en-US" sz="2400" b="1" dirty="0" smtClean="0">
                <a:sym typeface="Wingdings" pitchFamily="2" charset="2"/>
              </a:rPr>
              <a:t>主定理 </a:t>
            </a:r>
            <a:r>
              <a:rPr lang="en-US" sz="2400" b="1" dirty="0" smtClean="0"/>
              <a:t>Case 2 </a:t>
            </a:r>
            <a:r>
              <a:rPr lang="zh-CN" altLang="en-US" sz="2400" b="1" dirty="0" smtClean="0"/>
              <a:t>不适用。</a:t>
            </a:r>
            <a:endParaRPr lang="en-US" sz="2400" b="1" dirty="0" smtClean="0"/>
          </a:p>
          <a:p>
            <a:pPr lvl="1">
              <a:spcBef>
                <a:spcPts val="600"/>
              </a:spcBef>
              <a:spcAft>
                <a:spcPts val="0"/>
              </a:spcAft>
            </a:pPr>
            <a:r>
              <a:rPr lang="en-US" b="1" i="1" dirty="0" smtClean="0"/>
              <a:t>f</a:t>
            </a:r>
            <a:r>
              <a:rPr lang="en-US" b="1" dirty="0" smtClean="0"/>
              <a:t>(</a:t>
            </a:r>
            <a:r>
              <a:rPr lang="en-US" b="1" i="1" dirty="0" smtClean="0"/>
              <a:t>n</a:t>
            </a:r>
            <a:r>
              <a:rPr lang="en-US" b="1" dirty="0"/>
              <a:t>)</a:t>
            </a:r>
            <a:r>
              <a:rPr lang="en-US" b="1" i="1" dirty="0"/>
              <a:t> = n</a:t>
            </a:r>
            <a:r>
              <a:rPr lang="en-US" b="1" dirty="0"/>
              <a:t> </a:t>
            </a:r>
            <a:r>
              <a:rPr lang="en-US" b="1" dirty="0" err="1"/>
              <a:t>lg</a:t>
            </a:r>
            <a:r>
              <a:rPr lang="en-US" b="1" baseline="30000" dirty="0"/>
              <a:t>–1</a:t>
            </a:r>
            <a:r>
              <a:rPr lang="en-US" b="1" i="1" dirty="0"/>
              <a:t>n</a:t>
            </a:r>
            <a:r>
              <a:rPr lang="en-US" b="1" dirty="0"/>
              <a:t> </a:t>
            </a:r>
            <a:r>
              <a:rPr lang="en-US" b="1" dirty="0">
                <a:sym typeface="Symbol"/>
              </a:rPr>
              <a:t>is not in </a:t>
            </a:r>
            <a:r>
              <a:rPr lang="en-US" b="1" dirty="0" smtClean="0">
                <a:sym typeface="Symbol"/>
              </a:rPr>
              <a:t>(</a:t>
            </a:r>
            <a:r>
              <a:rPr lang="en-US" b="1" i="1" dirty="0" err="1"/>
              <a:t>n</a:t>
            </a:r>
            <a:r>
              <a:rPr lang="en-US" b="1" baseline="30000" dirty="0" err="1"/>
              <a:t>log</a:t>
            </a:r>
            <a:r>
              <a:rPr lang="en-US" b="1" i="1" dirty="0" err="1"/>
              <a:t>b</a:t>
            </a:r>
            <a:r>
              <a:rPr lang="en-US" b="1" i="1" baseline="30000" dirty="0" err="1"/>
              <a:t>a</a:t>
            </a:r>
            <a:r>
              <a:rPr lang="en-US" b="1" i="1" baseline="30000" dirty="0"/>
              <a:t> </a:t>
            </a:r>
            <a:r>
              <a:rPr lang="en-US" b="1" i="1" baseline="30000" dirty="0" smtClean="0"/>
              <a:t>+ </a:t>
            </a:r>
            <a:r>
              <a:rPr lang="en-US" b="1" i="1" baseline="30000" dirty="0">
                <a:sym typeface="Symbol"/>
              </a:rPr>
              <a:t></a:t>
            </a:r>
            <a:r>
              <a:rPr lang="en-US" b="1" dirty="0"/>
              <a:t>) = </a:t>
            </a:r>
            <a:r>
              <a:rPr lang="en-US" b="1" dirty="0">
                <a:sym typeface="Symbol"/>
              </a:rPr>
              <a:t>(</a:t>
            </a:r>
            <a:r>
              <a:rPr lang="en-US" b="1" i="1" dirty="0" smtClean="0"/>
              <a:t>n</a:t>
            </a:r>
            <a:r>
              <a:rPr lang="en-US" b="1" baseline="30000" dirty="0" smtClean="0"/>
              <a:t>1</a:t>
            </a:r>
            <a:r>
              <a:rPr lang="en-US" b="1" i="1" baseline="30000" dirty="0" smtClean="0"/>
              <a:t>+ </a:t>
            </a:r>
            <a:r>
              <a:rPr lang="en-US" b="1" i="1" baseline="30000" dirty="0">
                <a:sym typeface="Symbol"/>
              </a:rPr>
              <a:t></a:t>
            </a:r>
            <a:r>
              <a:rPr lang="en-US" b="1" dirty="0"/>
              <a:t>) for any </a:t>
            </a:r>
            <a:r>
              <a:rPr lang="en-US" b="1" i="1" dirty="0">
                <a:sym typeface="Symbol"/>
              </a:rPr>
              <a:t></a:t>
            </a:r>
            <a:r>
              <a:rPr lang="en-US" b="1" dirty="0"/>
              <a:t> &gt; 0. </a:t>
            </a:r>
          </a:p>
          <a:p>
            <a:pPr>
              <a:spcBef>
                <a:spcPts val="600"/>
              </a:spcBef>
              <a:spcAft>
                <a:spcPts val="0"/>
              </a:spcAft>
              <a:buFont typeface="Monotype Sorts" pitchFamily="2" charset="2"/>
              <a:buNone/>
            </a:pPr>
            <a:r>
              <a:rPr lang="en-US" sz="2400" b="1" dirty="0" smtClean="0">
                <a:sym typeface="Wingdings" pitchFamily="2" charset="2"/>
              </a:rPr>
              <a:t>	        </a:t>
            </a:r>
            <a:r>
              <a:rPr lang="zh-CN" altLang="en-US" sz="2400" b="1" dirty="0" smtClean="0">
                <a:sym typeface="Wingdings" pitchFamily="2" charset="2"/>
              </a:rPr>
              <a:t>主定理 </a:t>
            </a:r>
            <a:r>
              <a:rPr lang="en-US" sz="2400" b="1" dirty="0" smtClean="0"/>
              <a:t>Case 3 </a:t>
            </a:r>
            <a:r>
              <a:rPr lang="zh-CN" altLang="en-US" sz="2400" b="1" dirty="0" smtClean="0"/>
              <a:t>不适用。</a:t>
            </a:r>
            <a:endParaRPr lang="en-US" sz="2400" b="1" dirty="0"/>
          </a:p>
          <a:p>
            <a:pPr>
              <a:spcBef>
                <a:spcPts val="600"/>
              </a:spcBef>
              <a:spcAft>
                <a:spcPts val="0"/>
              </a:spcAft>
              <a:buFont typeface="Monotype Sorts" pitchFamily="2" charset="2"/>
              <a:buNone/>
            </a:pPr>
            <a:r>
              <a:rPr lang="en-US" sz="2400" b="1" dirty="0" smtClean="0">
                <a:sym typeface="Wingdings" pitchFamily="2" charset="2"/>
              </a:rPr>
              <a:t>     </a:t>
            </a:r>
            <a:r>
              <a:rPr lang="en-US" sz="2400" b="1" i="1" dirty="0"/>
              <a:t>T</a:t>
            </a:r>
            <a:r>
              <a:rPr lang="en-US" sz="2400" b="1" dirty="0"/>
              <a:t>(</a:t>
            </a:r>
            <a:r>
              <a:rPr lang="en-US" sz="2400" b="1" i="1" dirty="0"/>
              <a:t>n</a:t>
            </a:r>
            <a:r>
              <a:rPr lang="en-US" sz="2400" b="1" dirty="0"/>
              <a:t>) </a:t>
            </a:r>
            <a:r>
              <a:rPr lang="zh-CN" altLang="en-US" sz="2400" b="1" dirty="0" smtClean="0"/>
              <a:t>不能用主定理解。</a:t>
            </a:r>
            <a:endParaRPr lang="en-US" sz="2400" b="1" dirty="0" smtClean="0"/>
          </a:p>
        </p:txBody>
      </p:sp>
    </p:spTree>
    <p:extLst>
      <p:ext uri="{BB962C8B-B14F-4D97-AF65-F5344CB8AC3E}">
        <p14:creationId xmlns:p14="http://schemas.microsoft.com/office/powerpoint/2010/main" val="24760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smtClean="0">
                <a:solidFill>
                  <a:srgbClr val="0000CC"/>
                </a:solidFill>
              </a:rPr>
              <a:t>改变变量</a:t>
            </a:r>
            <a:endParaRPr lang="en-US" sz="3600" b="1" dirty="0" smtClean="0">
              <a:solidFill>
                <a:srgbClr val="0000CC"/>
              </a:solidFill>
            </a:endParaRPr>
          </a:p>
        </p:txBody>
      </p:sp>
      <mc:AlternateContent xmlns:mc="http://schemas.openxmlformats.org/markup-compatibility/2006" xmlns:a14="http://schemas.microsoft.com/office/drawing/2010/main">
        <mc:Choice Requires="a14">
          <p:sp>
            <p:nvSpPr>
              <p:cNvPr id="53251" name="Rectangle 3"/>
              <p:cNvSpPr>
                <a:spLocks noGrp="1" noChangeArrowheads="1"/>
              </p:cNvSpPr>
              <p:nvPr>
                <p:ph type="body" idx="1"/>
              </p:nvPr>
            </p:nvSpPr>
            <p:spPr>
              <a:xfrm>
                <a:off x="381000" y="1447800"/>
                <a:ext cx="8458200" cy="4724400"/>
              </a:xfrm>
              <a:noFill/>
            </p:spPr>
            <p:txBody>
              <a:bodyPr lIns="92075" tIns="46038" rIns="92075" bIns="46038"/>
              <a:lstStyle/>
              <a:p>
                <a:r>
                  <a:rPr lang="zh-CN" altLang="en-US" sz="2400" b="1" dirty="0" smtClean="0"/>
                  <a:t>有时代数操作可以把一个未知的递归式转换成已知可解的递归式。</a:t>
                </a:r>
                <a:endParaRPr lang="en-US" sz="2400" b="1" dirty="0" smtClean="0"/>
              </a:p>
              <a:p>
                <a:pPr>
                  <a:buFont typeface="Monotype Sorts" pitchFamily="2" charset="2"/>
                  <a:buNone/>
                </a:pPr>
                <a:r>
                  <a:rPr lang="en-US" sz="2400" b="1" dirty="0" smtClean="0"/>
                  <a:t>   </a:t>
                </a:r>
                <a:r>
                  <a:rPr lang="zh-CN" altLang="en-US" sz="2400" b="1" dirty="0" smtClean="0"/>
                  <a:t>举例</a:t>
                </a:r>
                <a:r>
                  <a:rPr lang="en-US" sz="2400" b="1" dirty="0" smtClean="0"/>
                  <a:t>: </a:t>
                </a:r>
                <a:r>
                  <a:rPr lang="zh-CN" altLang="en-US" sz="2400" b="1" dirty="0" smtClean="0"/>
                  <a:t>递归式 </a:t>
                </a:r>
                <a:r>
                  <a:rPr lang="en-US" sz="2400" b="1" i="1" dirty="0" smtClean="0"/>
                  <a:t>T</a:t>
                </a:r>
                <a:r>
                  <a:rPr lang="en-US" sz="2400" b="1" dirty="0" smtClean="0"/>
                  <a:t>(</a:t>
                </a:r>
                <a:r>
                  <a:rPr lang="en-US" sz="2400" b="1" i="1" dirty="0" smtClean="0"/>
                  <a:t>n</a:t>
                </a:r>
                <a:r>
                  <a:rPr lang="en-US" sz="2400" b="1" dirty="0" smtClean="0"/>
                  <a:t>) = 2</a:t>
                </a:r>
                <a:r>
                  <a:rPr lang="en-US" sz="2400" b="1" i="1" dirty="0" smtClean="0"/>
                  <a:t>T</a:t>
                </a:r>
                <a:r>
                  <a:rPr lang="en-US" sz="2400" b="1" dirty="0" smtClean="0"/>
                  <a:t>(</a:t>
                </a:r>
                <a14:m>
                  <m:oMath xmlns:m="http://schemas.openxmlformats.org/officeDocument/2006/math">
                    <m:rad>
                      <m:radPr>
                        <m:degHide m:val="on"/>
                        <m:ctrlPr>
                          <a:rPr lang="en-US" sz="2400" b="1" i="1" smtClean="0">
                            <a:latin typeface="Cambria Math" panose="02040503050406030204" pitchFamily="18" charset="0"/>
                          </a:rPr>
                        </m:ctrlPr>
                      </m:radPr>
                      <m:deg/>
                      <m:e>
                        <m:r>
                          <a:rPr lang="en-US" sz="2400" b="1" i="1" smtClean="0">
                            <a:latin typeface="Cambria Math"/>
                          </a:rPr>
                          <m:t>𝒏</m:t>
                        </m:r>
                      </m:e>
                    </m:rad>
                  </m:oMath>
                </a14:m>
                <a:r>
                  <a:rPr lang="en-US" sz="2400" b="1" dirty="0" smtClean="0"/>
                  <a:t>) + </a:t>
                </a:r>
                <a:r>
                  <a:rPr lang="en-US" sz="2400" b="1" dirty="0" err="1" smtClean="0"/>
                  <a:t>lg</a:t>
                </a:r>
                <a:r>
                  <a:rPr lang="en-US" sz="2400" b="1" dirty="0" smtClean="0"/>
                  <a:t> </a:t>
                </a:r>
                <a:r>
                  <a:rPr lang="en-US" sz="2400" b="1" i="1" dirty="0" smtClean="0"/>
                  <a:t>n</a:t>
                </a:r>
                <a:r>
                  <a:rPr lang="en-US" sz="2400" b="1" dirty="0" smtClean="0"/>
                  <a:t>	.</a:t>
                </a:r>
              </a:p>
              <a:p>
                <a:pPr>
                  <a:buFont typeface="Monotype Sorts" pitchFamily="2" charset="2"/>
                  <a:buNone/>
                </a:pPr>
                <a:r>
                  <a:rPr lang="en-US" sz="2400" b="1" dirty="0" smtClean="0"/>
                  <a:t>      </a:t>
                </a:r>
                <a:r>
                  <a:rPr lang="zh-CN" altLang="en-US" sz="2400" b="1" dirty="0" smtClean="0"/>
                  <a:t>变量替换 </a:t>
                </a:r>
                <a:r>
                  <a:rPr lang="en-US" sz="2400" b="1" i="1" dirty="0" smtClean="0"/>
                  <a:t>m</a:t>
                </a:r>
                <a:r>
                  <a:rPr lang="en-US" sz="2400" b="1" dirty="0" smtClean="0"/>
                  <a:t> = </a:t>
                </a:r>
                <a:r>
                  <a:rPr lang="en-US" sz="2400" b="1" dirty="0" err="1" smtClean="0"/>
                  <a:t>lg</a:t>
                </a:r>
                <a:r>
                  <a:rPr lang="en-US" sz="2400" b="1" dirty="0" smtClean="0"/>
                  <a:t> </a:t>
                </a:r>
                <a:r>
                  <a:rPr lang="en-US" sz="2400" b="1" i="1" dirty="0" smtClean="0"/>
                  <a:t>n</a:t>
                </a:r>
                <a:r>
                  <a:rPr lang="en-US" sz="2400" b="1" dirty="0" smtClean="0"/>
                  <a:t>, we have </a:t>
                </a:r>
                <a:r>
                  <a:rPr lang="en-US" sz="2400" b="1" i="1" dirty="0" smtClean="0"/>
                  <a:t>n</a:t>
                </a:r>
                <a:r>
                  <a:rPr lang="en-US" sz="2400" b="1" dirty="0" smtClean="0"/>
                  <a:t> = 2</a:t>
                </a:r>
                <a:r>
                  <a:rPr lang="en-US" sz="2400" b="1" i="1" baseline="30000" dirty="0" smtClean="0"/>
                  <a:t>m</a:t>
                </a:r>
                <a:r>
                  <a:rPr lang="en-US" sz="2400" b="1" dirty="0" smtClean="0"/>
                  <a:t>, and </a:t>
                </a:r>
              </a:p>
              <a:p>
                <a:pPr>
                  <a:buFont typeface="Monotype Sorts" pitchFamily="2" charset="2"/>
                  <a:buNone/>
                </a:pPr>
                <a:r>
                  <a:rPr lang="en-US" sz="2400" b="1" dirty="0"/>
                  <a:t> </a:t>
                </a:r>
                <a:r>
                  <a:rPr lang="en-US" sz="2400" b="1" dirty="0" smtClean="0"/>
                  <a:t>		  </a:t>
                </a:r>
                <a:r>
                  <a:rPr lang="en-US" sz="2400" b="1" i="1" dirty="0" smtClean="0"/>
                  <a:t>T</a:t>
                </a:r>
                <a:r>
                  <a:rPr lang="en-US" sz="2400" b="1" dirty="0" smtClean="0"/>
                  <a:t>(2</a:t>
                </a:r>
                <a:r>
                  <a:rPr lang="en-US" sz="2400" b="1" i="1" baseline="30000" dirty="0" smtClean="0"/>
                  <a:t>m</a:t>
                </a:r>
                <a:r>
                  <a:rPr lang="en-US" sz="2400" b="1" dirty="0" smtClean="0"/>
                  <a:t>) </a:t>
                </a:r>
                <a:r>
                  <a:rPr lang="en-US" sz="2400" b="1" dirty="0"/>
                  <a:t>= </a:t>
                </a:r>
                <a:r>
                  <a:rPr lang="en-US" sz="2400" b="1" dirty="0" smtClean="0"/>
                  <a:t>2</a:t>
                </a:r>
                <a:r>
                  <a:rPr lang="en-US" sz="2400" b="1" i="1" dirty="0" smtClean="0"/>
                  <a:t>T</a:t>
                </a:r>
                <a:r>
                  <a:rPr lang="en-US" sz="2400" b="1" dirty="0" smtClean="0"/>
                  <a:t>(2</a:t>
                </a:r>
                <a:r>
                  <a:rPr lang="en-US" sz="2400" b="1" i="1" baseline="30000" dirty="0" smtClean="0"/>
                  <a:t>m/2</a:t>
                </a:r>
                <a:r>
                  <a:rPr lang="en-US" sz="2400" b="1" dirty="0" smtClean="0"/>
                  <a:t>) </a:t>
                </a:r>
                <a:r>
                  <a:rPr lang="en-US" sz="2400" b="1" dirty="0"/>
                  <a:t>+ </a:t>
                </a:r>
                <a:r>
                  <a:rPr lang="en-US" sz="2400" b="1" i="1" dirty="0" smtClean="0"/>
                  <a:t>m</a:t>
                </a:r>
                <a:r>
                  <a:rPr lang="en-US" sz="2400" b="1" dirty="0" smtClean="0"/>
                  <a:t>.</a:t>
                </a:r>
              </a:p>
              <a:p>
                <a:pPr>
                  <a:buFont typeface="Monotype Sorts" pitchFamily="2" charset="2"/>
                  <a:buNone/>
                </a:pPr>
                <a:r>
                  <a:rPr lang="en-US" sz="2400" b="1" dirty="0"/>
                  <a:t> </a:t>
                </a:r>
                <a:r>
                  <a:rPr lang="en-US" sz="2400" b="1" dirty="0" smtClean="0"/>
                  <a:t>     </a:t>
                </a:r>
                <a:r>
                  <a:rPr lang="zh-CN" altLang="en-US" sz="2400" b="1" dirty="0" smtClean="0"/>
                  <a:t>引入 </a:t>
                </a:r>
                <a:r>
                  <a:rPr lang="en-US" sz="2400" b="1" i="1" dirty="0" smtClean="0"/>
                  <a:t>S</a:t>
                </a:r>
                <a:r>
                  <a:rPr lang="en-US" sz="2400" b="1" dirty="0" smtClean="0"/>
                  <a:t>(</a:t>
                </a:r>
                <a:r>
                  <a:rPr lang="en-US" sz="2400" b="1" i="1" dirty="0" smtClean="0"/>
                  <a:t>m</a:t>
                </a:r>
                <a:r>
                  <a:rPr lang="en-US" sz="2400" b="1" dirty="0" smtClean="0"/>
                  <a:t>) = </a:t>
                </a:r>
                <a:r>
                  <a:rPr lang="en-US" sz="2400" b="1" i="1" dirty="0"/>
                  <a:t>T</a:t>
                </a:r>
                <a:r>
                  <a:rPr lang="en-US" sz="2400" b="1" dirty="0"/>
                  <a:t>(2</a:t>
                </a:r>
                <a:r>
                  <a:rPr lang="en-US" sz="2400" b="1" i="1" baseline="30000" dirty="0"/>
                  <a:t>m</a:t>
                </a:r>
                <a:r>
                  <a:rPr lang="en-US" sz="2400" b="1" dirty="0" smtClean="0"/>
                  <a:t>), </a:t>
                </a:r>
                <a:r>
                  <a:rPr lang="zh-CN" altLang="en-US" sz="2400" b="1" dirty="0" smtClean="0"/>
                  <a:t>得出新的递归式</a:t>
                </a:r>
                <a:r>
                  <a:rPr lang="en-US" sz="2400" b="1" dirty="0" smtClean="0"/>
                  <a:t>:</a:t>
                </a:r>
              </a:p>
              <a:p>
                <a:pPr>
                  <a:buFont typeface="Monotype Sorts" pitchFamily="2" charset="2"/>
                  <a:buNone/>
                </a:pPr>
                <a:r>
                  <a:rPr lang="en-US" sz="2400" b="1" i="1" dirty="0" smtClean="0"/>
                  <a:t>		  S</a:t>
                </a:r>
                <a:r>
                  <a:rPr lang="en-US" sz="2400" b="1" dirty="0" smtClean="0"/>
                  <a:t>(</a:t>
                </a:r>
                <a:r>
                  <a:rPr lang="en-US" sz="2400" b="1" i="1" dirty="0" smtClean="0"/>
                  <a:t>m</a:t>
                </a:r>
                <a:r>
                  <a:rPr lang="en-US" sz="2400" b="1" dirty="0" smtClean="0"/>
                  <a:t>) </a:t>
                </a:r>
                <a:r>
                  <a:rPr lang="en-US" sz="2400" b="1" dirty="0"/>
                  <a:t>= </a:t>
                </a:r>
                <a:r>
                  <a:rPr lang="en-US" sz="2400" b="1" dirty="0" smtClean="0"/>
                  <a:t>2</a:t>
                </a:r>
                <a:r>
                  <a:rPr lang="en-US" sz="2400" b="1" i="1" dirty="0"/>
                  <a:t>S</a:t>
                </a:r>
                <a:r>
                  <a:rPr lang="en-US" sz="2400" b="1" dirty="0" smtClean="0"/>
                  <a:t>(</a:t>
                </a:r>
                <a:r>
                  <a:rPr lang="en-US" sz="2400" b="1" i="1" dirty="0" smtClean="0"/>
                  <a:t>m</a:t>
                </a:r>
                <a:r>
                  <a:rPr lang="en-US" sz="2400" b="1" dirty="0" smtClean="0"/>
                  <a:t>/2) </a:t>
                </a:r>
                <a:r>
                  <a:rPr lang="en-US" sz="2400" b="1" dirty="0"/>
                  <a:t>+ </a:t>
                </a:r>
                <a:r>
                  <a:rPr lang="en-US" sz="2400" b="1" i="1" dirty="0"/>
                  <a:t>m</a:t>
                </a:r>
                <a:r>
                  <a:rPr lang="en-US" sz="2400" b="1" dirty="0" smtClean="0"/>
                  <a:t>.</a:t>
                </a:r>
              </a:p>
              <a:p>
                <a:pPr>
                  <a:buFont typeface="Monotype Sorts" pitchFamily="2" charset="2"/>
                  <a:buNone/>
                </a:pPr>
                <a:r>
                  <a:rPr lang="en-US" sz="2400" b="1" dirty="0"/>
                  <a:t> </a:t>
                </a:r>
                <a:r>
                  <a:rPr lang="en-US" sz="2400" b="1" dirty="0" smtClean="0"/>
                  <a:t>     </a:t>
                </a:r>
                <a:r>
                  <a:rPr lang="zh-CN" altLang="en-US" sz="2400" b="1" dirty="0" smtClean="0"/>
                  <a:t>解 </a:t>
                </a:r>
                <a:r>
                  <a:rPr lang="en-US" sz="2400" b="1" i="1" dirty="0" smtClean="0"/>
                  <a:t>S</a:t>
                </a:r>
                <a:r>
                  <a:rPr lang="en-US" sz="2400" b="1" dirty="0" smtClean="0"/>
                  <a:t>(</a:t>
                </a:r>
                <a:r>
                  <a:rPr lang="en-US" sz="2400" b="1" i="1" dirty="0" smtClean="0"/>
                  <a:t>m</a:t>
                </a:r>
                <a:r>
                  <a:rPr lang="en-US" sz="2400" b="1" dirty="0" smtClean="0"/>
                  <a:t>): </a:t>
                </a:r>
                <a:r>
                  <a:rPr lang="en-US" sz="2400" b="1" dirty="0" smtClean="0">
                    <a:sym typeface="Symbol"/>
                  </a:rPr>
                  <a:t> </a:t>
                </a:r>
                <a:r>
                  <a:rPr lang="en-US" sz="2400" b="1" dirty="0" smtClean="0"/>
                  <a:t>(</a:t>
                </a:r>
                <a:r>
                  <a:rPr lang="en-US" sz="2400" b="1" i="1" dirty="0" smtClean="0"/>
                  <a:t>m </a:t>
                </a:r>
                <a:r>
                  <a:rPr lang="en-US" sz="2400" b="1" dirty="0" err="1" smtClean="0"/>
                  <a:t>lg</a:t>
                </a:r>
                <a:r>
                  <a:rPr lang="en-US" sz="2400" b="1" dirty="0" smtClean="0"/>
                  <a:t> </a:t>
                </a:r>
                <a:r>
                  <a:rPr lang="en-US" sz="2400" b="1" i="1" dirty="0" smtClean="0"/>
                  <a:t>m</a:t>
                </a:r>
                <a:r>
                  <a:rPr lang="en-US" sz="2400" b="1" dirty="0" smtClean="0"/>
                  <a:t>)</a:t>
                </a:r>
              </a:p>
              <a:p>
                <a:pPr>
                  <a:buNone/>
                </a:pPr>
                <a:r>
                  <a:rPr lang="en-US" sz="2400" b="1" dirty="0"/>
                  <a:t> </a:t>
                </a:r>
                <a:r>
                  <a:rPr lang="en-US" sz="2400" b="1" dirty="0" smtClean="0"/>
                  <a:t>     </a:t>
                </a:r>
                <a:r>
                  <a:rPr lang="en-US" sz="2400" b="1" dirty="0" smtClean="0">
                    <a:sym typeface="Wingdings" pitchFamily="2" charset="2"/>
                  </a:rPr>
                  <a:t> </a:t>
                </a:r>
                <a:r>
                  <a:rPr lang="en-US" sz="2400" b="1" i="1" dirty="0" smtClean="0">
                    <a:sym typeface="Wingdings" pitchFamily="2" charset="2"/>
                  </a:rPr>
                  <a:t>T</a:t>
                </a:r>
                <a:r>
                  <a:rPr lang="en-US" sz="2400" b="1" dirty="0" smtClean="0">
                    <a:sym typeface="Wingdings" pitchFamily="2" charset="2"/>
                  </a:rPr>
                  <a:t>(</a:t>
                </a:r>
                <a:r>
                  <a:rPr lang="en-US" sz="2400" b="1" i="1" dirty="0" smtClean="0">
                    <a:sym typeface="Wingdings" pitchFamily="2" charset="2"/>
                  </a:rPr>
                  <a:t>n</a:t>
                </a:r>
                <a:r>
                  <a:rPr lang="en-US" sz="2400" b="1" dirty="0" smtClean="0">
                    <a:sym typeface="Wingdings" pitchFamily="2" charset="2"/>
                  </a:rPr>
                  <a:t>) = </a:t>
                </a:r>
                <a:r>
                  <a:rPr lang="en-US" sz="2400" b="1" i="1" dirty="0"/>
                  <a:t>T</a:t>
                </a:r>
                <a:r>
                  <a:rPr lang="en-US" sz="2400" b="1" dirty="0"/>
                  <a:t>(2</a:t>
                </a:r>
                <a:r>
                  <a:rPr lang="en-US" sz="2400" b="1" i="1" baseline="30000" dirty="0"/>
                  <a:t>m</a:t>
                </a:r>
                <a:r>
                  <a:rPr lang="en-US" sz="2400" b="1" dirty="0"/>
                  <a:t>) </a:t>
                </a:r>
                <a:r>
                  <a:rPr lang="en-US" sz="2400" b="1" dirty="0" smtClean="0"/>
                  <a:t>= </a:t>
                </a:r>
                <a:r>
                  <a:rPr lang="en-US" sz="2400" b="1" i="1" dirty="0" smtClean="0"/>
                  <a:t>S</a:t>
                </a:r>
                <a:r>
                  <a:rPr lang="en-US" sz="2400" b="1" dirty="0" smtClean="0"/>
                  <a:t>(</a:t>
                </a:r>
                <a:r>
                  <a:rPr lang="en-US" sz="2400" b="1" i="1" dirty="0" smtClean="0"/>
                  <a:t>m</a:t>
                </a:r>
                <a:r>
                  <a:rPr lang="en-US" sz="2400" b="1" dirty="0" smtClean="0"/>
                  <a:t>) </a:t>
                </a:r>
                <a:r>
                  <a:rPr lang="en-US" sz="2400" b="1" dirty="0">
                    <a:sym typeface="Symbol"/>
                  </a:rPr>
                  <a:t> </a:t>
                </a:r>
                <a:r>
                  <a:rPr lang="en-US" sz="2400" b="1" dirty="0"/>
                  <a:t>(</a:t>
                </a:r>
                <a:r>
                  <a:rPr lang="en-US" sz="2400" b="1" i="1" dirty="0"/>
                  <a:t>m </a:t>
                </a:r>
                <a:r>
                  <a:rPr lang="en-US" sz="2400" b="1" dirty="0" err="1"/>
                  <a:t>lg</a:t>
                </a:r>
                <a:r>
                  <a:rPr lang="en-US" sz="2400" b="1" dirty="0"/>
                  <a:t> </a:t>
                </a:r>
                <a:r>
                  <a:rPr lang="en-US" sz="2400" b="1" i="1" dirty="0"/>
                  <a:t>m</a:t>
                </a:r>
                <a:r>
                  <a:rPr lang="en-US" sz="2400" b="1" dirty="0" smtClean="0"/>
                  <a:t>) =</a:t>
                </a:r>
                <a:r>
                  <a:rPr lang="en-US" sz="2400" b="1" dirty="0" smtClean="0">
                    <a:sym typeface="Symbol"/>
                  </a:rPr>
                  <a:t> </a:t>
                </a:r>
                <a:r>
                  <a:rPr lang="en-US" sz="2400" b="1" dirty="0">
                    <a:sym typeface="Symbol"/>
                  </a:rPr>
                  <a:t></a:t>
                </a:r>
                <a:r>
                  <a:rPr lang="en-US" sz="2400" b="1" dirty="0" smtClean="0"/>
                  <a:t>(</a:t>
                </a:r>
                <a:r>
                  <a:rPr lang="en-US" sz="2400" b="1" dirty="0" err="1" smtClean="0"/>
                  <a:t>lg</a:t>
                </a:r>
                <a:r>
                  <a:rPr lang="en-US" sz="2400" b="1" dirty="0" smtClean="0"/>
                  <a:t> </a:t>
                </a:r>
                <a:r>
                  <a:rPr lang="en-US" sz="2400" b="1" i="1" dirty="0" smtClean="0"/>
                  <a:t>n </a:t>
                </a:r>
                <a:r>
                  <a:rPr lang="en-US" sz="2400" b="1" dirty="0" err="1" smtClean="0"/>
                  <a:t>lglg</a:t>
                </a:r>
                <a:r>
                  <a:rPr lang="en-US" sz="2400" b="1" dirty="0" smtClean="0"/>
                  <a:t> </a:t>
                </a:r>
                <a:r>
                  <a:rPr lang="en-US" sz="2400" b="1" i="1" dirty="0"/>
                  <a:t>n</a:t>
                </a:r>
                <a:r>
                  <a:rPr lang="en-US" sz="2400" b="1" dirty="0" smtClean="0"/>
                  <a:t>).</a:t>
                </a:r>
                <a:endParaRPr lang="en-US" sz="2400" b="1" dirty="0"/>
              </a:p>
              <a:p>
                <a:pPr>
                  <a:buNone/>
                </a:pPr>
                <a:endParaRPr lang="en-US" sz="2400" b="1" dirty="0"/>
              </a:p>
            </p:txBody>
          </p:sp>
        </mc:Choice>
        <mc:Fallback xmlns="">
          <p:sp>
            <p:nvSpPr>
              <p:cNvPr id="53251" name="Rectangle 3"/>
              <p:cNvSpPr>
                <a:spLocks noGrp="1" noRot="1" noChangeAspect="1" noMove="1" noResize="1" noEditPoints="1" noAdjustHandles="1" noChangeArrowheads="1" noChangeShapeType="1" noTextEdit="1"/>
              </p:cNvSpPr>
              <p:nvPr>
                <p:ph type="body" idx="1"/>
              </p:nvPr>
            </p:nvSpPr>
            <p:spPr>
              <a:xfrm>
                <a:off x="381000" y="1447800"/>
                <a:ext cx="8458200" cy="4724400"/>
              </a:xfrm>
              <a:blipFill rotWithShape="0">
                <a:blip r:embed="rId3" cstate="print"/>
                <a:stretch>
                  <a:fillRect l="-1009" t="-1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4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0705FFC0-2D4E-4F2A-B3AB-416238970A61}"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37</a:t>
            </a:fld>
            <a:endParaRPr kumimoji="0" lang="en-US" altLang="zh-CN" sz="1400" b="0">
              <a:solidFill>
                <a:schemeClr val="tx1"/>
              </a:solidFill>
              <a:latin typeface="Arial" pitchFamily="34" charset="0"/>
              <a:ea typeface="宋体" pitchFamily="2" charset="-122"/>
            </a:endParaRPr>
          </a:p>
        </p:txBody>
      </p:sp>
      <p:sp>
        <p:nvSpPr>
          <p:cNvPr id="40963" name="Rectangle 2"/>
          <p:cNvSpPr>
            <a:spLocks noGrp="1" noRot="1" noChangeArrowheads="1"/>
          </p:cNvSpPr>
          <p:nvPr>
            <p:ph type="title"/>
          </p:nvPr>
        </p:nvSpPr>
        <p:spPr>
          <a:xfrm>
            <a:off x="452438" y="23813"/>
            <a:ext cx="7083425" cy="720725"/>
          </a:xfrm>
        </p:spPr>
        <p:txBody>
          <a:bodyPr/>
          <a:lstStyle/>
          <a:p>
            <a:pPr eaLnBrk="1" hangingPunct="1">
              <a:defRPr/>
            </a:pPr>
            <a:r>
              <a:rPr lang="zh-CN" altLang="en-US" sz="4000" smtClean="0">
                <a:ea typeface="宋体" pitchFamily="2" charset="-122"/>
              </a:rPr>
              <a:t>二维最近对问题</a:t>
            </a:r>
          </a:p>
        </p:txBody>
      </p:sp>
      <p:sp>
        <p:nvSpPr>
          <p:cNvPr id="40964" name="Rectangle 3"/>
          <p:cNvSpPr>
            <a:spLocks noGrp="1" noRot="1" noChangeArrowheads="1"/>
          </p:cNvSpPr>
          <p:nvPr>
            <p:ph type="body" idx="1"/>
          </p:nvPr>
        </p:nvSpPr>
        <p:spPr>
          <a:xfrm>
            <a:off x="304800" y="1905000"/>
            <a:ext cx="3962400" cy="4498975"/>
          </a:xfrm>
        </p:spPr>
        <p:txBody>
          <a:bodyPr/>
          <a:lstStyle/>
          <a:p>
            <a:pPr eaLnBrk="1" hangingPunct="1">
              <a:defRPr/>
            </a:pPr>
            <a:r>
              <a:rPr lang="en-US" altLang="zh-CN" dirty="0" smtClean="0">
                <a:ea typeface="宋体" pitchFamily="2" charset="-122"/>
              </a:rPr>
              <a:t>P</a:t>
            </a:r>
            <a:r>
              <a:rPr lang="en-US" altLang="zh-CN" baseline="-25000" dirty="0" smtClean="0">
                <a:ea typeface="宋体" pitchFamily="2" charset="-122"/>
              </a:rPr>
              <a:t>1</a:t>
            </a:r>
            <a:r>
              <a:rPr lang="en-US" altLang="zh-CN" dirty="0" smtClean="0">
                <a:ea typeface="宋体" pitchFamily="2" charset="-122"/>
              </a:rPr>
              <a:t>(x</a:t>
            </a:r>
            <a:r>
              <a:rPr lang="en-US" altLang="zh-CN" baseline="-25000" dirty="0" smtClean="0">
                <a:ea typeface="宋体" pitchFamily="2" charset="-122"/>
              </a:rPr>
              <a:t>1</a:t>
            </a:r>
            <a:r>
              <a:rPr lang="en-US" altLang="zh-CN" dirty="0" smtClean="0">
                <a:ea typeface="宋体" pitchFamily="2" charset="-122"/>
              </a:rPr>
              <a:t>,y</a:t>
            </a:r>
            <a:r>
              <a:rPr lang="en-US" altLang="zh-CN" baseline="-25000" dirty="0" smtClean="0">
                <a:ea typeface="宋体" pitchFamily="2" charset="-122"/>
              </a:rPr>
              <a:t>1</a:t>
            </a:r>
            <a:r>
              <a:rPr lang="en-US" altLang="zh-CN" dirty="0" smtClean="0">
                <a:ea typeface="宋体" pitchFamily="2" charset="-122"/>
              </a:rPr>
              <a:t>),...,</a:t>
            </a:r>
            <a:r>
              <a:rPr lang="en-US" altLang="zh-CN" dirty="0" err="1" smtClean="0">
                <a:ea typeface="宋体" pitchFamily="2" charset="-122"/>
              </a:rPr>
              <a:t>P</a:t>
            </a:r>
            <a:r>
              <a:rPr lang="en-US" altLang="zh-CN" baseline="-25000" dirty="0" err="1" smtClean="0">
                <a:ea typeface="宋体" pitchFamily="2" charset="-122"/>
              </a:rPr>
              <a:t>n</a:t>
            </a:r>
            <a:r>
              <a:rPr lang="en-US" altLang="zh-CN" dirty="0" smtClean="0">
                <a:ea typeface="宋体" pitchFamily="2" charset="-122"/>
              </a:rPr>
              <a:t>=(</a:t>
            </a:r>
            <a:r>
              <a:rPr lang="en-US" altLang="zh-CN" dirty="0" err="1" smtClean="0">
                <a:ea typeface="宋体" pitchFamily="2" charset="-122"/>
              </a:rPr>
              <a:t>x</a:t>
            </a:r>
            <a:r>
              <a:rPr lang="en-US" altLang="zh-CN" baseline="-25000" dirty="0" err="1" smtClean="0">
                <a:ea typeface="宋体" pitchFamily="2" charset="-122"/>
              </a:rPr>
              <a:t>n</a:t>
            </a:r>
            <a:r>
              <a:rPr lang="en-US" altLang="zh-CN" dirty="0" err="1" smtClean="0">
                <a:ea typeface="宋体" pitchFamily="2" charset="-122"/>
              </a:rPr>
              <a:t>,y</a:t>
            </a:r>
            <a:r>
              <a:rPr lang="en-US" altLang="zh-CN" baseline="-25000" dirty="0" err="1" smtClean="0">
                <a:ea typeface="宋体" pitchFamily="2" charset="-122"/>
              </a:rPr>
              <a:t>n</a:t>
            </a:r>
            <a:r>
              <a:rPr lang="en-US" altLang="zh-CN" dirty="0" smtClean="0">
                <a:ea typeface="宋体" pitchFamily="2" charset="-122"/>
              </a:rPr>
              <a:t>)</a:t>
            </a:r>
            <a:r>
              <a:rPr lang="zh-CN" altLang="en-US" dirty="0" smtClean="0">
                <a:ea typeface="宋体" pitchFamily="2" charset="-122"/>
              </a:rPr>
              <a:t>是平面上</a:t>
            </a:r>
            <a:r>
              <a:rPr lang="en-US" altLang="zh-CN" dirty="0" smtClean="0">
                <a:ea typeface="宋体" pitchFamily="2" charset="-122"/>
              </a:rPr>
              <a:t>n</a:t>
            </a:r>
            <a:r>
              <a:rPr lang="zh-CN" altLang="en-US" dirty="0" smtClean="0">
                <a:ea typeface="宋体" pitchFamily="2" charset="-122"/>
              </a:rPr>
              <a:t>个点构成的集合</a:t>
            </a:r>
            <a:r>
              <a:rPr lang="en-US" altLang="zh-CN" dirty="0" smtClean="0">
                <a:ea typeface="宋体" pitchFamily="2" charset="-122"/>
              </a:rPr>
              <a:t>S</a:t>
            </a:r>
            <a:r>
              <a:rPr lang="zh-CN" altLang="en-US" dirty="0" smtClean="0">
                <a:ea typeface="宋体" pitchFamily="2" charset="-122"/>
              </a:rPr>
              <a:t>，假设</a:t>
            </a:r>
            <a:r>
              <a:rPr lang="en-US" altLang="zh-CN" dirty="0" smtClean="0">
                <a:ea typeface="宋体" pitchFamily="2" charset="-122"/>
              </a:rPr>
              <a:t>n=2</a:t>
            </a:r>
            <a:r>
              <a:rPr lang="en-US" altLang="zh-CN" baseline="30000" dirty="0" smtClean="0">
                <a:ea typeface="宋体" pitchFamily="2" charset="-122"/>
              </a:rPr>
              <a:t>k</a:t>
            </a:r>
            <a:r>
              <a:rPr lang="zh-CN" altLang="en-US" dirty="0" smtClean="0">
                <a:ea typeface="宋体" pitchFamily="2" charset="-122"/>
              </a:rPr>
              <a:t>，最近点对问题要求找出距离最近的两个点</a:t>
            </a:r>
            <a:endParaRPr lang="en-US" altLang="zh-CN" dirty="0" smtClean="0">
              <a:ea typeface="宋体" pitchFamily="2" charset="-122"/>
            </a:endParaRPr>
          </a:p>
          <a:p>
            <a:pPr eaLnBrk="1" hangingPunct="1">
              <a:defRPr/>
            </a:pPr>
            <a:endParaRPr lang="en-US" altLang="zh-CN" dirty="0" smtClean="0">
              <a:ea typeface="宋体" pitchFamily="2" charset="-122"/>
            </a:endParaRPr>
          </a:p>
          <a:p>
            <a:pPr eaLnBrk="1" hangingPunct="1">
              <a:defRPr/>
            </a:pPr>
            <a:r>
              <a:rPr lang="zh-CN" altLang="en-US" dirty="0" smtClean="0">
                <a:ea typeface="宋体" pitchFamily="2" charset="-122"/>
              </a:rPr>
              <a:t>最近点对问题是许多算法的基本步骤</a:t>
            </a:r>
          </a:p>
        </p:txBody>
      </p:sp>
      <p:pic>
        <p:nvPicPr>
          <p:cNvPr id="401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513" y="1905000"/>
            <a:ext cx="4662487" cy="3918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3427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dirty="0" smtClean="0"/>
              <a:t>二维最近点对问题</a:t>
            </a:r>
            <a:endParaRPr lang="zh-CN" altLang="en-US" dirty="0"/>
          </a:p>
        </p:txBody>
      </p:sp>
      <p:sp>
        <p:nvSpPr>
          <p:cNvPr id="3" name="内容占位符 2"/>
          <p:cNvSpPr>
            <a:spLocks noGrp="1"/>
          </p:cNvSpPr>
          <p:nvPr>
            <p:ph idx="1"/>
          </p:nvPr>
        </p:nvSpPr>
        <p:spPr>
          <a:xfrm>
            <a:off x="0" y="1496046"/>
            <a:ext cx="8991599" cy="4114800"/>
          </a:xfrm>
        </p:spPr>
        <p:txBody>
          <a:bodyPr/>
          <a:lstStyle/>
          <a:p>
            <a:r>
              <a:rPr lang="zh-CN" altLang="en-US" sz="2400" dirty="0" smtClean="0"/>
              <a:t>将点集</a:t>
            </a:r>
            <a:r>
              <a:rPr lang="en-US" altLang="zh-CN" sz="2400" dirty="0" smtClean="0"/>
              <a:t>S</a:t>
            </a:r>
            <a:r>
              <a:rPr lang="zh-CN" altLang="en-US" sz="2400" dirty="0" smtClean="0"/>
              <a:t>分为</a:t>
            </a:r>
            <a:r>
              <a:rPr lang="en-US" altLang="zh-CN" sz="2400" dirty="0" smtClean="0"/>
              <a:t>S</a:t>
            </a:r>
            <a:r>
              <a:rPr lang="en-US" altLang="zh-CN" sz="1800" dirty="0" smtClean="0"/>
              <a:t>1</a:t>
            </a:r>
            <a:r>
              <a:rPr lang="zh-CN" altLang="en-US" sz="2400" dirty="0" smtClean="0"/>
              <a:t>和</a:t>
            </a:r>
            <a:r>
              <a:rPr lang="en-US" altLang="zh-CN" sz="2400" dirty="0" smtClean="0"/>
              <a:t>S</a:t>
            </a:r>
            <a:r>
              <a:rPr lang="en-US" altLang="zh-CN" sz="1800" dirty="0" smtClean="0"/>
              <a:t>2</a:t>
            </a:r>
            <a:r>
              <a:rPr lang="zh-CN" altLang="en-US" sz="2400" dirty="0" smtClean="0"/>
              <a:t>，分隔线是</a:t>
            </a:r>
            <a:r>
              <a:rPr lang="en-US" altLang="zh-CN" sz="2400" dirty="0" smtClean="0"/>
              <a:t>S</a:t>
            </a:r>
            <a:r>
              <a:rPr lang="zh-CN" altLang="en-US" sz="2400" dirty="0" smtClean="0"/>
              <a:t>在</a:t>
            </a:r>
            <a:r>
              <a:rPr lang="en-US" altLang="zh-CN" sz="2400" dirty="0" smtClean="0"/>
              <a:t>x</a:t>
            </a:r>
            <a:r>
              <a:rPr lang="zh-CN" altLang="en-US" sz="2400" dirty="0" smtClean="0"/>
              <a:t>轴的中点（如何确定</a:t>
            </a:r>
            <a:r>
              <a:rPr lang="en-US" altLang="zh-CN" sz="2400" dirty="0" smtClean="0"/>
              <a:t>x=c?</a:t>
            </a:r>
            <a:r>
              <a:rPr lang="zh-CN" altLang="en-US" sz="2400" dirty="0" smtClean="0"/>
              <a:t>）</a:t>
            </a:r>
            <a:endParaRPr lang="en-US" altLang="zh-CN" sz="2400" dirty="0" smtClean="0"/>
          </a:p>
          <a:p>
            <a:r>
              <a:rPr lang="zh-CN" altLang="en-US" sz="2400" dirty="0" smtClean="0"/>
              <a:t>递归求解</a:t>
            </a:r>
            <a:r>
              <a:rPr lang="en-US" altLang="zh-CN" sz="2400" dirty="0" smtClean="0"/>
              <a:t>S</a:t>
            </a:r>
            <a:r>
              <a:rPr lang="en-US" altLang="zh-CN" sz="1800" dirty="0" smtClean="0"/>
              <a:t>1</a:t>
            </a:r>
            <a:r>
              <a:rPr lang="zh-CN" altLang="en-US" sz="2400" dirty="0" smtClean="0"/>
              <a:t>和</a:t>
            </a:r>
            <a:r>
              <a:rPr lang="en-US" altLang="zh-CN" sz="2400" dirty="0" smtClean="0"/>
              <a:t>S</a:t>
            </a:r>
            <a:r>
              <a:rPr lang="en-US" altLang="zh-CN" sz="1800" dirty="0" smtClean="0"/>
              <a:t>2</a:t>
            </a:r>
            <a:r>
              <a:rPr lang="zh-CN" altLang="en-US" sz="2400" dirty="0" smtClean="0"/>
              <a:t>的</a:t>
            </a:r>
            <a:r>
              <a:rPr lang="zh-CN" altLang="en-US" sz="2400" dirty="0"/>
              <a:t>最近点对</a:t>
            </a:r>
            <a:r>
              <a:rPr lang="zh-CN" altLang="en-US" sz="2400" dirty="0" smtClean="0"/>
              <a:t>，令</a:t>
            </a:r>
            <a:r>
              <a:rPr lang="en-US" altLang="zh-CN" sz="2400" dirty="0" smtClean="0">
                <a:latin typeface="Arial" pitchFamily="34" charset="0"/>
                <a:ea typeface="宋体" pitchFamily="2" charset="-122"/>
              </a:rPr>
              <a:t>d=min{d</a:t>
            </a:r>
            <a:r>
              <a:rPr lang="en-US" altLang="zh-CN" sz="2400" baseline="-25000" dirty="0" smtClean="0">
                <a:latin typeface="Arial" pitchFamily="34" charset="0"/>
                <a:ea typeface="宋体" pitchFamily="2" charset="-122"/>
              </a:rPr>
              <a:t>1</a:t>
            </a:r>
            <a:r>
              <a:rPr lang="en-US" altLang="zh-CN" sz="2400" dirty="0" smtClean="0">
                <a:latin typeface="Arial" pitchFamily="34" charset="0"/>
                <a:ea typeface="宋体" pitchFamily="2" charset="-122"/>
              </a:rPr>
              <a:t>,d</a:t>
            </a:r>
            <a:r>
              <a:rPr lang="en-US" altLang="zh-CN" sz="2400" baseline="-25000" dirty="0" smtClean="0">
                <a:latin typeface="Arial" pitchFamily="34" charset="0"/>
                <a:ea typeface="宋体" pitchFamily="2" charset="-122"/>
              </a:rPr>
              <a:t>2</a:t>
            </a:r>
            <a:r>
              <a:rPr lang="en-US" altLang="zh-CN" sz="2400" dirty="0" smtClean="0"/>
              <a:t>}</a:t>
            </a:r>
            <a:r>
              <a:rPr lang="zh-CN" altLang="en-US" sz="2400" dirty="0" smtClean="0"/>
              <a:t>，确定</a:t>
            </a:r>
            <a:r>
              <a:rPr lang="en-US" altLang="zh-CN" sz="2400" dirty="0" smtClean="0"/>
              <a:t>C</a:t>
            </a:r>
            <a:r>
              <a:rPr lang="en-US" altLang="zh-CN" sz="1800" dirty="0" smtClean="0"/>
              <a:t>1</a:t>
            </a:r>
            <a:r>
              <a:rPr lang="zh-CN" altLang="en-US" sz="2400" dirty="0" smtClean="0"/>
              <a:t>和</a:t>
            </a:r>
            <a:r>
              <a:rPr lang="en-US" altLang="zh-CN" sz="2400" dirty="0" smtClean="0"/>
              <a:t>C</a:t>
            </a:r>
            <a:r>
              <a:rPr lang="en-US" altLang="zh-CN" sz="1800" dirty="0" smtClean="0"/>
              <a:t>2</a:t>
            </a:r>
            <a:endParaRPr lang="en-US" altLang="zh-CN" sz="2400" dirty="0" smtClean="0"/>
          </a:p>
          <a:p>
            <a:r>
              <a:rPr lang="zh-CN" altLang="en-US" sz="2400" dirty="0" smtClean="0"/>
              <a:t>将</a:t>
            </a:r>
            <a:r>
              <a:rPr lang="en-US" altLang="zh-CN" sz="2400" dirty="0" smtClean="0"/>
              <a:t>C</a:t>
            </a:r>
            <a:r>
              <a:rPr lang="en-US" altLang="zh-CN" sz="1800" dirty="0" smtClean="0"/>
              <a:t>1</a:t>
            </a:r>
            <a:r>
              <a:rPr lang="zh-CN" altLang="en-US" sz="2400" dirty="0" smtClean="0"/>
              <a:t>和</a:t>
            </a:r>
            <a:r>
              <a:rPr lang="en-US" altLang="zh-CN" sz="2400" dirty="0" smtClean="0"/>
              <a:t>C</a:t>
            </a:r>
            <a:r>
              <a:rPr lang="en-US" altLang="zh-CN" sz="1800" dirty="0" smtClean="0"/>
              <a:t>2</a:t>
            </a:r>
            <a:r>
              <a:rPr lang="zh-CN" altLang="en-US" sz="2400" dirty="0" smtClean="0"/>
              <a:t>的最近点对合并</a:t>
            </a:r>
            <a:endParaRPr lang="zh-CN" altLang="en-US" sz="2400" dirty="0"/>
          </a:p>
        </p:txBody>
      </p:sp>
      <p:sp>
        <p:nvSpPr>
          <p:cNvPr id="4" name="Line 5"/>
          <p:cNvSpPr>
            <a:spLocks noChangeShapeType="1"/>
          </p:cNvSpPr>
          <p:nvPr/>
        </p:nvSpPr>
        <p:spPr bwMode="auto">
          <a:xfrm>
            <a:off x="322905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6"/>
          <p:cNvSpPr>
            <a:spLocks noChangeShapeType="1"/>
          </p:cNvSpPr>
          <p:nvPr/>
        </p:nvSpPr>
        <p:spPr bwMode="auto">
          <a:xfrm>
            <a:off x="6029408" y="3447082"/>
            <a:ext cx="0" cy="32400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Oval 11"/>
          <p:cNvSpPr>
            <a:spLocks noChangeArrowheads="1"/>
          </p:cNvSpPr>
          <p:nvPr/>
        </p:nvSpPr>
        <p:spPr bwMode="auto">
          <a:xfrm>
            <a:off x="2797258" y="438212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7" name="Oval 12"/>
          <p:cNvSpPr>
            <a:spLocks noChangeArrowheads="1"/>
          </p:cNvSpPr>
          <p:nvPr/>
        </p:nvSpPr>
        <p:spPr bwMode="auto">
          <a:xfrm>
            <a:off x="3516396"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8" name="Oval 13"/>
          <p:cNvSpPr>
            <a:spLocks noChangeArrowheads="1"/>
          </p:cNvSpPr>
          <p:nvPr/>
        </p:nvSpPr>
        <p:spPr bwMode="auto">
          <a:xfrm>
            <a:off x="2149558" y="36629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9" name="Oval 14"/>
          <p:cNvSpPr>
            <a:spLocks noChangeArrowheads="1"/>
          </p:cNvSpPr>
          <p:nvPr/>
        </p:nvSpPr>
        <p:spPr bwMode="auto">
          <a:xfrm>
            <a:off x="4381583" y="4382120"/>
            <a:ext cx="69850" cy="69850"/>
          </a:xfrm>
          <a:prstGeom prst="ellipse">
            <a:avLst/>
          </a:prstGeom>
          <a:solidFill>
            <a:srgbClr val="FF0000"/>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rgbClr val="FF0000"/>
              </a:solidFill>
              <a:latin typeface="Arial" pitchFamily="34" charset="0"/>
              <a:ea typeface="宋体" pitchFamily="2" charset="-122"/>
            </a:endParaRPr>
          </a:p>
        </p:txBody>
      </p:sp>
      <p:sp>
        <p:nvSpPr>
          <p:cNvPr id="10" name="Oval 15"/>
          <p:cNvSpPr>
            <a:spLocks noChangeArrowheads="1"/>
          </p:cNvSpPr>
          <p:nvPr/>
        </p:nvSpPr>
        <p:spPr bwMode="auto">
          <a:xfrm>
            <a:off x="4381583" y="54632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1" name="Oval 16"/>
          <p:cNvSpPr>
            <a:spLocks noChangeArrowheads="1"/>
          </p:cNvSpPr>
          <p:nvPr/>
        </p:nvSpPr>
        <p:spPr bwMode="auto">
          <a:xfrm>
            <a:off x="1860633" y="45265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2" name="Oval 17"/>
          <p:cNvSpPr>
            <a:spLocks noChangeArrowheads="1"/>
          </p:cNvSpPr>
          <p:nvPr/>
        </p:nvSpPr>
        <p:spPr bwMode="auto">
          <a:xfrm>
            <a:off x="2652796" y="5895007"/>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3" name="Oval 18"/>
          <p:cNvSpPr>
            <a:spLocks noChangeArrowheads="1"/>
          </p:cNvSpPr>
          <p:nvPr/>
        </p:nvSpPr>
        <p:spPr bwMode="auto">
          <a:xfrm>
            <a:off x="4957846" y="6039470"/>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4" name="Oval 19"/>
          <p:cNvSpPr>
            <a:spLocks noChangeArrowheads="1"/>
          </p:cNvSpPr>
          <p:nvPr/>
        </p:nvSpPr>
        <p:spPr bwMode="auto">
          <a:xfrm>
            <a:off x="5605546" y="42392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5" name="Oval 20"/>
          <p:cNvSpPr>
            <a:spLocks noChangeArrowheads="1"/>
          </p:cNvSpPr>
          <p:nvPr/>
        </p:nvSpPr>
        <p:spPr bwMode="auto">
          <a:xfrm>
            <a:off x="6758071" y="34470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6" name="Oval 21"/>
          <p:cNvSpPr>
            <a:spLocks noChangeArrowheads="1"/>
          </p:cNvSpPr>
          <p:nvPr/>
        </p:nvSpPr>
        <p:spPr bwMode="auto">
          <a:xfrm>
            <a:off x="6324683" y="49583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7" name="Oval 22"/>
          <p:cNvSpPr>
            <a:spLocks noChangeArrowheads="1"/>
          </p:cNvSpPr>
          <p:nvPr/>
        </p:nvSpPr>
        <p:spPr bwMode="auto">
          <a:xfrm>
            <a:off x="7334333" y="5966445"/>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sp>
        <p:nvSpPr>
          <p:cNvPr id="18" name="Oval 23"/>
          <p:cNvSpPr>
            <a:spLocks noChangeArrowheads="1"/>
          </p:cNvSpPr>
          <p:nvPr/>
        </p:nvSpPr>
        <p:spPr bwMode="auto">
          <a:xfrm>
            <a:off x="7909008" y="4310682"/>
            <a:ext cx="69850" cy="69850"/>
          </a:xfrm>
          <a:prstGeom prst="ellipse">
            <a:avLst/>
          </a:prstGeom>
          <a:solidFill>
            <a:schemeClr val="tx1"/>
          </a:solidFill>
          <a:ln w="9525">
            <a:solidFill>
              <a:schemeClr val="tx1"/>
            </a:solidFill>
            <a:round/>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endParaRPr kumimoji="0" lang="zh-CN" altLang="en-US" sz="1800" b="0">
              <a:solidFill>
                <a:schemeClr val="tx1"/>
              </a:solidFill>
              <a:latin typeface="Arial" pitchFamily="34" charset="0"/>
              <a:ea typeface="宋体" pitchFamily="2" charset="-122"/>
            </a:endParaRPr>
          </a:p>
        </p:txBody>
      </p:sp>
      <p:grpSp>
        <p:nvGrpSpPr>
          <p:cNvPr id="19" name="Group 30"/>
          <p:cNvGrpSpPr>
            <a:grpSpLocks/>
          </p:cNvGrpSpPr>
          <p:nvPr/>
        </p:nvGrpSpPr>
        <p:grpSpPr bwMode="auto">
          <a:xfrm>
            <a:off x="4391219" y="2877170"/>
            <a:ext cx="666750" cy="3733801"/>
            <a:chOff x="2459" y="1441"/>
            <a:chExt cx="420" cy="2352"/>
          </a:xfrm>
        </p:grpSpPr>
        <p:sp>
          <p:nvSpPr>
            <p:cNvPr id="20" name="Line 4"/>
            <p:cNvSpPr>
              <a:spLocks noChangeShapeType="1"/>
            </p:cNvSpPr>
            <p:nvPr/>
          </p:nvSpPr>
          <p:spPr bwMode="auto">
            <a:xfrm>
              <a:off x="2653" y="1706"/>
              <a:ext cx="0" cy="208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Text Box 24"/>
            <p:cNvSpPr txBox="1">
              <a:spLocks noChangeArrowheads="1"/>
            </p:cNvSpPr>
            <p:nvPr/>
          </p:nvSpPr>
          <p:spPr bwMode="auto">
            <a:xfrm>
              <a:off x="2459" y="1441"/>
              <a:ext cx="4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dirty="0">
                  <a:solidFill>
                    <a:schemeClr val="tx1"/>
                  </a:solidFill>
                  <a:latin typeface="Arial" pitchFamily="34" charset="0"/>
                  <a:ea typeface="宋体" pitchFamily="2" charset="-122"/>
                </a:rPr>
                <a:t>x=c</a:t>
              </a:r>
            </a:p>
          </p:txBody>
        </p:sp>
      </p:grpSp>
      <p:grpSp>
        <p:nvGrpSpPr>
          <p:cNvPr id="22" name="组合 33"/>
          <p:cNvGrpSpPr>
            <a:grpSpLocks/>
          </p:cNvGrpSpPr>
          <p:nvPr/>
        </p:nvGrpSpPr>
        <p:grpSpPr bwMode="auto">
          <a:xfrm>
            <a:off x="2220996" y="3682032"/>
            <a:ext cx="576262" cy="700088"/>
            <a:chOff x="1763713" y="3016250"/>
            <a:chExt cx="576262" cy="700088"/>
          </a:xfrm>
        </p:grpSpPr>
        <p:sp>
          <p:nvSpPr>
            <p:cNvPr id="23" name="Line 25"/>
            <p:cNvSpPr>
              <a:spLocks noChangeShapeType="1"/>
            </p:cNvSpPr>
            <p:nvPr/>
          </p:nvSpPr>
          <p:spPr bwMode="auto">
            <a:xfrm>
              <a:off x="1763713" y="3068638"/>
              <a:ext cx="576262"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27"/>
            <p:cNvSpPr txBox="1">
              <a:spLocks noChangeArrowheads="1"/>
            </p:cNvSpPr>
            <p:nvPr/>
          </p:nvSpPr>
          <p:spPr bwMode="auto">
            <a:xfrm>
              <a:off x="1887538" y="3016250"/>
              <a:ext cx="395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1</a:t>
              </a:r>
            </a:p>
          </p:txBody>
        </p:sp>
      </p:grpSp>
      <p:grpSp>
        <p:nvGrpSpPr>
          <p:cNvPr id="25" name="组合 34"/>
          <p:cNvGrpSpPr>
            <a:grpSpLocks/>
          </p:cNvGrpSpPr>
          <p:nvPr/>
        </p:nvGrpSpPr>
        <p:grpSpPr bwMode="auto">
          <a:xfrm>
            <a:off x="5676983" y="4310682"/>
            <a:ext cx="827088" cy="647700"/>
            <a:chOff x="5219700" y="3644900"/>
            <a:chExt cx="827088" cy="647700"/>
          </a:xfrm>
        </p:grpSpPr>
        <p:sp>
          <p:nvSpPr>
            <p:cNvPr id="26" name="Line 26"/>
            <p:cNvSpPr>
              <a:spLocks noChangeShapeType="1"/>
            </p:cNvSpPr>
            <p:nvPr/>
          </p:nvSpPr>
          <p:spPr bwMode="auto">
            <a:xfrm>
              <a:off x="5219700" y="3644900"/>
              <a:ext cx="6477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28"/>
            <p:cNvSpPr txBox="1">
              <a:spLocks noChangeArrowheads="1"/>
            </p:cNvSpPr>
            <p:nvPr/>
          </p:nvSpPr>
          <p:spPr bwMode="auto">
            <a:xfrm>
              <a:off x="5651500" y="37893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p>
          </p:txBody>
        </p:sp>
      </p:grpSp>
      <p:grpSp>
        <p:nvGrpSpPr>
          <p:cNvPr id="28" name="组合 36"/>
          <p:cNvGrpSpPr>
            <a:grpSpLocks/>
          </p:cNvGrpSpPr>
          <p:nvPr/>
        </p:nvGrpSpPr>
        <p:grpSpPr bwMode="auto">
          <a:xfrm>
            <a:off x="3157621" y="6309345"/>
            <a:ext cx="1585912" cy="377825"/>
            <a:chOff x="2700337" y="5643578"/>
            <a:chExt cx="1585911" cy="377810"/>
          </a:xfrm>
        </p:grpSpPr>
        <p:sp>
          <p:nvSpPr>
            <p:cNvPr id="29"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Box 35"/>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dirty="0">
                  <a:solidFill>
                    <a:schemeClr val="tx1"/>
                  </a:solidFill>
                  <a:latin typeface="Arial" pitchFamily="34" charset="0"/>
                  <a:ea typeface="宋体" pitchFamily="2" charset="-122"/>
                </a:rPr>
                <a:t>d=min{d</a:t>
              </a:r>
              <a:r>
                <a:rPr kumimoji="0" lang="en-US" altLang="zh-CN" sz="1800" b="0" baseline="-25000" dirty="0">
                  <a:solidFill>
                    <a:schemeClr val="tx1"/>
                  </a:solidFill>
                  <a:latin typeface="Arial" pitchFamily="34" charset="0"/>
                  <a:ea typeface="宋体" pitchFamily="2" charset="-122"/>
                </a:rPr>
                <a:t>1</a:t>
              </a:r>
              <a:r>
                <a:rPr kumimoji="0" lang="en-US" altLang="zh-CN" sz="1800" b="0" dirty="0">
                  <a:solidFill>
                    <a:schemeClr val="tx1"/>
                  </a:solidFill>
                  <a:latin typeface="Arial" pitchFamily="34" charset="0"/>
                  <a:ea typeface="宋体" pitchFamily="2" charset="-122"/>
                </a:rPr>
                <a:t>,d</a:t>
              </a:r>
              <a:r>
                <a:rPr kumimoji="0" lang="en-US" altLang="zh-CN" sz="1800" b="0" baseline="-25000" dirty="0">
                  <a:solidFill>
                    <a:schemeClr val="tx1"/>
                  </a:solidFill>
                  <a:latin typeface="Arial" pitchFamily="34" charset="0"/>
                  <a:ea typeface="宋体" pitchFamily="2" charset="-122"/>
                </a:rPr>
                <a:t>2</a:t>
              </a:r>
              <a:r>
                <a:rPr kumimoji="0" lang="en-US" altLang="zh-CN" sz="1800" b="0" dirty="0">
                  <a:solidFill>
                    <a:schemeClr val="tx1"/>
                  </a:solidFill>
                  <a:latin typeface="Arial" pitchFamily="34" charset="0"/>
                  <a:ea typeface="宋体" pitchFamily="2" charset="-122"/>
                </a:rPr>
                <a:t>}</a:t>
              </a:r>
              <a:endParaRPr kumimoji="0" lang="zh-CN" altLang="en-US" sz="1800" b="0" dirty="0">
                <a:solidFill>
                  <a:schemeClr val="tx1"/>
                </a:solidFill>
                <a:latin typeface="Arial" pitchFamily="34" charset="0"/>
                <a:ea typeface="宋体" pitchFamily="2" charset="-122"/>
              </a:endParaRPr>
            </a:p>
          </p:txBody>
        </p:sp>
      </p:grpSp>
      <p:grpSp>
        <p:nvGrpSpPr>
          <p:cNvPr id="31" name="组合 40"/>
          <p:cNvGrpSpPr>
            <a:grpSpLocks/>
          </p:cNvGrpSpPr>
          <p:nvPr/>
        </p:nvGrpSpPr>
        <p:grpSpPr bwMode="auto">
          <a:xfrm>
            <a:off x="4600658" y="6309345"/>
            <a:ext cx="1585913" cy="377825"/>
            <a:chOff x="2700337" y="5643578"/>
            <a:chExt cx="1585911" cy="377810"/>
          </a:xfrm>
        </p:grpSpPr>
        <p:sp>
          <p:nvSpPr>
            <p:cNvPr id="32" name="Line 7"/>
            <p:cNvSpPr>
              <a:spLocks noChangeShapeType="1"/>
            </p:cNvSpPr>
            <p:nvPr/>
          </p:nvSpPr>
          <p:spPr bwMode="auto">
            <a:xfrm>
              <a:off x="2771775" y="6021388"/>
              <a:ext cx="13684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Box 42"/>
            <p:cNvSpPr txBox="1">
              <a:spLocks noChangeArrowheads="1"/>
            </p:cNvSpPr>
            <p:nvPr/>
          </p:nvSpPr>
          <p:spPr bwMode="auto">
            <a:xfrm>
              <a:off x="2700337" y="5643578"/>
              <a:ext cx="1585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d=min{d</a:t>
              </a:r>
              <a:r>
                <a:rPr kumimoji="0" lang="en-US" altLang="zh-CN" sz="1800" b="0" baseline="-25000">
                  <a:solidFill>
                    <a:schemeClr val="tx1"/>
                  </a:solidFill>
                  <a:latin typeface="Arial" pitchFamily="34" charset="0"/>
                  <a:ea typeface="宋体" pitchFamily="2" charset="-122"/>
                </a:rPr>
                <a:t>1</a:t>
              </a:r>
              <a:r>
                <a:rPr kumimoji="0" lang="en-US" altLang="zh-CN" sz="1800" b="0">
                  <a:solidFill>
                    <a:schemeClr val="tx1"/>
                  </a:solidFill>
                  <a:latin typeface="Arial" pitchFamily="34" charset="0"/>
                  <a:ea typeface="宋体" pitchFamily="2" charset="-122"/>
                </a:rPr>
                <a:t>,d</a:t>
              </a:r>
              <a:r>
                <a:rPr kumimoji="0" lang="en-US" altLang="zh-CN" sz="1800" b="0" baseline="-25000">
                  <a:solidFill>
                    <a:schemeClr val="tx1"/>
                  </a:solidFill>
                  <a:latin typeface="Arial" pitchFamily="34" charset="0"/>
                  <a:ea typeface="宋体" pitchFamily="2" charset="-122"/>
                </a:rPr>
                <a:t>2</a:t>
              </a:r>
              <a:r>
                <a:rPr kumimoji="0" lang="en-US" altLang="zh-CN" sz="1800" b="0">
                  <a:solidFill>
                    <a:schemeClr val="tx1"/>
                  </a:solidFill>
                  <a:latin typeface="Arial" pitchFamily="34" charset="0"/>
                  <a:ea typeface="宋体" pitchFamily="2" charset="-122"/>
                </a:rPr>
                <a:t>}</a:t>
              </a:r>
              <a:endParaRPr kumimoji="0" lang="zh-CN" altLang="en-US" sz="1800" b="0">
                <a:solidFill>
                  <a:schemeClr val="tx1"/>
                </a:solidFill>
                <a:latin typeface="Arial" pitchFamily="34" charset="0"/>
                <a:ea typeface="宋体" pitchFamily="2" charset="-122"/>
              </a:endParaRPr>
            </a:p>
          </p:txBody>
        </p:sp>
      </p:grpSp>
      <p:sp>
        <p:nvSpPr>
          <p:cNvPr id="34" name="TextBox 33"/>
          <p:cNvSpPr txBox="1">
            <a:spLocks noChangeArrowheads="1"/>
          </p:cNvSpPr>
          <p:nvPr/>
        </p:nvSpPr>
        <p:spPr bwMode="auto">
          <a:xfrm>
            <a:off x="3671971" y="4737720"/>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1</a:t>
            </a:r>
            <a:endParaRPr kumimoji="0" lang="zh-CN" altLang="en-US" sz="1800" b="0" baseline="-25000">
              <a:solidFill>
                <a:schemeClr val="tx1"/>
              </a:solidFill>
              <a:latin typeface="Arial" pitchFamily="34" charset="0"/>
              <a:ea typeface="宋体" pitchFamily="2" charset="-122"/>
            </a:endParaRPr>
          </a:p>
        </p:txBody>
      </p:sp>
      <p:sp>
        <p:nvSpPr>
          <p:cNvPr id="35" name="TextBox 34"/>
          <p:cNvSpPr txBox="1">
            <a:spLocks noChangeArrowheads="1"/>
          </p:cNvSpPr>
          <p:nvPr/>
        </p:nvSpPr>
        <p:spPr bwMode="auto">
          <a:xfrm>
            <a:off x="5029283" y="4737720"/>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sz="1800" b="0">
                <a:solidFill>
                  <a:schemeClr val="tx1"/>
                </a:solidFill>
                <a:latin typeface="Arial" pitchFamily="34" charset="0"/>
                <a:ea typeface="宋体" pitchFamily="2" charset="-122"/>
              </a:rPr>
              <a:t>C</a:t>
            </a:r>
            <a:r>
              <a:rPr kumimoji="0" lang="en-US" altLang="zh-CN" sz="1800" b="0" baseline="-25000">
                <a:solidFill>
                  <a:schemeClr val="tx1"/>
                </a:solidFill>
                <a:latin typeface="Arial" pitchFamily="34" charset="0"/>
                <a:ea typeface="宋体" pitchFamily="2" charset="-122"/>
              </a:rPr>
              <a:t>2</a:t>
            </a:r>
            <a:endParaRPr kumimoji="0" lang="zh-CN" altLang="en-US" sz="1800" b="0" baseline="-25000">
              <a:solidFill>
                <a:schemeClr val="tx1"/>
              </a:solidFill>
              <a:latin typeface="Arial" pitchFamily="34" charset="0"/>
              <a:ea typeface="宋体" pitchFamily="2" charset="-122"/>
            </a:endParaRPr>
          </a:p>
        </p:txBody>
      </p:sp>
    </p:spTree>
    <p:extLst>
      <p:ext uri="{BB962C8B-B14F-4D97-AF65-F5344CB8AC3E}">
        <p14:creationId xmlns:p14="http://schemas.microsoft.com/office/powerpoint/2010/main" val="31251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2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34" grpId="0"/>
      <p:bldP spid="3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649DC255-106D-4876-86FE-DBA0A83313B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39</a:t>
            </a:fld>
            <a:endParaRPr kumimoji="0" lang="en-US" altLang="zh-CN" sz="1400" b="0">
              <a:solidFill>
                <a:schemeClr val="tx1"/>
              </a:solidFill>
              <a:latin typeface="Arial" pitchFamily="34" charset="0"/>
              <a:ea typeface="宋体" pitchFamily="2" charset="-122"/>
            </a:endParaRPr>
          </a:p>
        </p:txBody>
      </p:sp>
      <p:sp>
        <p:nvSpPr>
          <p:cNvPr id="41987" name="Rectangle 2"/>
          <p:cNvSpPr>
            <a:spLocks noGrp="1" noRot="1" noChangeArrowheads="1"/>
          </p:cNvSpPr>
          <p:nvPr>
            <p:ph type="title"/>
          </p:nvPr>
        </p:nvSpPr>
        <p:spPr>
          <a:xfrm>
            <a:off x="473075" y="228600"/>
            <a:ext cx="7081838" cy="720725"/>
          </a:xfrm>
        </p:spPr>
        <p:txBody>
          <a:bodyPr/>
          <a:lstStyle/>
          <a:p>
            <a:pPr eaLnBrk="1" hangingPunct="1">
              <a:defRPr/>
            </a:pPr>
            <a:r>
              <a:rPr lang="zh-CN" altLang="en-US" sz="4000" dirty="0" smtClean="0">
                <a:ea typeface="宋体" pitchFamily="2" charset="-122"/>
              </a:rPr>
              <a:t>二维最近对问题</a:t>
            </a:r>
          </a:p>
        </p:txBody>
      </p:sp>
      <p:sp>
        <p:nvSpPr>
          <p:cNvPr id="41988" name="Rectangle 3"/>
          <p:cNvSpPr>
            <a:spLocks noGrp="1" noRot="1" noChangeArrowheads="1"/>
          </p:cNvSpPr>
          <p:nvPr>
            <p:ph type="body" idx="1"/>
          </p:nvPr>
        </p:nvSpPr>
        <p:spPr>
          <a:xfrm>
            <a:off x="609600" y="1600200"/>
            <a:ext cx="8153400" cy="2116138"/>
          </a:xfrm>
        </p:spPr>
        <p:txBody>
          <a:bodyPr/>
          <a:lstStyle/>
          <a:p>
            <a:pPr eaLnBrk="1" hangingPunct="1">
              <a:lnSpc>
                <a:spcPct val="90000"/>
              </a:lnSpc>
              <a:defRPr/>
            </a:pPr>
            <a:r>
              <a:rPr lang="zh-CN" altLang="en-US" dirty="0" smtClean="0">
                <a:ea typeface="宋体" pitchFamily="2" charset="-122"/>
              </a:rPr>
              <a:t>在合并两个子集</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和</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时，对于</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中的每个点</a:t>
            </a:r>
            <a:r>
              <a:rPr lang="en-US" altLang="zh-CN" dirty="0" smtClean="0">
                <a:ea typeface="宋体" pitchFamily="2" charset="-122"/>
              </a:rPr>
              <a:t>P(</a:t>
            </a:r>
            <a:r>
              <a:rPr lang="en-US" altLang="zh-CN" dirty="0" err="1" smtClean="0">
                <a:ea typeface="宋体" pitchFamily="2" charset="-122"/>
              </a:rPr>
              <a:t>x,y</a:t>
            </a:r>
            <a:r>
              <a:rPr lang="en-US" altLang="zh-CN" dirty="0" smtClean="0">
                <a:ea typeface="宋体" pitchFamily="2" charset="-122"/>
              </a:rPr>
              <a:t>)</a:t>
            </a:r>
            <a:r>
              <a:rPr lang="zh-CN" altLang="en-US" dirty="0" smtClean="0">
                <a:ea typeface="宋体" pitchFamily="2" charset="-122"/>
              </a:rPr>
              <a:t>，都须要检查</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中的点和</a:t>
            </a:r>
            <a:r>
              <a:rPr lang="en-US" altLang="zh-CN" dirty="0" smtClean="0">
                <a:ea typeface="宋体" pitchFamily="2" charset="-122"/>
              </a:rPr>
              <a:t>P</a:t>
            </a:r>
            <a:r>
              <a:rPr lang="zh-CN" altLang="en-US" dirty="0" smtClean="0">
                <a:ea typeface="宋体" pitchFamily="2" charset="-122"/>
              </a:rPr>
              <a:t>之间的距离是否小于</a:t>
            </a:r>
            <a:r>
              <a:rPr lang="en-US" altLang="zh-CN" dirty="0" smtClean="0">
                <a:ea typeface="宋体" pitchFamily="2" charset="-122"/>
              </a:rPr>
              <a:t>d</a:t>
            </a:r>
            <a:r>
              <a:rPr lang="zh-CN" altLang="en-US" dirty="0" smtClean="0">
                <a:ea typeface="宋体" pitchFamily="2" charset="-122"/>
              </a:rPr>
              <a:t>。</a:t>
            </a:r>
          </a:p>
          <a:p>
            <a:pPr eaLnBrk="1" hangingPunct="1">
              <a:lnSpc>
                <a:spcPct val="90000"/>
              </a:lnSpc>
              <a:defRPr/>
            </a:pPr>
            <a:r>
              <a:rPr lang="zh-CN" altLang="en-US" dirty="0" smtClean="0">
                <a:ea typeface="宋体" pitchFamily="2" charset="-122"/>
              </a:rPr>
              <a:t>假设</a:t>
            </a:r>
            <a:r>
              <a:rPr lang="en-US" altLang="zh-CN" dirty="0" smtClean="0">
                <a:ea typeface="宋体" pitchFamily="2" charset="-122"/>
              </a:rPr>
              <a:t>p</a:t>
            </a:r>
            <a:r>
              <a:rPr lang="zh-CN" altLang="en-US" dirty="0" smtClean="0">
                <a:ea typeface="宋体" pitchFamily="2" charset="-122"/>
              </a:rPr>
              <a:t>在</a:t>
            </a:r>
            <a:r>
              <a:rPr lang="en-US" altLang="zh-CN" dirty="0" smtClean="0">
                <a:ea typeface="宋体" pitchFamily="2" charset="-122"/>
              </a:rPr>
              <a:t>C</a:t>
            </a:r>
            <a:r>
              <a:rPr lang="en-US" altLang="zh-CN" baseline="-25000" dirty="0" smtClean="0">
                <a:ea typeface="宋体" pitchFamily="2" charset="-122"/>
              </a:rPr>
              <a:t>1</a:t>
            </a:r>
            <a:r>
              <a:rPr lang="zh-CN" altLang="en-US" dirty="0" smtClean="0">
                <a:ea typeface="宋体" pitchFamily="2" charset="-122"/>
              </a:rPr>
              <a:t>中，在</a:t>
            </a:r>
            <a:r>
              <a:rPr lang="en-US" altLang="zh-CN" dirty="0" smtClean="0">
                <a:ea typeface="宋体" pitchFamily="2" charset="-122"/>
              </a:rPr>
              <a:t>C</a:t>
            </a:r>
            <a:r>
              <a:rPr lang="en-US" altLang="zh-CN" baseline="-25000" dirty="0" smtClean="0">
                <a:ea typeface="宋体" pitchFamily="2" charset="-122"/>
              </a:rPr>
              <a:t>2</a:t>
            </a:r>
            <a:r>
              <a:rPr lang="zh-CN" altLang="en-US" dirty="0" smtClean="0">
                <a:ea typeface="宋体" pitchFamily="2" charset="-122"/>
              </a:rPr>
              <a:t>中与</a:t>
            </a:r>
            <a:r>
              <a:rPr lang="en-US" altLang="zh-CN" dirty="0" smtClean="0">
                <a:ea typeface="宋体" pitchFamily="2" charset="-122"/>
              </a:rPr>
              <a:t>p</a:t>
            </a:r>
            <a:r>
              <a:rPr lang="zh-CN" altLang="en-US" dirty="0" smtClean="0">
                <a:ea typeface="宋体" pitchFamily="2" charset="-122"/>
              </a:rPr>
              <a:t>距离小于</a:t>
            </a:r>
            <a:r>
              <a:rPr lang="en-US" altLang="zh-CN" dirty="0" smtClean="0">
                <a:ea typeface="宋体" pitchFamily="2" charset="-122"/>
              </a:rPr>
              <a:t>d</a:t>
            </a:r>
            <a:r>
              <a:rPr lang="zh-CN" altLang="en-US" dirty="0">
                <a:ea typeface="宋体" pitchFamily="2" charset="-122"/>
              </a:rPr>
              <a:t>的</a:t>
            </a:r>
            <a:r>
              <a:rPr lang="zh-CN" altLang="en-US" dirty="0" smtClean="0">
                <a:ea typeface="宋体" pitchFamily="2" charset="-122"/>
              </a:rPr>
              <a:t>点不会超过六个</a:t>
            </a:r>
            <a:endParaRPr lang="en-US" altLang="zh-CN" dirty="0" smtClean="0">
              <a:ea typeface="宋体" pitchFamily="2" charset="-122"/>
            </a:endParaRPr>
          </a:p>
          <a:p>
            <a:pPr eaLnBrk="1" hangingPunct="1">
              <a:lnSpc>
                <a:spcPct val="90000"/>
              </a:lnSpc>
              <a:defRPr/>
            </a:pPr>
            <a:r>
              <a:rPr lang="zh-CN" altLang="en-US" dirty="0" smtClean="0">
                <a:ea typeface="宋体" pitchFamily="2" charset="-122"/>
              </a:rPr>
              <a:t>最多进行</a:t>
            </a:r>
            <a:r>
              <a:rPr lang="en-US" altLang="zh-CN" dirty="0" smtClean="0">
                <a:ea typeface="宋体" pitchFamily="2" charset="-122"/>
              </a:rPr>
              <a:t>6</a:t>
            </a:r>
            <a:r>
              <a:rPr lang="zh-CN" altLang="en-US" dirty="0" smtClean="0">
                <a:ea typeface="宋体" pitchFamily="2" charset="-122"/>
              </a:rPr>
              <a:t>*</a:t>
            </a:r>
            <a:r>
              <a:rPr lang="en-US" altLang="zh-CN" dirty="0" smtClean="0">
                <a:ea typeface="宋体" pitchFamily="2" charset="-122"/>
              </a:rPr>
              <a:t>n/2</a:t>
            </a:r>
            <a:r>
              <a:rPr lang="zh-CN" altLang="en-US" dirty="0" smtClean="0">
                <a:ea typeface="宋体" pitchFamily="2" charset="-122"/>
              </a:rPr>
              <a:t>次比较</a:t>
            </a:r>
          </a:p>
        </p:txBody>
      </p:sp>
      <p:pic>
        <p:nvPicPr>
          <p:cNvPr id="403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581400"/>
            <a:ext cx="3695700" cy="299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035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09600" y="152400"/>
            <a:ext cx="8229600" cy="685800"/>
          </a:xfrm>
        </p:spPr>
        <p:txBody>
          <a:bodyPr/>
          <a:lstStyle/>
          <a:p>
            <a:pPr>
              <a:defRPr/>
            </a:pPr>
            <a:r>
              <a:rPr lang="zh-CN" altLang="en-US" dirty="0">
                <a:ea typeface="宋体" pitchFamily="2" charset="-122"/>
              </a:rPr>
              <a:t>分治法</a:t>
            </a:r>
            <a:endParaRPr lang="en-US" altLang="zh-CN" dirty="0" smtClean="0">
              <a:ea typeface="宋体" pitchFamily="2" charset="-122"/>
            </a:endParaRPr>
          </a:p>
        </p:txBody>
      </p:sp>
      <p:sp>
        <p:nvSpPr>
          <p:cNvPr id="6147" name="Oval 6"/>
          <p:cNvSpPr>
            <a:spLocks noChangeArrowheads="1"/>
          </p:cNvSpPr>
          <p:nvPr/>
        </p:nvSpPr>
        <p:spPr bwMode="auto">
          <a:xfrm>
            <a:off x="55626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2</a:t>
            </a:r>
          </a:p>
        </p:txBody>
      </p:sp>
      <p:sp>
        <p:nvSpPr>
          <p:cNvPr id="6148" name="Oval 7"/>
          <p:cNvSpPr>
            <a:spLocks noChangeArrowheads="1"/>
          </p:cNvSpPr>
          <p:nvPr/>
        </p:nvSpPr>
        <p:spPr bwMode="auto">
          <a:xfrm>
            <a:off x="1219200" y="2590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 typeface="Monotype Sorts" pitchFamily="2" charset="2"/>
              <a:buNone/>
            </a:pPr>
            <a:r>
              <a:rPr kumimoji="0" lang="zh-CN" altLang="en-US">
                <a:solidFill>
                  <a:schemeClr val="bg2"/>
                </a:solidFill>
                <a:ea typeface="宋体" pitchFamily="2" charset="-122"/>
              </a:rPr>
              <a:t>规模为</a:t>
            </a:r>
            <a:r>
              <a:rPr kumimoji="0" lang="en-US" altLang="zh-CN" i="1">
                <a:solidFill>
                  <a:schemeClr val="bg2"/>
                </a:solidFill>
                <a:ea typeface="宋体" pitchFamily="2" charset="-122"/>
              </a:rPr>
              <a:t>n</a:t>
            </a:r>
            <a:r>
              <a:rPr kumimoji="0" lang="en-US" altLang="zh-CN">
                <a:solidFill>
                  <a:schemeClr val="bg2"/>
                </a:solidFill>
                <a:ea typeface="宋体" pitchFamily="2" charset="-122"/>
              </a:rPr>
              <a:t>/2</a:t>
            </a:r>
          </a:p>
          <a:p>
            <a:pPr algn="ctr">
              <a:spcBef>
                <a:spcPct val="0"/>
              </a:spcBef>
              <a:buClrTx/>
              <a:buSzTx/>
              <a:buFont typeface="Monotype Sorts" pitchFamily="2" charset="2"/>
              <a:buNone/>
            </a:pPr>
            <a:r>
              <a:rPr kumimoji="0" lang="zh-CN" altLang="en-US">
                <a:solidFill>
                  <a:schemeClr val="bg2"/>
                </a:solidFill>
                <a:ea typeface="宋体" pitchFamily="2" charset="-122"/>
              </a:rPr>
              <a:t>的子问题</a:t>
            </a:r>
            <a:r>
              <a:rPr kumimoji="0" lang="en-US" altLang="zh-CN">
                <a:solidFill>
                  <a:schemeClr val="bg2"/>
                </a:solidFill>
                <a:ea typeface="宋体" pitchFamily="2" charset="-122"/>
              </a:rPr>
              <a:t>1</a:t>
            </a:r>
          </a:p>
        </p:txBody>
      </p:sp>
      <p:sp>
        <p:nvSpPr>
          <p:cNvPr id="6149" name="Rectangle 8"/>
          <p:cNvSpPr>
            <a:spLocks noChangeArrowheads="1"/>
          </p:cNvSpPr>
          <p:nvPr/>
        </p:nvSpPr>
        <p:spPr bwMode="auto">
          <a:xfrm>
            <a:off x="12192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1</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0" name="Rectangle 9"/>
          <p:cNvSpPr>
            <a:spLocks noChangeArrowheads="1"/>
          </p:cNvSpPr>
          <p:nvPr/>
        </p:nvSpPr>
        <p:spPr bwMode="auto">
          <a:xfrm>
            <a:off x="3429000" y="56388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原问题的解</a:t>
            </a:r>
            <a:endParaRPr kumimoji="0" lang="en-US" altLang="zh-CN" b="0">
              <a:solidFill>
                <a:schemeClr val="bg2"/>
              </a:solidFill>
              <a:ea typeface="宋体" pitchFamily="2" charset="-122"/>
            </a:endParaRPr>
          </a:p>
        </p:txBody>
      </p:sp>
      <p:sp>
        <p:nvSpPr>
          <p:cNvPr id="6151" name="Rectangle 10"/>
          <p:cNvSpPr>
            <a:spLocks noChangeArrowheads="1"/>
          </p:cNvSpPr>
          <p:nvPr/>
        </p:nvSpPr>
        <p:spPr bwMode="auto">
          <a:xfrm>
            <a:off x="5562600" y="3886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b="0">
                <a:solidFill>
                  <a:schemeClr val="bg2"/>
                </a:solidFill>
                <a:ea typeface="宋体" pitchFamily="2" charset="-122"/>
              </a:rPr>
              <a:t>子问题</a:t>
            </a:r>
            <a:r>
              <a:rPr kumimoji="0" lang="en-US" altLang="zh-CN" b="0">
                <a:solidFill>
                  <a:schemeClr val="bg2"/>
                </a:solidFill>
                <a:ea typeface="宋体" pitchFamily="2" charset="-122"/>
              </a:rPr>
              <a:t>2</a:t>
            </a:r>
            <a:r>
              <a:rPr kumimoji="0" lang="zh-CN" altLang="en-US" b="0">
                <a:solidFill>
                  <a:schemeClr val="bg2"/>
                </a:solidFill>
                <a:ea typeface="宋体" pitchFamily="2" charset="-122"/>
              </a:rPr>
              <a:t>的解</a:t>
            </a:r>
            <a:endParaRPr kumimoji="0" lang="en-US" altLang="zh-CN" b="0">
              <a:solidFill>
                <a:schemeClr val="bg2"/>
              </a:solidFill>
              <a:ea typeface="宋体" pitchFamily="2" charset="-122"/>
            </a:endParaRPr>
          </a:p>
        </p:txBody>
      </p:sp>
      <p:sp>
        <p:nvSpPr>
          <p:cNvPr id="6152" name="Line 11"/>
          <p:cNvSpPr>
            <a:spLocks noChangeShapeType="1"/>
          </p:cNvSpPr>
          <p:nvPr/>
        </p:nvSpPr>
        <p:spPr bwMode="auto">
          <a:xfrm flipH="1">
            <a:off x="2667000" y="2286000"/>
            <a:ext cx="14478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Line 12"/>
          <p:cNvSpPr>
            <a:spLocks noChangeShapeType="1"/>
          </p:cNvSpPr>
          <p:nvPr/>
        </p:nvSpPr>
        <p:spPr bwMode="auto">
          <a:xfrm>
            <a:off x="4953000" y="2286000"/>
            <a:ext cx="15240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 name="Oval 4"/>
          <p:cNvSpPr>
            <a:spLocks noChangeArrowheads="1"/>
          </p:cNvSpPr>
          <p:nvPr/>
        </p:nvSpPr>
        <p:spPr bwMode="auto">
          <a:xfrm>
            <a:off x="3429000" y="15240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zh-CN" altLang="en-US" dirty="0">
                <a:solidFill>
                  <a:schemeClr val="bg2"/>
                </a:solidFill>
                <a:ea typeface="宋体" pitchFamily="2" charset="-122"/>
              </a:rPr>
              <a:t>规模为</a:t>
            </a:r>
            <a:r>
              <a:rPr kumimoji="0" lang="en-US" altLang="zh-CN" i="1" dirty="0">
                <a:solidFill>
                  <a:schemeClr val="bg2"/>
                </a:solidFill>
                <a:ea typeface="宋体" pitchFamily="2" charset="-122"/>
              </a:rPr>
              <a:t>n</a:t>
            </a:r>
            <a:r>
              <a:rPr kumimoji="0" lang="zh-CN" altLang="en-US" dirty="0">
                <a:solidFill>
                  <a:schemeClr val="bg2"/>
                </a:solidFill>
                <a:ea typeface="宋体" pitchFamily="2" charset="-122"/>
              </a:rPr>
              <a:t>的问题</a:t>
            </a:r>
            <a:endParaRPr kumimoji="0" lang="en-US" altLang="zh-CN" dirty="0">
              <a:solidFill>
                <a:schemeClr val="bg2"/>
              </a:solidFill>
              <a:ea typeface="宋体" pitchFamily="2" charset="-122"/>
            </a:endParaRPr>
          </a:p>
        </p:txBody>
      </p:sp>
      <p:sp>
        <p:nvSpPr>
          <p:cNvPr id="6155" name="Line 13"/>
          <p:cNvSpPr>
            <a:spLocks noChangeShapeType="1"/>
          </p:cNvSpPr>
          <p:nvPr/>
        </p:nvSpPr>
        <p:spPr bwMode="auto">
          <a:xfrm>
            <a:off x="22860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6" name="Line 14"/>
          <p:cNvSpPr>
            <a:spLocks noChangeShapeType="1"/>
          </p:cNvSpPr>
          <p:nvPr/>
        </p:nvSpPr>
        <p:spPr bwMode="auto">
          <a:xfrm>
            <a:off x="6705600" y="3429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7" name="Line 15"/>
          <p:cNvSpPr>
            <a:spLocks noChangeShapeType="1"/>
          </p:cNvSpPr>
          <p:nvPr/>
        </p:nvSpPr>
        <p:spPr bwMode="auto">
          <a:xfrm>
            <a:off x="22860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16"/>
          <p:cNvSpPr>
            <a:spLocks noChangeShapeType="1"/>
          </p:cNvSpPr>
          <p:nvPr/>
        </p:nvSpPr>
        <p:spPr bwMode="auto">
          <a:xfrm>
            <a:off x="6705600" y="4572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17"/>
          <p:cNvSpPr>
            <a:spLocks noChangeShapeType="1"/>
          </p:cNvSpPr>
          <p:nvPr/>
        </p:nvSpPr>
        <p:spPr bwMode="auto">
          <a:xfrm>
            <a:off x="2286000" y="5105400"/>
            <a:ext cx="44196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0" name="Line 18"/>
          <p:cNvSpPr>
            <a:spLocks noChangeShapeType="1"/>
          </p:cNvSpPr>
          <p:nvPr/>
        </p:nvSpPr>
        <p:spPr bwMode="auto">
          <a:xfrm>
            <a:off x="4572000" y="5105400"/>
            <a:ext cx="0" cy="533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20" name="Text Box 20"/>
          <p:cNvSpPr txBox="1">
            <a:spLocks noChangeArrowheads="1"/>
          </p:cNvSpPr>
          <p:nvPr/>
        </p:nvSpPr>
        <p:spPr bwMode="auto">
          <a:xfrm>
            <a:off x="6324600" y="5426075"/>
            <a:ext cx="274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200" dirty="0">
                <a:solidFill>
                  <a:schemeClr val="tx1"/>
                </a:solidFill>
                <a:ea typeface="宋体" pitchFamily="2" charset="-122"/>
              </a:rPr>
              <a:t>递归算法！</a:t>
            </a:r>
            <a:endParaRPr kumimoji="0" lang="en-US" altLang="zh-CN" sz="3200" dirty="0">
              <a:solidFill>
                <a:schemeClr val="tx1"/>
              </a:solidFill>
              <a:ea typeface="宋体" pitchFamily="2" charset="-122"/>
            </a:endParaRPr>
          </a:p>
        </p:txBody>
      </p:sp>
    </p:spTree>
    <p:extLst>
      <p:ext uri="{BB962C8B-B14F-4D97-AF65-F5344CB8AC3E}">
        <p14:creationId xmlns:p14="http://schemas.microsoft.com/office/powerpoint/2010/main" val="4018507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72400" cy="1143000"/>
          </a:xfrm>
        </p:spPr>
        <p:txBody>
          <a:bodyPr/>
          <a:lstStyle/>
          <a:p>
            <a:r>
              <a:rPr lang="zh-CN" altLang="en-US" dirty="0">
                <a:ea typeface="宋体" pitchFamily="2" charset="-122"/>
              </a:rPr>
              <a:t>二维最近对问题</a:t>
            </a:r>
            <a:endParaRPr lang="zh-CN" altLang="en-US" dirty="0"/>
          </a:p>
        </p:txBody>
      </p:sp>
      <p:sp>
        <p:nvSpPr>
          <p:cNvPr id="5" name="Text Box 49"/>
          <p:cNvSpPr txBox="1">
            <a:spLocks noGrp="1" noChangeArrowheads="1"/>
          </p:cNvSpPr>
          <p:nvPr>
            <p:ph idx="1"/>
          </p:nvPr>
        </p:nvSpPr>
        <p:spPr bwMode="auto">
          <a:xfrm>
            <a:off x="609600" y="1676400"/>
            <a:ext cx="7772400"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buClrTx/>
              <a:buSzTx/>
              <a:buFontTx/>
              <a:buNone/>
            </a:pPr>
            <a:r>
              <a:rPr kumimoji="0" lang="zh-CN" altLang="en-US" dirty="0">
                <a:solidFill>
                  <a:schemeClr val="tx1"/>
                </a:solidFill>
                <a:latin typeface="Arial" pitchFamily="34" charset="0"/>
                <a:ea typeface="宋体" pitchFamily="2" charset="-122"/>
              </a:rPr>
              <a:t>计算时间：</a:t>
            </a:r>
          </a:p>
          <a:p>
            <a:pPr eaLnBrk="1" hangingPunct="1">
              <a:buClrTx/>
              <a:buSzTx/>
              <a:buFontTx/>
              <a:buNone/>
            </a:pPr>
            <a:r>
              <a:rPr kumimoji="0" lang="zh-CN" altLang="en-US" dirty="0">
                <a:solidFill>
                  <a:schemeClr val="tx1"/>
                </a:solidFill>
                <a:latin typeface="Arial" pitchFamily="34" charset="0"/>
                <a:ea typeface="宋体" pitchFamily="2" charset="-122"/>
              </a:rPr>
              <a:t>合并最小问题所花的时间为</a:t>
            </a:r>
            <a:r>
              <a:rPr kumimoji="0" lang="en-US" altLang="zh-CN" dirty="0">
                <a:solidFill>
                  <a:schemeClr val="tx1"/>
                </a:solidFill>
                <a:latin typeface="Arial" pitchFamily="34" charset="0"/>
                <a:ea typeface="宋体" pitchFamily="2" charset="-122"/>
              </a:rPr>
              <a:t>M(n)=O(n)</a:t>
            </a:r>
          </a:p>
          <a:p>
            <a:pPr eaLnBrk="1" hangingPunct="1">
              <a:buClrTx/>
              <a:buSzTx/>
              <a:buFontTx/>
              <a:buNone/>
            </a:pPr>
            <a:r>
              <a:rPr kumimoji="0" lang="zh-CN" altLang="en-US" dirty="0">
                <a:solidFill>
                  <a:schemeClr val="tx1"/>
                </a:solidFill>
                <a:latin typeface="Arial" pitchFamily="34" charset="0"/>
                <a:ea typeface="宋体" pitchFamily="2" charset="-122"/>
              </a:rPr>
              <a:t>该算法</a:t>
            </a:r>
            <a:r>
              <a:rPr kumimoji="0" lang="zh-CN" altLang="en-US" dirty="0" smtClean="0">
                <a:solidFill>
                  <a:schemeClr val="tx1"/>
                </a:solidFill>
                <a:latin typeface="Arial" pitchFamily="34" charset="0"/>
                <a:ea typeface="宋体" pitchFamily="2" charset="-122"/>
              </a:rPr>
              <a:t>的最差递归</a:t>
            </a:r>
            <a:r>
              <a:rPr kumimoji="0" lang="zh-CN" altLang="en-US" dirty="0">
                <a:solidFill>
                  <a:schemeClr val="tx1"/>
                </a:solidFill>
                <a:latin typeface="Arial" pitchFamily="34" charset="0"/>
                <a:ea typeface="宋体" pitchFamily="2" charset="-122"/>
              </a:rPr>
              <a:t>时间为：</a:t>
            </a:r>
          </a:p>
          <a:p>
            <a:pPr eaLnBrk="1" hangingPunct="1">
              <a:buClrTx/>
              <a:buSzTx/>
              <a:buFontTx/>
              <a:buNone/>
            </a:pPr>
            <a:r>
              <a:rPr kumimoji="0" lang="en-US" altLang="zh-CN" dirty="0">
                <a:solidFill>
                  <a:schemeClr val="tx1"/>
                </a:solidFill>
                <a:latin typeface="Arial" pitchFamily="34" charset="0"/>
                <a:ea typeface="宋体" pitchFamily="2" charset="-122"/>
              </a:rPr>
              <a:t>T(n)=2T(n/2</a:t>
            </a:r>
            <a:r>
              <a:rPr kumimoji="0" lang="en-US" altLang="zh-CN" dirty="0" smtClean="0">
                <a:solidFill>
                  <a:schemeClr val="tx1"/>
                </a:solidFill>
                <a:latin typeface="Arial" pitchFamily="34" charset="0"/>
                <a:ea typeface="宋体" pitchFamily="2" charset="-122"/>
              </a:rPr>
              <a:t>)+n=O(</a:t>
            </a:r>
            <a:r>
              <a:rPr kumimoji="0" lang="en-US" altLang="zh-CN" dirty="0" err="1" smtClean="0">
                <a:solidFill>
                  <a:schemeClr val="tx1"/>
                </a:solidFill>
                <a:latin typeface="Arial" pitchFamily="34" charset="0"/>
                <a:ea typeface="宋体" pitchFamily="2" charset="-122"/>
              </a:rPr>
              <a:t>nlogn</a:t>
            </a:r>
            <a:r>
              <a:rPr kumimoji="0" lang="en-US" altLang="zh-CN" dirty="0">
                <a:solidFill>
                  <a:schemeClr val="tx1"/>
                </a:solidFill>
                <a:latin typeface="Arial" pitchFamily="34" charset="0"/>
                <a:ea typeface="宋体" pitchFamily="2" charset="-122"/>
              </a:rPr>
              <a:t>)</a:t>
            </a:r>
          </a:p>
        </p:txBody>
      </p:sp>
    </p:spTree>
    <p:extLst>
      <p:ext uri="{BB962C8B-B14F-4D97-AF65-F5344CB8AC3E}">
        <p14:creationId xmlns:p14="http://schemas.microsoft.com/office/powerpoint/2010/main" val="17745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最大子数组问题</a:t>
            </a:r>
            <a:endParaRPr lang="en-US" sz="3600" b="1" dirty="0">
              <a:solidFill>
                <a:srgbClr val="0000CC"/>
              </a:solidFill>
            </a:endParaRPr>
          </a:p>
        </p:txBody>
      </p:sp>
      <p:sp>
        <p:nvSpPr>
          <p:cNvPr id="28675" name="Rectangle 3"/>
          <p:cNvSpPr>
            <a:spLocks noGrp="1" noChangeArrowheads="1"/>
          </p:cNvSpPr>
          <p:nvPr>
            <p:ph type="body" idx="1"/>
          </p:nvPr>
        </p:nvSpPr>
        <p:spPr>
          <a:xfrm>
            <a:off x="457200" y="1752600"/>
            <a:ext cx="8382000" cy="3962400"/>
          </a:xfrm>
        </p:spPr>
        <p:txBody>
          <a:bodyPr/>
          <a:lstStyle/>
          <a:p>
            <a:pPr>
              <a:spcBef>
                <a:spcPts val="0"/>
              </a:spcBef>
              <a:buNone/>
            </a:pPr>
            <a:r>
              <a:rPr lang="zh-CN" altLang="en-US" sz="3200" b="1" dirty="0" smtClean="0"/>
              <a:t>问题</a:t>
            </a:r>
            <a:r>
              <a:rPr lang="en-US" sz="3200" b="1" dirty="0" smtClean="0"/>
              <a:t>:</a:t>
            </a:r>
          </a:p>
          <a:p>
            <a:pPr>
              <a:spcBef>
                <a:spcPts val="0"/>
              </a:spcBef>
            </a:pPr>
            <a:r>
              <a:rPr lang="zh-CN" altLang="en-US" sz="3200" b="1" i="1" dirty="0" smtClean="0">
                <a:solidFill>
                  <a:srgbClr val="C00000"/>
                </a:solidFill>
              </a:rPr>
              <a:t>输入</a:t>
            </a:r>
            <a:r>
              <a:rPr lang="en-US" sz="3200" b="1" dirty="0" smtClean="0"/>
              <a:t>: </a:t>
            </a:r>
            <a:r>
              <a:rPr lang="zh-CN" altLang="en-US" sz="3200" b="1" dirty="0" smtClean="0"/>
              <a:t>数值数组 </a:t>
            </a:r>
            <a:r>
              <a:rPr lang="en-US" sz="3200" b="1" i="1" dirty="0" smtClean="0"/>
              <a:t>A</a:t>
            </a:r>
            <a:r>
              <a:rPr lang="en-US" sz="3200" b="1" dirty="0" smtClean="0"/>
              <a:t>[1 .. </a:t>
            </a:r>
            <a:r>
              <a:rPr lang="en-US" sz="3200" b="1" i="1" dirty="0" smtClean="0"/>
              <a:t>n</a:t>
            </a:r>
            <a:r>
              <a:rPr lang="en-US" sz="3200" b="1" dirty="0" smtClean="0"/>
              <a:t>]</a:t>
            </a:r>
          </a:p>
          <a:p>
            <a:pPr lvl="1">
              <a:spcBef>
                <a:spcPts val="0"/>
              </a:spcBef>
            </a:pPr>
            <a:r>
              <a:rPr lang="zh-CN" altLang="en-US" sz="3200" b="1" dirty="0" smtClean="0"/>
              <a:t>假设数组中存在负数</a:t>
            </a:r>
            <a:endParaRPr lang="en-US" altLang="zh-CN" sz="3200" b="1" dirty="0" smtClean="0"/>
          </a:p>
          <a:p>
            <a:pPr lvl="1">
              <a:spcBef>
                <a:spcPts val="0"/>
              </a:spcBef>
            </a:pPr>
            <a:r>
              <a:rPr lang="zh-CN" altLang="en-US" sz="3200" b="1" dirty="0" smtClean="0"/>
              <a:t>如果数组中全是非负数，该问题很简单。</a:t>
            </a:r>
            <a:endParaRPr lang="en-US" altLang="zh-CN" sz="3200" b="1" dirty="0" smtClean="0"/>
          </a:p>
          <a:p>
            <a:pPr lvl="1">
              <a:spcBef>
                <a:spcPts val="0"/>
              </a:spcBef>
            </a:pPr>
            <a:endParaRPr lang="en-US" altLang="zh-CN" sz="3200" b="1" dirty="0" smtClean="0"/>
          </a:p>
          <a:p>
            <a:pPr>
              <a:spcBef>
                <a:spcPts val="0"/>
              </a:spcBef>
            </a:pPr>
            <a:r>
              <a:rPr lang="zh-CN" altLang="en-US" sz="3200" b="1" i="1" dirty="0" smtClean="0">
                <a:solidFill>
                  <a:srgbClr val="C00000"/>
                </a:solidFill>
              </a:rPr>
              <a:t>输出</a:t>
            </a:r>
            <a:r>
              <a:rPr lang="en-US" sz="3200" b="1" dirty="0" smtClean="0"/>
              <a:t>: </a:t>
            </a:r>
            <a:r>
              <a:rPr lang="zh-CN" altLang="en-US" sz="3200" b="1" dirty="0" smtClean="0"/>
              <a:t>数组下标</a:t>
            </a:r>
            <a:r>
              <a:rPr lang="en-US" sz="3200" b="1" dirty="0" smtClean="0"/>
              <a:t> </a:t>
            </a:r>
            <a:r>
              <a:rPr lang="en-US" sz="3200" b="1" i="1" dirty="0" err="1" smtClean="0"/>
              <a:t>i</a:t>
            </a:r>
            <a:r>
              <a:rPr lang="en-US" sz="3200" b="1" dirty="0" smtClean="0"/>
              <a:t> </a:t>
            </a:r>
            <a:r>
              <a:rPr lang="zh-CN" altLang="en-US" sz="3200" b="1" dirty="0" smtClean="0"/>
              <a:t>和</a:t>
            </a:r>
            <a:r>
              <a:rPr lang="en-US" sz="3200" b="1" dirty="0" smtClean="0"/>
              <a:t> </a:t>
            </a:r>
            <a:r>
              <a:rPr lang="en-US" sz="3200" b="1" i="1" dirty="0" smtClean="0"/>
              <a:t>j</a:t>
            </a:r>
            <a:r>
              <a:rPr lang="en-US" sz="3200" b="1" dirty="0" smtClean="0"/>
              <a:t> </a:t>
            </a:r>
            <a:r>
              <a:rPr lang="zh-CN" altLang="en-US" sz="3200" b="1" dirty="0" smtClean="0"/>
              <a:t>使得子数组</a:t>
            </a:r>
            <a:r>
              <a:rPr lang="en-US" sz="3200" b="1" dirty="0" smtClean="0"/>
              <a:t> </a:t>
            </a:r>
            <a:r>
              <a:rPr lang="en-US" sz="3200" b="1" i="1" dirty="0" smtClean="0"/>
              <a:t>A</a:t>
            </a:r>
            <a:r>
              <a:rPr lang="en-US" sz="3200" b="1" dirty="0" smtClean="0"/>
              <a:t>[</a:t>
            </a:r>
            <a:r>
              <a:rPr lang="en-US" sz="3200" b="1" i="1" dirty="0" err="1" smtClean="0"/>
              <a:t>i</a:t>
            </a:r>
            <a:r>
              <a:rPr lang="en-US" sz="3200" b="1" dirty="0" smtClean="0"/>
              <a:t> .. </a:t>
            </a:r>
            <a:r>
              <a:rPr lang="en-US" sz="3200" b="1" i="1" dirty="0" smtClean="0"/>
              <a:t>j</a:t>
            </a:r>
            <a:r>
              <a:rPr lang="en-US" sz="3200" b="1" dirty="0" smtClean="0"/>
              <a:t>]</a:t>
            </a:r>
            <a:r>
              <a:rPr lang="zh-CN" altLang="en-US" sz="3200" b="1" dirty="0" smtClean="0"/>
              <a:t>为</a:t>
            </a:r>
            <a:r>
              <a:rPr lang="en-US" altLang="zh-CN" sz="3200" b="1" dirty="0"/>
              <a:t>A[1 .. </a:t>
            </a:r>
            <a:r>
              <a:rPr lang="en-US" altLang="zh-CN" sz="3200" b="1" dirty="0" smtClean="0"/>
              <a:t>n]</a:t>
            </a:r>
            <a:r>
              <a:rPr lang="zh-CN" altLang="en-US" sz="3200" b="1" dirty="0" smtClean="0"/>
              <a:t>的和最大的非空连续子数组。</a:t>
            </a:r>
            <a:endParaRPr lang="en-US" altLang="zh-CN" sz="3200" b="1" dirty="0"/>
          </a:p>
          <a:p>
            <a:pPr>
              <a:spcBef>
                <a:spcPts val="0"/>
              </a:spcBef>
            </a:pPr>
            <a:endParaRPr lang="en-US" sz="2400" b="1" dirty="0" smtClean="0"/>
          </a:p>
        </p:txBody>
      </p:sp>
    </p:spTree>
    <p:extLst>
      <p:ext uri="{BB962C8B-B14F-4D97-AF65-F5344CB8AC3E}">
        <p14:creationId xmlns:p14="http://schemas.microsoft.com/office/powerpoint/2010/main" val="1388995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457200" y="1447800"/>
            <a:ext cx="8305800" cy="4876800"/>
          </a:xfrm>
        </p:spPr>
        <p:txBody>
          <a:bodyPr/>
          <a:lstStyle/>
          <a:p>
            <a:r>
              <a:rPr lang="zh-CN" altLang="en-US" sz="3200" b="1" dirty="0" smtClean="0"/>
              <a:t>考虑下面的情景</a:t>
            </a:r>
            <a:r>
              <a:rPr lang="en-US" sz="3200" b="1" dirty="0" smtClean="0"/>
              <a:t>:</a:t>
            </a:r>
          </a:p>
          <a:p>
            <a:pPr marL="640080" lvl="1"/>
            <a:r>
              <a:rPr lang="zh-CN" altLang="en-US" sz="3200" b="1" dirty="0" smtClean="0"/>
              <a:t>一支股票连续</a:t>
            </a:r>
            <a:r>
              <a:rPr lang="en-US" altLang="zh-CN" sz="3200" b="1" dirty="0" smtClean="0"/>
              <a:t>n</a:t>
            </a:r>
            <a:r>
              <a:rPr lang="zh-CN" altLang="en-US" sz="3200" b="1" dirty="0" smtClean="0"/>
              <a:t>天的交易价格。</a:t>
            </a:r>
            <a:endParaRPr lang="en-US" altLang="zh-CN" sz="3200" b="1" dirty="0" smtClean="0"/>
          </a:p>
          <a:p>
            <a:pPr marL="640080" lvl="1"/>
            <a:r>
              <a:rPr lang="zh-CN" altLang="en-US" sz="3200" b="1" dirty="0" smtClean="0"/>
              <a:t>什么时间该买入</a:t>
            </a:r>
            <a:r>
              <a:rPr lang="en-US" sz="3200" b="1" dirty="0" smtClean="0"/>
              <a:t>? </a:t>
            </a:r>
            <a:r>
              <a:rPr lang="zh-CN" altLang="en-US" sz="3200" b="1" dirty="0" smtClean="0"/>
              <a:t>什么时间该卖出</a:t>
            </a:r>
            <a:r>
              <a:rPr lang="en-US" sz="3200" b="1" dirty="0" smtClean="0"/>
              <a:t>?</a:t>
            </a:r>
          </a:p>
          <a:p>
            <a:r>
              <a:rPr lang="zh-CN" altLang="en-US" sz="3200" b="1" dirty="0" smtClean="0"/>
              <a:t>如何将这个问题转换成最大子数组问题</a:t>
            </a:r>
            <a:r>
              <a:rPr lang="en-US" sz="3200" b="1" dirty="0" smtClean="0"/>
              <a:t>? </a:t>
            </a:r>
          </a:p>
          <a:p>
            <a:endParaRPr lang="en-US" sz="3200" b="1" dirty="0" smtClean="0"/>
          </a:p>
          <a:p>
            <a:pPr marL="0" indent="0">
              <a:buNone/>
            </a:pPr>
            <a:r>
              <a:rPr lang="zh-CN" altLang="en-US" sz="3200" b="1" dirty="0" smtClean="0"/>
              <a:t>定义</a:t>
            </a:r>
            <a:r>
              <a:rPr lang="en-US" sz="3200" b="1" dirty="0" smtClean="0"/>
              <a:t>: </a:t>
            </a:r>
            <a:r>
              <a:rPr lang="en-US" sz="3200" b="1" i="1" dirty="0" smtClean="0"/>
              <a:t>A</a:t>
            </a:r>
            <a:r>
              <a:rPr lang="en-US" sz="3200" b="1" dirty="0" smtClean="0"/>
              <a:t>[</a:t>
            </a:r>
            <a:r>
              <a:rPr lang="en-US" sz="3200" b="1" i="1" dirty="0" err="1" smtClean="0"/>
              <a:t>i</a:t>
            </a:r>
            <a:r>
              <a:rPr lang="en-US" sz="3200" b="1" dirty="0" smtClean="0"/>
              <a:t>] = (</a:t>
            </a:r>
            <a:r>
              <a:rPr lang="zh-CN" altLang="en-US" sz="3200" b="1" dirty="0" smtClean="0"/>
              <a:t>第</a:t>
            </a:r>
            <a:r>
              <a:rPr lang="en-US" sz="3200" b="1" i="1" dirty="0" err="1" smtClean="0"/>
              <a:t>i</a:t>
            </a:r>
            <a:r>
              <a:rPr lang="zh-CN" altLang="en-US" sz="3200" b="1" i="1" dirty="0" smtClean="0"/>
              <a:t>天的价格</a:t>
            </a:r>
            <a:r>
              <a:rPr lang="en-US" sz="3200" b="1" dirty="0" smtClean="0"/>
              <a:t> ) – (</a:t>
            </a:r>
            <a:r>
              <a:rPr lang="zh-CN" altLang="en-US" sz="3200" b="1" dirty="0" smtClean="0"/>
              <a:t>第</a:t>
            </a:r>
            <a:r>
              <a:rPr lang="en-US" sz="3200" b="1" i="1" dirty="0" err="1" smtClean="0"/>
              <a:t>i</a:t>
            </a:r>
            <a:r>
              <a:rPr lang="en-US" sz="3200" b="1" dirty="0" smtClean="0"/>
              <a:t> – 1</a:t>
            </a:r>
            <a:r>
              <a:rPr lang="zh-CN" altLang="en-US" sz="3200" b="1" dirty="0" smtClean="0"/>
              <a:t>天的价格</a:t>
            </a:r>
            <a:r>
              <a:rPr lang="en-US" sz="3200" b="1" dirty="0" smtClean="0"/>
              <a:t>)</a:t>
            </a:r>
          </a:p>
          <a:p>
            <a:r>
              <a:rPr lang="zh-CN" altLang="en-US" sz="3200" b="1" dirty="0" smtClean="0"/>
              <a:t>如果最大子数组是</a:t>
            </a:r>
            <a:r>
              <a:rPr lang="en-US" sz="3200" b="1" i="1" dirty="0" smtClean="0"/>
              <a:t>A</a:t>
            </a:r>
            <a:r>
              <a:rPr lang="en-US" sz="3200" b="1" dirty="0" smtClean="0"/>
              <a:t>[</a:t>
            </a:r>
            <a:r>
              <a:rPr lang="en-US" sz="3200" b="1" i="1" dirty="0" err="1" smtClean="0"/>
              <a:t>i</a:t>
            </a:r>
            <a:r>
              <a:rPr lang="en-US" sz="3200" b="1" dirty="0" smtClean="0"/>
              <a:t> .. </a:t>
            </a:r>
            <a:r>
              <a:rPr lang="en-US" sz="3200" b="1" i="1" dirty="0" smtClean="0"/>
              <a:t>j</a:t>
            </a:r>
            <a:r>
              <a:rPr lang="en-US" sz="3200" b="1" dirty="0" smtClean="0"/>
              <a:t>]	 </a:t>
            </a:r>
          </a:p>
          <a:p>
            <a:pPr lvl="1"/>
            <a:r>
              <a:rPr lang="zh-CN" altLang="en-US" sz="3200" b="1" dirty="0" smtClean="0"/>
              <a:t>第 </a:t>
            </a:r>
            <a:r>
              <a:rPr lang="en-US" sz="3200" b="1" dirty="0" err="1" smtClean="0"/>
              <a:t>i</a:t>
            </a:r>
            <a:r>
              <a:rPr lang="en-US" sz="3200" b="1" dirty="0" smtClean="0"/>
              <a:t> </a:t>
            </a:r>
            <a:r>
              <a:rPr lang="zh-CN" altLang="en-US" sz="3200" b="1" dirty="0" smtClean="0"/>
              <a:t>天买入。</a:t>
            </a:r>
            <a:endParaRPr lang="en-US" altLang="zh-CN" sz="3200" b="1" dirty="0" smtClean="0"/>
          </a:p>
          <a:p>
            <a:pPr lvl="1"/>
            <a:r>
              <a:rPr lang="zh-CN" altLang="en-US" sz="3200" b="1" dirty="0" smtClean="0"/>
              <a:t>第 </a:t>
            </a:r>
            <a:r>
              <a:rPr lang="en-US" sz="3200" b="1" dirty="0" smtClean="0"/>
              <a:t>j </a:t>
            </a:r>
            <a:r>
              <a:rPr lang="zh-CN" altLang="en-US" sz="3200" b="1" dirty="0" smtClean="0"/>
              <a:t>天后卖出。</a:t>
            </a:r>
            <a:endParaRPr lang="en-US" sz="3200" b="1" dirty="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524000"/>
            <a:ext cx="8382000" cy="5029200"/>
          </a:xfrm>
        </p:spPr>
        <p:txBody>
          <a:bodyPr/>
          <a:lstStyle/>
          <a:p>
            <a:r>
              <a:rPr lang="zh-CN" altLang="en-US" sz="2400" b="1" dirty="0"/>
              <a:t>一支股票连续</a:t>
            </a:r>
            <a:r>
              <a:rPr lang="en-US" altLang="zh-CN" sz="2400" b="1" dirty="0"/>
              <a:t>n</a:t>
            </a:r>
            <a:r>
              <a:rPr lang="zh-CN" altLang="en-US" sz="2400" b="1" dirty="0"/>
              <a:t>天的交易价格</a:t>
            </a:r>
            <a:r>
              <a:rPr lang="en-US" sz="2200" b="1" dirty="0" smtClean="0"/>
              <a:t>:</a:t>
            </a:r>
          </a:p>
          <a:p>
            <a:pPr marL="640080" lvl="1"/>
            <a:endParaRPr lang="en-US" sz="2200" b="1" dirty="0" smtClean="0"/>
          </a:p>
          <a:p>
            <a:pPr marL="640080" lvl="1"/>
            <a:endParaRPr lang="en-US" sz="2200" b="1" dirty="0" smtClean="0"/>
          </a:p>
          <a:p>
            <a:pPr marL="640080" lvl="1"/>
            <a:endParaRPr lang="en-US" sz="2200" b="1" dirty="0" smtClean="0"/>
          </a:p>
          <a:p>
            <a:pPr>
              <a:spcBef>
                <a:spcPts val="0"/>
              </a:spcBef>
              <a:buNone/>
            </a:pPr>
            <a:endParaRPr lang="en-US" sz="2400" b="1" dirty="0" smtClean="0"/>
          </a:p>
          <a:p>
            <a:endParaRPr lang="en-US" sz="2400" b="1" dirty="0" smtClean="0"/>
          </a:p>
          <a:p>
            <a:r>
              <a:rPr lang="zh-CN" altLang="en-US" sz="2400" b="1" dirty="0" smtClean="0"/>
              <a:t>最大子数组是 </a:t>
            </a:r>
            <a:r>
              <a:rPr lang="en-US" sz="2400" b="1" i="1" dirty="0" smtClean="0"/>
              <a:t>A</a:t>
            </a:r>
            <a:r>
              <a:rPr lang="en-US" sz="2400" b="1" dirty="0" smtClean="0"/>
              <a:t>[3 .. 3].</a:t>
            </a:r>
          </a:p>
        </p:txBody>
      </p:sp>
      <p:pic>
        <p:nvPicPr>
          <p:cNvPr id="328706" name="Picture 2"/>
          <p:cNvPicPr>
            <a:picLocks noChangeAspect="1" noChangeArrowheads="1"/>
          </p:cNvPicPr>
          <p:nvPr/>
        </p:nvPicPr>
        <p:blipFill>
          <a:blip r:embed="rId3" cstate="print"/>
          <a:srcRect l="29861" t="32407" r="44444" b="48148"/>
          <a:stretch>
            <a:fillRect/>
          </a:stretch>
        </p:blipFill>
        <p:spPr bwMode="auto">
          <a:xfrm>
            <a:off x="682171" y="1981200"/>
            <a:ext cx="3490686" cy="198120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75085360"/>
              </p:ext>
            </p:extLst>
          </p:nvPr>
        </p:nvGraphicFramePr>
        <p:xfrm>
          <a:off x="4648200" y="2209800"/>
          <a:ext cx="3505200" cy="1188720"/>
        </p:xfrm>
        <a:graphic>
          <a:graphicData uri="http://schemas.openxmlformats.org/drawingml/2006/table">
            <a:tbl>
              <a:tblPr firstRow="1" bandRow="1">
                <a:tableStyleId>{5940675A-B579-460E-94D1-54222C63F5DA}</a:tableStyleId>
              </a:tblPr>
              <a:tblGrid>
                <a:gridCol w="1066800"/>
                <a:gridCol w="533400"/>
                <a:gridCol w="533400"/>
                <a:gridCol w="457200"/>
                <a:gridCol w="457200"/>
                <a:gridCol w="457200"/>
              </a:tblGrid>
              <a:tr h="370840">
                <a:tc>
                  <a:txBody>
                    <a:bodyPr/>
                    <a:lstStyle/>
                    <a:p>
                      <a:r>
                        <a:rPr lang="en-US" sz="2000" b="1" dirty="0" smtClean="0"/>
                        <a:t>Day</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2</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r>
              <a:tr h="370840">
                <a:tc>
                  <a:txBody>
                    <a:bodyPr/>
                    <a:lstStyle/>
                    <a:p>
                      <a:r>
                        <a:rPr lang="en-US" sz="2000" b="1" dirty="0" smtClean="0"/>
                        <a:t>Price</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11</a:t>
                      </a:r>
                      <a:endParaRPr lang="en-US" sz="2000" b="1" dirty="0"/>
                    </a:p>
                  </a:txBody>
                  <a:tcPr/>
                </a:tc>
                <a:tc>
                  <a:txBody>
                    <a:bodyPr/>
                    <a:lstStyle/>
                    <a:p>
                      <a:pPr algn="ctr"/>
                      <a:r>
                        <a:rPr lang="en-US" sz="2000" b="1" dirty="0" smtClean="0"/>
                        <a:t>7</a:t>
                      </a:r>
                      <a:endParaRPr lang="en-US" sz="2000" b="1" dirty="0"/>
                    </a:p>
                  </a:txBody>
                  <a:tcPr/>
                </a:tc>
                <a:tc>
                  <a:txBody>
                    <a:bodyPr/>
                    <a:lstStyle/>
                    <a:p>
                      <a:pPr algn="ctr"/>
                      <a:r>
                        <a:rPr lang="en-US" sz="2000" b="1" dirty="0" smtClean="0"/>
                        <a:t>10</a:t>
                      </a:r>
                      <a:endParaRPr lang="en-US" sz="2000" b="1" dirty="0"/>
                    </a:p>
                  </a:txBody>
                  <a:tcPr/>
                </a:tc>
                <a:tc>
                  <a:txBody>
                    <a:bodyPr/>
                    <a:lstStyle/>
                    <a:p>
                      <a:pPr algn="ctr"/>
                      <a:r>
                        <a:rPr lang="en-US" sz="2000" b="1" dirty="0" smtClean="0"/>
                        <a:t>6</a:t>
                      </a:r>
                      <a:endParaRPr lang="en-US" sz="2000" b="1" dirty="0"/>
                    </a:p>
                  </a:txBody>
                  <a:tcPr/>
                </a:tc>
              </a:tr>
              <a:tr h="370840">
                <a:tc>
                  <a:txBody>
                    <a:bodyPr/>
                    <a:lstStyle/>
                    <a:p>
                      <a:r>
                        <a:rPr lang="en-US" sz="2000" b="1" dirty="0" smtClean="0"/>
                        <a:t>Change</a:t>
                      </a:r>
                      <a:endParaRPr lang="en-US" sz="2000" b="1" dirty="0"/>
                    </a:p>
                  </a:txBody>
                  <a:tcPr/>
                </a:tc>
                <a:tc>
                  <a:txBody>
                    <a:bodyPr/>
                    <a:lstStyle/>
                    <a:p>
                      <a:pPr algn="ctr"/>
                      <a:endParaRPr lang="en-US" sz="2000" b="1"/>
                    </a:p>
                  </a:txBody>
                  <a:tcPr/>
                </a:tc>
                <a:tc>
                  <a:txBody>
                    <a:bodyPr/>
                    <a:lstStyle/>
                    <a:p>
                      <a:pPr algn="ctr"/>
                      <a:r>
                        <a:rPr lang="en-US" sz="2000" b="1" dirty="0" smtClean="0"/>
                        <a:t>1</a:t>
                      </a:r>
                      <a:endParaRPr lang="en-US" sz="2000" b="1" dirty="0"/>
                    </a:p>
                  </a:txBody>
                  <a:tcPr/>
                </a:tc>
                <a:tc>
                  <a:txBody>
                    <a:bodyPr/>
                    <a:lstStyle/>
                    <a:p>
                      <a:pPr algn="ctr"/>
                      <a:r>
                        <a:rPr lang="en-US" sz="2000" b="1" dirty="0" smtClean="0"/>
                        <a:t>-4</a:t>
                      </a: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-4</a:t>
                      </a:r>
                      <a:endParaRPr lang="en-US" sz="2000" b="1" dirty="0"/>
                    </a:p>
                  </a:txBody>
                  <a:tcPr/>
                </a:tc>
              </a:tr>
            </a:tbl>
          </a:graphicData>
        </a:graphic>
      </p:graphicFrame>
      <p:sp>
        <p:nvSpPr>
          <p:cNvPr id="6" name="TextBox 5"/>
          <p:cNvSpPr txBox="1"/>
          <p:nvPr/>
        </p:nvSpPr>
        <p:spPr>
          <a:xfrm>
            <a:off x="5410200" y="3505200"/>
            <a:ext cx="1931939" cy="430887"/>
          </a:xfrm>
          <a:prstGeom prst="rect">
            <a:avLst/>
          </a:prstGeom>
          <a:noFill/>
        </p:spPr>
        <p:txBody>
          <a:bodyPr wrap="none" rtlCol="0">
            <a:spAutoFit/>
          </a:bodyPr>
          <a:lstStyle/>
          <a:p>
            <a:r>
              <a:rPr lang="zh-CN" altLang="en-US" sz="2200" dirty="0" smtClean="0"/>
              <a:t>最后一行是</a:t>
            </a:r>
            <a:r>
              <a:rPr lang="en-US" sz="2200" dirty="0" smtClean="0"/>
              <a:t> </a:t>
            </a:r>
            <a:r>
              <a:rPr lang="en-US" sz="2200" i="1" dirty="0" smtClean="0"/>
              <a:t>A</a:t>
            </a:r>
            <a:r>
              <a:rPr lang="en-US" sz="2200" dirty="0" smtClean="0"/>
              <a:t>.</a:t>
            </a:r>
            <a:endParaRPr lang="en-US" sz="2200" dirty="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a:solidFill>
                  <a:srgbClr val="0000CC"/>
                </a:solidFill>
              </a:rPr>
              <a:t>最大子数组问题应用</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181600"/>
          </a:xfrm>
        </p:spPr>
        <p:txBody>
          <a:bodyPr/>
          <a:lstStyle/>
          <a:p>
            <a:r>
              <a:rPr lang="zh-CN" altLang="en-US" sz="2400" b="1" dirty="0"/>
              <a:t>一支股票连续</a:t>
            </a:r>
            <a:r>
              <a:rPr lang="en-US" altLang="zh-CN" sz="2400" b="1" dirty="0"/>
              <a:t>n</a:t>
            </a:r>
            <a:r>
              <a:rPr lang="zh-CN" altLang="en-US" sz="2400" b="1" dirty="0"/>
              <a:t>天的交易价格</a:t>
            </a:r>
            <a:r>
              <a:rPr lang="en-US" sz="2200" b="1" dirty="0" smtClean="0"/>
              <a:t>:</a:t>
            </a:r>
          </a:p>
          <a:p>
            <a:pPr marL="640080" lvl="1"/>
            <a:endParaRPr lang="en-US" sz="2200" b="1" dirty="0" smtClean="0"/>
          </a:p>
          <a:p>
            <a:pPr marL="640080" lvl="1"/>
            <a:endParaRPr lang="en-US" sz="2200" b="1" dirty="0" smtClean="0"/>
          </a:p>
          <a:p>
            <a:pPr marL="640080" lvl="1"/>
            <a:endParaRPr lang="en-US" sz="2200" b="1" dirty="0" smtClean="0"/>
          </a:p>
          <a:p>
            <a:pPr>
              <a:spcBef>
                <a:spcPts val="0"/>
              </a:spcBef>
              <a:buNone/>
            </a:pPr>
            <a:endParaRPr lang="en-US" sz="2400" b="1" dirty="0" smtClean="0"/>
          </a:p>
          <a:p>
            <a:pPr marL="0" indent="0">
              <a:buNone/>
            </a:pPr>
            <a:endParaRPr lang="en-US" sz="2400" b="1" dirty="0" smtClean="0"/>
          </a:p>
          <a:p>
            <a:pPr marL="0" indent="0">
              <a:buNone/>
            </a:pPr>
            <a:endParaRPr lang="en-US" sz="2400" b="1" dirty="0"/>
          </a:p>
          <a:p>
            <a:pPr marL="0" indent="0">
              <a:buNone/>
            </a:pPr>
            <a:endParaRPr lang="en-US" sz="2400" b="1" dirty="0" smtClean="0"/>
          </a:p>
          <a:p>
            <a:pPr marL="0" indent="0">
              <a:buNone/>
            </a:pPr>
            <a:endParaRPr lang="en-US" sz="2400" b="1" dirty="0" smtClean="0"/>
          </a:p>
          <a:p>
            <a:pPr marL="0" indent="0">
              <a:buNone/>
            </a:pPr>
            <a:endParaRPr lang="en-US" sz="2400" b="1" dirty="0" smtClean="0"/>
          </a:p>
          <a:p>
            <a:r>
              <a:rPr lang="zh-CN" altLang="en-US" sz="2400" b="1" dirty="0" smtClean="0"/>
              <a:t>最大子数组是 </a:t>
            </a:r>
            <a:r>
              <a:rPr lang="en-US" sz="2400" b="1" i="1" dirty="0" smtClean="0"/>
              <a:t>A</a:t>
            </a:r>
            <a:r>
              <a:rPr lang="en-US" sz="2400" b="1" dirty="0" smtClean="0"/>
              <a:t>[8 .. 11].</a:t>
            </a:r>
          </a:p>
        </p:txBody>
      </p:sp>
      <p:sp>
        <p:nvSpPr>
          <p:cNvPr id="6" name="TextBox 5"/>
          <p:cNvSpPr txBox="1"/>
          <p:nvPr/>
        </p:nvSpPr>
        <p:spPr>
          <a:xfrm>
            <a:off x="5410200" y="3352800"/>
            <a:ext cx="1839158" cy="430887"/>
          </a:xfrm>
          <a:prstGeom prst="rect">
            <a:avLst/>
          </a:prstGeom>
          <a:noFill/>
        </p:spPr>
        <p:txBody>
          <a:bodyPr wrap="none" rtlCol="0">
            <a:spAutoFit/>
          </a:bodyPr>
          <a:lstStyle/>
          <a:p>
            <a:r>
              <a:rPr lang="en-US" sz="2200" dirty="0" smtClean="0"/>
              <a:t>Last row is </a:t>
            </a:r>
            <a:r>
              <a:rPr lang="en-US" sz="2200" i="1" dirty="0" smtClean="0"/>
              <a:t>A</a:t>
            </a:r>
            <a:r>
              <a:rPr lang="en-US" sz="2200" dirty="0" smtClean="0"/>
              <a:t>.</a:t>
            </a:r>
            <a:endParaRPr lang="en-US" sz="2200" dirty="0"/>
          </a:p>
        </p:txBody>
      </p:sp>
      <p:pic>
        <p:nvPicPr>
          <p:cNvPr id="32873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446" y="1913340"/>
            <a:ext cx="8131154" cy="349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1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蛮力法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105400"/>
          </a:xfrm>
        </p:spPr>
        <p:txBody>
          <a:bodyPr/>
          <a:lstStyle/>
          <a:p>
            <a:pPr marL="0" indent="0">
              <a:buNone/>
            </a:pPr>
            <a:r>
              <a:rPr lang="zh-CN" altLang="en-US" sz="2400" b="1" dirty="0"/>
              <a:t>蛮力</a:t>
            </a:r>
            <a:r>
              <a:rPr lang="zh-CN" altLang="en-US" sz="2400" b="1" dirty="0" smtClean="0"/>
              <a:t>法</a:t>
            </a:r>
            <a:r>
              <a:rPr lang="en-US" sz="2400" b="1" dirty="0" smtClean="0"/>
              <a:t>: </a:t>
            </a:r>
          </a:p>
          <a:p>
            <a:r>
              <a:rPr lang="zh-CN" altLang="en-US" sz="2400" b="1" dirty="0" smtClean="0"/>
              <a:t>首先找出所有可能的子数组</a:t>
            </a:r>
            <a:endParaRPr lang="en-US" altLang="zh-CN" sz="2400" b="1" dirty="0" smtClean="0"/>
          </a:p>
          <a:p>
            <a:r>
              <a:rPr lang="zh-CN" altLang="en-US" sz="2200" b="1" dirty="0" smtClean="0"/>
              <a:t>子数组的个数</a:t>
            </a:r>
            <a:r>
              <a:rPr lang="en-US" sz="2200" b="1" dirty="0" smtClean="0"/>
              <a:t>?</a:t>
            </a:r>
            <a:endParaRPr lang="en-US" sz="2200" b="1" dirty="0"/>
          </a:p>
          <a:p>
            <a:pPr marL="0" indent="0">
              <a:buNone/>
            </a:pPr>
            <a:endParaRPr lang="en-US" sz="2400" b="1" dirty="0" smtClean="0"/>
          </a:p>
          <a:p>
            <a:r>
              <a:rPr lang="zh-CN" altLang="en-US" sz="2400" b="1" dirty="0" smtClean="0"/>
              <a:t>然后计算每个子数组的和</a:t>
            </a:r>
            <a:endParaRPr lang="en-US" sz="2400" b="1" dirty="0" smtClean="0"/>
          </a:p>
          <a:p>
            <a:pPr lvl="1"/>
            <a:r>
              <a:rPr lang="zh-CN" altLang="en-US" sz="2200" b="1" dirty="0" smtClean="0"/>
              <a:t>对于每一个子数组，需要做多少次加法</a:t>
            </a:r>
            <a:r>
              <a:rPr lang="en-US" sz="2200" b="1" dirty="0" smtClean="0"/>
              <a:t>?</a:t>
            </a:r>
          </a:p>
          <a:p>
            <a:pPr lvl="2"/>
            <a:r>
              <a:rPr lang="zh-CN" altLang="en-US" sz="2200" b="1" dirty="0" smtClean="0"/>
              <a:t>取决于子数组的大小</a:t>
            </a:r>
            <a:r>
              <a:rPr lang="en-US" sz="2200" b="1" dirty="0" smtClean="0"/>
              <a:t>: </a:t>
            </a:r>
            <a:r>
              <a:rPr lang="zh-CN" altLang="en-US" sz="2200" b="1" dirty="0" smtClean="0"/>
              <a:t>从</a:t>
            </a:r>
            <a:r>
              <a:rPr lang="en-US" sz="2200" b="1" dirty="0" smtClean="0"/>
              <a:t>0 </a:t>
            </a:r>
            <a:r>
              <a:rPr lang="zh-CN" altLang="en-US" sz="2200" b="1" dirty="0" smtClean="0"/>
              <a:t>到 </a:t>
            </a:r>
            <a:r>
              <a:rPr lang="en-US" sz="2200" b="1" i="1" dirty="0" smtClean="0"/>
              <a:t>n</a:t>
            </a:r>
            <a:r>
              <a:rPr lang="en-US" sz="2200" b="1" dirty="0" smtClean="0"/>
              <a:t> – 1.</a:t>
            </a:r>
          </a:p>
          <a:p>
            <a:pPr lvl="2"/>
            <a:r>
              <a:rPr lang="zh-CN" altLang="en-US" sz="2200" b="1" dirty="0" smtClean="0"/>
              <a:t>至少是 </a:t>
            </a:r>
            <a:r>
              <a:rPr lang="en-US" b="1" dirty="0" smtClean="0">
                <a:sym typeface="Symbol"/>
              </a:rPr>
              <a:t></a:t>
            </a:r>
            <a:r>
              <a:rPr lang="en-US" b="1" dirty="0" smtClean="0"/>
              <a:t>(1).</a:t>
            </a:r>
          </a:p>
          <a:p>
            <a:r>
              <a:rPr lang="zh-CN" altLang="en-US" sz="2400" b="1" dirty="0" smtClean="0">
                <a:sym typeface="Wingdings" pitchFamily="2" charset="2"/>
              </a:rPr>
              <a:t>最后找出最大的和</a:t>
            </a:r>
            <a:r>
              <a:rPr lang="en-US" sz="2400" b="1" dirty="0" smtClean="0">
                <a:sym typeface="Wingdings" pitchFamily="2" charset="2"/>
              </a:rPr>
              <a:t>: </a:t>
            </a:r>
            <a:r>
              <a:rPr lang="en-US" sz="2400" b="1" dirty="0" smtClean="0">
                <a:sym typeface="Symbol"/>
              </a:rPr>
              <a:t>(</a:t>
            </a:r>
            <a:r>
              <a:rPr lang="en-US" sz="2400" b="1" i="1" dirty="0" smtClean="0">
                <a:sym typeface="Symbol"/>
              </a:rPr>
              <a:t>n</a:t>
            </a:r>
            <a:r>
              <a:rPr lang="en-US" sz="2400" b="1" baseline="30000" dirty="0" smtClean="0">
                <a:sym typeface="Symbol"/>
              </a:rPr>
              <a:t>2</a:t>
            </a:r>
            <a:r>
              <a:rPr lang="en-US" sz="2400" b="1" dirty="0" smtClean="0">
                <a:sym typeface="Symbol"/>
              </a:rPr>
              <a:t>)</a:t>
            </a:r>
            <a:r>
              <a:rPr lang="en-US" sz="2400" b="1" dirty="0">
                <a:sym typeface="Wingdings" pitchFamily="2" charset="2"/>
              </a:rPr>
              <a:t>.</a:t>
            </a:r>
            <a:endParaRPr lang="en-US" sz="2400" b="1" dirty="0" smtClean="0">
              <a:sym typeface="Wingdings" pitchFamily="2" charset="2"/>
            </a:endParaRPr>
          </a:p>
          <a:p>
            <a:r>
              <a:rPr lang="zh-CN" altLang="en-US" sz="2400" b="1" dirty="0">
                <a:sym typeface="Wingdings" pitchFamily="2" charset="2"/>
              </a:rPr>
              <a:t>蛮</a:t>
            </a:r>
            <a:r>
              <a:rPr lang="zh-CN" altLang="en-US" sz="2400" b="1" dirty="0" smtClean="0">
                <a:sym typeface="Wingdings" pitchFamily="2" charset="2"/>
              </a:rPr>
              <a:t>力法需要 </a:t>
            </a:r>
            <a:r>
              <a:rPr lang="en-US" sz="2400" b="1" dirty="0" smtClean="0">
                <a:sym typeface="Symbol"/>
              </a:rPr>
              <a:t>(</a:t>
            </a:r>
            <a:r>
              <a:rPr lang="en-US" sz="2400" b="1" i="1" dirty="0" smtClean="0"/>
              <a:t>n</a:t>
            </a:r>
            <a:r>
              <a:rPr lang="en-US" sz="2400" b="1" baseline="30000" dirty="0" smtClean="0"/>
              <a:t>2</a:t>
            </a:r>
            <a:r>
              <a:rPr lang="en-US" sz="2400" b="1" dirty="0" smtClean="0"/>
              <a:t>) </a:t>
            </a:r>
            <a:r>
              <a:rPr lang="zh-CN" altLang="en-US" sz="2400" b="1" dirty="0"/>
              <a:t>时间</a:t>
            </a:r>
            <a:r>
              <a:rPr lang="en-US" sz="2400" b="1" dirty="0" smtClean="0"/>
              <a:t>.</a:t>
            </a:r>
          </a:p>
          <a:p>
            <a:r>
              <a:rPr lang="zh-CN" altLang="en-US" sz="2400" b="1" dirty="0" smtClean="0"/>
              <a:t>如何算得更快</a:t>
            </a:r>
            <a:r>
              <a:rPr lang="en-US" sz="2400" b="1" dirty="0" smtClean="0"/>
              <a:t>?</a:t>
            </a:r>
            <a:endParaRPr lang="en-US" sz="2400" b="1" dirty="0"/>
          </a:p>
        </p:txBody>
      </p:sp>
      <p:graphicFrame>
        <p:nvGraphicFramePr>
          <p:cNvPr id="7" name="Object 6"/>
          <p:cNvGraphicFramePr>
            <a:graphicFrameLocks noChangeAspect="1"/>
          </p:cNvGraphicFramePr>
          <p:nvPr>
            <p:extLst>
              <p:ext uri="{D42A27DB-BD31-4B8C-83A1-F6EECF244321}">
                <p14:modId xmlns:p14="http://schemas.microsoft.com/office/powerpoint/2010/main" val="1928304325"/>
              </p:ext>
            </p:extLst>
          </p:nvPr>
        </p:nvGraphicFramePr>
        <p:xfrm>
          <a:off x="5943600" y="2209800"/>
          <a:ext cx="1524000" cy="884904"/>
        </p:xfrm>
        <a:graphic>
          <a:graphicData uri="http://schemas.openxmlformats.org/presentationml/2006/ole">
            <mc:AlternateContent xmlns:mc="http://schemas.openxmlformats.org/markup-compatibility/2006">
              <mc:Choice xmlns:v="urn:schemas-microsoft-com:vml" Requires="v">
                <p:oleObj spid="_x0000_s379029" name="Equation" r:id="rId4" imgW="787400" imgH="457200" progId="Equation.3">
                  <p:embed/>
                </p:oleObj>
              </mc:Choice>
              <mc:Fallback>
                <p:oleObj name="Equation" r:id="rId4" imgW="787400" imgH="457200" progId="Equation.3">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209800"/>
                        <a:ext cx="1524000" cy="884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2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分治算法</a:t>
            </a:r>
            <a:endParaRPr lang="en-US" sz="3600" b="1" dirty="0">
              <a:solidFill>
                <a:srgbClr val="0000CC"/>
              </a:solidFill>
            </a:endParaRPr>
          </a:p>
        </p:txBody>
      </p:sp>
      <p:sp>
        <p:nvSpPr>
          <p:cNvPr id="28675" name="Rectangle 3"/>
          <p:cNvSpPr>
            <a:spLocks noGrp="1" noChangeArrowheads="1"/>
          </p:cNvSpPr>
          <p:nvPr>
            <p:ph type="body" idx="1"/>
          </p:nvPr>
        </p:nvSpPr>
        <p:spPr>
          <a:xfrm>
            <a:off x="381000" y="1447800"/>
            <a:ext cx="8382000" cy="5257800"/>
          </a:xfrm>
        </p:spPr>
        <p:txBody>
          <a:bodyPr/>
          <a:lstStyle/>
          <a:p>
            <a:r>
              <a:rPr lang="zh-CN" altLang="en-US" sz="2400" b="1" i="1" dirty="0" smtClean="0">
                <a:solidFill>
                  <a:srgbClr val="C00000"/>
                </a:solidFill>
              </a:rPr>
              <a:t>子问题 </a:t>
            </a:r>
            <a:r>
              <a:rPr lang="en-US" sz="2400" b="1" dirty="0" smtClean="0"/>
              <a:t>:</a:t>
            </a:r>
            <a:r>
              <a:rPr lang="en-US" sz="2400" b="1" i="1" dirty="0" smtClean="0"/>
              <a:t> </a:t>
            </a:r>
            <a:r>
              <a:rPr lang="zh-CN" altLang="en-US" sz="2400" b="1" dirty="0" smtClean="0"/>
              <a:t>找出 </a:t>
            </a:r>
            <a:r>
              <a:rPr lang="en-US" sz="2400" b="1" i="1" dirty="0" smtClean="0"/>
              <a:t>A</a:t>
            </a:r>
            <a:r>
              <a:rPr lang="en-US" sz="2400" b="1" dirty="0" smtClean="0"/>
              <a:t>[</a:t>
            </a:r>
            <a:r>
              <a:rPr lang="en-US" sz="2400" b="1" i="1" dirty="0" smtClean="0"/>
              <a:t>low</a:t>
            </a:r>
            <a:r>
              <a:rPr lang="en-US" sz="2400" b="1" dirty="0" smtClean="0"/>
              <a:t> .. </a:t>
            </a:r>
            <a:r>
              <a:rPr lang="en-US" sz="2400" b="1" i="1" dirty="0" smtClean="0"/>
              <a:t>high</a:t>
            </a:r>
            <a:r>
              <a:rPr lang="en-US" sz="2400" b="1" dirty="0" smtClean="0"/>
              <a:t>] </a:t>
            </a:r>
            <a:r>
              <a:rPr lang="zh-CN" altLang="en-US" sz="2400" b="1" dirty="0" smtClean="0"/>
              <a:t>的最大子数组</a:t>
            </a:r>
            <a:r>
              <a:rPr lang="zh-CN" altLang="en-US" sz="2400" b="1" dirty="0"/>
              <a:t>。</a:t>
            </a:r>
            <a:endParaRPr lang="en-US" sz="2400" b="1" dirty="0" smtClean="0"/>
          </a:p>
          <a:p>
            <a:pPr lvl="1"/>
            <a:r>
              <a:rPr lang="zh-CN" altLang="en-US" b="1" dirty="0" smtClean="0"/>
              <a:t>参数初始值</a:t>
            </a:r>
            <a:r>
              <a:rPr lang="en-US" b="1" dirty="0" smtClean="0"/>
              <a:t>, </a:t>
            </a:r>
            <a:r>
              <a:rPr lang="en-US" b="1" i="1" dirty="0" smtClean="0"/>
              <a:t>low = 1, high = n. </a:t>
            </a:r>
          </a:p>
          <a:p>
            <a:pPr lvl="1"/>
            <a:r>
              <a:rPr lang="zh-CN" altLang="en-US" b="1" i="1" dirty="0" smtClean="0">
                <a:solidFill>
                  <a:srgbClr val="C00000"/>
                </a:solidFill>
              </a:rPr>
              <a:t>分解 </a:t>
            </a:r>
            <a:r>
              <a:rPr lang="zh-CN" altLang="en-US" b="1" dirty="0" smtClean="0">
                <a:solidFill>
                  <a:schemeClr val="bg2"/>
                </a:solidFill>
              </a:rPr>
              <a:t>将子数组分解成两个大小基本相同的子数组</a:t>
            </a:r>
            <a:endParaRPr lang="en-US" altLang="zh-CN" b="1" dirty="0" smtClean="0"/>
          </a:p>
          <a:p>
            <a:pPr lvl="2"/>
            <a:r>
              <a:rPr lang="zh-CN" altLang="en-US" b="1" dirty="0" smtClean="0"/>
              <a:t>找到子数组的中间位置</a:t>
            </a:r>
            <a:r>
              <a:rPr lang="en-US" b="1" dirty="0" smtClean="0"/>
              <a:t> </a:t>
            </a:r>
            <a:r>
              <a:rPr lang="en-US" b="1" i="1" dirty="0" smtClean="0"/>
              <a:t>mid </a:t>
            </a:r>
            <a:r>
              <a:rPr lang="zh-CN" altLang="en-US" b="1" i="1" dirty="0" smtClean="0"/>
              <a:t>，</a:t>
            </a:r>
            <a:r>
              <a:rPr lang="zh-CN" altLang="en-US" b="1" dirty="0" smtClean="0"/>
              <a:t>将子数组分成两个更小的子数组</a:t>
            </a:r>
            <a:r>
              <a:rPr lang="en-US" b="1" i="1" dirty="0" smtClean="0"/>
              <a:t> A</a:t>
            </a:r>
            <a:r>
              <a:rPr lang="en-US" b="1" dirty="0" smtClean="0"/>
              <a:t>[</a:t>
            </a:r>
            <a:r>
              <a:rPr lang="en-US" b="1" i="1" dirty="0" smtClean="0"/>
              <a:t>low  .. mid</a:t>
            </a:r>
            <a:r>
              <a:rPr lang="en-US" b="1" dirty="0" smtClean="0"/>
              <a:t>]</a:t>
            </a:r>
            <a:r>
              <a:rPr lang="en-US" b="1" i="1" dirty="0" smtClean="0"/>
              <a:t> </a:t>
            </a:r>
            <a:r>
              <a:rPr lang="zh-CN" altLang="en-US" b="1" dirty="0" smtClean="0"/>
              <a:t>和 </a:t>
            </a:r>
            <a:r>
              <a:rPr lang="en-US" b="1" i="1" dirty="0" smtClean="0"/>
              <a:t>A</a:t>
            </a:r>
            <a:r>
              <a:rPr lang="en-US" b="1" dirty="0" smtClean="0"/>
              <a:t>[</a:t>
            </a:r>
            <a:r>
              <a:rPr lang="en-US" b="1" i="1" dirty="0" smtClean="0"/>
              <a:t>mid +</a:t>
            </a:r>
            <a:r>
              <a:rPr lang="en-US" b="1" dirty="0" smtClean="0"/>
              <a:t>1 .. </a:t>
            </a:r>
            <a:r>
              <a:rPr lang="en-US" b="1" i="1" dirty="0" smtClean="0"/>
              <a:t>high</a:t>
            </a:r>
            <a:r>
              <a:rPr lang="en-US" b="1" dirty="0" smtClean="0"/>
              <a:t>]</a:t>
            </a:r>
            <a:r>
              <a:rPr lang="zh-CN" altLang="en-US" b="1" i="1" dirty="0" smtClean="0"/>
              <a:t>。</a:t>
            </a:r>
            <a:endParaRPr lang="en-US" altLang="zh-CN" b="1" i="1" dirty="0" smtClean="0"/>
          </a:p>
          <a:p>
            <a:pPr lvl="2"/>
            <a:endParaRPr lang="en-US" b="1" i="1" dirty="0" smtClean="0"/>
          </a:p>
          <a:p>
            <a:pPr lvl="1"/>
            <a:r>
              <a:rPr lang="zh-CN" altLang="en-US" b="1" i="1" dirty="0" smtClean="0">
                <a:solidFill>
                  <a:srgbClr val="C00000"/>
                </a:solidFill>
              </a:rPr>
              <a:t>求解 </a:t>
            </a:r>
            <a:r>
              <a:rPr lang="zh-CN" altLang="en-US" b="1" dirty="0" smtClean="0"/>
              <a:t>找数组 </a:t>
            </a:r>
            <a:r>
              <a:rPr lang="en-US" b="1" i="1" dirty="0" smtClean="0"/>
              <a:t>A</a:t>
            </a:r>
            <a:r>
              <a:rPr lang="en-US" b="1" dirty="0" smtClean="0"/>
              <a:t>[</a:t>
            </a:r>
            <a:r>
              <a:rPr lang="en-US" b="1" i="1" dirty="0" smtClean="0"/>
              <a:t>low .. mid</a:t>
            </a:r>
            <a:r>
              <a:rPr lang="en-US" b="1" dirty="0" smtClean="0"/>
              <a:t>]</a:t>
            </a:r>
            <a:r>
              <a:rPr lang="en-US" b="1" i="1" dirty="0" smtClean="0"/>
              <a:t> </a:t>
            </a:r>
            <a:r>
              <a:rPr lang="zh-CN" altLang="en-US" b="1" dirty="0"/>
              <a:t>和</a:t>
            </a:r>
            <a:r>
              <a:rPr lang="en-US" b="1" dirty="0" smtClean="0"/>
              <a:t> </a:t>
            </a:r>
            <a:r>
              <a:rPr lang="en-US" b="1" i="1" dirty="0" smtClean="0"/>
              <a:t>A</a:t>
            </a:r>
            <a:r>
              <a:rPr lang="en-US" b="1" dirty="0" smtClean="0"/>
              <a:t>[</a:t>
            </a:r>
            <a:r>
              <a:rPr lang="en-US" b="1" i="1" dirty="0" smtClean="0"/>
              <a:t>mid +</a:t>
            </a:r>
            <a:r>
              <a:rPr lang="en-US" b="1" dirty="0" smtClean="0"/>
              <a:t>1 .. </a:t>
            </a:r>
            <a:r>
              <a:rPr lang="en-US" b="1" i="1" dirty="0" smtClean="0"/>
              <a:t>high</a:t>
            </a:r>
            <a:r>
              <a:rPr lang="en-US" b="1" dirty="0" smtClean="0"/>
              <a:t>]</a:t>
            </a:r>
            <a:r>
              <a:rPr lang="zh-CN" altLang="en-US" b="1" dirty="0" smtClean="0"/>
              <a:t>的最大子数组。</a:t>
            </a:r>
            <a:endParaRPr lang="en-US" altLang="zh-CN" b="1" dirty="0" smtClean="0"/>
          </a:p>
          <a:p>
            <a:pPr lvl="1"/>
            <a:endParaRPr lang="en-US" b="1" i="1" dirty="0" smtClean="0"/>
          </a:p>
          <a:p>
            <a:pPr lvl="1"/>
            <a:r>
              <a:rPr lang="zh-CN" altLang="en-US" b="1" i="1" dirty="0" smtClean="0">
                <a:solidFill>
                  <a:srgbClr val="C00000"/>
                </a:solidFill>
              </a:rPr>
              <a:t>组合 </a:t>
            </a:r>
            <a:r>
              <a:rPr lang="zh-CN" altLang="en-US" b="1" dirty="0" smtClean="0"/>
              <a:t>找出跨越中间位置的最大子数组</a:t>
            </a:r>
            <a:r>
              <a:rPr lang="en-US" b="1" dirty="0" smtClean="0"/>
              <a:t>, </a:t>
            </a:r>
          </a:p>
          <a:p>
            <a:pPr lvl="2"/>
            <a:r>
              <a:rPr lang="zh-CN" altLang="en-US" b="1" dirty="0"/>
              <a:t>三</a:t>
            </a:r>
            <a:r>
              <a:rPr lang="zh-CN" altLang="en-US" b="1" dirty="0" smtClean="0"/>
              <a:t>种情况取和最大的子数组</a:t>
            </a:r>
            <a:r>
              <a:rPr lang="en-US" b="1" dirty="0" smtClean="0"/>
              <a:t> (</a:t>
            </a:r>
            <a:r>
              <a:rPr lang="zh-CN" altLang="en-US" b="1" dirty="0" smtClean="0"/>
              <a:t>跨越中间位置的最大子数组和</a:t>
            </a:r>
            <a:r>
              <a:rPr lang="zh-CN" altLang="en-US" b="1" i="1" dirty="0" smtClean="0">
                <a:solidFill>
                  <a:srgbClr val="C00000"/>
                </a:solidFill>
              </a:rPr>
              <a:t>求解 </a:t>
            </a:r>
            <a:r>
              <a:rPr lang="zh-CN" altLang="en-US" b="1" dirty="0" smtClean="0">
                <a:solidFill>
                  <a:schemeClr val="bg2"/>
                </a:solidFill>
              </a:rPr>
              <a:t>步骤中找到的两个最大子数组</a:t>
            </a:r>
            <a:r>
              <a:rPr lang="en-US" b="1" dirty="0" smtClean="0"/>
              <a:t>)</a:t>
            </a:r>
            <a:r>
              <a:rPr lang="zh-CN" altLang="en-US" b="1" dirty="0" smtClean="0"/>
              <a:t>。</a:t>
            </a:r>
            <a:endParaRPr lang="en-US" b="1" dirty="0" smtClean="0"/>
          </a:p>
          <a:p>
            <a:endParaRPr lang="en-US" sz="2200" b="1" dirty="0" smtClean="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28600"/>
            <a:ext cx="7772400" cy="990600"/>
          </a:xfrm>
        </p:spPr>
        <p:txBody>
          <a:bodyPr/>
          <a:lstStyle/>
          <a:p>
            <a:r>
              <a:rPr lang="zh-CN" altLang="en-US" sz="3600" b="1" dirty="0" smtClean="0">
                <a:solidFill>
                  <a:srgbClr val="0000CC"/>
                </a:solidFill>
              </a:rPr>
              <a:t>找跨越中间位置的最大子数组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228600" y="1371600"/>
            <a:ext cx="8610600" cy="3962400"/>
          </a:xfrm>
        </p:spPr>
        <p:txBody>
          <a:bodyPr/>
          <a:lstStyle/>
          <a:p>
            <a:pPr>
              <a:spcBef>
                <a:spcPts val="200"/>
              </a:spcBef>
            </a:pPr>
            <a:r>
              <a:rPr lang="zh-CN" altLang="en-US" sz="2400" b="1" dirty="0" smtClean="0"/>
              <a:t>这是一个关键的新问题。</a:t>
            </a:r>
            <a:endParaRPr lang="en-US" sz="2400" b="1" dirty="0" smtClean="0"/>
          </a:p>
          <a:p>
            <a:pPr>
              <a:spcBef>
                <a:spcPts val="200"/>
              </a:spcBef>
            </a:pPr>
            <a:r>
              <a:rPr lang="zh-CN" altLang="en-US" sz="2400" b="1" dirty="0" smtClean="0"/>
              <a:t>它不是原问题的一个小规模实例</a:t>
            </a:r>
            <a:endParaRPr lang="en-US" sz="2400" b="1" dirty="0" smtClean="0"/>
          </a:p>
          <a:p>
            <a:pPr lvl="1">
              <a:spcBef>
                <a:spcPts val="200"/>
              </a:spcBef>
            </a:pPr>
            <a:r>
              <a:rPr lang="zh-CN" altLang="en-US" b="1" dirty="0" smtClean="0"/>
              <a:t>附加限制：子数组必须跨越中间位置。</a:t>
            </a:r>
            <a:endParaRPr lang="en-US" b="1" dirty="0" smtClean="0"/>
          </a:p>
          <a:p>
            <a:pPr>
              <a:spcBef>
                <a:spcPts val="200"/>
              </a:spcBef>
            </a:pPr>
            <a:r>
              <a:rPr lang="zh-CN" altLang="en-US" sz="2400" b="1" dirty="0" smtClean="0"/>
              <a:t>这个问题可以用</a:t>
            </a:r>
            <a:r>
              <a:rPr lang="en-US" sz="2400" b="1" dirty="0" smtClean="0">
                <a:sym typeface="Symbol"/>
              </a:rPr>
              <a:t>(</a:t>
            </a:r>
            <a:r>
              <a:rPr lang="en-US" sz="2400" b="1" i="1" dirty="0" smtClean="0">
                <a:sym typeface="Symbol"/>
              </a:rPr>
              <a:t>n</a:t>
            </a:r>
            <a:r>
              <a:rPr lang="en-US" sz="2400" b="1" dirty="0" smtClean="0">
                <a:sym typeface="Symbol"/>
              </a:rPr>
              <a:t>)</a:t>
            </a:r>
            <a:r>
              <a:rPr lang="en-US" sz="2400" b="1" dirty="0" smtClean="0"/>
              <a:t> </a:t>
            </a:r>
            <a:r>
              <a:rPr lang="zh-CN" altLang="en-US" sz="2400" b="1" dirty="0" smtClean="0"/>
              <a:t>时间解决。</a:t>
            </a:r>
            <a:endParaRPr lang="en-US" sz="2400" b="1" dirty="0" smtClean="0"/>
          </a:p>
          <a:p>
            <a:pPr marL="548640" lvl="1">
              <a:spcBef>
                <a:spcPts val="200"/>
              </a:spcBef>
            </a:pPr>
            <a:r>
              <a:rPr lang="zh-CN" altLang="en-US" b="1" dirty="0" smtClean="0"/>
              <a:t>任何一个跨越中间位置 </a:t>
            </a:r>
            <a:r>
              <a:rPr lang="en-US" altLang="zh-CN" b="1" i="1" dirty="0"/>
              <a:t>A</a:t>
            </a:r>
            <a:r>
              <a:rPr lang="en-US" altLang="zh-CN" b="1" dirty="0"/>
              <a:t>[</a:t>
            </a:r>
            <a:r>
              <a:rPr lang="en-US" altLang="zh-CN" b="1" i="1" dirty="0"/>
              <a:t>mid</a:t>
            </a:r>
            <a:r>
              <a:rPr lang="en-US" altLang="zh-CN" b="1" dirty="0"/>
              <a:t>] </a:t>
            </a:r>
            <a:r>
              <a:rPr lang="zh-CN" altLang="en-US" b="1" dirty="0" smtClean="0"/>
              <a:t>的子数组 </a:t>
            </a:r>
            <a:r>
              <a:rPr lang="en-US" b="1" i="1" dirty="0" smtClean="0"/>
              <a:t>A</a:t>
            </a:r>
            <a:r>
              <a:rPr lang="en-US" b="1" dirty="0" smtClean="0"/>
              <a:t>[</a:t>
            </a:r>
            <a:r>
              <a:rPr lang="en-US" b="1" i="1" dirty="0" err="1" smtClean="0"/>
              <a:t>i</a:t>
            </a:r>
            <a:r>
              <a:rPr lang="en-US" b="1" dirty="0" smtClean="0"/>
              <a:t> </a:t>
            </a:r>
            <a:r>
              <a:rPr lang="en-US" b="1" dirty="0"/>
              <a:t>.. </a:t>
            </a:r>
            <a:r>
              <a:rPr lang="en-US" b="1" i="1" dirty="0"/>
              <a:t>j</a:t>
            </a:r>
            <a:r>
              <a:rPr lang="en-US" b="1" dirty="0"/>
              <a:t>] </a:t>
            </a:r>
            <a:r>
              <a:rPr lang="zh-CN" altLang="en-US" b="1" dirty="0" smtClean="0"/>
              <a:t>由两个更小的子数组 </a:t>
            </a:r>
            <a:r>
              <a:rPr lang="en-US" b="1" i="1" dirty="0" smtClean="0"/>
              <a:t>A</a:t>
            </a:r>
            <a:r>
              <a:rPr lang="en-US" b="1" dirty="0" smtClean="0"/>
              <a:t>[</a:t>
            </a:r>
            <a:r>
              <a:rPr lang="en-US" b="1" i="1" dirty="0" err="1" smtClean="0"/>
              <a:t>i</a:t>
            </a:r>
            <a:r>
              <a:rPr lang="en-US" b="1" dirty="0" smtClean="0"/>
              <a:t> </a:t>
            </a:r>
            <a:r>
              <a:rPr lang="en-US" b="1" dirty="0"/>
              <a:t>.. </a:t>
            </a:r>
            <a:r>
              <a:rPr lang="en-US" b="1" i="1" dirty="0"/>
              <a:t>mid</a:t>
            </a:r>
            <a:r>
              <a:rPr lang="en-US" b="1" dirty="0"/>
              <a:t>] </a:t>
            </a:r>
            <a:r>
              <a:rPr lang="zh-CN" altLang="en-US" b="1" dirty="0" smtClean="0"/>
              <a:t>和 </a:t>
            </a:r>
            <a:r>
              <a:rPr lang="en-US" b="1" i="1" dirty="0" smtClean="0"/>
              <a:t>A</a:t>
            </a:r>
            <a:r>
              <a:rPr lang="en-US" b="1" dirty="0" smtClean="0"/>
              <a:t>[</a:t>
            </a:r>
            <a:r>
              <a:rPr lang="en-US" b="1" i="1" dirty="0" smtClean="0"/>
              <a:t>mid</a:t>
            </a:r>
            <a:r>
              <a:rPr lang="en-US" b="1" dirty="0" smtClean="0"/>
              <a:t>+1 </a:t>
            </a:r>
            <a:r>
              <a:rPr lang="en-US" b="1" dirty="0"/>
              <a:t>.. </a:t>
            </a:r>
            <a:r>
              <a:rPr lang="en-US" b="1" i="1" dirty="0"/>
              <a:t>j</a:t>
            </a:r>
            <a:r>
              <a:rPr lang="en-US" b="1" dirty="0" smtClean="0"/>
              <a:t>] </a:t>
            </a:r>
            <a:r>
              <a:rPr lang="zh-CN" altLang="en-US" b="1" dirty="0" smtClean="0"/>
              <a:t>组成</a:t>
            </a:r>
            <a:r>
              <a:rPr lang="en-US" b="1" dirty="0" smtClean="0"/>
              <a:t>, </a:t>
            </a:r>
            <a:r>
              <a:rPr lang="zh-CN" altLang="en-US" b="1" dirty="0" smtClean="0"/>
              <a:t>其中</a:t>
            </a:r>
            <a:r>
              <a:rPr lang="en-US" b="1" i="1" dirty="0" smtClean="0"/>
              <a:t>low</a:t>
            </a:r>
            <a:r>
              <a:rPr lang="en-US" b="1" dirty="0" smtClean="0"/>
              <a:t> </a:t>
            </a:r>
            <a:r>
              <a:rPr lang="en-US" b="1" dirty="0">
                <a:sym typeface="Symbol"/>
              </a:rPr>
              <a:t> </a:t>
            </a:r>
            <a:r>
              <a:rPr lang="en-US" b="1" i="1" dirty="0" err="1"/>
              <a:t>i</a:t>
            </a:r>
            <a:r>
              <a:rPr lang="en-US" b="1" i="1" dirty="0"/>
              <a:t> </a:t>
            </a:r>
            <a:r>
              <a:rPr lang="en-US" b="1" dirty="0">
                <a:sym typeface="Symbol"/>
              </a:rPr>
              <a:t> </a:t>
            </a:r>
            <a:r>
              <a:rPr lang="en-US" b="1" i="1" dirty="0"/>
              <a:t>mid</a:t>
            </a:r>
            <a:r>
              <a:rPr lang="en-US" b="1" dirty="0"/>
              <a:t> &lt; </a:t>
            </a:r>
            <a:r>
              <a:rPr lang="en-US" b="1" i="1" dirty="0"/>
              <a:t>j</a:t>
            </a:r>
            <a:r>
              <a:rPr lang="en-US" b="1" dirty="0"/>
              <a:t> </a:t>
            </a:r>
            <a:r>
              <a:rPr lang="en-US" b="1" dirty="0">
                <a:sym typeface="Symbol"/>
              </a:rPr>
              <a:t> </a:t>
            </a:r>
            <a:r>
              <a:rPr lang="en-US" b="1" i="1" dirty="0"/>
              <a:t>high</a:t>
            </a:r>
            <a:r>
              <a:rPr lang="en-US" b="1" dirty="0"/>
              <a:t>.</a:t>
            </a:r>
          </a:p>
          <a:p>
            <a:pPr marL="548640" lvl="1">
              <a:spcBef>
                <a:spcPts val="200"/>
              </a:spcBef>
            </a:pPr>
            <a:r>
              <a:rPr lang="zh-CN" altLang="en-US" b="1" dirty="0" smtClean="0"/>
              <a:t>因此，只需要找两种形式的最大子数组 </a:t>
            </a:r>
            <a:r>
              <a:rPr lang="en-US" b="1" i="1" dirty="0" smtClean="0"/>
              <a:t>A</a:t>
            </a:r>
            <a:r>
              <a:rPr lang="en-US" b="1" dirty="0" smtClean="0"/>
              <a:t>[</a:t>
            </a:r>
            <a:r>
              <a:rPr lang="en-US" b="1" i="1" dirty="0" err="1" smtClean="0"/>
              <a:t>i</a:t>
            </a:r>
            <a:r>
              <a:rPr lang="en-US" b="1" dirty="0" smtClean="0"/>
              <a:t> .. </a:t>
            </a:r>
            <a:r>
              <a:rPr lang="en-US" b="1" i="1" dirty="0" smtClean="0"/>
              <a:t>mid</a:t>
            </a:r>
            <a:r>
              <a:rPr lang="en-US" b="1" dirty="0" smtClean="0"/>
              <a:t>] </a:t>
            </a:r>
            <a:r>
              <a:rPr lang="zh-CN" altLang="en-US" b="1" dirty="0" smtClean="0"/>
              <a:t>和 </a:t>
            </a:r>
            <a:r>
              <a:rPr lang="en-US" b="1" i="1" dirty="0" smtClean="0"/>
              <a:t>A</a:t>
            </a:r>
            <a:r>
              <a:rPr lang="en-US" b="1" dirty="0" smtClean="0"/>
              <a:t>[</a:t>
            </a:r>
            <a:r>
              <a:rPr lang="en-US" b="1" i="1" dirty="0" smtClean="0"/>
              <a:t>mid</a:t>
            </a:r>
            <a:r>
              <a:rPr lang="en-US" b="1" dirty="0" smtClean="0"/>
              <a:t>+1 .. </a:t>
            </a:r>
            <a:r>
              <a:rPr lang="en-US" b="1" i="1" dirty="0" smtClean="0"/>
              <a:t>j</a:t>
            </a:r>
            <a:r>
              <a:rPr lang="en-US" b="1" dirty="0" smtClean="0"/>
              <a:t>], </a:t>
            </a:r>
            <a:r>
              <a:rPr lang="zh-CN" altLang="en-US" b="1" dirty="0" smtClean="0"/>
              <a:t>然后把它们合并。</a:t>
            </a:r>
            <a:endParaRPr lang="en-US" b="1" dirty="0" smtClean="0"/>
          </a:p>
        </p:txBody>
      </p:sp>
      <p:pic>
        <p:nvPicPr>
          <p:cNvPr id="37478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3153" t="4738" b="19531"/>
          <a:stretch/>
        </p:blipFill>
        <p:spPr bwMode="auto">
          <a:xfrm>
            <a:off x="1828800" y="4933370"/>
            <a:ext cx="6019800" cy="172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4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smtClean="0">
                <a:solidFill>
                  <a:srgbClr val="0000CC"/>
                </a:solidFill>
              </a:rPr>
              <a:t>算法：找</a:t>
            </a:r>
            <a:r>
              <a:rPr lang="zh-CN" altLang="en-US" sz="3600" b="1" dirty="0">
                <a:solidFill>
                  <a:srgbClr val="0000CC"/>
                </a:solidFill>
              </a:rPr>
              <a:t>跨越中间位置的最大子数组</a:t>
            </a:r>
            <a:endParaRPr lang="en-US" sz="3600" b="1" dirty="0">
              <a:solidFill>
                <a:srgbClr val="0000CC"/>
              </a:solidFill>
            </a:endParaRPr>
          </a:p>
        </p:txBody>
      </p:sp>
      <p:sp>
        <p:nvSpPr>
          <p:cNvPr id="28675" name="Rectangle 3"/>
          <p:cNvSpPr>
            <a:spLocks noGrp="1" noChangeArrowheads="1"/>
          </p:cNvSpPr>
          <p:nvPr>
            <p:ph type="body" idx="1"/>
          </p:nvPr>
        </p:nvSpPr>
        <p:spPr>
          <a:xfrm>
            <a:off x="5638800" y="1752600"/>
            <a:ext cx="3276600" cy="3352800"/>
          </a:xfrm>
        </p:spPr>
        <p:txBody>
          <a:bodyPr/>
          <a:lstStyle/>
          <a:p>
            <a:r>
              <a:rPr lang="zh-CN" altLang="en-US" sz="2200" b="1" i="1" dirty="0" smtClean="0">
                <a:solidFill>
                  <a:srgbClr val="C00000"/>
                </a:solidFill>
              </a:rPr>
              <a:t>运行时间分析</a:t>
            </a:r>
            <a:r>
              <a:rPr lang="en-US" sz="2200" b="1" dirty="0" smtClean="0"/>
              <a:t>:           </a:t>
            </a:r>
            <a:r>
              <a:rPr lang="zh-CN" altLang="en-US" sz="2200" b="1" dirty="0" smtClean="0"/>
              <a:t>两个循环总共考虑</a:t>
            </a:r>
            <a:r>
              <a:rPr lang="en-US" sz="2200" b="1" dirty="0" smtClean="0"/>
              <a:t>[</a:t>
            </a:r>
            <a:r>
              <a:rPr lang="en-US" sz="2200" b="1" i="1" dirty="0" smtClean="0"/>
              <a:t>low</a:t>
            </a:r>
            <a:r>
              <a:rPr lang="en-US" sz="2200" b="1" dirty="0" smtClean="0"/>
              <a:t> .. </a:t>
            </a:r>
            <a:r>
              <a:rPr lang="en-US" sz="2200" b="1" i="1" dirty="0" smtClean="0"/>
              <a:t>high</a:t>
            </a:r>
            <a:r>
              <a:rPr lang="en-US" sz="2200" b="1" dirty="0" smtClean="0"/>
              <a:t>]</a:t>
            </a:r>
            <a:r>
              <a:rPr lang="zh-CN" altLang="en-US" sz="2200" b="1" dirty="0" smtClean="0"/>
              <a:t>中的每个数组下标一次，每次迭代需要</a:t>
            </a:r>
            <a:r>
              <a:rPr lang="en-US" sz="2200" b="1" dirty="0" smtClean="0"/>
              <a:t> </a:t>
            </a:r>
            <a:r>
              <a:rPr lang="en-US" sz="2200" b="1" dirty="0" smtClean="0">
                <a:sym typeface="Symbol"/>
              </a:rPr>
              <a:t>(</a:t>
            </a:r>
            <a:r>
              <a:rPr lang="en-US" sz="2200" b="1" dirty="0" smtClean="0"/>
              <a:t>1) </a:t>
            </a:r>
            <a:r>
              <a:rPr lang="zh-CN" altLang="en-US" sz="2200" b="1" dirty="0"/>
              <a:t>时间</a:t>
            </a:r>
            <a:r>
              <a:rPr lang="en-US" sz="2200" b="1" dirty="0" smtClean="0"/>
              <a:t> </a:t>
            </a:r>
            <a:r>
              <a:rPr lang="en-US" sz="2200" b="1" dirty="0" smtClean="0">
                <a:sym typeface="Wingdings" pitchFamily="2" charset="2"/>
              </a:rPr>
              <a:t> </a:t>
            </a:r>
            <a:r>
              <a:rPr lang="zh-CN" altLang="en-US" sz="2200" b="1" dirty="0" smtClean="0">
                <a:sym typeface="Wingdings" pitchFamily="2" charset="2"/>
              </a:rPr>
              <a:t>整个过程需要</a:t>
            </a:r>
            <a:r>
              <a:rPr lang="en-US" sz="2200" b="1" dirty="0" smtClean="0"/>
              <a:t> </a:t>
            </a:r>
            <a:r>
              <a:rPr lang="en-US" sz="2200" b="1" dirty="0" smtClean="0">
                <a:sym typeface="Symbol"/>
              </a:rPr>
              <a:t>(</a:t>
            </a:r>
            <a:r>
              <a:rPr lang="en-US" sz="2200" b="1" i="1" dirty="0" smtClean="0"/>
              <a:t>n</a:t>
            </a:r>
            <a:r>
              <a:rPr lang="en-US" sz="2200" b="1" dirty="0" smtClean="0"/>
              <a:t>) </a:t>
            </a:r>
            <a:r>
              <a:rPr lang="zh-CN" altLang="en-US" sz="2200" b="1" dirty="0"/>
              <a:t>时间</a:t>
            </a:r>
            <a:r>
              <a:rPr lang="en-US" sz="2200" b="1" dirty="0" smtClean="0"/>
              <a:t>.</a:t>
            </a:r>
          </a:p>
        </p:txBody>
      </p:sp>
      <p:pic>
        <p:nvPicPr>
          <p:cNvPr id="372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447800"/>
            <a:ext cx="5410201" cy="513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228600"/>
            <a:ext cx="8305800" cy="990600"/>
          </a:xfrm>
        </p:spPr>
        <p:txBody>
          <a:bodyPr/>
          <a:lstStyle/>
          <a:p>
            <a:r>
              <a:rPr lang="zh-CN" altLang="en-US" sz="3600" b="1" dirty="0" smtClean="0">
                <a:solidFill>
                  <a:srgbClr val="0000CC"/>
                </a:solidFill>
              </a:rPr>
              <a:t>最大子数组问题分治算法</a:t>
            </a:r>
            <a:endParaRPr lang="en-US" sz="3600" b="1" dirty="0">
              <a:solidFill>
                <a:srgbClr val="0000CC"/>
              </a:solidFill>
            </a:endParaRPr>
          </a:p>
        </p:txBody>
      </p:sp>
      <p:sp>
        <p:nvSpPr>
          <p:cNvPr id="7" name="TextBox 6"/>
          <p:cNvSpPr txBox="1"/>
          <p:nvPr/>
        </p:nvSpPr>
        <p:spPr>
          <a:xfrm>
            <a:off x="457200" y="6172200"/>
            <a:ext cx="5363969" cy="400110"/>
          </a:xfrm>
          <a:prstGeom prst="rect">
            <a:avLst/>
          </a:prstGeom>
          <a:noFill/>
        </p:spPr>
        <p:txBody>
          <a:bodyPr wrap="none" rtlCol="0">
            <a:spAutoFit/>
          </a:bodyPr>
          <a:lstStyle/>
          <a:p>
            <a:r>
              <a:rPr lang="en-US" i="1" dirty="0" smtClean="0">
                <a:solidFill>
                  <a:srgbClr val="C00000"/>
                </a:solidFill>
              </a:rPr>
              <a:t>Initial call</a:t>
            </a:r>
            <a:r>
              <a:rPr lang="en-US" dirty="0" smtClean="0"/>
              <a:t>: Find-Maximum-</a:t>
            </a:r>
            <a:r>
              <a:rPr lang="en-US" dirty="0" err="1" smtClean="0"/>
              <a:t>Subarray</a:t>
            </a:r>
            <a:r>
              <a:rPr lang="en-US" dirty="0" smtClean="0"/>
              <a:t>(</a:t>
            </a:r>
            <a:r>
              <a:rPr lang="en-US" i="1" dirty="0" smtClean="0"/>
              <a:t>A</a:t>
            </a:r>
            <a:r>
              <a:rPr lang="en-US" dirty="0" smtClean="0"/>
              <a:t>, 1, </a:t>
            </a:r>
            <a:r>
              <a:rPr lang="en-US" i="1" dirty="0" smtClean="0"/>
              <a:t>n</a:t>
            </a:r>
            <a:r>
              <a:rPr lang="en-US" dirty="0" smtClean="0"/>
              <a:t>)</a:t>
            </a:r>
            <a:endParaRPr lang="en-US" dirty="0"/>
          </a:p>
        </p:txBody>
      </p:sp>
      <p:pic>
        <p:nvPicPr>
          <p:cNvPr id="3737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768756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递归算法</a:t>
            </a:r>
            <a:endParaRPr lang="en-US" sz="3600" b="1" dirty="0">
              <a:solidFill>
                <a:srgbClr val="0000CC"/>
              </a:solidFill>
            </a:endParaRPr>
          </a:p>
        </p:txBody>
      </p:sp>
      <p:sp>
        <p:nvSpPr>
          <p:cNvPr id="28675" name="Rectangle 3"/>
          <p:cNvSpPr>
            <a:spLocks noGrp="1" noChangeArrowheads="1"/>
          </p:cNvSpPr>
          <p:nvPr>
            <p:ph type="body" idx="1"/>
          </p:nvPr>
        </p:nvSpPr>
        <p:spPr>
          <a:xfrm>
            <a:off x="609600" y="1600200"/>
            <a:ext cx="7848600" cy="2057400"/>
          </a:xfrm>
        </p:spPr>
        <p:txBody>
          <a:bodyPr/>
          <a:lstStyle/>
          <a:p>
            <a:r>
              <a:rPr lang="zh-CN" altLang="en-US" sz="2400" b="1" dirty="0" smtClean="0"/>
              <a:t>一个递归算法通常包含递归的</a:t>
            </a:r>
            <a:r>
              <a:rPr lang="zh-CN" altLang="en-US" sz="2400" b="1" dirty="0" smtClean="0">
                <a:solidFill>
                  <a:srgbClr val="FF0000"/>
                </a:solidFill>
              </a:rPr>
              <a:t>调用该算法本身</a:t>
            </a:r>
            <a:r>
              <a:rPr lang="zh-CN" altLang="en-US" sz="2400" b="1" dirty="0" smtClean="0"/>
              <a:t>，传入</a:t>
            </a:r>
            <a:r>
              <a:rPr lang="zh-CN" altLang="en-US" sz="2400" b="1" dirty="0" smtClean="0">
                <a:solidFill>
                  <a:srgbClr val="FF0000"/>
                </a:solidFill>
              </a:rPr>
              <a:t>较小的参数</a:t>
            </a:r>
            <a:r>
              <a:rPr lang="zh-CN" altLang="en-US" sz="2400" b="1" dirty="0" smtClean="0"/>
              <a:t>。</a:t>
            </a:r>
            <a:endParaRPr lang="en-US" sz="2400" b="1" dirty="0" smtClean="0"/>
          </a:p>
          <a:p>
            <a:r>
              <a:rPr lang="zh-CN" altLang="en-US" sz="2400" b="1" dirty="0" smtClean="0"/>
              <a:t>递归算法的</a:t>
            </a:r>
            <a:r>
              <a:rPr lang="zh-CN" altLang="en-US" sz="2400" b="1" dirty="0" smtClean="0">
                <a:solidFill>
                  <a:srgbClr val="FF0000"/>
                </a:solidFill>
              </a:rPr>
              <a:t>中止条件</a:t>
            </a:r>
            <a:r>
              <a:rPr lang="zh-CN" altLang="en-US" sz="2400" b="1" dirty="0" smtClean="0"/>
              <a:t>：</a:t>
            </a:r>
            <a:r>
              <a:rPr lang="en-US" sz="2400" b="1" dirty="0" smtClean="0"/>
              <a:t> </a:t>
            </a:r>
          </a:p>
          <a:p>
            <a:pPr lvl="1"/>
            <a:r>
              <a:rPr lang="zh-CN" altLang="en-US" sz="2000" b="1" dirty="0" smtClean="0"/>
              <a:t>处理</a:t>
            </a:r>
            <a:r>
              <a:rPr lang="zh-CN" altLang="en-US" sz="2000" b="1" dirty="0" smtClean="0">
                <a:solidFill>
                  <a:srgbClr val="FF0000"/>
                </a:solidFill>
              </a:rPr>
              <a:t>基本情况</a:t>
            </a:r>
            <a:r>
              <a:rPr lang="zh-CN" altLang="en-US" sz="2000" b="1" dirty="0" smtClean="0"/>
              <a:t>，这些情况不可以有任何递归调用。</a:t>
            </a:r>
            <a:endParaRPr lang="en-US" sz="2000" b="1" dirty="0" smtClean="0"/>
          </a:p>
        </p:txBody>
      </p:sp>
      <p:sp>
        <p:nvSpPr>
          <p:cNvPr id="4" name="Text Box 15"/>
          <p:cNvSpPr txBox="1">
            <a:spLocks noChangeArrowheads="1"/>
          </p:cNvSpPr>
          <p:nvPr/>
        </p:nvSpPr>
        <p:spPr bwMode="auto">
          <a:xfrm>
            <a:off x="37618" y="3841544"/>
            <a:ext cx="488306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smtClean="0">
                <a:solidFill>
                  <a:schemeClr val="tx1"/>
                </a:solidFill>
                <a:sym typeface="Symbol" pitchFamily="18" charset="2"/>
              </a:rPr>
              <a:t>例子：求</a:t>
            </a:r>
            <a:r>
              <a:rPr lang="en-US" altLang="zh-CN" sz="2800" dirty="0" smtClean="0">
                <a:solidFill>
                  <a:schemeClr val="tx1"/>
                </a:solidFill>
                <a:sym typeface="Symbol" pitchFamily="18" charset="2"/>
              </a:rPr>
              <a:t>n</a:t>
            </a:r>
            <a:r>
              <a:rPr lang="zh-CN" altLang="en-US" sz="2800" dirty="0" smtClean="0">
                <a:solidFill>
                  <a:schemeClr val="tx1"/>
                </a:solidFill>
                <a:sym typeface="Symbol" pitchFamily="18" charset="2"/>
              </a:rPr>
              <a:t>！</a:t>
            </a:r>
            <a:endParaRPr lang="en-US" sz="2800" dirty="0" smtClean="0">
              <a:solidFill>
                <a:schemeClr val="tx1"/>
              </a:solidFill>
              <a:sym typeface="Symbol" pitchFamily="18" charset="2"/>
            </a:endParaRPr>
          </a:p>
          <a:p>
            <a:pPr lvl="1"/>
            <a:r>
              <a:rPr lang="en-US" sz="2800" dirty="0" err="1" smtClean="0">
                <a:solidFill>
                  <a:schemeClr val="tx1"/>
                </a:solidFill>
                <a:sym typeface="Symbol" pitchFamily="18" charset="2"/>
              </a:rPr>
              <a:t>int</a:t>
            </a:r>
            <a:r>
              <a:rPr lang="en-US" sz="2800" dirty="0" smtClean="0">
                <a:solidFill>
                  <a:schemeClr val="tx1"/>
                </a:solidFill>
                <a:sym typeface="Symbol" pitchFamily="18" charset="2"/>
              </a:rPr>
              <a:t> </a:t>
            </a:r>
            <a:r>
              <a:rPr lang="en-US" sz="2800" dirty="0">
                <a:solidFill>
                  <a:schemeClr val="tx1"/>
                </a:solidFill>
                <a:sym typeface="Symbol" pitchFamily="18" charset="2"/>
              </a:rPr>
              <a:t>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smtClean="0">
                <a:solidFill>
                  <a:schemeClr val="tx1"/>
                </a:solidFill>
                <a:sym typeface="Symbol" pitchFamily="18" charset="2"/>
              </a:rPr>
              <a:t>    else </a:t>
            </a:r>
            <a:r>
              <a:rPr lang="en-US" sz="2800" dirty="0">
                <a:solidFill>
                  <a:schemeClr val="tx1"/>
                </a:solidFill>
                <a:sym typeface="Symbol" pitchFamily="18" charset="2"/>
              </a:rPr>
              <a:t>return n*fact(n-1);</a:t>
            </a:r>
          </a:p>
          <a:p>
            <a:pPr lvl="1"/>
            <a:r>
              <a:rPr lang="en-US" sz="2800" dirty="0" smtClean="0">
                <a:solidFill>
                  <a:schemeClr val="tx1"/>
                </a:solidFill>
                <a:sym typeface="Symbol" pitchFamily="18" charset="2"/>
              </a:rPr>
              <a:t>}</a:t>
            </a:r>
            <a:endParaRPr lang="en-US" sz="2800" dirty="0">
              <a:solidFill>
                <a:schemeClr val="tx1"/>
              </a:solidFill>
            </a:endParaRPr>
          </a:p>
        </p:txBody>
      </p:sp>
      <p:grpSp>
        <p:nvGrpSpPr>
          <p:cNvPr id="5" name="Group 2"/>
          <p:cNvGrpSpPr/>
          <p:nvPr/>
        </p:nvGrpSpPr>
        <p:grpSpPr>
          <a:xfrm>
            <a:off x="4753499" y="3360988"/>
            <a:ext cx="3470275" cy="3352800"/>
            <a:chOff x="720725" y="1447800"/>
            <a:chExt cx="3470275" cy="3352800"/>
          </a:xfrm>
        </p:grpSpPr>
        <p:sp>
          <p:nvSpPr>
            <p:cNvPr id="6" name="Text Box 2"/>
            <p:cNvSpPr txBox="1">
              <a:spLocks noChangeArrowheads="1"/>
            </p:cNvSpPr>
            <p:nvPr/>
          </p:nvSpPr>
          <p:spPr bwMode="auto">
            <a:xfrm>
              <a:off x="1773238" y="1828800"/>
              <a:ext cx="858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fact(3)</a:t>
              </a:r>
              <a:endParaRPr lang="en-US" sz="2400">
                <a:solidFill>
                  <a:schemeClr val="tx1"/>
                </a:solidFill>
                <a:latin typeface="Times New Roman" pitchFamily="18" charset="0"/>
              </a:endParaRPr>
            </a:p>
          </p:txBody>
        </p:sp>
        <p:sp>
          <p:nvSpPr>
            <p:cNvPr id="7" name="Text Box 3"/>
            <p:cNvSpPr txBox="1">
              <a:spLocks noChangeArrowheads="1"/>
            </p:cNvSpPr>
            <p:nvPr/>
          </p:nvSpPr>
          <p:spPr bwMode="auto">
            <a:xfrm>
              <a:off x="1558925" y="2895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3</a:t>
              </a:r>
              <a:endParaRPr lang="en-US" sz="2400">
                <a:solidFill>
                  <a:schemeClr val="tx1"/>
                </a:solidFill>
                <a:latin typeface="Times New Roman" pitchFamily="18" charset="0"/>
              </a:endParaRPr>
            </a:p>
          </p:txBody>
        </p:sp>
        <p:sp>
          <p:nvSpPr>
            <p:cNvPr id="8" name="Text Box 4"/>
            <p:cNvSpPr txBox="1">
              <a:spLocks noChangeArrowheads="1"/>
            </p:cNvSpPr>
            <p:nvPr/>
          </p:nvSpPr>
          <p:spPr bwMode="auto">
            <a:xfrm>
              <a:off x="2155825" y="35941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9" name="Text Box 5"/>
            <p:cNvSpPr txBox="1">
              <a:spLocks noChangeArrowheads="1"/>
            </p:cNvSpPr>
            <p:nvPr/>
          </p:nvSpPr>
          <p:spPr bwMode="auto">
            <a:xfrm>
              <a:off x="3136900" y="4403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1</a:t>
              </a:r>
              <a:endParaRPr lang="en-US" sz="2400">
                <a:solidFill>
                  <a:schemeClr val="tx1"/>
                </a:solidFill>
                <a:latin typeface="Times New Roman" pitchFamily="18" charset="0"/>
              </a:endParaRPr>
            </a:p>
          </p:txBody>
        </p:sp>
        <p:sp>
          <p:nvSpPr>
            <p:cNvPr id="10" name="Text Box 6"/>
            <p:cNvSpPr txBox="1">
              <a:spLocks noChangeArrowheads="1"/>
            </p:cNvSpPr>
            <p:nvPr/>
          </p:nvSpPr>
          <p:spPr bwMode="auto">
            <a:xfrm>
              <a:off x="2143125" y="2794000"/>
              <a:ext cx="85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fact(2)</a:t>
              </a:r>
              <a:endParaRPr lang="en-US" sz="2400">
                <a:solidFill>
                  <a:schemeClr val="tx1"/>
                </a:solidFill>
                <a:latin typeface="Times New Roman" pitchFamily="18" charset="0"/>
              </a:endParaRPr>
            </a:p>
          </p:txBody>
        </p:sp>
        <p:sp>
          <p:nvSpPr>
            <p:cNvPr id="11" name="Text Box 7"/>
            <p:cNvSpPr txBox="1">
              <a:spLocks noChangeArrowheads="1"/>
            </p:cNvSpPr>
            <p:nvPr/>
          </p:nvSpPr>
          <p:spPr bwMode="auto">
            <a:xfrm>
              <a:off x="2762250" y="3641725"/>
              <a:ext cx="85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chemeClr val="tx1"/>
                  </a:solidFill>
                  <a:latin typeface="Times New Roman" pitchFamily="18" charset="0"/>
                </a:rPr>
                <a:t>fact(1)</a:t>
              </a:r>
              <a:endParaRPr lang="en-US" sz="2400">
                <a:solidFill>
                  <a:schemeClr val="tx1"/>
                </a:solidFill>
                <a:latin typeface="Times New Roman" pitchFamily="18" charset="0"/>
              </a:endParaRPr>
            </a:p>
          </p:txBody>
        </p:sp>
        <p:sp>
          <p:nvSpPr>
            <p:cNvPr id="12" name="Line 8"/>
            <p:cNvSpPr>
              <a:spLocks noChangeShapeType="1"/>
            </p:cNvSpPr>
            <p:nvPr/>
          </p:nvSpPr>
          <p:spPr bwMode="auto">
            <a:xfrm flipH="1">
              <a:off x="1849438" y="2405063"/>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9"/>
            <p:cNvSpPr>
              <a:spLocks noChangeShapeType="1"/>
            </p:cNvSpPr>
            <p:nvPr/>
          </p:nvSpPr>
          <p:spPr bwMode="auto">
            <a:xfrm>
              <a:off x="2397125" y="23622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0"/>
            <p:cNvSpPr>
              <a:spLocks noChangeShapeType="1"/>
            </p:cNvSpPr>
            <p:nvPr/>
          </p:nvSpPr>
          <p:spPr bwMode="auto">
            <a:xfrm flipH="1">
              <a:off x="2305050" y="3260725"/>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1"/>
            <p:cNvSpPr>
              <a:spLocks noChangeShapeType="1"/>
            </p:cNvSpPr>
            <p:nvPr/>
          </p:nvSpPr>
          <p:spPr bwMode="auto">
            <a:xfrm>
              <a:off x="2686050" y="3260725"/>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2"/>
            <p:cNvSpPr>
              <a:spLocks noChangeShapeType="1"/>
            </p:cNvSpPr>
            <p:nvPr/>
          </p:nvSpPr>
          <p:spPr bwMode="auto">
            <a:xfrm>
              <a:off x="3309938" y="40227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7" name="AutoShape 16"/>
            <p:cNvCxnSpPr>
              <a:cxnSpLocks noChangeShapeType="1"/>
              <a:stCxn id="9" idx="3"/>
            </p:cNvCxnSpPr>
            <p:nvPr/>
          </p:nvCxnSpPr>
          <p:spPr bwMode="auto">
            <a:xfrm flipH="1" flipV="1">
              <a:off x="3005138" y="3522663"/>
              <a:ext cx="442912" cy="1079500"/>
            </a:xfrm>
            <a:prstGeom prst="curvedConnector4">
              <a:avLst>
                <a:gd name="adj1" fmla="val -44088"/>
                <a:gd name="adj2" fmla="val 10161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Text Box 17"/>
            <p:cNvSpPr txBox="1">
              <a:spLocks noChangeArrowheads="1"/>
            </p:cNvSpPr>
            <p:nvPr/>
          </p:nvSpPr>
          <p:spPr bwMode="auto">
            <a:xfrm>
              <a:off x="720725" y="144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8" charset="0"/>
                </a:rPr>
                <a:t>returns 6</a:t>
              </a:r>
            </a:p>
          </p:txBody>
        </p:sp>
        <p:sp>
          <p:nvSpPr>
            <p:cNvPr id="19" name="Text Box 18"/>
            <p:cNvSpPr txBox="1">
              <a:spLocks noChangeArrowheads="1"/>
            </p:cNvSpPr>
            <p:nvPr/>
          </p:nvSpPr>
          <p:spPr bwMode="auto">
            <a:xfrm>
              <a:off x="3600450" y="3870325"/>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1</a:t>
              </a:r>
              <a:endParaRPr lang="en-US" sz="2400">
                <a:solidFill>
                  <a:schemeClr val="tx1"/>
                </a:solidFill>
                <a:latin typeface="Times New Roman" pitchFamily="18" charset="0"/>
              </a:endParaRPr>
            </a:p>
          </p:txBody>
        </p:sp>
        <p:cxnSp>
          <p:nvCxnSpPr>
            <p:cNvPr id="20" name="AutoShape 19"/>
            <p:cNvCxnSpPr>
              <a:cxnSpLocks noChangeShapeType="1"/>
              <a:stCxn id="27" idx="1"/>
              <a:endCxn id="18" idx="3"/>
            </p:cNvCxnSpPr>
            <p:nvPr/>
          </p:nvCxnSpPr>
          <p:spPr bwMode="auto">
            <a:xfrm rot="10800000">
              <a:off x="1711325" y="1631950"/>
              <a:ext cx="1828800" cy="4572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20"/>
            <p:cNvCxnSpPr>
              <a:cxnSpLocks noChangeShapeType="1"/>
              <a:stCxn id="26" idx="1"/>
            </p:cNvCxnSpPr>
            <p:nvPr/>
          </p:nvCxnSpPr>
          <p:spPr bwMode="auto">
            <a:xfrm rot="10800000">
              <a:off x="2778125" y="2667000"/>
              <a:ext cx="1092200" cy="65563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Line 21"/>
            <p:cNvSpPr>
              <a:spLocks noChangeShapeType="1"/>
            </p:cNvSpPr>
            <p:nvPr/>
          </p:nvSpPr>
          <p:spPr bwMode="auto">
            <a:xfrm>
              <a:off x="2625725" y="22860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31591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4" name="Line 23"/>
            <p:cNvSpPr>
              <a:spLocks noChangeShapeType="1"/>
            </p:cNvSpPr>
            <p:nvPr/>
          </p:nvSpPr>
          <p:spPr bwMode="auto">
            <a:xfrm>
              <a:off x="2914650" y="3184525"/>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4"/>
            <p:cNvSpPr txBox="1">
              <a:spLocks noChangeArrowheads="1"/>
            </p:cNvSpPr>
            <p:nvPr/>
          </p:nvSpPr>
          <p:spPr bwMode="auto">
            <a:xfrm>
              <a:off x="3492500" y="33369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8" charset="0"/>
                </a:rPr>
                <a:t>*</a:t>
              </a:r>
            </a:p>
          </p:txBody>
        </p:sp>
        <p:sp>
          <p:nvSpPr>
            <p:cNvPr id="26" name="Text Box 25"/>
            <p:cNvSpPr txBox="1">
              <a:spLocks noChangeArrowheads="1"/>
            </p:cNvSpPr>
            <p:nvPr/>
          </p:nvSpPr>
          <p:spPr bwMode="auto">
            <a:xfrm>
              <a:off x="3870325" y="3138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2</a:t>
              </a:r>
              <a:endParaRPr lang="en-US" sz="2400">
                <a:solidFill>
                  <a:schemeClr val="tx1"/>
                </a:solidFill>
                <a:latin typeface="Times New Roman" pitchFamily="18" charset="0"/>
              </a:endParaRPr>
            </a:p>
          </p:txBody>
        </p:sp>
        <p:sp>
          <p:nvSpPr>
            <p:cNvPr id="27" name="Text Box 26"/>
            <p:cNvSpPr txBox="1">
              <a:spLocks noChangeArrowheads="1"/>
            </p:cNvSpPr>
            <p:nvPr/>
          </p:nvSpPr>
          <p:spPr bwMode="auto">
            <a:xfrm>
              <a:off x="3540125" y="19050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8" charset="0"/>
                </a:rPr>
                <a:t>6</a:t>
              </a:r>
              <a:endParaRPr lang="en-US" sz="2400">
                <a:solidFill>
                  <a:schemeClr val="tx1"/>
                </a:solidFill>
                <a:latin typeface="Times New Roman" pitchFamily="18" charset="0"/>
              </a:endParaRPr>
            </a:p>
          </p:txBody>
        </p:sp>
      </p:grpSp>
    </p:spTree>
    <p:extLst>
      <p:ext uri="{BB962C8B-B14F-4D97-AF65-F5344CB8AC3E}">
        <p14:creationId xmlns:p14="http://schemas.microsoft.com/office/powerpoint/2010/main" val="3329490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算法分析</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334000"/>
          </a:xfrm>
        </p:spPr>
        <p:txBody>
          <a:bodyPr/>
          <a:lstStyle/>
          <a:p>
            <a:pPr>
              <a:spcBef>
                <a:spcPts val="0"/>
              </a:spcBef>
            </a:pPr>
            <a:r>
              <a:rPr lang="zh-CN" altLang="en-US" sz="2400" b="1" i="1" dirty="0" smtClean="0">
                <a:solidFill>
                  <a:srgbClr val="C00000"/>
                </a:solidFill>
              </a:rPr>
              <a:t>简化假设 </a:t>
            </a:r>
            <a:r>
              <a:rPr lang="en-US" sz="2400" b="1" dirty="0" smtClean="0"/>
              <a:t>: </a:t>
            </a:r>
            <a:r>
              <a:rPr lang="zh-CN" altLang="en-US" sz="2400" b="1" dirty="0" smtClean="0"/>
              <a:t>原始问题的规模是</a:t>
            </a:r>
            <a:r>
              <a:rPr lang="en-US" altLang="zh-CN" sz="2400" b="1" dirty="0" smtClean="0"/>
              <a:t>2</a:t>
            </a:r>
            <a:r>
              <a:rPr lang="zh-CN" altLang="en-US" sz="2400" b="1" dirty="0" smtClean="0"/>
              <a:t>的幂</a:t>
            </a:r>
            <a:r>
              <a:rPr lang="en-US" sz="2400" b="1" dirty="0" smtClean="0"/>
              <a:t>, </a:t>
            </a:r>
            <a:r>
              <a:rPr lang="zh-CN" altLang="en-US" sz="2400" b="1" dirty="0" smtClean="0"/>
              <a:t>所有子问题的规模是整数</a:t>
            </a:r>
            <a:r>
              <a:rPr lang="en-US" sz="2400" b="1" dirty="0" smtClean="0"/>
              <a:t>.</a:t>
            </a:r>
          </a:p>
          <a:p>
            <a:pPr>
              <a:spcBef>
                <a:spcPts val="0"/>
              </a:spcBef>
            </a:pPr>
            <a:r>
              <a:rPr lang="zh-CN" altLang="en-US" sz="2400" b="1" dirty="0"/>
              <a:t>用</a:t>
            </a:r>
            <a:r>
              <a:rPr lang="en-US" sz="2400" b="1" dirty="0" smtClean="0"/>
              <a:t> </a:t>
            </a:r>
            <a:r>
              <a:rPr lang="en-US" sz="2400" b="1" i="1" dirty="0" smtClean="0"/>
              <a:t>T</a:t>
            </a:r>
            <a:r>
              <a:rPr lang="en-US" sz="2400" b="1" dirty="0" smtClean="0"/>
              <a:t>(</a:t>
            </a:r>
            <a:r>
              <a:rPr lang="en-US" sz="2400" b="1" i="1" dirty="0" smtClean="0"/>
              <a:t>n</a:t>
            </a:r>
            <a:r>
              <a:rPr lang="en-US" sz="2400" b="1" dirty="0" smtClean="0"/>
              <a:t>) </a:t>
            </a:r>
            <a:r>
              <a:rPr lang="zh-CN" altLang="en-US" sz="2400" b="1" dirty="0" smtClean="0"/>
              <a:t>表示最大子数组算法在</a:t>
            </a:r>
            <a:r>
              <a:rPr lang="en-US" altLang="zh-CN" sz="2400" b="1" dirty="0" smtClean="0"/>
              <a:t>n</a:t>
            </a:r>
            <a:r>
              <a:rPr lang="zh-CN" altLang="en-US" sz="2400" b="1" dirty="0" smtClean="0"/>
              <a:t>个元素数组上的运行时间</a:t>
            </a:r>
            <a:endParaRPr lang="en-US" sz="2400" b="1" dirty="0" smtClean="0"/>
          </a:p>
          <a:p>
            <a:pPr>
              <a:spcBef>
                <a:spcPts val="0"/>
              </a:spcBef>
            </a:pPr>
            <a:r>
              <a:rPr lang="zh-CN" altLang="en-US" sz="2400" b="1" i="1" dirty="0" smtClean="0">
                <a:solidFill>
                  <a:srgbClr val="C00000"/>
                </a:solidFill>
              </a:rPr>
              <a:t>基本情况 </a:t>
            </a:r>
            <a:r>
              <a:rPr lang="en-US" sz="2400" b="1" dirty="0" smtClean="0"/>
              <a:t>: </a:t>
            </a:r>
            <a:r>
              <a:rPr lang="zh-CN" altLang="en-US" sz="2400" b="1" dirty="0" smtClean="0"/>
              <a:t>当 </a:t>
            </a:r>
            <a:r>
              <a:rPr lang="en-US" sz="2400" b="1" i="1" dirty="0" smtClean="0"/>
              <a:t>high</a:t>
            </a:r>
            <a:r>
              <a:rPr lang="en-US" sz="2400" b="1" dirty="0" smtClean="0"/>
              <a:t> = </a:t>
            </a:r>
            <a:r>
              <a:rPr lang="en-US" sz="2400" b="1" i="1" dirty="0" smtClean="0"/>
              <a:t>low</a:t>
            </a:r>
            <a:r>
              <a:rPr lang="en-US" sz="2400" b="1" dirty="0" smtClean="0"/>
              <a:t>, </a:t>
            </a:r>
            <a:r>
              <a:rPr lang="en-US" sz="2400" b="1" i="1" dirty="0" smtClean="0"/>
              <a:t>n</a:t>
            </a:r>
            <a:r>
              <a:rPr lang="en-US" sz="2400" b="1" dirty="0" smtClean="0"/>
              <a:t> = 1</a:t>
            </a:r>
            <a:r>
              <a:rPr lang="zh-CN" altLang="en-US" sz="2400" b="1" dirty="0"/>
              <a:t>。</a:t>
            </a:r>
            <a:r>
              <a:rPr lang="zh-CN" altLang="en-US" sz="2400" b="1" dirty="0" smtClean="0"/>
              <a:t>算法什么也不做就返回</a:t>
            </a:r>
            <a:r>
              <a:rPr lang="en-US" sz="2400" b="1" dirty="0" smtClean="0">
                <a:sym typeface="Wingdings" pitchFamily="2" charset="2"/>
              </a:rPr>
              <a:t> </a:t>
            </a:r>
            <a:r>
              <a:rPr lang="en-US" sz="2400" b="1" i="1" dirty="0" smtClean="0"/>
              <a:t>T</a:t>
            </a:r>
            <a:r>
              <a:rPr lang="en-US" sz="2400" b="1" dirty="0" smtClean="0"/>
              <a:t>(</a:t>
            </a:r>
            <a:r>
              <a:rPr lang="en-US" sz="2400" b="1" i="1" dirty="0" smtClean="0"/>
              <a:t>n</a:t>
            </a:r>
            <a:r>
              <a:rPr lang="en-US" sz="2400" b="1" dirty="0" smtClean="0"/>
              <a:t>) = </a:t>
            </a:r>
            <a:r>
              <a:rPr lang="en-US" sz="2400" b="1" dirty="0" smtClean="0">
                <a:sym typeface="Symbol"/>
              </a:rPr>
              <a:t>(</a:t>
            </a:r>
            <a:r>
              <a:rPr lang="en-US" sz="2400" b="1" dirty="0" smtClean="0"/>
              <a:t>1)</a:t>
            </a:r>
            <a:r>
              <a:rPr lang="zh-CN" altLang="en-US" sz="2400" b="1" dirty="0" smtClean="0"/>
              <a:t>。</a:t>
            </a:r>
            <a:endParaRPr lang="en-US" sz="2400" b="1" dirty="0" smtClean="0"/>
          </a:p>
          <a:p>
            <a:pPr>
              <a:spcBef>
                <a:spcPts val="0"/>
              </a:spcBef>
            </a:pPr>
            <a:r>
              <a:rPr lang="zh-CN" altLang="en-US" sz="2400" b="1" i="1" dirty="0" smtClean="0">
                <a:solidFill>
                  <a:srgbClr val="C00000"/>
                </a:solidFill>
              </a:rPr>
              <a:t>递归情况 </a:t>
            </a:r>
            <a:r>
              <a:rPr lang="en-US" sz="2400" b="1" dirty="0" smtClean="0"/>
              <a:t>: </a:t>
            </a:r>
            <a:r>
              <a:rPr lang="zh-CN" altLang="en-US" sz="2400" b="1" dirty="0" smtClean="0"/>
              <a:t>当 </a:t>
            </a:r>
            <a:r>
              <a:rPr lang="en-US" sz="2400" b="1" i="1" dirty="0" smtClean="0"/>
              <a:t>n</a:t>
            </a:r>
            <a:r>
              <a:rPr lang="en-US" sz="2400" b="1" dirty="0" smtClean="0"/>
              <a:t> &gt; 1</a:t>
            </a:r>
          </a:p>
          <a:p>
            <a:pPr marL="640080" lvl="1"/>
            <a:r>
              <a:rPr lang="zh-CN" altLang="en-US" sz="2200" b="1" i="1" dirty="0" smtClean="0">
                <a:solidFill>
                  <a:srgbClr val="0000CC"/>
                </a:solidFill>
              </a:rPr>
              <a:t>分解  </a:t>
            </a:r>
            <a:r>
              <a:rPr lang="zh-CN" altLang="en-US" sz="2200" b="1" dirty="0" smtClean="0">
                <a:solidFill>
                  <a:schemeClr val="bg2"/>
                </a:solidFill>
              </a:rPr>
              <a:t>需要 </a:t>
            </a:r>
            <a:r>
              <a:rPr lang="en-US" sz="2000" b="1" dirty="0" smtClean="0">
                <a:sym typeface="Symbol"/>
              </a:rPr>
              <a:t>(</a:t>
            </a:r>
            <a:r>
              <a:rPr lang="en-US" sz="2000" b="1" dirty="0" smtClean="0"/>
              <a:t>1)</a:t>
            </a:r>
            <a:r>
              <a:rPr lang="en-US" sz="2200" b="1" dirty="0" smtClean="0"/>
              <a:t> </a:t>
            </a:r>
            <a:r>
              <a:rPr lang="zh-CN" altLang="en-US" sz="2200" b="1" dirty="0"/>
              <a:t>时间</a:t>
            </a:r>
            <a:r>
              <a:rPr lang="en-US" sz="2200" b="1" dirty="0" smtClean="0"/>
              <a:t>.</a:t>
            </a:r>
          </a:p>
          <a:p>
            <a:pPr marL="640080" lvl="1"/>
            <a:r>
              <a:rPr lang="zh-CN" altLang="en-US" sz="2200" b="1" i="1" dirty="0" smtClean="0">
                <a:solidFill>
                  <a:srgbClr val="0000CC"/>
                </a:solidFill>
              </a:rPr>
              <a:t>求解 </a:t>
            </a:r>
            <a:r>
              <a:rPr lang="zh-CN" altLang="en-US" sz="2200" b="1" dirty="0" smtClean="0"/>
              <a:t>两个子问题</a:t>
            </a:r>
            <a:r>
              <a:rPr lang="en-US" sz="2200" b="1" dirty="0" smtClean="0"/>
              <a:t>, </a:t>
            </a:r>
            <a:r>
              <a:rPr lang="zh-CN" altLang="en-US" sz="2200" b="1" dirty="0" smtClean="0"/>
              <a:t>每个子问题有 </a:t>
            </a:r>
            <a:r>
              <a:rPr lang="en-US" sz="2200" b="1" i="1" dirty="0" smtClean="0"/>
              <a:t>n</a:t>
            </a:r>
            <a:r>
              <a:rPr lang="en-US" sz="2200" b="1" dirty="0" smtClean="0"/>
              <a:t>/2 </a:t>
            </a:r>
            <a:r>
              <a:rPr lang="zh-CN" altLang="en-US" sz="2200" b="1" dirty="0" smtClean="0"/>
              <a:t>元素</a:t>
            </a:r>
            <a:r>
              <a:rPr lang="zh-CN" altLang="en-US" sz="2200" b="1" dirty="0"/>
              <a:t>，</a:t>
            </a:r>
            <a:r>
              <a:rPr lang="zh-CN" altLang="en-US" sz="2200" b="1" dirty="0" smtClean="0"/>
              <a:t>需要</a:t>
            </a:r>
            <a:r>
              <a:rPr lang="en-US" sz="2200" b="1" i="1" dirty="0" smtClean="0"/>
              <a:t>T</a:t>
            </a:r>
            <a:r>
              <a:rPr lang="en-US" sz="2200" b="1" dirty="0" smtClean="0"/>
              <a:t>(</a:t>
            </a:r>
            <a:r>
              <a:rPr lang="en-US" sz="2200" b="1" i="1" dirty="0" smtClean="0"/>
              <a:t>n</a:t>
            </a:r>
            <a:r>
              <a:rPr lang="en-US" sz="2200" b="1" dirty="0" smtClean="0"/>
              <a:t>/2) </a:t>
            </a:r>
            <a:r>
              <a:rPr lang="zh-CN" altLang="en-US" sz="2200" b="1" dirty="0" smtClean="0"/>
              <a:t>时间</a:t>
            </a:r>
            <a:r>
              <a:rPr lang="en-US" sz="2200" b="1" dirty="0" smtClean="0"/>
              <a:t>  </a:t>
            </a:r>
            <a:r>
              <a:rPr lang="en-US" sz="2200" b="1" dirty="0" smtClean="0">
                <a:sym typeface="Wingdings" pitchFamily="2" charset="2"/>
              </a:rPr>
              <a:t> </a:t>
            </a:r>
            <a:r>
              <a:rPr lang="zh-CN" altLang="en-US" sz="2200" b="1" dirty="0" smtClean="0">
                <a:sym typeface="Wingdings" pitchFamily="2" charset="2"/>
              </a:rPr>
              <a:t>总共需要 </a:t>
            </a:r>
            <a:r>
              <a:rPr lang="en-US" sz="2200" b="1" dirty="0" smtClean="0"/>
              <a:t>2</a:t>
            </a:r>
            <a:r>
              <a:rPr lang="en-US" sz="2200" b="1" i="1" dirty="0" smtClean="0"/>
              <a:t>T</a:t>
            </a:r>
            <a:r>
              <a:rPr lang="en-US" sz="2200" b="1" dirty="0" smtClean="0"/>
              <a:t>(</a:t>
            </a:r>
            <a:r>
              <a:rPr lang="en-US" sz="2200" b="1" i="1" dirty="0" smtClean="0"/>
              <a:t>n</a:t>
            </a:r>
            <a:r>
              <a:rPr lang="en-US" sz="2200" b="1" dirty="0" smtClean="0"/>
              <a:t>/2) </a:t>
            </a:r>
            <a:r>
              <a:rPr lang="zh-CN" altLang="en-US" sz="2200" b="1" dirty="0" smtClean="0"/>
              <a:t>时间。</a:t>
            </a:r>
            <a:endParaRPr lang="en-US" sz="2200" b="1" dirty="0" smtClean="0"/>
          </a:p>
          <a:p>
            <a:pPr marL="640080" lvl="1"/>
            <a:r>
              <a:rPr lang="zh-CN" altLang="en-US" sz="2200" b="1" i="1" dirty="0" smtClean="0">
                <a:solidFill>
                  <a:srgbClr val="0000CC"/>
                </a:solidFill>
              </a:rPr>
              <a:t>合并 </a:t>
            </a:r>
            <a:r>
              <a:rPr lang="zh-CN" altLang="en-US" sz="2200" b="1" dirty="0" smtClean="0"/>
              <a:t>包括调用跨越中间位置最大子数组</a:t>
            </a:r>
            <a:r>
              <a:rPr lang="en-US" sz="2200" b="1" dirty="0" smtClean="0"/>
              <a:t>, </a:t>
            </a:r>
            <a:r>
              <a:rPr lang="zh-CN" altLang="en-US" sz="2200" b="1" dirty="0" smtClean="0"/>
              <a:t>需要 </a:t>
            </a:r>
            <a:r>
              <a:rPr lang="en-US" sz="2000" b="1" dirty="0" smtClean="0">
                <a:sym typeface="Symbol"/>
              </a:rPr>
              <a:t>(</a:t>
            </a:r>
            <a:r>
              <a:rPr lang="en-US" sz="2000" b="1" i="1" dirty="0" smtClean="0">
                <a:sym typeface="Symbol"/>
              </a:rPr>
              <a:t>n</a:t>
            </a:r>
            <a:r>
              <a:rPr lang="en-US" sz="2000" b="1" dirty="0" smtClean="0"/>
              <a:t>)</a:t>
            </a:r>
            <a:r>
              <a:rPr lang="en-US" sz="2200" b="1" dirty="0" smtClean="0"/>
              <a:t> </a:t>
            </a:r>
            <a:r>
              <a:rPr lang="zh-CN" altLang="en-US" sz="2200" b="1" dirty="0" smtClean="0"/>
              <a:t>时间</a:t>
            </a:r>
            <a:r>
              <a:rPr lang="en-US" sz="2200" b="1" dirty="0" smtClean="0"/>
              <a:t>, </a:t>
            </a:r>
            <a:r>
              <a:rPr lang="zh-CN" altLang="en-US" sz="2200" b="1" dirty="0" smtClean="0"/>
              <a:t>和常数时间的测试</a:t>
            </a:r>
            <a:r>
              <a:rPr lang="en-US" sz="2200" b="1" dirty="0" smtClean="0"/>
              <a:t> </a:t>
            </a:r>
            <a:r>
              <a:rPr lang="en-US" sz="2200" b="1" dirty="0" smtClean="0">
                <a:sym typeface="Wingdings" pitchFamily="2" charset="2"/>
              </a:rPr>
              <a:t> </a:t>
            </a:r>
            <a:r>
              <a:rPr lang="en-US" sz="2000" b="1" dirty="0" smtClean="0">
                <a:sym typeface="Symbol"/>
              </a:rPr>
              <a:t>(</a:t>
            </a:r>
            <a:r>
              <a:rPr lang="en-US" sz="2000" b="1" i="1" dirty="0" smtClean="0">
                <a:sym typeface="Symbol"/>
              </a:rPr>
              <a:t>n</a:t>
            </a:r>
            <a:r>
              <a:rPr lang="en-US" sz="2000" b="1" dirty="0" smtClean="0"/>
              <a:t>) + </a:t>
            </a:r>
            <a:r>
              <a:rPr lang="en-US" sz="2000" b="1" dirty="0" smtClean="0">
                <a:sym typeface="Symbol"/>
              </a:rPr>
              <a:t>(</a:t>
            </a:r>
            <a:r>
              <a:rPr lang="en-US" sz="2000" b="1" dirty="0" smtClean="0"/>
              <a:t>1)</a:t>
            </a:r>
            <a:r>
              <a:rPr lang="zh-CN" altLang="en-US" sz="2000" b="1" dirty="0" smtClean="0"/>
              <a:t>。</a:t>
            </a:r>
            <a:endParaRPr lang="en-US" sz="2200" b="1" dirty="0" smtClean="0"/>
          </a:p>
        </p:txBody>
      </p:sp>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lstStyle/>
          <a:p>
            <a:r>
              <a:rPr lang="zh-CN" altLang="en-US" sz="3600" b="1" dirty="0" smtClean="0">
                <a:solidFill>
                  <a:srgbClr val="0000CC"/>
                </a:solidFill>
              </a:rPr>
              <a:t>算法分析</a:t>
            </a:r>
            <a:r>
              <a:rPr lang="en-US" sz="3600" b="1" dirty="0" smtClean="0">
                <a:solidFill>
                  <a:srgbClr val="0000CC"/>
                </a:solidFill>
              </a:rPr>
              <a:t>(</a:t>
            </a:r>
            <a:r>
              <a:rPr lang="zh-CN" altLang="en-US" sz="3600" b="1" dirty="0" smtClean="0">
                <a:solidFill>
                  <a:srgbClr val="0000CC"/>
                </a:solidFill>
              </a:rPr>
              <a:t>续</a:t>
            </a:r>
            <a:r>
              <a:rPr lang="en-US" sz="3600" b="1" dirty="0" smtClean="0">
                <a:solidFill>
                  <a:srgbClr val="0000CC"/>
                </a:solidFill>
              </a:rPr>
              <a:t>)</a:t>
            </a:r>
            <a:endParaRPr lang="en-US" sz="3600" b="1" dirty="0">
              <a:solidFill>
                <a:srgbClr val="0000CC"/>
              </a:solidFill>
            </a:endParaRPr>
          </a:p>
        </p:txBody>
      </p:sp>
      <p:sp>
        <p:nvSpPr>
          <p:cNvPr id="28675" name="Rectangle 3"/>
          <p:cNvSpPr>
            <a:spLocks noGrp="1" noChangeArrowheads="1"/>
          </p:cNvSpPr>
          <p:nvPr>
            <p:ph type="body" idx="1"/>
          </p:nvPr>
        </p:nvSpPr>
        <p:spPr>
          <a:xfrm>
            <a:off x="381000" y="1371600"/>
            <a:ext cx="8382000" cy="5105400"/>
          </a:xfrm>
        </p:spPr>
        <p:txBody>
          <a:bodyPr/>
          <a:lstStyle/>
          <a:p>
            <a:r>
              <a:rPr lang="zh-CN" altLang="en-US" sz="2400" b="1" dirty="0" smtClean="0"/>
              <a:t>递归情况的递归式</a:t>
            </a:r>
            <a:endParaRPr lang="en-US" sz="2400" b="1" dirty="0" smtClean="0"/>
          </a:p>
          <a:p>
            <a:pPr>
              <a:buNone/>
            </a:pPr>
            <a:r>
              <a:rPr lang="pt-BR" sz="2400" b="1" dirty="0" smtClean="0"/>
              <a:t>    </a:t>
            </a:r>
            <a:r>
              <a:rPr lang="pt-BR" sz="2400" b="1" i="1" dirty="0" smtClean="0"/>
              <a:t>T</a:t>
            </a:r>
            <a:r>
              <a:rPr lang="pt-BR" sz="2400" b="1" dirty="0" smtClean="0"/>
              <a:t>(</a:t>
            </a:r>
            <a:r>
              <a:rPr lang="pt-BR" sz="2400" b="1" i="1" dirty="0" smtClean="0"/>
              <a:t>n</a:t>
            </a:r>
            <a:r>
              <a:rPr lang="pt-BR" sz="2400" b="1" dirty="0" smtClean="0"/>
              <a:t>) = </a:t>
            </a:r>
            <a:r>
              <a:rPr lang="en-US" sz="2400" b="1" dirty="0" smtClean="0">
                <a:sym typeface="Symbol"/>
              </a:rPr>
              <a:t>(1</a:t>
            </a:r>
            <a:r>
              <a:rPr lang="en-US" sz="2400" b="1" dirty="0" smtClean="0"/>
              <a:t>)</a:t>
            </a:r>
            <a:r>
              <a:rPr lang="pt-BR" sz="2400" b="1" dirty="0" smtClean="0"/>
              <a:t> + 2</a:t>
            </a:r>
            <a:r>
              <a:rPr lang="pt-BR" sz="2400" b="1" i="1" dirty="0" smtClean="0"/>
              <a:t>T</a:t>
            </a:r>
            <a:r>
              <a:rPr lang="pt-BR" sz="2400" b="1" dirty="0" smtClean="0"/>
              <a:t>(</a:t>
            </a:r>
            <a:r>
              <a:rPr lang="pt-BR" sz="2400" b="1" i="1" dirty="0" smtClean="0"/>
              <a:t>n</a:t>
            </a:r>
            <a:r>
              <a:rPr lang="pt-BR" sz="2400" b="1" dirty="0" smtClean="0"/>
              <a:t>/2) + </a:t>
            </a:r>
            <a:r>
              <a:rPr lang="en-US" sz="2400" b="1" dirty="0" smtClean="0">
                <a:sym typeface="Symbol"/>
              </a:rPr>
              <a:t>(</a:t>
            </a:r>
            <a:r>
              <a:rPr lang="en-US" sz="2400" b="1" i="1" dirty="0" smtClean="0">
                <a:sym typeface="Symbol"/>
              </a:rPr>
              <a:t>n</a:t>
            </a:r>
            <a:r>
              <a:rPr lang="en-US" sz="2400" b="1" dirty="0" smtClean="0"/>
              <a:t>) + </a:t>
            </a:r>
            <a:r>
              <a:rPr lang="en-US" sz="2400" b="1" dirty="0" smtClean="0">
                <a:sym typeface="Symbol"/>
              </a:rPr>
              <a:t>(1</a:t>
            </a:r>
            <a:r>
              <a:rPr lang="en-US" sz="2400" b="1" dirty="0" smtClean="0"/>
              <a:t>) = </a:t>
            </a:r>
            <a:r>
              <a:rPr lang="pt-BR" sz="2400" b="1" dirty="0" smtClean="0"/>
              <a:t>2</a:t>
            </a:r>
            <a:r>
              <a:rPr lang="pt-BR" sz="2400" b="1" i="1" dirty="0" smtClean="0"/>
              <a:t>T</a:t>
            </a:r>
            <a:r>
              <a:rPr lang="pt-BR" sz="2400" b="1" dirty="0" smtClean="0"/>
              <a:t>(</a:t>
            </a:r>
            <a:r>
              <a:rPr lang="pt-BR" sz="2400" b="1" i="1" dirty="0" smtClean="0"/>
              <a:t>n</a:t>
            </a:r>
            <a:r>
              <a:rPr lang="pt-BR" sz="2400" b="1" dirty="0" smtClean="0"/>
              <a:t>/2) + </a:t>
            </a:r>
            <a:r>
              <a:rPr lang="en-US" sz="2400" b="1" dirty="0" smtClean="0">
                <a:sym typeface="Symbol"/>
              </a:rPr>
              <a:t>(</a:t>
            </a:r>
            <a:r>
              <a:rPr lang="en-US" sz="2400" b="1" i="1" dirty="0" smtClean="0">
                <a:sym typeface="Symbol"/>
              </a:rPr>
              <a:t>n</a:t>
            </a:r>
            <a:r>
              <a:rPr lang="en-US" sz="2400" b="1" dirty="0" smtClean="0"/>
              <a:t>)</a:t>
            </a:r>
            <a:endParaRPr lang="pt-BR" sz="2400" b="1" dirty="0" smtClean="0"/>
          </a:p>
          <a:p>
            <a:r>
              <a:rPr lang="zh-CN" altLang="en-US" sz="2400" b="1" dirty="0" smtClean="0"/>
              <a:t>所有情况的递归式</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lvl="1">
              <a:spcBef>
                <a:spcPts val="0"/>
              </a:spcBef>
            </a:pPr>
            <a:r>
              <a:rPr lang="zh-CN" altLang="en-US" b="1" dirty="0" smtClean="0"/>
              <a:t>和归并排序的递归式相同</a:t>
            </a:r>
            <a:r>
              <a:rPr lang="en-US" b="1" dirty="0" smtClean="0"/>
              <a:t>.</a:t>
            </a:r>
          </a:p>
          <a:p>
            <a:pPr>
              <a:spcBef>
                <a:spcPts val="0"/>
              </a:spcBef>
              <a:buNone/>
            </a:pPr>
            <a:r>
              <a:rPr lang="en-US" sz="2400" b="1" dirty="0" smtClean="0"/>
              <a:t>         </a:t>
            </a:r>
            <a:r>
              <a:rPr lang="en-US" sz="2400" b="1" dirty="0" smtClean="0">
                <a:sym typeface="Wingdings" pitchFamily="2" charset="2"/>
              </a:rPr>
              <a:t> </a:t>
            </a:r>
            <a:r>
              <a:rPr lang="zh-CN" altLang="en-US" sz="2400" b="1" dirty="0" smtClean="0">
                <a:sym typeface="Wingdings" pitchFamily="2" charset="2"/>
              </a:rPr>
              <a:t>和归并排序运行时间相同</a:t>
            </a:r>
            <a:r>
              <a:rPr lang="en-US" sz="2400" b="1" dirty="0" smtClean="0">
                <a:sym typeface="Wingdings" pitchFamily="2" charset="2"/>
              </a:rPr>
              <a:t>: </a:t>
            </a:r>
            <a:r>
              <a:rPr lang="en-US" sz="2400" b="1" i="1" dirty="0" smtClean="0">
                <a:sym typeface="Wingdings" pitchFamily="2" charset="2"/>
              </a:rPr>
              <a:t>T</a:t>
            </a:r>
            <a:r>
              <a:rPr lang="en-US" sz="2400" b="1" dirty="0" smtClean="0">
                <a:sym typeface="Wingdings" pitchFamily="2" charset="2"/>
              </a:rPr>
              <a:t>(</a:t>
            </a:r>
            <a:r>
              <a:rPr lang="en-US" sz="2400" b="1" i="1" dirty="0" smtClean="0">
                <a:sym typeface="Wingdings" pitchFamily="2" charset="2"/>
              </a:rPr>
              <a:t>n</a:t>
            </a:r>
            <a:r>
              <a:rPr lang="en-US" sz="2400" b="1" dirty="0" smtClean="0">
                <a:sym typeface="Wingdings" pitchFamily="2" charset="2"/>
              </a:rPr>
              <a:t>) = </a:t>
            </a:r>
            <a:r>
              <a:rPr lang="en-US" sz="2400" b="1" dirty="0" smtClean="0">
                <a:sym typeface="Symbol"/>
              </a:rPr>
              <a:t>(</a:t>
            </a:r>
            <a:r>
              <a:rPr lang="en-US" sz="2400" b="1" i="1" dirty="0" smtClean="0">
                <a:sym typeface="Symbol"/>
              </a:rPr>
              <a:t>n</a:t>
            </a:r>
            <a:r>
              <a:rPr lang="en-US" sz="2400" b="1" dirty="0" smtClean="0">
                <a:sym typeface="Symbol"/>
              </a:rPr>
              <a:t> </a:t>
            </a:r>
            <a:r>
              <a:rPr lang="en-US" sz="2400" b="1" dirty="0" err="1" smtClean="0">
                <a:sym typeface="Symbol"/>
              </a:rPr>
              <a:t>lg</a:t>
            </a:r>
            <a:r>
              <a:rPr lang="en-US" sz="2400" b="1" dirty="0" smtClean="0">
                <a:sym typeface="Symbol"/>
              </a:rPr>
              <a:t> </a:t>
            </a:r>
            <a:r>
              <a:rPr lang="en-US" sz="2400" b="1" i="1" dirty="0" smtClean="0">
                <a:sym typeface="Symbol"/>
              </a:rPr>
              <a:t>n</a:t>
            </a:r>
            <a:r>
              <a:rPr lang="en-US" sz="2400" b="1" dirty="0" smtClean="0"/>
              <a:t>).</a:t>
            </a:r>
            <a:endParaRPr lang="en-US" sz="2400" b="1" dirty="0" smtClean="0">
              <a:sym typeface="Wingdings" pitchFamily="2" charset="2"/>
            </a:endParaRPr>
          </a:p>
          <a:p>
            <a:r>
              <a:rPr lang="zh-CN" altLang="en-US" sz="2400" b="1" dirty="0" smtClean="0"/>
              <a:t>最大子数组分治算法运行时间为 </a:t>
            </a:r>
            <a:r>
              <a:rPr lang="en-US" sz="2400" b="1" dirty="0" smtClean="0">
                <a:sym typeface="Symbol"/>
              </a:rPr>
              <a:t>(</a:t>
            </a:r>
            <a:r>
              <a:rPr lang="en-US" sz="2400" b="1" i="1" dirty="0" smtClean="0">
                <a:sym typeface="Symbol"/>
              </a:rPr>
              <a:t>n</a:t>
            </a:r>
            <a:r>
              <a:rPr lang="en-US" sz="2400" b="1" dirty="0" smtClean="0">
                <a:sym typeface="Symbol"/>
              </a:rPr>
              <a:t> </a:t>
            </a:r>
            <a:r>
              <a:rPr lang="en-US" sz="2400" b="1" dirty="0" err="1" smtClean="0">
                <a:sym typeface="Symbol"/>
              </a:rPr>
              <a:t>lg</a:t>
            </a:r>
            <a:r>
              <a:rPr lang="en-US" sz="2400" b="1" dirty="0" smtClean="0">
                <a:sym typeface="Symbol"/>
              </a:rPr>
              <a:t> </a:t>
            </a:r>
            <a:r>
              <a:rPr lang="en-US" sz="2400" b="1" i="1" dirty="0" smtClean="0">
                <a:sym typeface="Symbol"/>
              </a:rPr>
              <a:t>n</a:t>
            </a:r>
            <a:r>
              <a:rPr lang="en-US" sz="2400" b="1" dirty="0" smtClean="0"/>
              <a:t>)</a:t>
            </a:r>
            <a:r>
              <a:rPr lang="zh-CN" altLang="en-US" sz="2400" b="1" dirty="0" smtClean="0"/>
              <a:t>，比蛮力法</a:t>
            </a:r>
            <a:r>
              <a:rPr lang="en-US" sz="2400" b="1" dirty="0" smtClean="0"/>
              <a:t> </a:t>
            </a:r>
            <a:r>
              <a:rPr lang="en-US" sz="2400" b="1" dirty="0" smtClean="0">
                <a:sym typeface="Symbol"/>
              </a:rPr>
              <a:t>(</a:t>
            </a:r>
            <a:r>
              <a:rPr lang="en-US" sz="2400" b="1" i="1" dirty="0" smtClean="0">
                <a:sym typeface="Symbol"/>
              </a:rPr>
              <a:t>n</a:t>
            </a:r>
            <a:r>
              <a:rPr lang="en-US" sz="2400" b="1" baseline="30000" dirty="0" smtClean="0">
                <a:sym typeface="Symbol"/>
              </a:rPr>
              <a:t>2</a:t>
            </a:r>
            <a:r>
              <a:rPr lang="en-US" sz="2400" b="1" dirty="0" smtClean="0"/>
              <a:t>) </a:t>
            </a:r>
            <a:r>
              <a:rPr lang="zh-CN" altLang="en-US" sz="2400" b="1" dirty="0" smtClean="0"/>
              <a:t>快。</a:t>
            </a:r>
            <a:endParaRPr lang="en-US" sz="2200" b="1" dirty="0" smtClean="0"/>
          </a:p>
        </p:txBody>
      </p:sp>
      <p:graphicFrame>
        <p:nvGraphicFramePr>
          <p:cNvPr id="4" name="Object 3"/>
          <p:cNvGraphicFramePr>
            <a:graphicFrameLocks noChangeAspect="1"/>
          </p:cNvGraphicFramePr>
          <p:nvPr/>
        </p:nvGraphicFramePr>
        <p:xfrm>
          <a:off x="1794932" y="2819400"/>
          <a:ext cx="4859867" cy="1066800"/>
        </p:xfrm>
        <a:graphic>
          <a:graphicData uri="http://schemas.openxmlformats.org/presentationml/2006/ole">
            <mc:AlternateContent xmlns:mc="http://schemas.openxmlformats.org/markup-compatibility/2006">
              <mc:Choice xmlns:v="urn:schemas-microsoft-com:vml" Requires="v">
                <p:oleObj spid="_x0000_s332977" name="Equation" r:id="rId4" imgW="2082800" imgH="457200" progId="Equation.3">
                  <p:embed/>
                </p:oleObj>
              </mc:Choice>
              <mc:Fallback>
                <p:oleObj name="Equation" r:id="rId4" imgW="2082800" imgH="457200" progId="Equation.3">
                  <p:embed/>
                  <p:pic>
                    <p:nvPicPr>
                      <p:cNvPr id="0" name="Picture 1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932" y="2819400"/>
                        <a:ext cx="485986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62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FD68FF7E-F883-4533-AEF9-1AB8D301A20C}" type="slidenum">
              <a:rPr lang="en-US" altLang="zh-CN" sz="1400">
                <a:solidFill>
                  <a:srgbClr val="000000"/>
                </a:solidFill>
              </a:rPr>
              <a:pPr eaLnBrk="1" hangingPunct="1">
                <a:spcBef>
                  <a:spcPct val="0"/>
                </a:spcBef>
                <a:buClrTx/>
                <a:buFontTx/>
                <a:buNone/>
              </a:pPr>
              <a:t>52</a:t>
            </a:fld>
            <a:endParaRPr lang="en-US" altLang="zh-CN" sz="1400">
              <a:solidFill>
                <a:srgbClr val="000000"/>
              </a:solidFill>
            </a:endParaRPr>
          </a:p>
        </p:txBody>
      </p:sp>
      <p:sp>
        <p:nvSpPr>
          <p:cNvPr id="90114" name="Rectangle 2"/>
          <p:cNvSpPr>
            <a:spLocks noGrp="1" noRot="1" noChangeArrowheads="1"/>
          </p:cNvSpPr>
          <p:nvPr>
            <p:ph type="title"/>
          </p:nvPr>
        </p:nvSpPr>
        <p:spPr>
          <a:xfrm>
            <a:off x="323850" y="549275"/>
            <a:ext cx="7081838" cy="647700"/>
          </a:xfrm>
        </p:spPr>
        <p:txBody>
          <a:bodyPr/>
          <a:lstStyle/>
          <a:p>
            <a:pPr eaLnBrk="1" hangingPunct="1">
              <a:defRPr/>
            </a:pPr>
            <a:r>
              <a:rPr lang="en-US" altLang="zh-CN" smtClean="0">
                <a:effectLst>
                  <a:outerShdw blurRad="38100" dist="38100" dir="2700000" algn="tl">
                    <a:srgbClr val="C0C0C0"/>
                  </a:outerShdw>
                </a:effectLst>
                <a:latin typeface="黑体" panose="02010609060101010101" pitchFamily="49" charset="-122"/>
              </a:rPr>
              <a:t>Strassen</a:t>
            </a:r>
            <a:r>
              <a:rPr lang="zh-CN" altLang="en-US" smtClean="0">
                <a:effectLst>
                  <a:outerShdw blurRad="38100" dist="38100" dir="2700000" algn="tl">
                    <a:srgbClr val="C0C0C0"/>
                  </a:outerShdw>
                </a:effectLst>
                <a:latin typeface="黑体" panose="02010609060101010101" pitchFamily="49" charset="-122"/>
              </a:rPr>
              <a:t>矩阵乘法</a:t>
            </a:r>
          </a:p>
        </p:txBody>
      </p:sp>
      <p:sp>
        <p:nvSpPr>
          <p:cNvPr id="81924" name="Rectangle 3"/>
          <p:cNvSpPr>
            <a:spLocks noGrp="1" noRot="1" noChangeArrowheads="1"/>
          </p:cNvSpPr>
          <p:nvPr>
            <p:ph type="body" sz="half" idx="1"/>
          </p:nvPr>
        </p:nvSpPr>
        <p:spPr>
          <a:xfrm>
            <a:off x="611188" y="1412875"/>
            <a:ext cx="8066087" cy="4498975"/>
          </a:xfrm>
        </p:spPr>
        <p:txBody>
          <a:bodyPr/>
          <a:lstStyle/>
          <a:p>
            <a:pPr eaLnBrk="1" hangingPunct="1"/>
            <a:r>
              <a:rPr lang="zh-CN" altLang="zh-CN" sz="2400" smtClean="0"/>
              <a:t>传统方法</a:t>
            </a:r>
            <a:r>
              <a:rPr lang="zh-CN" altLang="en-US" sz="2400" smtClean="0"/>
              <a:t>：</a:t>
            </a:r>
            <a:r>
              <a:rPr lang="en-US" altLang="zh-CN" sz="2400" smtClean="0"/>
              <a:t>O(</a:t>
            </a:r>
            <a:r>
              <a:rPr lang="en-US" altLang="zh-CN" sz="2400" i="1" smtClean="0"/>
              <a:t>n</a:t>
            </a:r>
            <a:r>
              <a:rPr lang="en-US" altLang="zh-CN" sz="2400" baseline="30000" smtClean="0"/>
              <a:t>3</a:t>
            </a:r>
            <a:r>
              <a:rPr lang="en-US" altLang="zh-CN" sz="2400" smtClean="0"/>
              <a:t>)</a:t>
            </a:r>
          </a:p>
          <a:p>
            <a:pPr eaLnBrk="1" hangingPunct="1"/>
            <a:r>
              <a:rPr lang="zh-CN" altLang="en-US" sz="2400" smtClean="0">
                <a:sym typeface="Wingdings" panose="05000000000000000000" pitchFamily="2" charset="2"/>
              </a:rPr>
              <a:t>分治法</a:t>
            </a:r>
            <a:r>
              <a:rPr lang="en-US" altLang="zh-CN" sz="2400" smtClean="0">
                <a:sym typeface="Wingdings" panose="05000000000000000000" pitchFamily="2" charset="2"/>
              </a:rPr>
              <a:t>:</a:t>
            </a:r>
          </a:p>
          <a:p>
            <a:pPr lvl="1" eaLnBrk="1" hangingPunct="1"/>
            <a:r>
              <a:rPr lang="en-US" altLang="en-US" sz="2000" smtClean="0"/>
              <a:t>将矩阵A，B和C中每一矩阵都分块成4个大小相等的子矩阵。由此可将方程C=AB重写为：</a:t>
            </a:r>
            <a:endParaRPr lang="zh-CN" altLang="en-US" sz="2000" smtClean="0"/>
          </a:p>
        </p:txBody>
      </p:sp>
      <p:graphicFrame>
        <p:nvGraphicFramePr>
          <p:cNvPr id="81925" name="Object 4"/>
          <p:cNvGraphicFramePr>
            <a:graphicFrameLocks noGrp="1" noChangeAspect="1"/>
          </p:cNvGraphicFramePr>
          <p:nvPr>
            <p:ph sz="half" idx="2"/>
          </p:nvPr>
        </p:nvGraphicFramePr>
        <p:xfrm>
          <a:off x="1298575" y="3100388"/>
          <a:ext cx="6002338" cy="1381125"/>
        </p:xfrm>
        <a:graphic>
          <a:graphicData uri="http://schemas.openxmlformats.org/presentationml/2006/ole">
            <mc:AlternateContent xmlns:mc="http://schemas.openxmlformats.org/markup-compatibility/2006">
              <mc:Choice xmlns:v="urn:schemas-microsoft-com:vml" Requires="v">
                <p:oleObj spid="_x0000_s385271" name="公式" r:id="rId4" imgW="2222500" imgH="482600" progId="Equation.3">
                  <p:embed/>
                </p:oleObj>
              </mc:Choice>
              <mc:Fallback>
                <p:oleObj name="公式" r:id="rId4" imgW="2222500" imgH="482600" progId="Equation.3">
                  <p:embed/>
                  <p:pic>
                    <p:nvPicPr>
                      <p:cNvPr id="0" name="Picture 24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575" y="3100388"/>
                        <a:ext cx="6002338"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p:cNvSpPr>
            <a:spLocks noChangeArrowheads="1"/>
          </p:cNvSpPr>
          <p:nvPr/>
        </p:nvSpPr>
        <p:spPr bwMode="auto">
          <a:xfrm>
            <a:off x="539750" y="4581525"/>
            <a:ext cx="7772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000000"/>
              </a:buClr>
              <a:buFont typeface="Wingdings" panose="05000000000000000000" pitchFamily="2" charset="2"/>
              <a:buNone/>
            </a:pPr>
            <a:r>
              <a:rPr lang="zh-CN" altLang="en-US" sz="2400">
                <a:solidFill>
                  <a:srgbClr val="000000"/>
                </a:solidFill>
                <a:ea typeface="楷体_GB2312" pitchFamily="49" charset="-122"/>
              </a:rPr>
              <a:t>由此可得：</a:t>
            </a:r>
          </a:p>
        </p:txBody>
      </p:sp>
      <p:grpSp>
        <p:nvGrpSpPr>
          <p:cNvPr id="81927" name="Group 7"/>
          <p:cNvGrpSpPr>
            <a:grpSpLocks/>
          </p:cNvGrpSpPr>
          <p:nvPr/>
        </p:nvGrpSpPr>
        <p:grpSpPr bwMode="auto">
          <a:xfrm>
            <a:off x="2268538" y="4508500"/>
            <a:ext cx="3743325" cy="1843088"/>
            <a:chOff x="0" y="0"/>
            <a:chExt cx="858" cy="552"/>
          </a:xfrm>
        </p:grpSpPr>
        <p:graphicFrame>
          <p:nvGraphicFramePr>
            <p:cNvPr id="81928" name="Object 8"/>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385272" name="公式" r:id="rId6" imgW="1307532" imgH="215806" progId="Equation.3">
                    <p:embed/>
                  </p:oleObj>
                </mc:Choice>
                <mc:Fallback>
                  <p:oleObj name="公式" r:id="rId6" imgW="1307532" imgH="215806" progId="Equation.3">
                    <p:embed/>
                    <p:pic>
                      <p:nvPicPr>
                        <p:cNvPr id="0" name="Picture 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9" name="Object 9"/>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385273" name="公式" r:id="rId8" imgW="1333500" imgH="215900" progId="Equation.3">
                    <p:embed/>
                  </p:oleObj>
                </mc:Choice>
                <mc:Fallback>
                  <p:oleObj name="公式" r:id="rId8" imgW="1333500" imgH="215900" progId="Equation.3">
                    <p:embed/>
                    <p:pic>
                      <p:nvPicPr>
                        <p:cNvPr id="0" name="Picture 2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0" name="Object 10"/>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385274" name="公式" r:id="rId10" imgW="1333500" imgH="215900" progId="Equation.3">
                    <p:embed/>
                  </p:oleObj>
                </mc:Choice>
                <mc:Fallback>
                  <p:oleObj name="公式" r:id="rId10" imgW="1333500" imgH="215900" progId="Equation.3">
                    <p:embed/>
                    <p:pic>
                      <p:nvPicPr>
                        <p:cNvPr id="0" name="Picture 2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1" name="Object 11"/>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385275" name="公式" r:id="rId12" imgW="1358310" imgH="215806" progId="Equation.3">
                    <p:embed/>
                  </p:oleObj>
                </mc:Choice>
                <mc:Fallback>
                  <p:oleObj name="公式" r:id="rId12" imgW="1358310" imgH="215806" progId="Equation.3">
                    <p:embed/>
                    <p:pic>
                      <p:nvPicPr>
                        <p:cNvPr id="0" name="Picture 2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5246824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EDBA03F3-D8D8-4C76-BEF3-1858F3C9E2A6}" type="slidenum">
              <a:rPr lang="en-US" altLang="zh-CN" sz="1400">
                <a:solidFill>
                  <a:srgbClr val="000000"/>
                </a:solidFill>
              </a:rPr>
              <a:pPr eaLnBrk="1" hangingPunct="1">
                <a:spcBef>
                  <a:spcPct val="0"/>
                </a:spcBef>
                <a:buClrTx/>
                <a:buFontTx/>
                <a:buNone/>
              </a:pPr>
              <a:t>53</a:t>
            </a:fld>
            <a:endParaRPr lang="en-US" altLang="zh-CN" sz="1400">
              <a:solidFill>
                <a:srgbClr val="000000"/>
              </a:solidFill>
            </a:endParaRPr>
          </a:p>
        </p:txBody>
      </p:sp>
      <p:sp>
        <p:nvSpPr>
          <p:cNvPr id="93186" name="Rectangle 2"/>
          <p:cNvSpPr>
            <a:spLocks noGrp="1" noRot="1" noChangeArrowheads="1"/>
          </p:cNvSpPr>
          <p:nvPr>
            <p:ph type="title"/>
          </p:nvPr>
        </p:nvSpPr>
        <p:spPr>
          <a:xfrm>
            <a:off x="323850" y="549275"/>
            <a:ext cx="7081838" cy="647700"/>
          </a:xfrm>
        </p:spPr>
        <p:txBody>
          <a:bodyPr/>
          <a:lstStyle/>
          <a:p>
            <a:pPr eaLnBrk="1" hangingPunct="1">
              <a:defRPr/>
            </a:pPr>
            <a:r>
              <a:rPr lang="en-US" altLang="zh-CN" smtClean="0">
                <a:effectLst>
                  <a:outerShdw blurRad="38100" dist="38100" dir="2700000" algn="tl">
                    <a:srgbClr val="C0C0C0"/>
                  </a:outerShdw>
                </a:effectLst>
                <a:latin typeface="黑体" panose="02010609060101010101" pitchFamily="49" charset="-122"/>
              </a:rPr>
              <a:t>Strassen</a:t>
            </a:r>
            <a:r>
              <a:rPr lang="zh-CN" altLang="en-US" smtClean="0">
                <a:effectLst>
                  <a:outerShdw blurRad="38100" dist="38100" dir="2700000" algn="tl">
                    <a:srgbClr val="C0C0C0"/>
                  </a:outerShdw>
                </a:effectLst>
                <a:latin typeface="黑体" panose="02010609060101010101" pitchFamily="49" charset="-122"/>
              </a:rPr>
              <a:t>矩阵乘法</a:t>
            </a:r>
          </a:p>
        </p:txBody>
      </p:sp>
      <p:sp>
        <p:nvSpPr>
          <p:cNvPr id="83972" name="Rectangle 3"/>
          <p:cNvSpPr>
            <a:spLocks noGrp="1" noRot="1" noChangeArrowheads="1"/>
          </p:cNvSpPr>
          <p:nvPr>
            <p:ph type="body" sz="half" idx="1"/>
          </p:nvPr>
        </p:nvSpPr>
        <p:spPr>
          <a:xfrm>
            <a:off x="611188" y="1412875"/>
            <a:ext cx="8283575" cy="503238"/>
          </a:xfrm>
        </p:spPr>
        <p:txBody>
          <a:bodyPr/>
          <a:lstStyle/>
          <a:p>
            <a:pPr eaLnBrk="1" hangingPunct="1"/>
            <a:r>
              <a:rPr lang="zh-CN" altLang="en-US" sz="2000" smtClean="0">
                <a:ea typeface="楷体_GB2312" pitchFamily="49" charset="-122"/>
              </a:rPr>
              <a:t>为了降低时间复杂度，必须减少乘法的次数。</a:t>
            </a:r>
          </a:p>
        </p:txBody>
      </p:sp>
      <p:graphicFrame>
        <p:nvGraphicFramePr>
          <p:cNvPr id="83973" name="Object 4"/>
          <p:cNvGraphicFramePr>
            <a:graphicFrameLocks noGrp="1" noChangeAspect="1"/>
          </p:cNvGraphicFramePr>
          <p:nvPr>
            <p:ph sz="half" idx="2"/>
          </p:nvPr>
        </p:nvGraphicFramePr>
        <p:xfrm>
          <a:off x="1071563" y="1827213"/>
          <a:ext cx="5253037" cy="1208087"/>
        </p:xfrm>
        <a:graphic>
          <a:graphicData uri="http://schemas.openxmlformats.org/presentationml/2006/ole">
            <mc:AlternateContent xmlns:mc="http://schemas.openxmlformats.org/markup-compatibility/2006">
              <mc:Choice xmlns:v="urn:schemas-microsoft-com:vml" Requires="v">
                <p:oleObj spid="_x0000_s386638" name="公式" r:id="rId4" imgW="2222500" imgH="482600" progId="Equation.3">
                  <p:embed/>
                </p:oleObj>
              </mc:Choice>
              <mc:Fallback>
                <p:oleObj name="公式" r:id="rId4" imgW="2222500" imgH="482600" progId="Equation.3">
                  <p:embed/>
                  <p:pic>
                    <p:nvPicPr>
                      <p:cNvPr id="0" name="Picture 57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827213"/>
                        <a:ext cx="5253037" cy="120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974" name="Group 6"/>
          <p:cNvGrpSpPr>
            <a:grpSpLocks/>
          </p:cNvGrpSpPr>
          <p:nvPr/>
        </p:nvGrpSpPr>
        <p:grpSpPr bwMode="auto">
          <a:xfrm>
            <a:off x="323850" y="3284538"/>
            <a:ext cx="3311525" cy="2808287"/>
            <a:chOff x="0" y="1665"/>
            <a:chExt cx="1104" cy="990"/>
          </a:xfrm>
        </p:grpSpPr>
        <p:graphicFrame>
          <p:nvGraphicFramePr>
            <p:cNvPr id="83981" name="Object 7"/>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spid="_x0000_s386639" name="公式" r:id="rId6" imgW="1269449" imgH="215806" progId="Equation.3">
                    <p:embed/>
                  </p:oleObj>
                </mc:Choice>
                <mc:Fallback>
                  <p:oleObj name="公式" r:id="rId6" imgW="1269449" imgH="215806" progId="Equation.3">
                    <p:embed/>
                    <p:pic>
                      <p:nvPicPr>
                        <p:cNvPr id="0" name="Picture 5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2" name="Object 8"/>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spid="_x0000_s386640" name="公式" r:id="rId8" imgW="1269449" imgH="215806" progId="Equation.3">
                    <p:embed/>
                  </p:oleObj>
                </mc:Choice>
                <mc:Fallback>
                  <p:oleObj name="公式" r:id="rId8" imgW="1269449" imgH="215806" progId="Equation.3">
                    <p:embed/>
                    <p:pic>
                      <p:nvPicPr>
                        <p:cNvPr id="0" name="Picture 5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3" name="Object 9"/>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spid="_x0000_s386641" name="公式" r:id="rId10" imgW="1270000" imgH="228600" progId="Equation.3">
                    <p:embed/>
                  </p:oleObj>
                </mc:Choice>
                <mc:Fallback>
                  <p:oleObj name="公式" r:id="rId10" imgW="1270000" imgH="228600" progId="Equation.3">
                    <p:embed/>
                    <p:pic>
                      <p:nvPicPr>
                        <p:cNvPr id="0" name="Picture 5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4" name="Object 10"/>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spid="_x0000_s386642" name="公式" r:id="rId12" imgW="1282700" imgH="215900" progId="Equation.3">
                    <p:embed/>
                  </p:oleObj>
                </mc:Choice>
                <mc:Fallback>
                  <p:oleObj name="公式" r:id="rId12" imgW="1282700" imgH="215900" progId="Equation.3">
                    <p:embed/>
                    <p:pic>
                      <p:nvPicPr>
                        <p:cNvPr id="0" name="Picture 5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5" name="Object 11"/>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spid="_x0000_s386643" name="公式" r:id="rId14" imgW="1739900" imgH="228600" progId="Equation.3">
                    <p:embed/>
                  </p:oleObj>
                </mc:Choice>
                <mc:Fallback>
                  <p:oleObj name="公式" r:id="rId14" imgW="1739900" imgH="228600" progId="Equation.3">
                    <p:embed/>
                    <p:pic>
                      <p:nvPicPr>
                        <p:cNvPr id="0" name="Picture 5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6" name="Object 12"/>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spid="_x0000_s386644" name="公式" r:id="rId16" imgW="1752600" imgH="228600" progId="Equation.3">
                    <p:embed/>
                  </p:oleObj>
                </mc:Choice>
                <mc:Fallback>
                  <p:oleObj name="公式" r:id="rId16" imgW="1752600" imgH="228600" progId="Equation.3">
                    <p:embed/>
                    <p:pic>
                      <p:nvPicPr>
                        <p:cNvPr id="0" name="Picture 5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7" name="Object 13"/>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spid="_x0000_s386645" name="公式" r:id="rId18" imgW="1714500" imgH="228600" progId="Equation.3">
                    <p:embed/>
                  </p:oleObj>
                </mc:Choice>
                <mc:Fallback>
                  <p:oleObj name="公式" r:id="rId18" imgW="1714500" imgH="228600" progId="Equation.3">
                    <p:embed/>
                    <p:pic>
                      <p:nvPicPr>
                        <p:cNvPr id="0" name="Picture 5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3975" name="Group 14"/>
          <p:cNvGrpSpPr>
            <a:grpSpLocks/>
          </p:cNvGrpSpPr>
          <p:nvPr/>
        </p:nvGrpSpPr>
        <p:grpSpPr bwMode="auto">
          <a:xfrm>
            <a:off x="4859338" y="3429000"/>
            <a:ext cx="3168650" cy="2232025"/>
            <a:chOff x="0" y="1875"/>
            <a:chExt cx="1062" cy="570"/>
          </a:xfrm>
        </p:grpSpPr>
        <p:graphicFrame>
          <p:nvGraphicFramePr>
            <p:cNvPr id="83977" name="Object 15"/>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386646" name="公式" r:id="rId20" imgW="1689100" imgH="228600" progId="Equation.3">
                    <p:embed/>
                  </p:oleObj>
                </mc:Choice>
                <mc:Fallback>
                  <p:oleObj name="公式" r:id="rId20" imgW="1689100" imgH="228600" progId="Equation.3">
                    <p:embed/>
                    <p:pic>
                      <p:nvPicPr>
                        <p:cNvPr id="0" name="Picture 5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8" name="Object 16"/>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386647" name="公式" r:id="rId22" imgW="964781" imgH="215806" progId="Equation.3">
                    <p:embed/>
                  </p:oleObj>
                </mc:Choice>
                <mc:Fallback>
                  <p:oleObj name="公式" r:id="rId22" imgW="964781" imgH="215806" progId="Equation.3">
                    <p:embed/>
                    <p:pic>
                      <p:nvPicPr>
                        <p:cNvPr id="0" name="Picture 5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9" name="Object 17"/>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386648" name="公式" r:id="rId24" imgW="977900" imgH="228600" progId="Equation.3">
                    <p:embed/>
                  </p:oleObj>
                </mc:Choice>
                <mc:Fallback>
                  <p:oleObj name="公式" r:id="rId24" imgW="977900" imgH="228600" progId="Equation.3">
                    <p:embed/>
                    <p:pic>
                      <p:nvPicPr>
                        <p:cNvPr id="0" name="Picture 58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0" name="Object 18"/>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386649" name="公式" r:id="rId26" imgW="1689100" imgH="228600" progId="Equation.3">
                    <p:embed/>
                  </p:oleObj>
                </mc:Choice>
                <mc:Fallback>
                  <p:oleObj name="公式" r:id="rId26" imgW="1689100" imgH="228600" progId="Equation.3">
                    <p:embed/>
                    <p:pic>
                      <p:nvPicPr>
                        <p:cNvPr id="0" name="Picture 5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3976" name="AutoShape 19"/>
          <p:cNvSpPr>
            <a:spLocks noChangeArrowheads="1"/>
          </p:cNvSpPr>
          <p:nvPr/>
        </p:nvSpPr>
        <p:spPr bwMode="auto">
          <a:xfrm>
            <a:off x="3779838" y="4365625"/>
            <a:ext cx="576262"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rgbClr val="000000"/>
              </a:solidFill>
            </a:endParaRPr>
          </a:p>
        </p:txBody>
      </p:sp>
    </p:spTree>
    <p:extLst>
      <p:ext uri="{BB962C8B-B14F-4D97-AF65-F5344CB8AC3E}">
        <p14:creationId xmlns:p14="http://schemas.microsoft.com/office/powerpoint/2010/main" val="8951863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0"/>
          </p:nvPr>
        </p:nvSpPr>
        <p:spPr>
          <a:xfrm>
            <a:off x="8243888" y="6337300"/>
            <a:ext cx="595312"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fld id="{7B42972A-9E31-447F-912A-1BDA004B6746}" type="slidenum">
              <a:rPr lang="en-US" altLang="zh-CN" sz="1400">
                <a:solidFill>
                  <a:srgbClr val="000000"/>
                </a:solidFill>
              </a:rPr>
              <a:pPr eaLnBrk="1" hangingPunct="1">
                <a:spcBef>
                  <a:spcPct val="0"/>
                </a:spcBef>
                <a:buClrTx/>
                <a:buFontTx/>
                <a:buNone/>
              </a:pPr>
              <a:t>54</a:t>
            </a:fld>
            <a:endParaRPr lang="en-US" altLang="zh-CN" sz="1400">
              <a:solidFill>
                <a:srgbClr val="000000"/>
              </a:solidFill>
            </a:endParaRPr>
          </a:p>
        </p:txBody>
      </p:sp>
      <p:sp>
        <p:nvSpPr>
          <p:cNvPr id="96258" name="Rectangle 2"/>
          <p:cNvSpPr>
            <a:spLocks noGrp="1" noRot="1" noChangeArrowheads="1"/>
          </p:cNvSpPr>
          <p:nvPr>
            <p:ph type="title"/>
          </p:nvPr>
        </p:nvSpPr>
        <p:spPr>
          <a:xfrm>
            <a:off x="250825" y="476250"/>
            <a:ext cx="7081838" cy="720725"/>
          </a:xfrm>
        </p:spPr>
        <p:txBody>
          <a:bodyPr/>
          <a:lstStyle/>
          <a:p>
            <a:pPr eaLnBrk="1" hangingPunct="1">
              <a:defRPr/>
            </a:pPr>
            <a:r>
              <a:rPr lang="en-US" altLang="zh-CN" sz="4000" smtClean="0">
                <a:effectLst>
                  <a:outerShdw blurRad="38100" dist="38100" dir="2700000" algn="tl">
                    <a:srgbClr val="C0C0C0"/>
                  </a:outerShdw>
                </a:effectLst>
                <a:latin typeface="黑体" pitchFamily="2" charset="-122"/>
              </a:rPr>
              <a:t>Strassen</a:t>
            </a:r>
            <a:r>
              <a:rPr lang="zh-CN" altLang="en-US" sz="4000" smtClean="0">
                <a:effectLst>
                  <a:outerShdw blurRad="38100" dist="38100" dir="2700000" algn="tl">
                    <a:srgbClr val="C0C0C0"/>
                  </a:outerShdw>
                </a:effectLst>
                <a:latin typeface="黑体" pitchFamily="2" charset="-122"/>
              </a:rPr>
              <a:t>矩阵乘法</a:t>
            </a:r>
          </a:p>
        </p:txBody>
      </p:sp>
      <p:sp>
        <p:nvSpPr>
          <p:cNvPr id="86020" name="Rectangle 3"/>
          <p:cNvSpPr>
            <a:spLocks noGrp="1" noRot="1" noChangeArrowheads="1"/>
          </p:cNvSpPr>
          <p:nvPr>
            <p:ph type="body" idx="1"/>
          </p:nvPr>
        </p:nvSpPr>
        <p:spPr>
          <a:xfrm>
            <a:off x="611188" y="1412875"/>
            <a:ext cx="8153400" cy="4498975"/>
          </a:xfrm>
        </p:spPr>
        <p:txBody>
          <a:bodyPr/>
          <a:lstStyle/>
          <a:p>
            <a:pPr eaLnBrk="1" hangingPunct="1"/>
            <a:r>
              <a:rPr lang="zh-CN" altLang="en-US" sz="2400" b="1" smtClean="0">
                <a:latin typeface="Times New Roman" panose="02020603050405020304" pitchFamily="18" charset="0"/>
              </a:rPr>
              <a:t>时间的递推关系式</a:t>
            </a:r>
          </a:p>
          <a:p>
            <a:pPr lvl="1" eaLnBrk="1" hangingPunct="1"/>
            <a:r>
              <a:rPr lang="zh-CN" altLang="en-US" sz="2000" b="1" smtClean="0">
                <a:latin typeface="Times New Roman" panose="02020603050405020304" pitchFamily="18" charset="0"/>
              </a:rPr>
              <a:t>当</a:t>
            </a:r>
            <a:r>
              <a:rPr lang="en-US" altLang="zh-CN" sz="2000" b="1" smtClean="0">
                <a:latin typeface="Times New Roman" panose="02020603050405020304" pitchFamily="18" charset="0"/>
              </a:rPr>
              <a:t>n&gt;1</a:t>
            </a:r>
            <a:r>
              <a:rPr lang="zh-CN" altLang="en-US" sz="2000" b="1" smtClean="0">
                <a:latin typeface="Times New Roman" panose="02020603050405020304" pitchFamily="18" charset="0"/>
              </a:rPr>
              <a:t>时，</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)=7M(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zh-CN" altLang="en-US" sz="2000" b="1" smtClean="0">
                <a:latin typeface="Times New Roman" panose="02020603050405020304" pitchFamily="18" charset="0"/>
              </a:rPr>
              <a:t>，</a:t>
            </a:r>
            <a:r>
              <a:rPr lang="en-US" altLang="zh-CN" sz="2000" b="1" smtClean="0">
                <a:latin typeface="Times New Roman" panose="02020603050405020304" pitchFamily="18" charset="0"/>
              </a:rPr>
              <a:t>M(1)=1</a:t>
            </a:r>
          </a:p>
          <a:p>
            <a:pPr lvl="1" eaLnBrk="1" hangingPunct="1"/>
            <a:r>
              <a:rPr lang="zh-CN" altLang="en-US" sz="2000" b="1" smtClean="0">
                <a:latin typeface="Times New Roman" panose="02020603050405020304" pitchFamily="18" charset="0"/>
              </a:rPr>
              <a:t>因为</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en-US" altLang="zh-CN" sz="2000" b="1" i="1" baseline="30000" smtClean="0">
                <a:latin typeface="Times New Roman" panose="02020603050405020304" pitchFamily="18" charset="0"/>
              </a:rPr>
              <a:t>k</a:t>
            </a:r>
            <a:r>
              <a:rPr lang="zh-CN" altLang="en-US" sz="2000" b="1" smtClean="0">
                <a:latin typeface="Times New Roman" panose="02020603050405020304" pitchFamily="18" charset="0"/>
              </a:rPr>
              <a:t>，</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)=7M(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/2)=7</a:t>
            </a:r>
            <a:r>
              <a:rPr lang="en-US" altLang="zh-CN" sz="2000" b="1" baseline="30000" smtClean="0">
                <a:latin typeface="Times New Roman" panose="02020603050405020304" pitchFamily="18" charset="0"/>
              </a:rPr>
              <a:t>2</a:t>
            </a:r>
            <a:r>
              <a:rPr lang="en-US" altLang="zh-CN" sz="2000" b="1" smtClean="0">
                <a:latin typeface="Times New Roman" panose="02020603050405020304" pitchFamily="18" charset="0"/>
              </a:rPr>
              <a:t>M(</a:t>
            </a:r>
            <a:r>
              <a:rPr lang="en-US" altLang="zh-CN" sz="2000" b="1" i="1" smtClean="0">
                <a:latin typeface="Times New Roman" panose="02020603050405020304" pitchFamily="18" charset="0"/>
              </a:rPr>
              <a:t>n</a:t>
            </a:r>
            <a:r>
              <a:rPr lang="en-US" altLang="zh-CN" sz="2000" b="1" smtClean="0">
                <a:latin typeface="Times New Roman" panose="02020603050405020304" pitchFamily="18" charset="0"/>
              </a:rPr>
              <a:t>/2</a:t>
            </a:r>
            <a:r>
              <a:rPr lang="en-US" altLang="zh-CN" sz="2000" b="1" baseline="30000" smtClean="0">
                <a:latin typeface="Times New Roman" panose="02020603050405020304" pitchFamily="18" charset="0"/>
              </a:rPr>
              <a:t>2</a:t>
            </a:r>
            <a:r>
              <a:rPr lang="en-US" altLang="zh-CN" sz="2000" b="1" smtClean="0">
                <a:latin typeface="Times New Roman" panose="02020603050405020304" pitchFamily="18" charset="0"/>
              </a:rPr>
              <a:t>)……</a:t>
            </a:r>
          </a:p>
          <a:p>
            <a:pPr lvl="1" eaLnBrk="1" hangingPunct="1">
              <a:buFont typeface="Wingdings" panose="05000000000000000000" pitchFamily="2" charset="2"/>
              <a:buNone/>
            </a:pPr>
            <a:r>
              <a:rPr lang="en-US" altLang="zh-CN" sz="2000" b="1" smtClean="0">
                <a:latin typeface="Times New Roman" panose="02020603050405020304" pitchFamily="18" charset="0"/>
              </a:rPr>
              <a:t>					=7</a:t>
            </a:r>
            <a:r>
              <a:rPr lang="en-US" altLang="zh-CN" sz="2000" b="1" i="1" baseline="30000" smtClean="0">
                <a:latin typeface="Times New Roman" panose="02020603050405020304" pitchFamily="18" charset="0"/>
              </a:rPr>
              <a:t>k</a:t>
            </a:r>
            <a:r>
              <a:rPr lang="en-US" altLang="zh-CN" sz="2000" b="1" smtClean="0">
                <a:latin typeface="Times New Roman" panose="02020603050405020304" pitchFamily="18" charset="0"/>
              </a:rPr>
              <a:t>M(1)=7</a:t>
            </a:r>
            <a:r>
              <a:rPr lang="en-US" altLang="zh-CN" sz="2000" b="1" i="1" baseline="30000" smtClean="0">
                <a:latin typeface="Times New Roman" panose="02020603050405020304" pitchFamily="18" charset="0"/>
              </a:rPr>
              <a:t>k</a:t>
            </a:r>
          </a:p>
          <a:p>
            <a:pPr lvl="1" eaLnBrk="1" hangingPunct="1"/>
            <a:r>
              <a:rPr lang="en-US" altLang="zh-CN" sz="2000" b="1" smtClean="0">
                <a:latin typeface="Times New Roman" panose="02020603050405020304" pitchFamily="18" charset="0"/>
              </a:rPr>
              <a:t>M(n)=7</a:t>
            </a:r>
            <a:r>
              <a:rPr lang="en-US" altLang="zh-CN" sz="2000" b="1" baseline="30000" smtClean="0">
                <a:latin typeface="Times New Roman" panose="02020603050405020304" pitchFamily="18" charset="0"/>
              </a:rPr>
              <a:t>log</a:t>
            </a:r>
            <a:r>
              <a:rPr lang="en-US" altLang="zh-CN" sz="2000" b="1" baseline="-25000" smtClean="0">
                <a:latin typeface="Times New Roman" panose="02020603050405020304" pitchFamily="18" charset="0"/>
              </a:rPr>
              <a:t>2</a:t>
            </a:r>
            <a:r>
              <a:rPr lang="en-US" altLang="zh-CN" sz="2000" b="1" baseline="30000" smtClean="0">
                <a:latin typeface="Times New Roman" panose="02020603050405020304" pitchFamily="18" charset="0"/>
              </a:rPr>
              <a:t>n</a:t>
            </a:r>
            <a:r>
              <a:rPr lang="en-US" altLang="zh-CN" sz="2000" b="1" smtClean="0">
                <a:latin typeface="Times New Roman" panose="02020603050405020304" pitchFamily="18" charset="0"/>
              </a:rPr>
              <a:t>=n</a:t>
            </a:r>
            <a:r>
              <a:rPr lang="en-US" altLang="zh-CN" sz="2000" b="1" baseline="30000" smtClean="0">
                <a:latin typeface="Times New Roman" panose="02020603050405020304" pitchFamily="18" charset="0"/>
              </a:rPr>
              <a:t>log</a:t>
            </a:r>
            <a:r>
              <a:rPr lang="en-US" altLang="zh-CN" sz="2000" b="1" baseline="-25000" smtClean="0">
                <a:latin typeface="Times New Roman" panose="02020603050405020304" pitchFamily="18" charset="0"/>
              </a:rPr>
              <a:t>2</a:t>
            </a:r>
            <a:r>
              <a:rPr lang="en-US" altLang="zh-CN" sz="2000" b="1" baseline="30000" smtClean="0">
                <a:latin typeface="Times New Roman" panose="02020603050405020304" pitchFamily="18" charset="0"/>
              </a:rPr>
              <a:t>7</a:t>
            </a:r>
            <a:r>
              <a:rPr lang="en-US" altLang="zh-CN" sz="2000" b="1" smtClean="0">
                <a:latin typeface="Times New Roman" panose="02020603050405020304" pitchFamily="18" charset="0"/>
              </a:rPr>
              <a:t> </a:t>
            </a:r>
            <a:r>
              <a:rPr lang="en-US" altLang="zh-CN" sz="2000" b="1" smtClean="0">
                <a:latin typeface="Times New Roman" panose="02020603050405020304" pitchFamily="18" charset="0"/>
                <a:cs typeface="Arial" panose="020B0604020202020204" pitchFamily="34" charset="0"/>
              </a:rPr>
              <a:t>≈</a:t>
            </a:r>
            <a:r>
              <a:rPr lang="en-US" altLang="zh-CN" sz="2000" b="1" smtClean="0">
                <a:latin typeface="Times New Roman" panose="02020603050405020304" pitchFamily="18" charset="0"/>
              </a:rPr>
              <a:t>n</a:t>
            </a:r>
            <a:r>
              <a:rPr lang="en-US" altLang="zh-CN" sz="2000" b="1" baseline="30000" smtClean="0">
                <a:latin typeface="Times New Roman" panose="02020603050405020304" pitchFamily="18" charset="0"/>
              </a:rPr>
              <a:t>2.807</a:t>
            </a:r>
          </a:p>
        </p:txBody>
      </p:sp>
      <p:sp>
        <p:nvSpPr>
          <p:cNvPr id="96260" name="Text Box 4"/>
          <p:cNvSpPr txBox="1">
            <a:spLocks noChangeArrowheads="1"/>
          </p:cNvSpPr>
          <p:nvPr/>
        </p:nvSpPr>
        <p:spPr bwMode="auto">
          <a:xfrm>
            <a:off x="395288" y="3357563"/>
            <a:ext cx="8353425" cy="288607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panose="05000000000000000000" pitchFamily="2" charset="2"/>
              <a:buChar char="Ø"/>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95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Ø"/>
            </a:pPr>
            <a:r>
              <a:rPr lang="en-US" altLang="zh-CN" sz="2000">
                <a:solidFill>
                  <a:srgbClr val="000000"/>
                </a:solidFill>
                <a:ea typeface="楷体_GB2312" pitchFamily="49" charset="-122"/>
              </a:rPr>
              <a:t>Hopcroft</a:t>
            </a:r>
            <a:r>
              <a:rPr lang="zh-CN" altLang="en-US" sz="2000">
                <a:solidFill>
                  <a:srgbClr val="000000"/>
                </a:solidFill>
                <a:ea typeface="楷体_GB2312" pitchFamily="49" charset="-122"/>
              </a:rPr>
              <a:t>和</a:t>
            </a:r>
            <a:r>
              <a:rPr lang="en-US" altLang="zh-CN" sz="2000">
                <a:solidFill>
                  <a:srgbClr val="000000"/>
                </a:solidFill>
                <a:ea typeface="楷体_GB2312" pitchFamily="49" charset="-122"/>
              </a:rPr>
              <a:t>Kerr</a:t>
            </a:r>
            <a:r>
              <a:rPr lang="zh-CN" altLang="en-US" sz="2000">
                <a:solidFill>
                  <a:srgbClr val="000000"/>
                </a:solidFill>
                <a:ea typeface="楷体_GB2312" pitchFamily="49" charset="-122"/>
              </a:rPr>
              <a:t>已经证明</a:t>
            </a:r>
            <a:r>
              <a:rPr lang="en-US" altLang="zh-CN" sz="2000">
                <a:solidFill>
                  <a:srgbClr val="000000"/>
                </a:solidFill>
                <a:ea typeface="楷体_GB2312" pitchFamily="49" charset="-122"/>
              </a:rPr>
              <a:t>(1971)</a:t>
            </a:r>
            <a:r>
              <a:rPr lang="zh-CN" altLang="en-US" sz="2000">
                <a:solidFill>
                  <a:srgbClr val="000000"/>
                </a:solidFill>
                <a:ea typeface="楷体_GB2312" pitchFamily="49" charset="-122"/>
              </a:rPr>
              <a:t>，计算</a:t>
            </a:r>
            <a:r>
              <a:rPr lang="en-US" altLang="zh-CN" sz="2000">
                <a:solidFill>
                  <a:srgbClr val="000000"/>
                </a:solidFill>
                <a:ea typeface="楷体_GB2312" pitchFamily="49" charset="-122"/>
              </a:rPr>
              <a:t>2</a:t>
            </a:r>
            <a:r>
              <a:rPr lang="zh-CN" altLang="en-US" sz="2000">
                <a:solidFill>
                  <a:srgbClr val="000000"/>
                </a:solidFill>
                <a:ea typeface="楷体_GB2312" pitchFamily="49" charset="-122"/>
              </a:rPr>
              <a:t>个２</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２矩阵的乘积，</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次乘法是必要的。因此，要想进一步改进矩阵乘法的时间复杂性，就不能再基于计算</a:t>
            </a:r>
            <a:r>
              <a:rPr lang="en-US" altLang="zh-CN" sz="2000">
                <a:solidFill>
                  <a:srgbClr val="000000"/>
                </a:solidFill>
                <a:ea typeface="楷体_GB2312" pitchFamily="49" charset="-122"/>
              </a:rPr>
              <a:t>2×2</a:t>
            </a:r>
            <a:r>
              <a:rPr lang="zh-CN" altLang="en-US" sz="2000">
                <a:solidFill>
                  <a:srgbClr val="000000"/>
                </a:solidFill>
                <a:ea typeface="楷体_GB2312" pitchFamily="49" charset="-122"/>
              </a:rPr>
              <a:t>矩阵的</a:t>
            </a:r>
            <a:r>
              <a:rPr lang="en-US" altLang="zh-CN" sz="2000">
                <a:solidFill>
                  <a:srgbClr val="000000"/>
                </a:solidFill>
                <a:ea typeface="楷体_GB2312" pitchFamily="49" charset="-122"/>
              </a:rPr>
              <a:t>7</a:t>
            </a:r>
            <a:r>
              <a:rPr lang="zh-CN" altLang="en-US" sz="2000">
                <a:solidFill>
                  <a:srgbClr val="000000"/>
                </a:solidFill>
                <a:ea typeface="楷体_GB2312" pitchFamily="49" charset="-122"/>
              </a:rPr>
              <a:t>次乘法这样的方法了。或许应当研究３</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３或５</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５矩阵的更好算法。</a:t>
            </a:r>
          </a:p>
          <a:p>
            <a:pPr eaLnBrk="1" hangingPunct="1">
              <a:spcBef>
                <a:spcPct val="0"/>
              </a:spcBef>
              <a:buClrTx/>
              <a:buFont typeface="Wingdings" panose="05000000000000000000" pitchFamily="2" charset="2"/>
              <a:buChar char="Ø"/>
            </a:pPr>
            <a:endParaRPr lang="zh-CN" altLang="en-US" sz="2000">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在</a:t>
            </a:r>
            <a:r>
              <a:rPr lang="en-US" altLang="zh-CN" sz="2000">
                <a:solidFill>
                  <a:srgbClr val="000000"/>
                </a:solidFill>
                <a:ea typeface="楷体_GB2312" pitchFamily="49" charset="-122"/>
              </a:rPr>
              <a:t>Strassen</a:t>
            </a:r>
            <a:r>
              <a:rPr lang="zh-CN" altLang="en-US" sz="2000">
                <a:solidFill>
                  <a:srgbClr val="000000"/>
                </a:solidFill>
                <a:ea typeface="楷体_GB2312" pitchFamily="49" charset="-122"/>
              </a:rPr>
              <a:t>之后又有许多算法改进了矩阵乘法的计算时间复杂性。目前最好的计算时间上界是 </a:t>
            </a:r>
            <a:r>
              <a:rPr lang="en-US" altLang="zh-CN" sz="2000" b="1">
                <a:solidFill>
                  <a:srgbClr val="FF0000"/>
                </a:solidFill>
                <a:ea typeface="楷体_GB2312" pitchFamily="49" charset="-122"/>
              </a:rPr>
              <a:t>O(</a:t>
            </a:r>
            <a:r>
              <a:rPr lang="en-US" altLang="zh-CN" sz="2000" b="1" i="1">
                <a:solidFill>
                  <a:srgbClr val="FF0000"/>
                </a:solidFill>
                <a:ea typeface="楷体_GB2312" pitchFamily="49" charset="-122"/>
              </a:rPr>
              <a:t>n</a:t>
            </a:r>
            <a:r>
              <a:rPr lang="en-US" altLang="zh-CN" sz="2000" b="1" baseline="30000">
                <a:solidFill>
                  <a:srgbClr val="FF0000"/>
                </a:solidFill>
                <a:ea typeface="楷体_GB2312" pitchFamily="49" charset="-122"/>
              </a:rPr>
              <a:t>2.376</a:t>
            </a:r>
            <a:r>
              <a:rPr lang="en-US" altLang="zh-CN" sz="2000" b="1">
                <a:solidFill>
                  <a:srgbClr val="FF0000"/>
                </a:solidFill>
                <a:ea typeface="楷体_GB2312" pitchFamily="49" charset="-122"/>
              </a:rPr>
              <a:t>)</a:t>
            </a:r>
          </a:p>
          <a:p>
            <a:pPr eaLnBrk="1" hangingPunct="1">
              <a:spcBef>
                <a:spcPct val="0"/>
              </a:spcBef>
              <a:buClrTx/>
              <a:buFont typeface="Wingdings" panose="05000000000000000000" pitchFamily="2" charset="2"/>
              <a:buChar char="Ø"/>
            </a:pPr>
            <a:endParaRPr lang="en-US" altLang="zh-CN" sz="2000" b="1">
              <a:solidFill>
                <a:srgbClr val="000000"/>
              </a:solidFill>
              <a:ea typeface="楷体_GB2312" pitchFamily="49" charset="-122"/>
            </a:endParaRPr>
          </a:p>
          <a:p>
            <a:pPr eaLnBrk="1" hangingPunct="1">
              <a:spcBef>
                <a:spcPct val="0"/>
              </a:spcBef>
              <a:buClrTx/>
              <a:buFont typeface="Wingdings" panose="05000000000000000000" pitchFamily="2" charset="2"/>
              <a:buChar char="Ø"/>
            </a:pPr>
            <a:r>
              <a:rPr lang="zh-CN" altLang="en-US" sz="2000">
                <a:solidFill>
                  <a:srgbClr val="000000"/>
                </a:solidFill>
                <a:ea typeface="楷体_GB2312" pitchFamily="49" charset="-122"/>
              </a:rPr>
              <a:t>是否能找到理论下界</a:t>
            </a:r>
            <a:r>
              <a:rPr lang="en-US" altLang="zh-CN" sz="2000">
                <a:solidFill>
                  <a:srgbClr val="000000"/>
                </a:solidFill>
                <a:ea typeface="楷体_GB2312" pitchFamily="49" charset="-122"/>
              </a:rPr>
              <a:t>O(</a:t>
            </a:r>
            <a:r>
              <a:rPr lang="en-US" altLang="zh-CN" sz="2000" i="1">
                <a:solidFill>
                  <a:srgbClr val="000000"/>
                </a:solidFill>
                <a:ea typeface="楷体_GB2312" pitchFamily="49" charset="-122"/>
              </a:rPr>
              <a:t>n</a:t>
            </a:r>
            <a:r>
              <a:rPr lang="en-US" altLang="zh-CN" sz="2000" baseline="30000">
                <a:solidFill>
                  <a:srgbClr val="000000"/>
                </a:solidFill>
                <a:ea typeface="楷体_GB2312" pitchFamily="49" charset="-122"/>
              </a:rPr>
              <a:t>2</a:t>
            </a:r>
            <a:r>
              <a:rPr lang="en-US" altLang="zh-CN" sz="2000">
                <a:solidFill>
                  <a:srgbClr val="000000"/>
                </a:solidFill>
                <a:ea typeface="楷体_GB2312" pitchFamily="49" charset="-122"/>
              </a:rPr>
              <a:t>)</a:t>
            </a:r>
            <a:r>
              <a:rPr lang="zh-CN" altLang="en-US" sz="2000">
                <a:solidFill>
                  <a:srgbClr val="000000"/>
                </a:solidFill>
                <a:ea typeface="楷体_GB2312" pitchFamily="49" charset="-122"/>
              </a:rPr>
              <a:t>的算法？？？目前为止还没有结果。</a:t>
            </a:r>
          </a:p>
        </p:txBody>
      </p:sp>
    </p:spTree>
    <p:extLst>
      <p:ext uri="{BB962C8B-B14F-4D97-AF65-F5344CB8AC3E}">
        <p14:creationId xmlns:p14="http://schemas.microsoft.com/office/powerpoint/2010/main" val="409163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152400"/>
            <a:ext cx="7081838" cy="720725"/>
          </a:xfrm>
        </p:spPr>
        <p:txBody>
          <a:bodyPr/>
          <a:lstStyle/>
          <a:p>
            <a:pPr>
              <a:defRPr/>
            </a:pPr>
            <a:r>
              <a:rPr lang="zh-CN" altLang="en-US" sz="3200" smtClean="0">
                <a:ea typeface="宋体" pitchFamily="2" charset="-122"/>
              </a:rPr>
              <a:t>凸包问题</a:t>
            </a:r>
            <a:r>
              <a:rPr lang="en-US" altLang="zh-CN" sz="3200" smtClean="0">
                <a:ea typeface="宋体" pitchFamily="2" charset="-122"/>
              </a:rPr>
              <a:t>(Convex Hulls Problem)</a:t>
            </a:r>
            <a:endParaRPr lang="zh-CN" altLang="en-US" sz="3200" smtClean="0">
              <a:ea typeface="宋体" pitchFamily="2" charset="-122"/>
            </a:endParaRPr>
          </a:p>
        </p:txBody>
      </p:sp>
      <p:graphicFrame>
        <p:nvGraphicFramePr>
          <p:cNvPr id="41001" name="Group 41"/>
          <p:cNvGraphicFramePr>
            <a:graphicFrameLocks noGrp="1"/>
          </p:cNvGraphicFramePr>
          <p:nvPr>
            <p:ph idx="1"/>
          </p:nvPr>
        </p:nvGraphicFramePr>
        <p:xfrm>
          <a:off x="533400" y="1571625"/>
          <a:ext cx="8467725" cy="4068764"/>
        </p:xfrm>
        <a:graphic>
          <a:graphicData uri="http://schemas.openxmlformats.org/drawingml/2006/table">
            <a:tbl>
              <a:tblPr/>
              <a:tblGrid>
                <a:gridCol w="3539787"/>
                <a:gridCol w="1318744"/>
                <a:gridCol w="3609194"/>
              </a:tblGrid>
              <a:tr h="4175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dirty="0" smtClean="0">
                          <a:ln>
                            <a:noFill/>
                          </a:ln>
                          <a:solidFill>
                            <a:schemeClr val="tx1"/>
                          </a:solidFill>
                          <a:effectLst/>
                          <a:latin typeface="Arial" charset="0"/>
                          <a:ea typeface="宋体" charset="-122"/>
                        </a:rPr>
                        <a:t>Algorithm</a:t>
                      </a:r>
                      <a:endParaRPr kumimoji="0" lang="en-US" altLang="zh-CN" sz="2200" b="0" i="0" u="none" strike="noStrike" cap="none" normalizeH="0" baseline="0" dirty="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smtClean="0">
                          <a:ln>
                            <a:noFill/>
                          </a:ln>
                          <a:solidFill>
                            <a:schemeClr val="tx1"/>
                          </a:solidFill>
                          <a:effectLst/>
                          <a:latin typeface="Arial" charset="0"/>
                          <a:ea typeface="宋体" charset="-122"/>
                        </a:rPr>
                        <a:t>Speed</a:t>
                      </a:r>
                      <a:endParaRPr kumimoji="0" lang="en-US" altLang="zh-CN" sz="22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sng" strike="noStrike" cap="none" normalizeH="0" baseline="0" smtClean="0">
                          <a:ln>
                            <a:noFill/>
                          </a:ln>
                          <a:solidFill>
                            <a:schemeClr val="tx1"/>
                          </a:solidFill>
                          <a:effectLst/>
                          <a:latin typeface="Arial" charset="0"/>
                          <a:ea typeface="宋体" charset="-122"/>
                        </a:rPr>
                        <a:t>Discovered By</a:t>
                      </a:r>
                      <a:endParaRPr kumimoji="0" lang="en-US" altLang="zh-CN" sz="2200" b="0" i="0" u="none" strike="noStrike" cap="none" normalizeH="0" baseline="0" smtClean="0">
                        <a:ln>
                          <a:noFill/>
                        </a:ln>
                        <a:solidFill>
                          <a:schemeClr val="tx1"/>
                        </a:solidFill>
                        <a:effectLst/>
                        <a:latin typeface="Arial" charset="0"/>
                        <a:ea typeface="宋体" charset="-122"/>
                      </a:endParaRP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Brute Force</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a:t>
                      </a:r>
                      <a:r>
                        <a:rPr kumimoji="0" lang="en-US" altLang="zh-CN" sz="2200" b="0" i="0" u="none" strike="noStrike" cap="none" normalizeH="0" baseline="30000" smtClean="0">
                          <a:ln>
                            <a:noFill/>
                          </a:ln>
                          <a:solidFill>
                            <a:schemeClr val="tx1"/>
                          </a:solidFill>
                          <a:effectLst/>
                          <a:latin typeface="Arial" charset="0"/>
                          <a:ea typeface="宋体" charset="-122"/>
                        </a:rPr>
                        <a:t>3</a:t>
                      </a:r>
                      <a:r>
                        <a:rPr kumimoji="0" lang="en-US" altLang="zh-CN" sz="2200" b="0" i="0" u="none" strike="noStrike" cap="none" normalizeH="0" baseline="0" smtClean="0">
                          <a:ln>
                            <a:noFill/>
                          </a:ln>
                          <a:solidFill>
                            <a:schemeClr val="tx1"/>
                          </a:solidFill>
                          <a:effectLst/>
                          <a:latin typeface="Arial" charset="0"/>
                          <a:ea typeface="宋体" charset="-122"/>
                        </a:rPr>
                        <a: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[Anon, the dark ages]</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Gift Wrapping</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[Chand &amp; Kapur, 1970]</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Graham Scan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[Graham, 1972]</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Jarvis March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[Jarvis, 1973]</a:t>
                      </a:r>
                    </a:p>
                  </a:txBody>
                  <a:tcPr marL="0" marR="0" marT="0" marB="0" anchor="ctr" horzOverflow="overflow">
                    <a:lnL>
                      <a:noFill/>
                    </a:lnL>
                    <a:lnR>
                      <a:noFill/>
                    </a:lnR>
                    <a:lnT>
                      <a:noFill/>
                    </a:lnT>
                    <a:lnB>
                      <a:noFill/>
                    </a:lnB>
                    <a:lnTlToBr>
                      <a:noFill/>
                    </a:lnTlToBr>
                    <a:lnBlToTr>
                      <a:noFill/>
                    </a:lnBlToTr>
                    <a:noFill/>
                  </a:tcPr>
                </a:tc>
              </a:tr>
              <a:tr h="406400">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QuickHull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[Eddy, 1977], [Bykat, 1978]</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Divide-and-Conquer</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[Preparata &amp; Hong, 1977]</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Monotone Chain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[Andrew, 1979]</a:t>
                      </a:r>
                    </a:p>
                  </a:txBody>
                  <a:tcPr marL="0" marR="0" marT="0" marB="0" anchor="ctr" horzOverflow="overflow">
                    <a:lnL>
                      <a:noFill/>
                    </a:lnL>
                    <a:lnR>
                      <a:noFill/>
                    </a:lnR>
                    <a:lnT>
                      <a:noFill/>
                    </a:lnT>
                    <a:lnB>
                      <a:noFill/>
                    </a:lnB>
                    <a:lnTlToBr>
                      <a:noFill/>
                    </a:lnTlToBr>
                    <a:lnBlToTr>
                      <a:noFill/>
                    </a:lnBlToTr>
                    <a:noFill/>
                  </a:tcPr>
                </a:tc>
              </a:tr>
              <a:tr h="341313">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Incremental</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n)</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[Kallay, 1984]</a:t>
                      </a:r>
                    </a:p>
                  </a:txBody>
                  <a:tcPr marL="0" marR="0" marT="0" marB="0" anchor="ctr" horzOverflow="overflow">
                    <a:lnL>
                      <a:noFill/>
                    </a:lnL>
                    <a:lnR>
                      <a:noFill/>
                    </a:lnR>
                    <a:lnT>
                      <a:noFill/>
                    </a:lnT>
                    <a:lnB>
                      <a:noFill/>
                    </a:lnB>
                    <a:lnTlToBr>
                      <a:noFill/>
                    </a:lnTlToBr>
                    <a:lnBlToTr>
                      <a:noFill/>
                    </a:lnBlToTr>
                    <a:noFill/>
                  </a:tcPr>
                </a:tc>
              </a:tr>
              <a:tr h="512762">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Marriage-before-Conquest</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smtClean="0">
                          <a:ln>
                            <a:noFill/>
                          </a:ln>
                          <a:solidFill>
                            <a:schemeClr val="tx1"/>
                          </a:solidFill>
                          <a:effectLst/>
                          <a:latin typeface="Arial" charset="0"/>
                          <a:ea typeface="宋体" charset="-122"/>
                        </a:rPr>
                        <a:t>O(n log h)</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hlink"/>
                        </a:buClr>
                        <a:buFont typeface="Wingdings" pitchFamily="2" charset="2"/>
                        <a:defRPr sz="2800">
                          <a:solidFill>
                            <a:schemeClr val="tx1"/>
                          </a:solidFill>
                          <a:latin typeface="Arial" charset="0"/>
                          <a:ea typeface="宋体" charset="-122"/>
                        </a:defRPr>
                      </a:lvl1pPr>
                      <a:lvl2pPr marL="742950" indent="-285750" eaLnBrk="0" hangingPunct="0">
                        <a:spcBef>
                          <a:spcPct val="20000"/>
                        </a:spcBef>
                        <a:buClr>
                          <a:schemeClr val="tx2"/>
                        </a:buClr>
                        <a:buSzPct val="85000"/>
                        <a:buFont typeface="Wingdings" pitchFamily="2" charset="2"/>
                        <a:defRPr sz="2400">
                          <a:solidFill>
                            <a:schemeClr val="tx1"/>
                          </a:solidFill>
                          <a:latin typeface="Arial" charset="0"/>
                          <a:ea typeface="宋体" charset="-122"/>
                        </a:defRPr>
                      </a:lvl2pPr>
                      <a:lvl3pPr marL="1143000" indent="-228600" eaLnBrk="0" hangingPunct="0">
                        <a:spcBef>
                          <a:spcPct val="20000"/>
                        </a:spcBef>
                        <a:buClr>
                          <a:schemeClr val="hlink"/>
                        </a:buClr>
                        <a:buSzPct val="95000"/>
                        <a:buFont typeface="Wingdings 2" pitchFamily="18" charset="2"/>
                        <a:defRPr sz="2000">
                          <a:solidFill>
                            <a:schemeClr val="tx1"/>
                          </a:solidFill>
                          <a:latin typeface="Arial" charset="0"/>
                          <a:ea typeface="宋体" charset="-122"/>
                        </a:defRPr>
                      </a:lvl3pPr>
                      <a:lvl4pPr marL="1600200" indent="-228600" eaLnBrk="0" hangingPunct="0">
                        <a:spcBef>
                          <a:spcPct val="20000"/>
                        </a:spcBef>
                        <a:buClr>
                          <a:schemeClr val="tx2"/>
                        </a:buClr>
                        <a:buSzPct val="90000"/>
                        <a:buFont typeface="Wingdings" pitchFamily="2" charset="2"/>
                        <a:defRPr>
                          <a:solidFill>
                            <a:schemeClr val="tx1"/>
                          </a:solidFill>
                          <a:latin typeface="Arial" charset="0"/>
                          <a:ea typeface="宋体" charset="-122"/>
                        </a:defRPr>
                      </a:lvl4pPr>
                      <a:lvl5pPr marL="2057400" indent="-228600" eaLnBrk="0" hangingPunct="0">
                        <a:spcBef>
                          <a:spcPct val="20000"/>
                        </a:spcBef>
                        <a:buClr>
                          <a:schemeClr val="hlink"/>
                        </a:buClr>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hlink"/>
                        </a:buClr>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smtClean="0">
                          <a:ln>
                            <a:noFill/>
                          </a:ln>
                          <a:solidFill>
                            <a:schemeClr val="tx1"/>
                          </a:solidFill>
                          <a:effectLst/>
                          <a:latin typeface="Arial" charset="0"/>
                          <a:ea typeface="宋体" charset="-122"/>
                        </a:rPr>
                        <a:t>[Kirkpatrick &amp; Seidel, 1986]</a:t>
                      </a:r>
                    </a:p>
                  </a:txBody>
                  <a:tcPr marL="0" marR="0" marT="0" marB="0" anchor="ctr" horzOverflow="overflow">
                    <a:lnL>
                      <a:noFill/>
                    </a:lnL>
                    <a:lnR>
                      <a:noFill/>
                    </a:lnR>
                    <a:lnT>
                      <a:noFill/>
                    </a:lnT>
                    <a:lnB>
                      <a:noFill/>
                    </a:lnB>
                    <a:lnTlToBr>
                      <a:noFill/>
                    </a:lnTlToBr>
                    <a:lnBlToTr>
                      <a:noFill/>
                    </a:lnBlToTr>
                    <a:noFill/>
                  </a:tcPr>
                </a:tc>
              </a:tr>
            </a:tbl>
          </a:graphicData>
        </a:graphic>
      </p:graphicFrame>
      <p:sp>
        <p:nvSpPr>
          <p:cNvPr id="3689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A620AAA5-E847-488D-B4DC-FCFAFD2EFC35}"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55</a:t>
            </a:fld>
            <a:endParaRPr kumimoji="0" lang="en-US" altLang="zh-CN" sz="1400" b="0">
              <a:solidFill>
                <a:schemeClr val="tx1"/>
              </a:solidFill>
              <a:latin typeface="Arial" pitchFamily="34" charset="0"/>
              <a:ea typeface="宋体" pitchFamily="2" charset="-122"/>
            </a:endParaRPr>
          </a:p>
        </p:txBody>
      </p:sp>
      <p:pic>
        <p:nvPicPr>
          <p:cNvPr id="36899" name="Picture 1"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0" name="Picture 2" descr="http://geometryalgorithms.com/images/Widgets/trans5x025.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81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9890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11113"/>
            <a:ext cx="6911975" cy="958850"/>
          </a:xfrm>
        </p:spPr>
        <p:txBody>
          <a:bodyPr/>
          <a:lstStyle/>
          <a:p>
            <a:pPr eaLnBrk="1" hangingPunct="1">
              <a:defRPr/>
            </a:pPr>
            <a:r>
              <a:rPr lang="zh-CN" altLang="en-US" dirty="0" smtClean="0">
                <a:ea typeface="宋体" charset="-122"/>
              </a:rPr>
              <a:t>凸包问题</a:t>
            </a:r>
          </a:p>
        </p:txBody>
      </p:sp>
      <p:sp>
        <p:nvSpPr>
          <p:cNvPr id="114691" name="Rectangle 3"/>
          <p:cNvSpPr>
            <a:spLocks noGrp="1" noChangeArrowheads="1"/>
          </p:cNvSpPr>
          <p:nvPr>
            <p:ph type="body" idx="1"/>
          </p:nvPr>
        </p:nvSpPr>
        <p:spPr>
          <a:xfrm>
            <a:off x="676275" y="1339850"/>
            <a:ext cx="7958138" cy="1728788"/>
          </a:xfrm>
        </p:spPr>
        <p:txBody>
          <a:bodyPr/>
          <a:lstStyle/>
          <a:p>
            <a:pPr eaLnBrk="1" hangingPunct="1">
              <a:defRPr/>
            </a:pPr>
            <a:r>
              <a:rPr lang="zh-CN" altLang="en-US" dirty="0" smtClean="0">
                <a:ea typeface="宋体" charset="-122"/>
              </a:rPr>
              <a:t>定义 对于平面上的一个点集合（有限或无限），如果以集合中任意两点</a:t>
            </a:r>
            <a:r>
              <a:rPr lang="en-US" altLang="zh-CN" dirty="0" smtClean="0">
                <a:ea typeface="宋体" charset="-122"/>
              </a:rPr>
              <a:t>P</a:t>
            </a:r>
            <a:r>
              <a:rPr lang="zh-CN" altLang="en-US" dirty="0" smtClean="0">
                <a:ea typeface="宋体" charset="-122"/>
              </a:rPr>
              <a:t>和</a:t>
            </a:r>
            <a:r>
              <a:rPr lang="en-US" altLang="zh-CN" dirty="0" smtClean="0">
                <a:ea typeface="宋体" charset="-122"/>
              </a:rPr>
              <a:t>Q</a:t>
            </a:r>
            <a:r>
              <a:rPr lang="zh-CN" altLang="en-US" dirty="0" smtClean="0">
                <a:ea typeface="宋体" charset="-122"/>
              </a:rPr>
              <a:t>为端点的线段都属于这个集合，则这个集合是</a:t>
            </a:r>
            <a:r>
              <a:rPr lang="zh-CN" altLang="en-US" i="1" u="sng" dirty="0" smtClean="0">
                <a:ea typeface="宋体" charset="-122"/>
              </a:rPr>
              <a:t>凸</a:t>
            </a:r>
            <a:r>
              <a:rPr lang="zh-CN" altLang="en-US" dirty="0" smtClean="0">
                <a:ea typeface="宋体" charset="-122"/>
              </a:rPr>
              <a:t>的。</a:t>
            </a:r>
          </a:p>
          <a:p>
            <a:pPr eaLnBrk="1" hangingPunct="1">
              <a:defRPr/>
            </a:pPr>
            <a:r>
              <a:rPr lang="zh-CN" altLang="en-US" dirty="0" smtClean="0">
                <a:ea typeface="宋体" charset="-122"/>
              </a:rPr>
              <a:t>定义 一个点集合</a:t>
            </a:r>
            <a:r>
              <a:rPr lang="en-US" altLang="zh-CN" dirty="0" smtClean="0">
                <a:ea typeface="宋体" charset="-122"/>
              </a:rPr>
              <a:t>S</a:t>
            </a:r>
            <a:r>
              <a:rPr lang="zh-CN" altLang="en-US" dirty="0" smtClean="0">
                <a:ea typeface="宋体" charset="-122"/>
              </a:rPr>
              <a:t>的凸包是包含</a:t>
            </a:r>
            <a:r>
              <a:rPr lang="en-US" altLang="zh-CN" dirty="0" smtClean="0">
                <a:ea typeface="宋体" charset="-122"/>
              </a:rPr>
              <a:t>S</a:t>
            </a:r>
            <a:r>
              <a:rPr lang="zh-CN" altLang="en-US" dirty="0" smtClean="0">
                <a:ea typeface="宋体" charset="-122"/>
              </a:rPr>
              <a:t>的最小凸集合。</a:t>
            </a:r>
            <a:endParaRPr lang="zh-CN" altLang="en-US" sz="2800" i="1" dirty="0" smtClean="0">
              <a:ea typeface="宋体" charset="-122"/>
            </a:endParaRPr>
          </a:p>
        </p:txBody>
      </p:sp>
      <p:pic>
        <p:nvPicPr>
          <p:cNvPr id="3789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3048000"/>
            <a:ext cx="44291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9488" y="3357563"/>
            <a:ext cx="43561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7009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479425" y="0"/>
            <a:ext cx="6913563" cy="835025"/>
          </a:xfrm>
        </p:spPr>
        <p:txBody>
          <a:bodyPr/>
          <a:lstStyle/>
          <a:p>
            <a:pPr eaLnBrk="1" hangingPunct="1">
              <a:defRPr/>
            </a:pPr>
            <a:r>
              <a:rPr lang="zh-CN" altLang="en-US" dirty="0" smtClean="0">
                <a:ea typeface="宋体" charset="-122"/>
              </a:rPr>
              <a:t>凸包问题</a:t>
            </a:r>
          </a:p>
        </p:txBody>
      </p:sp>
      <p:sp>
        <p:nvSpPr>
          <p:cNvPr id="14342" name="Rectangle 3"/>
          <p:cNvSpPr>
            <a:spLocks noGrp="1" noChangeArrowheads="1"/>
          </p:cNvSpPr>
          <p:nvPr>
            <p:ph type="body" idx="1"/>
          </p:nvPr>
        </p:nvSpPr>
        <p:spPr>
          <a:xfrm>
            <a:off x="395288" y="1268413"/>
            <a:ext cx="8229600" cy="2116137"/>
          </a:xfrm>
        </p:spPr>
        <p:txBody>
          <a:bodyPr/>
          <a:lstStyle/>
          <a:p>
            <a:pPr eaLnBrk="1" hangingPunct="1">
              <a:defRPr/>
            </a:pPr>
            <a:r>
              <a:rPr lang="zh-CN" altLang="en-US" dirty="0" smtClean="0">
                <a:ea typeface="宋体" charset="-122"/>
              </a:rPr>
              <a:t>定理  任意包含</a:t>
            </a:r>
            <a:r>
              <a:rPr lang="en-US" altLang="zh-CN" dirty="0" smtClean="0">
                <a:ea typeface="宋体" charset="-122"/>
              </a:rPr>
              <a:t>n&gt;2</a:t>
            </a:r>
            <a:r>
              <a:rPr lang="zh-CN" altLang="en-US" dirty="0" smtClean="0">
                <a:ea typeface="宋体" charset="-122"/>
              </a:rPr>
              <a:t>个点（不共线）的集合</a:t>
            </a:r>
            <a:r>
              <a:rPr lang="en-US" altLang="zh-CN" dirty="0" smtClean="0">
                <a:ea typeface="宋体" charset="-122"/>
              </a:rPr>
              <a:t>S</a:t>
            </a:r>
            <a:r>
              <a:rPr lang="zh-CN" altLang="en-US" dirty="0" smtClean="0">
                <a:ea typeface="宋体" charset="-122"/>
              </a:rPr>
              <a:t>的凸包是以</a:t>
            </a:r>
            <a:r>
              <a:rPr lang="en-US" altLang="zh-CN" dirty="0" smtClean="0">
                <a:ea typeface="宋体" charset="-122"/>
              </a:rPr>
              <a:t>S</a:t>
            </a:r>
            <a:r>
              <a:rPr lang="zh-CN" altLang="en-US" dirty="0" smtClean="0">
                <a:ea typeface="宋体" charset="-122"/>
              </a:rPr>
              <a:t>中的某些点为顶点的凸多边形。</a:t>
            </a:r>
          </a:p>
          <a:p>
            <a:pPr eaLnBrk="1" hangingPunct="1">
              <a:defRPr/>
            </a:pPr>
            <a:r>
              <a:rPr lang="zh-CN" altLang="en-US" dirty="0" smtClean="0">
                <a:ea typeface="宋体" charset="-122"/>
              </a:rPr>
              <a:t>凸包问题是为一个</a:t>
            </a:r>
            <a:r>
              <a:rPr lang="en-US" altLang="zh-CN" dirty="0" smtClean="0">
                <a:ea typeface="宋体" charset="-122"/>
              </a:rPr>
              <a:t>n</a:t>
            </a:r>
            <a:r>
              <a:rPr lang="zh-CN" altLang="en-US" dirty="0" smtClean="0">
                <a:ea typeface="宋体" charset="-122"/>
              </a:rPr>
              <a:t>个点的集合构造凸包的问题。</a:t>
            </a:r>
          </a:p>
          <a:p>
            <a:pPr eaLnBrk="1" hangingPunct="1">
              <a:defRPr/>
            </a:pPr>
            <a:r>
              <a:rPr lang="zh-CN" altLang="en-US" dirty="0" smtClean="0">
                <a:ea typeface="宋体" charset="-122"/>
              </a:rPr>
              <a:t>极点：对于任何一集合中的点为端点的线段来说，它们不是这种线段的中点。</a:t>
            </a:r>
            <a:endParaRPr lang="zh-CN" altLang="en-US" sz="2800" i="1" dirty="0" smtClean="0">
              <a:ea typeface="宋体" charset="-122"/>
            </a:endParaRPr>
          </a:p>
        </p:txBody>
      </p:sp>
      <p:pic>
        <p:nvPicPr>
          <p:cNvPr id="3891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2986088"/>
            <a:ext cx="4537075"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5" name="Text Box 9"/>
          <p:cNvSpPr txBox="1">
            <a:spLocks noChangeArrowheads="1"/>
          </p:cNvSpPr>
          <p:nvPr/>
        </p:nvSpPr>
        <p:spPr bwMode="auto">
          <a:xfrm>
            <a:off x="468313" y="3500438"/>
            <a:ext cx="3455987"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lnSpc>
                <a:spcPct val="110000"/>
              </a:lnSpc>
              <a:spcBef>
                <a:spcPct val="0"/>
              </a:spcBef>
              <a:buClrTx/>
              <a:buSzTx/>
              <a:buFontTx/>
              <a:buNone/>
            </a:pPr>
            <a:r>
              <a:rPr kumimoji="0" lang="zh-CN" altLang="en-US" sz="2000">
                <a:solidFill>
                  <a:schemeClr val="tx1"/>
                </a:solidFill>
                <a:latin typeface="黑体" pitchFamily="49" charset="-122"/>
                <a:ea typeface="黑体" pitchFamily="49" charset="-122"/>
              </a:rPr>
              <a:t>对于一个</a:t>
            </a:r>
            <a:r>
              <a:rPr kumimoji="0" lang="en-US" altLang="zh-CN" sz="2000">
                <a:solidFill>
                  <a:schemeClr val="tx1"/>
                </a:solidFill>
                <a:latin typeface="黑体" pitchFamily="49" charset="-122"/>
                <a:ea typeface="黑体" pitchFamily="49" charset="-122"/>
              </a:rPr>
              <a:t>n</a:t>
            </a:r>
            <a:r>
              <a:rPr kumimoji="0" lang="zh-CN" altLang="en-US" sz="2000">
                <a:solidFill>
                  <a:schemeClr val="tx1"/>
                </a:solidFill>
                <a:latin typeface="黑体" pitchFamily="49" charset="-122"/>
                <a:ea typeface="黑体" pitchFamily="49" charset="-122"/>
              </a:rPr>
              <a:t>个点集合中的两个点</a:t>
            </a:r>
            <a:r>
              <a:rPr kumimoji="0" lang="en-US" altLang="zh-CN" sz="2000">
                <a:solidFill>
                  <a:schemeClr val="tx1"/>
                </a:solidFill>
                <a:latin typeface="黑体" pitchFamily="49" charset="-122"/>
                <a:ea typeface="黑体" pitchFamily="49" charset="-122"/>
              </a:rPr>
              <a:t>P</a:t>
            </a:r>
            <a:r>
              <a:rPr kumimoji="0" lang="en-US" altLang="zh-CN" sz="2000" baseline="-25000">
                <a:solidFill>
                  <a:schemeClr val="tx1"/>
                </a:solidFill>
                <a:latin typeface="黑体" pitchFamily="49" charset="-122"/>
                <a:ea typeface="黑体" pitchFamily="49" charset="-122"/>
              </a:rPr>
              <a:t>i</a:t>
            </a:r>
            <a:r>
              <a:rPr kumimoji="0" lang="zh-CN" altLang="en-US" sz="2000">
                <a:solidFill>
                  <a:schemeClr val="tx1"/>
                </a:solidFill>
                <a:latin typeface="黑体" pitchFamily="49" charset="-122"/>
                <a:ea typeface="黑体" pitchFamily="49" charset="-122"/>
              </a:rPr>
              <a:t>和</a:t>
            </a:r>
            <a:r>
              <a:rPr kumimoji="0" lang="en-US" altLang="zh-CN" sz="2000">
                <a:solidFill>
                  <a:schemeClr val="tx1"/>
                </a:solidFill>
                <a:latin typeface="黑体" pitchFamily="49" charset="-122"/>
                <a:ea typeface="黑体" pitchFamily="49" charset="-122"/>
              </a:rPr>
              <a:t>P</a:t>
            </a:r>
            <a:r>
              <a:rPr kumimoji="0" lang="en-US" altLang="zh-CN" sz="2000" baseline="-25000">
                <a:solidFill>
                  <a:schemeClr val="tx1"/>
                </a:solidFill>
                <a:latin typeface="黑体" pitchFamily="49" charset="-122"/>
                <a:ea typeface="黑体" pitchFamily="49" charset="-122"/>
              </a:rPr>
              <a:t>j</a:t>
            </a:r>
            <a:r>
              <a:rPr kumimoji="0" lang="zh-CN" altLang="en-US" sz="2000">
                <a:solidFill>
                  <a:schemeClr val="tx1"/>
                </a:solidFill>
                <a:latin typeface="黑体" pitchFamily="49" charset="-122"/>
                <a:ea typeface="黑体" pitchFamily="49" charset="-122"/>
              </a:rPr>
              <a:t>，当且仅当该集合中的其他点都位于穿过这两点的直线的同一边时它们的连线是该集合凸包边界的一部分。对每一对点都做一遍检验之后，满足条件的线段构成了该凸包的边界。</a:t>
            </a:r>
          </a:p>
        </p:txBody>
      </p:sp>
      <p:sp>
        <p:nvSpPr>
          <p:cNvPr id="14348" name="Text Box 12"/>
          <p:cNvSpPr txBox="1">
            <a:spLocks noChangeArrowheads="1"/>
          </p:cNvSpPr>
          <p:nvPr/>
        </p:nvSpPr>
        <p:spPr bwMode="auto">
          <a:xfrm>
            <a:off x="3810000" y="6065838"/>
            <a:ext cx="3048000" cy="523875"/>
          </a:xfrm>
          <a:prstGeom prst="rect">
            <a:avLst/>
          </a:prstGeom>
          <a:noFill/>
          <a:ln>
            <a:noFill/>
          </a:ln>
          <a:effectLs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zh-CN" altLang="en-US" sz="2800" kern="0" dirty="0" smtClean="0">
                <a:ea typeface="宋体" pitchFamily="2" charset="-122"/>
                <a:cs typeface="Times New Roman" pitchFamily="18" charset="0"/>
              </a:rPr>
              <a:t>时间效率</a:t>
            </a:r>
            <a:r>
              <a:rPr lang="en-US" altLang="zh-CN" sz="2800" kern="0" dirty="0" smtClean="0">
                <a:ea typeface="宋体" pitchFamily="2" charset="-122"/>
                <a:cs typeface="Times New Roman" pitchFamily="18" charset="0"/>
              </a:rPr>
              <a:t>: </a:t>
            </a:r>
            <a:r>
              <a:rPr lang="en-US" altLang="zh-CN" sz="2800" b="1" dirty="0" smtClean="0">
                <a:ea typeface="宋体" charset="-122"/>
              </a:rPr>
              <a:t>O(</a:t>
            </a:r>
            <a:r>
              <a:rPr lang="en-US" altLang="zh-CN" sz="2800" b="1" i="1" dirty="0" smtClean="0">
                <a:ea typeface="宋体" charset="-122"/>
              </a:rPr>
              <a:t>n</a:t>
            </a:r>
            <a:r>
              <a:rPr lang="en-US" altLang="zh-CN" sz="2800" b="1" baseline="30000" dirty="0" smtClean="0">
                <a:ea typeface="宋体" charset="-122"/>
              </a:rPr>
              <a:t>3</a:t>
            </a:r>
            <a:r>
              <a:rPr lang="en-US" altLang="zh-CN" sz="2800" b="1" dirty="0" smtClean="0">
                <a:ea typeface="宋体" charset="-122"/>
              </a:rPr>
              <a:t>)</a:t>
            </a:r>
          </a:p>
        </p:txBody>
      </p:sp>
      <p:cxnSp>
        <p:nvCxnSpPr>
          <p:cNvPr id="38919" name="直接箭头连接符 13"/>
          <p:cNvCxnSpPr>
            <a:cxnSpLocks noChangeShapeType="1"/>
          </p:cNvCxnSpPr>
          <p:nvPr/>
        </p:nvCxnSpPr>
        <p:spPr bwMode="auto">
          <a:xfrm rot="5400000">
            <a:off x="4191000" y="3962400"/>
            <a:ext cx="1447800" cy="533400"/>
          </a:xfrm>
          <a:prstGeom prst="straightConnector1">
            <a:avLst/>
          </a:prstGeom>
          <a:noFill/>
          <a:ln w="28575"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680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6745"/>
                                        </p:tgtEl>
                                        <p:attrNameLst>
                                          <p:attrName>style.visibility</p:attrName>
                                        </p:attrNameLst>
                                      </p:cBhvr>
                                      <p:to>
                                        <p:strVal val="visible"/>
                                      </p:to>
                                    </p:set>
                                    <p:anim calcmode="lin" valueType="num">
                                      <p:cBhvr>
                                        <p:cTn id="7" dur="1000" fill="hold"/>
                                        <p:tgtEl>
                                          <p:spTgt spid="116745"/>
                                        </p:tgtEl>
                                        <p:attrNameLst>
                                          <p:attrName>ppt_x</p:attrName>
                                        </p:attrNameLst>
                                      </p:cBhvr>
                                      <p:tavLst>
                                        <p:tav tm="0">
                                          <p:val>
                                            <p:strVal val="#ppt_x-.2"/>
                                          </p:val>
                                        </p:tav>
                                        <p:tav tm="100000">
                                          <p:val>
                                            <p:strVal val="#ppt_x"/>
                                          </p:val>
                                        </p:tav>
                                      </p:tavLst>
                                    </p:anim>
                                    <p:anim calcmode="lin" valueType="num">
                                      <p:cBhvr>
                                        <p:cTn id="8" dur="1000" fill="hold"/>
                                        <p:tgtEl>
                                          <p:spTgt spid="1167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67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5" grpId="0"/>
      <p:bldP spid="1434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5D3EAD63-CE52-462E-B4C9-CDBF8CA6B6D9}"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58</a:t>
            </a:fld>
            <a:endParaRPr kumimoji="0" lang="en-US" altLang="zh-CN" sz="1400" b="0">
              <a:solidFill>
                <a:schemeClr val="tx1"/>
              </a:solidFill>
              <a:latin typeface="Arial" pitchFamily="34" charset="0"/>
              <a:ea typeface="宋体" pitchFamily="2" charset="-122"/>
            </a:endParaRPr>
          </a:p>
        </p:txBody>
      </p:sp>
      <p:sp>
        <p:nvSpPr>
          <p:cNvPr id="45059" name="Rectangle 2"/>
          <p:cNvSpPr>
            <a:spLocks noGrp="1" noRot="1" noChangeArrowheads="1"/>
          </p:cNvSpPr>
          <p:nvPr>
            <p:ph type="title"/>
          </p:nvPr>
        </p:nvSpPr>
        <p:spPr>
          <a:xfrm>
            <a:off x="457200" y="76200"/>
            <a:ext cx="7081838" cy="720725"/>
          </a:xfrm>
        </p:spPr>
        <p:txBody>
          <a:bodyPr/>
          <a:lstStyle/>
          <a:p>
            <a:pPr eaLnBrk="1" hangingPunct="1">
              <a:defRPr/>
            </a:pPr>
            <a:r>
              <a:rPr lang="zh-CN" altLang="en-US" smtClean="0">
                <a:ea typeface="宋体" pitchFamily="2" charset="-122"/>
              </a:rPr>
              <a:t>凸包问题</a:t>
            </a:r>
            <a:r>
              <a:rPr lang="en-US" altLang="zh-CN" smtClean="0">
                <a:ea typeface="宋体" pitchFamily="2" charset="-122"/>
              </a:rPr>
              <a:t>(Convex Hulls Problem)</a:t>
            </a:r>
            <a:endParaRPr lang="zh-CN" altLang="en-US" smtClean="0">
              <a:ea typeface="宋体" pitchFamily="2" charset="-122"/>
            </a:endParaRPr>
          </a:p>
        </p:txBody>
      </p:sp>
      <p:sp>
        <p:nvSpPr>
          <p:cNvPr id="45060" name="Rectangle 3"/>
          <p:cNvSpPr>
            <a:spLocks noGrp="1" noRot="1" noChangeArrowheads="1"/>
          </p:cNvSpPr>
          <p:nvPr>
            <p:ph type="body" idx="1"/>
          </p:nvPr>
        </p:nvSpPr>
        <p:spPr>
          <a:xfrm>
            <a:off x="611188" y="1484313"/>
            <a:ext cx="8153400" cy="4498975"/>
          </a:xfrm>
        </p:spPr>
        <p:txBody>
          <a:bodyPr/>
          <a:lstStyle/>
          <a:p>
            <a:pPr eaLnBrk="1" hangingPunct="1">
              <a:defRPr/>
            </a:pPr>
            <a:r>
              <a:rPr lang="zh-CN" altLang="en-US" sz="2800" smtClean="0">
                <a:ea typeface="宋体" pitchFamily="2" charset="-122"/>
              </a:rPr>
              <a:t>假设</a:t>
            </a:r>
            <a:r>
              <a:rPr lang="en-US" altLang="zh-CN" sz="2800" smtClean="0">
                <a:ea typeface="宋体" pitchFamily="2" charset="-122"/>
              </a:rPr>
              <a:t>P1=(x</a:t>
            </a:r>
            <a:r>
              <a:rPr lang="en-US" altLang="zh-CN" sz="2800" baseline="-25000" smtClean="0">
                <a:ea typeface="宋体" pitchFamily="2" charset="-122"/>
              </a:rPr>
              <a:t>1</a:t>
            </a:r>
            <a:r>
              <a:rPr lang="en-US" altLang="zh-CN" sz="2800" smtClean="0">
                <a:ea typeface="宋体" pitchFamily="2" charset="-122"/>
              </a:rPr>
              <a:t>,x</a:t>
            </a:r>
            <a:r>
              <a:rPr lang="en-US" altLang="zh-CN" sz="2800" baseline="-25000" smtClean="0">
                <a:ea typeface="宋体" pitchFamily="2" charset="-122"/>
              </a:rPr>
              <a:t>2</a:t>
            </a:r>
            <a:r>
              <a:rPr lang="en-US" altLang="zh-CN" sz="2800" smtClean="0">
                <a:ea typeface="宋体" pitchFamily="2" charset="-122"/>
              </a:rPr>
              <a:t>),…,P(x</a:t>
            </a:r>
            <a:r>
              <a:rPr lang="en-US" altLang="zh-CN" sz="2800" baseline="-25000" smtClean="0">
                <a:ea typeface="宋体" pitchFamily="2" charset="-122"/>
              </a:rPr>
              <a:t>n</a:t>
            </a:r>
            <a:r>
              <a:rPr lang="en-US" altLang="zh-CN" sz="2800" smtClean="0">
                <a:ea typeface="宋体" pitchFamily="2" charset="-122"/>
              </a:rPr>
              <a:t>,y</a:t>
            </a:r>
            <a:r>
              <a:rPr lang="en-US" altLang="zh-CN" sz="2800" baseline="-25000" smtClean="0">
                <a:ea typeface="宋体" pitchFamily="2" charset="-122"/>
              </a:rPr>
              <a:t>n</a:t>
            </a:r>
            <a:r>
              <a:rPr lang="en-US" altLang="zh-CN" sz="2800" smtClean="0">
                <a:ea typeface="宋体" pitchFamily="2" charset="-122"/>
              </a:rPr>
              <a:t>)</a:t>
            </a:r>
            <a:r>
              <a:rPr lang="zh-CN" altLang="en-US" sz="2800" smtClean="0">
                <a:ea typeface="宋体" pitchFamily="2" charset="-122"/>
              </a:rPr>
              <a:t>是平面上</a:t>
            </a:r>
            <a:r>
              <a:rPr lang="en-US" altLang="zh-CN" sz="2800" smtClean="0">
                <a:ea typeface="宋体" pitchFamily="2" charset="-122"/>
              </a:rPr>
              <a:t>n&gt;1</a:t>
            </a:r>
            <a:r>
              <a:rPr lang="zh-CN" altLang="en-US" sz="2800" smtClean="0">
                <a:ea typeface="宋体" pitchFamily="2" charset="-122"/>
              </a:rPr>
              <a:t>个点构成的集合</a:t>
            </a:r>
            <a:r>
              <a:rPr lang="en-US" altLang="zh-CN" sz="2800" smtClean="0">
                <a:ea typeface="宋体" pitchFamily="2" charset="-122"/>
              </a:rPr>
              <a:t>S</a:t>
            </a:r>
            <a:r>
              <a:rPr lang="zh-CN" altLang="en-US" sz="2800" smtClean="0">
                <a:ea typeface="宋体" pitchFamily="2" charset="-122"/>
              </a:rPr>
              <a:t>，并按</a:t>
            </a:r>
            <a:r>
              <a:rPr lang="en-US" altLang="zh-CN" sz="2800" smtClean="0">
                <a:ea typeface="宋体" pitchFamily="2" charset="-122"/>
              </a:rPr>
              <a:t>X</a:t>
            </a:r>
            <a:r>
              <a:rPr lang="zh-CN" altLang="en-US" sz="2800" smtClean="0">
                <a:ea typeface="宋体" pitchFamily="2" charset="-122"/>
              </a:rPr>
              <a:t>轴坐标升序排列，按</a:t>
            </a:r>
            <a:r>
              <a:rPr lang="en-US" altLang="zh-CN" sz="2800" smtClean="0">
                <a:ea typeface="宋体" pitchFamily="2" charset="-122"/>
              </a:rPr>
              <a:t>Y</a:t>
            </a:r>
            <a:r>
              <a:rPr lang="zh-CN" altLang="en-US" sz="2800" smtClean="0">
                <a:ea typeface="宋体" pitchFamily="2" charset="-122"/>
              </a:rPr>
              <a:t>轴坐标升序建立连接。</a:t>
            </a:r>
          </a:p>
          <a:p>
            <a:pPr eaLnBrk="1" hangingPunct="1">
              <a:defRPr/>
            </a:pPr>
            <a:r>
              <a:rPr lang="zh-CN" altLang="en-US" sz="2800" smtClean="0">
                <a:ea typeface="宋体" pitchFamily="2" charset="-122"/>
              </a:rPr>
              <a:t>则最左面和最右面的点一定是凸包的顶点。</a:t>
            </a:r>
          </a:p>
        </p:txBody>
      </p:sp>
      <p:pic>
        <p:nvPicPr>
          <p:cNvPr id="39941" name="Picture 4" desc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275" y="3357563"/>
            <a:ext cx="5400675"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 Box 5"/>
          <p:cNvSpPr txBox="1">
            <a:spLocks noChangeArrowheads="1"/>
          </p:cNvSpPr>
          <p:nvPr/>
        </p:nvSpPr>
        <p:spPr bwMode="auto">
          <a:xfrm>
            <a:off x="2471738" y="5876925"/>
            <a:ext cx="341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zh-CN" altLang="en-US" sz="2800" b="0">
                <a:solidFill>
                  <a:schemeClr val="tx1"/>
                </a:solidFill>
                <a:latin typeface="Arial" pitchFamily="34" charset="0"/>
                <a:ea typeface="宋体" pitchFamily="2" charset="-122"/>
              </a:rPr>
              <a:t>点集合的上包和下包</a:t>
            </a:r>
          </a:p>
        </p:txBody>
      </p:sp>
    </p:spTree>
    <p:extLst>
      <p:ext uri="{BB962C8B-B14F-4D97-AF65-F5344CB8AC3E}">
        <p14:creationId xmlns:p14="http://schemas.microsoft.com/office/powerpoint/2010/main" val="9258447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bwMode="auto">
          <a:xfrm>
            <a:off x="8243888" y="6337300"/>
            <a:ext cx="59531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eaLnBrk="1" hangingPunct="1">
              <a:spcBef>
                <a:spcPct val="0"/>
              </a:spcBef>
              <a:buClrTx/>
              <a:buSzTx/>
              <a:buFontTx/>
              <a:buNone/>
            </a:pPr>
            <a:fld id="{2A5C8998-A3AF-4813-9F13-5CE6A64D7C0A}" type="slidenum">
              <a:rPr kumimoji="0" lang="en-US" altLang="zh-CN" sz="1400" b="0">
                <a:solidFill>
                  <a:schemeClr val="tx1"/>
                </a:solidFill>
                <a:latin typeface="Arial" pitchFamily="34" charset="0"/>
                <a:ea typeface="宋体" pitchFamily="2" charset="-122"/>
              </a:rPr>
              <a:pPr eaLnBrk="1" hangingPunct="1">
                <a:spcBef>
                  <a:spcPct val="0"/>
                </a:spcBef>
                <a:buClrTx/>
                <a:buSzTx/>
                <a:buFontTx/>
                <a:buNone/>
              </a:pPr>
              <a:t>59</a:t>
            </a:fld>
            <a:endParaRPr kumimoji="0" lang="en-US" altLang="zh-CN" sz="1400" b="0">
              <a:solidFill>
                <a:schemeClr val="tx1"/>
              </a:solidFill>
              <a:latin typeface="Arial" pitchFamily="34" charset="0"/>
              <a:ea typeface="宋体" pitchFamily="2" charset="-122"/>
            </a:endParaRPr>
          </a:p>
        </p:txBody>
      </p:sp>
      <p:pic>
        <p:nvPicPr>
          <p:cNvPr id="40963" name="Picture 5" desc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50" y="3708400"/>
            <a:ext cx="76327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a:spLocks noGrp="1" noRot="1" noChangeArrowheads="1"/>
          </p:cNvSpPr>
          <p:nvPr>
            <p:ph type="title"/>
          </p:nvPr>
        </p:nvSpPr>
        <p:spPr>
          <a:xfrm>
            <a:off x="490538" y="152400"/>
            <a:ext cx="7083425" cy="720725"/>
          </a:xfrm>
        </p:spPr>
        <p:txBody>
          <a:bodyPr/>
          <a:lstStyle/>
          <a:p>
            <a:pPr eaLnBrk="1" hangingPunct="1">
              <a:defRPr/>
            </a:pPr>
            <a:r>
              <a:rPr lang="zh-CN" altLang="en-US" smtClean="0">
                <a:ea typeface="宋体" pitchFamily="2" charset="-122"/>
              </a:rPr>
              <a:t>凸包问题</a:t>
            </a:r>
            <a:r>
              <a:rPr lang="en-US" altLang="zh-CN" smtClean="0">
                <a:ea typeface="宋体" pitchFamily="2" charset="-122"/>
              </a:rPr>
              <a:t>(Convex Hulls Problem)</a:t>
            </a:r>
            <a:endParaRPr lang="zh-CN" altLang="en-US" smtClean="0">
              <a:ea typeface="宋体" pitchFamily="2" charset="-122"/>
            </a:endParaRPr>
          </a:p>
        </p:txBody>
      </p:sp>
      <p:pic>
        <p:nvPicPr>
          <p:cNvPr id="40965" name="Picture 4" descr="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50" y="1143000"/>
            <a:ext cx="547211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6" descr="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4863" y="5241925"/>
            <a:ext cx="58324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1"/>
          <p:cNvSpPr txBox="1">
            <a:spLocks noChangeArrowheads="1"/>
          </p:cNvSpPr>
          <p:nvPr/>
        </p:nvSpPr>
        <p:spPr bwMode="auto">
          <a:xfrm>
            <a:off x="6477000" y="1752600"/>
            <a:ext cx="259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0"/>
              </a:spcBef>
              <a:buClrTx/>
              <a:buSzTx/>
              <a:buFontTx/>
              <a:buNone/>
            </a:pPr>
            <a:r>
              <a:rPr kumimoji="0" lang="en-US" altLang="zh-CN" b="0">
                <a:solidFill>
                  <a:schemeClr val="tx1"/>
                </a:solidFill>
                <a:ea typeface="宋体" pitchFamily="2" charset="-122"/>
              </a:rPr>
              <a:t>Pmax</a:t>
            </a:r>
            <a:r>
              <a:rPr kumimoji="0" lang="zh-CN" altLang="en-US" b="0">
                <a:solidFill>
                  <a:schemeClr val="tx1"/>
                </a:solidFill>
                <a:ea typeface="宋体" pitchFamily="2" charset="-122"/>
              </a:rPr>
              <a:t>是距离直线</a:t>
            </a:r>
            <a:r>
              <a:rPr kumimoji="0" lang="en-US" altLang="zh-CN" b="0">
                <a:solidFill>
                  <a:schemeClr val="tx1"/>
                </a:solidFill>
                <a:ea typeface="宋体" pitchFamily="2" charset="-122"/>
              </a:rPr>
              <a:t>P</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P</a:t>
            </a:r>
            <a:r>
              <a:rPr kumimoji="0" lang="en-US" altLang="zh-CN" b="0" baseline="-25000">
                <a:solidFill>
                  <a:schemeClr val="tx1"/>
                </a:solidFill>
                <a:ea typeface="宋体" pitchFamily="2" charset="-122"/>
              </a:rPr>
              <a:t>n</a:t>
            </a:r>
            <a:r>
              <a:rPr kumimoji="0" lang="zh-CN" altLang="en-US" b="0">
                <a:solidFill>
                  <a:schemeClr val="tx1"/>
                </a:solidFill>
                <a:ea typeface="宋体" pitchFamily="2" charset="-122"/>
              </a:rPr>
              <a:t>最远的点</a:t>
            </a:r>
          </a:p>
        </p:txBody>
      </p:sp>
      <p:sp>
        <p:nvSpPr>
          <p:cNvPr id="40968" name="TextBox 7"/>
          <p:cNvSpPr txBox="1">
            <a:spLocks noChangeArrowheads="1"/>
          </p:cNvSpPr>
          <p:nvPr/>
        </p:nvSpPr>
        <p:spPr bwMode="auto">
          <a:xfrm>
            <a:off x="539750" y="5105400"/>
            <a:ext cx="28051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0"/>
              </a:spcBef>
              <a:buClrTx/>
              <a:buSzTx/>
              <a:buFontTx/>
              <a:buNone/>
            </a:pPr>
            <a:r>
              <a:rPr kumimoji="0" lang="zh-CN" altLang="en-US" b="0">
                <a:solidFill>
                  <a:schemeClr val="tx1"/>
                </a:solidFill>
                <a:ea typeface="宋体" pitchFamily="2" charset="-122"/>
              </a:rPr>
              <a:t>判断点</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3</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3</a:t>
            </a:r>
            <a:r>
              <a:rPr kumimoji="0" lang="en-US" altLang="zh-CN" b="0">
                <a:solidFill>
                  <a:schemeClr val="tx1"/>
                </a:solidFill>
                <a:ea typeface="宋体" pitchFamily="2" charset="-122"/>
              </a:rPr>
              <a:t>)</a:t>
            </a:r>
            <a:r>
              <a:rPr kumimoji="0" lang="zh-CN" altLang="en-US" b="0">
                <a:solidFill>
                  <a:schemeClr val="tx1"/>
                </a:solidFill>
                <a:ea typeface="宋体" pitchFamily="2" charset="-122"/>
              </a:rPr>
              <a:t>在顶点为</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1</a:t>
            </a:r>
            <a:r>
              <a:rPr kumimoji="0" lang="en-US" altLang="zh-CN" b="0">
                <a:solidFill>
                  <a:schemeClr val="tx1"/>
                </a:solidFill>
                <a:ea typeface="宋体" pitchFamily="2" charset="-122"/>
              </a:rPr>
              <a:t>)</a:t>
            </a:r>
            <a:r>
              <a:rPr kumimoji="0" lang="zh-CN" altLang="en-US" b="0">
                <a:solidFill>
                  <a:schemeClr val="tx1"/>
                </a:solidFill>
                <a:ea typeface="宋体" pitchFamily="2" charset="-122"/>
              </a:rPr>
              <a:t>和</a:t>
            </a:r>
            <a:r>
              <a:rPr kumimoji="0" lang="en-US" altLang="zh-CN" b="0">
                <a:solidFill>
                  <a:schemeClr val="tx1"/>
                </a:solidFill>
                <a:ea typeface="宋体" pitchFamily="2" charset="-122"/>
              </a:rPr>
              <a:t>(x</a:t>
            </a:r>
            <a:r>
              <a:rPr kumimoji="0" lang="en-US" altLang="zh-CN" b="0" baseline="-25000">
                <a:solidFill>
                  <a:schemeClr val="tx1"/>
                </a:solidFill>
                <a:ea typeface="宋体" pitchFamily="2" charset="-122"/>
              </a:rPr>
              <a:t>2</a:t>
            </a:r>
            <a:r>
              <a:rPr kumimoji="0" lang="en-US" altLang="zh-CN" b="0">
                <a:solidFill>
                  <a:schemeClr val="tx1"/>
                </a:solidFill>
                <a:ea typeface="宋体" pitchFamily="2" charset="-122"/>
              </a:rPr>
              <a:t>,y</a:t>
            </a:r>
            <a:r>
              <a:rPr kumimoji="0" lang="en-US" altLang="zh-CN" b="0" baseline="-25000">
                <a:solidFill>
                  <a:schemeClr val="tx1"/>
                </a:solidFill>
                <a:ea typeface="宋体" pitchFamily="2" charset="-122"/>
              </a:rPr>
              <a:t>2</a:t>
            </a:r>
            <a:r>
              <a:rPr kumimoji="0" lang="en-US" altLang="zh-CN" b="0">
                <a:solidFill>
                  <a:schemeClr val="tx1"/>
                </a:solidFill>
                <a:ea typeface="宋体" pitchFamily="2" charset="-122"/>
              </a:rPr>
              <a:t>)</a:t>
            </a:r>
            <a:r>
              <a:rPr kumimoji="0" lang="zh-CN" altLang="en-US" b="0">
                <a:solidFill>
                  <a:schemeClr val="tx1"/>
                </a:solidFill>
                <a:ea typeface="宋体" pitchFamily="2" charset="-122"/>
              </a:rPr>
              <a:t>直线的左右</a:t>
            </a:r>
          </a:p>
        </p:txBody>
      </p:sp>
    </p:spTree>
    <p:extLst>
      <p:ext uri="{BB962C8B-B14F-4D97-AF65-F5344CB8AC3E}">
        <p14:creationId xmlns:p14="http://schemas.microsoft.com/office/powerpoint/2010/main" val="1670024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8243888" y="6337300"/>
            <a:ext cx="595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r" eaLnBrk="1" hangingPunct="1">
              <a:spcBef>
                <a:spcPct val="0"/>
              </a:spcBef>
              <a:buClrTx/>
              <a:buSzTx/>
              <a:buFontTx/>
              <a:buNone/>
            </a:pPr>
            <a:fld id="{563CC86E-F21D-48BE-B6A3-97EAF9B7C69F}" type="slidenum">
              <a:rPr kumimoji="0" lang="en-US" altLang="zh-CN" sz="1400" b="0">
                <a:solidFill>
                  <a:schemeClr val="tx1"/>
                </a:solidFill>
                <a:latin typeface="Arial" pitchFamily="34" charset="0"/>
                <a:ea typeface="宋体" pitchFamily="2" charset="-122"/>
              </a:rPr>
              <a:pPr algn="r" eaLnBrk="1" hangingPunct="1">
                <a:spcBef>
                  <a:spcPct val="0"/>
                </a:spcBef>
                <a:buClrTx/>
                <a:buSzTx/>
                <a:buFontTx/>
                <a:buNone/>
              </a:pPr>
              <a:t>6</a:t>
            </a:fld>
            <a:endParaRPr kumimoji="0" lang="en-US" altLang="zh-CN" sz="1400" b="0">
              <a:solidFill>
                <a:schemeClr val="tx1"/>
              </a:solidFill>
              <a:latin typeface="Arial" pitchFamily="34" charset="0"/>
              <a:ea typeface="宋体" pitchFamily="2" charset="-122"/>
            </a:endParaRPr>
          </a:p>
        </p:txBody>
      </p:sp>
      <p:sp>
        <p:nvSpPr>
          <p:cNvPr id="119811" name="Rectangle 2"/>
          <p:cNvSpPr>
            <a:spLocks noGrp="1" noRot="1" noChangeArrowheads="1"/>
          </p:cNvSpPr>
          <p:nvPr>
            <p:ph type="title" idx="4294967295"/>
          </p:nvPr>
        </p:nvSpPr>
        <p:spPr>
          <a:xfrm>
            <a:off x="427831" y="152400"/>
            <a:ext cx="8540750" cy="738188"/>
          </a:xfrm>
        </p:spPr>
        <p:txBody>
          <a:bodyPr/>
          <a:lstStyle/>
          <a:p>
            <a:pPr eaLnBrk="1" hangingPunct="1">
              <a:defRPr/>
            </a:pPr>
            <a:r>
              <a:rPr lang="zh-CN" altLang="en-US" sz="4000" smtClean="0">
                <a:ea typeface="宋体" charset="-122"/>
              </a:rPr>
              <a:t>合并排序</a:t>
            </a:r>
          </a:p>
        </p:txBody>
      </p:sp>
      <p:sp>
        <p:nvSpPr>
          <p:cNvPr id="119812" name="Rectangle 6"/>
          <p:cNvSpPr>
            <a:spLocks noChangeArrowheads="1"/>
          </p:cNvSpPr>
          <p:nvPr/>
        </p:nvSpPr>
        <p:spPr bwMode="auto">
          <a:xfrm>
            <a:off x="3240088" y="1485106"/>
            <a:ext cx="3205163" cy="360362"/>
          </a:xfrm>
          <a:prstGeom prst="rect">
            <a:avLst/>
          </a:prstGeom>
          <a:solidFill>
            <a:srgbClr val="FFC000"/>
          </a:solidFill>
          <a:ln w="9525">
            <a:solidFill>
              <a:schemeClr val="bg2">
                <a:lumMod val="90000"/>
                <a:lumOff val="10000"/>
              </a:scheme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8   3   2   9   7   1   5   4</a:t>
            </a:r>
          </a:p>
        </p:txBody>
      </p:sp>
      <p:grpSp>
        <p:nvGrpSpPr>
          <p:cNvPr id="2" name="Group 56"/>
          <p:cNvGrpSpPr>
            <a:grpSpLocks/>
          </p:cNvGrpSpPr>
          <p:nvPr/>
        </p:nvGrpSpPr>
        <p:grpSpPr bwMode="auto">
          <a:xfrm>
            <a:off x="2052638" y="1845468"/>
            <a:ext cx="5472113" cy="720725"/>
            <a:chOff x="1202" y="890"/>
            <a:chExt cx="3447" cy="454"/>
          </a:xfrm>
        </p:grpSpPr>
        <p:sp>
          <p:nvSpPr>
            <p:cNvPr id="119814" name="Rectangle 7"/>
            <p:cNvSpPr>
              <a:spLocks noChangeArrowheads="1"/>
            </p:cNvSpPr>
            <p:nvPr/>
          </p:nvSpPr>
          <p:spPr bwMode="auto">
            <a:xfrm>
              <a:off x="1202"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8   3   2   9</a:t>
              </a:r>
            </a:p>
          </p:txBody>
        </p:sp>
        <p:sp>
          <p:nvSpPr>
            <p:cNvPr id="119815" name="Rectangle 8"/>
            <p:cNvSpPr>
              <a:spLocks noChangeArrowheads="1"/>
            </p:cNvSpPr>
            <p:nvPr/>
          </p:nvSpPr>
          <p:spPr bwMode="auto">
            <a:xfrm>
              <a:off x="3651" y="1162"/>
              <a:ext cx="998"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7   1   5   4</a:t>
              </a:r>
            </a:p>
          </p:txBody>
        </p:sp>
        <p:sp>
          <p:nvSpPr>
            <p:cNvPr id="9266" name="Line 28"/>
            <p:cNvSpPr>
              <a:spLocks noChangeShapeType="1"/>
            </p:cNvSpPr>
            <p:nvPr/>
          </p:nvSpPr>
          <p:spPr bwMode="auto">
            <a:xfrm flipH="1">
              <a:off x="1701" y="890"/>
              <a:ext cx="952"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7" name="Line 29"/>
            <p:cNvSpPr>
              <a:spLocks noChangeShapeType="1"/>
            </p:cNvSpPr>
            <p:nvPr/>
          </p:nvSpPr>
          <p:spPr bwMode="auto">
            <a:xfrm>
              <a:off x="3016" y="890"/>
              <a:ext cx="1179"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57"/>
          <p:cNvGrpSpPr>
            <a:grpSpLocks/>
          </p:cNvGrpSpPr>
          <p:nvPr/>
        </p:nvGrpSpPr>
        <p:grpSpPr bwMode="auto">
          <a:xfrm>
            <a:off x="1403351" y="2566193"/>
            <a:ext cx="2665412" cy="647700"/>
            <a:chOff x="793" y="1344"/>
            <a:chExt cx="1679" cy="408"/>
          </a:xfrm>
        </p:grpSpPr>
        <p:sp>
          <p:nvSpPr>
            <p:cNvPr id="119819" name="Rectangle 9"/>
            <p:cNvSpPr>
              <a:spLocks noChangeArrowheads="1"/>
            </p:cNvSpPr>
            <p:nvPr/>
          </p:nvSpPr>
          <p:spPr bwMode="auto">
            <a:xfrm>
              <a:off x="79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8   3</a:t>
              </a:r>
            </a:p>
          </p:txBody>
        </p:sp>
        <p:sp>
          <p:nvSpPr>
            <p:cNvPr id="119820" name="Rectangle 10"/>
            <p:cNvSpPr>
              <a:spLocks noChangeArrowheads="1"/>
            </p:cNvSpPr>
            <p:nvPr/>
          </p:nvSpPr>
          <p:spPr bwMode="auto">
            <a:xfrm>
              <a:off x="197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2   9</a:t>
              </a:r>
            </a:p>
          </p:txBody>
        </p:sp>
        <p:sp>
          <p:nvSpPr>
            <p:cNvPr id="9262" name="Line 30"/>
            <p:cNvSpPr>
              <a:spLocks noChangeShapeType="1"/>
            </p:cNvSpPr>
            <p:nvPr/>
          </p:nvSpPr>
          <p:spPr bwMode="auto">
            <a:xfrm flipH="1">
              <a:off x="1066" y="1344"/>
              <a:ext cx="453"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63" name="Line 31"/>
            <p:cNvSpPr>
              <a:spLocks noChangeShapeType="1"/>
            </p:cNvSpPr>
            <p:nvPr/>
          </p:nvSpPr>
          <p:spPr bwMode="auto">
            <a:xfrm>
              <a:off x="1882" y="1344"/>
              <a:ext cx="318"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58"/>
          <p:cNvGrpSpPr>
            <a:grpSpLocks/>
          </p:cNvGrpSpPr>
          <p:nvPr/>
        </p:nvGrpSpPr>
        <p:grpSpPr bwMode="auto">
          <a:xfrm>
            <a:off x="5292726" y="2566193"/>
            <a:ext cx="2736850" cy="647700"/>
            <a:chOff x="3243" y="1344"/>
            <a:chExt cx="1724" cy="408"/>
          </a:xfrm>
        </p:grpSpPr>
        <p:sp>
          <p:nvSpPr>
            <p:cNvPr id="119824" name="Rectangle 11"/>
            <p:cNvSpPr>
              <a:spLocks noChangeArrowheads="1"/>
            </p:cNvSpPr>
            <p:nvPr/>
          </p:nvSpPr>
          <p:spPr bwMode="auto">
            <a:xfrm>
              <a:off x="3243"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7   1</a:t>
              </a:r>
            </a:p>
          </p:txBody>
        </p:sp>
        <p:sp>
          <p:nvSpPr>
            <p:cNvPr id="119825" name="Rectangle 12"/>
            <p:cNvSpPr>
              <a:spLocks noChangeArrowheads="1"/>
            </p:cNvSpPr>
            <p:nvPr/>
          </p:nvSpPr>
          <p:spPr bwMode="auto">
            <a:xfrm>
              <a:off x="4468" y="1570"/>
              <a:ext cx="499"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t>5   4</a:t>
              </a:r>
            </a:p>
          </p:txBody>
        </p:sp>
        <p:sp>
          <p:nvSpPr>
            <p:cNvPr id="9258" name="Line 32"/>
            <p:cNvSpPr>
              <a:spLocks noChangeShapeType="1"/>
            </p:cNvSpPr>
            <p:nvPr/>
          </p:nvSpPr>
          <p:spPr bwMode="auto">
            <a:xfrm flipH="1">
              <a:off x="3515" y="1344"/>
              <a:ext cx="408"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9" name="Line 33"/>
            <p:cNvSpPr>
              <a:spLocks noChangeShapeType="1"/>
            </p:cNvSpPr>
            <p:nvPr/>
          </p:nvSpPr>
          <p:spPr bwMode="auto">
            <a:xfrm>
              <a:off x="4377" y="1344"/>
              <a:ext cx="363"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9"/>
          <p:cNvGrpSpPr>
            <a:grpSpLocks/>
          </p:cNvGrpSpPr>
          <p:nvPr/>
        </p:nvGrpSpPr>
        <p:grpSpPr bwMode="auto">
          <a:xfrm>
            <a:off x="1116013" y="3213893"/>
            <a:ext cx="1368425" cy="719138"/>
            <a:chOff x="612" y="1752"/>
            <a:chExt cx="862" cy="453"/>
          </a:xfrm>
          <a:solidFill>
            <a:schemeClr val="bg1">
              <a:lumMod val="50000"/>
            </a:schemeClr>
          </a:solidFill>
        </p:grpSpPr>
        <p:sp>
          <p:nvSpPr>
            <p:cNvPr id="119829" name="Rectangle 13"/>
            <p:cNvSpPr>
              <a:spLocks noChangeArrowheads="1"/>
            </p:cNvSpPr>
            <p:nvPr/>
          </p:nvSpPr>
          <p:spPr bwMode="auto">
            <a:xfrm>
              <a:off x="61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8</a:t>
              </a:r>
            </a:p>
          </p:txBody>
        </p:sp>
        <p:sp>
          <p:nvSpPr>
            <p:cNvPr id="119830" name="Rectangle 14"/>
            <p:cNvSpPr>
              <a:spLocks noChangeArrowheads="1"/>
            </p:cNvSpPr>
            <p:nvPr/>
          </p:nvSpPr>
          <p:spPr bwMode="auto">
            <a:xfrm>
              <a:off x="1202"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3</a:t>
              </a:r>
            </a:p>
          </p:txBody>
        </p:sp>
        <p:sp>
          <p:nvSpPr>
            <p:cNvPr id="119831" name="Line 34"/>
            <p:cNvSpPr>
              <a:spLocks noChangeShapeType="1"/>
            </p:cNvSpPr>
            <p:nvPr/>
          </p:nvSpPr>
          <p:spPr bwMode="auto">
            <a:xfrm flipH="1">
              <a:off x="748"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2" name="Line 35"/>
            <p:cNvSpPr>
              <a:spLocks noChangeShapeType="1"/>
            </p:cNvSpPr>
            <p:nvPr/>
          </p:nvSpPr>
          <p:spPr bwMode="auto">
            <a:xfrm>
              <a:off x="1111"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6" name="Group 60"/>
          <p:cNvGrpSpPr>
            <a:grpSpLocks/>
          </p:cNvGrpSpPr>
          <p:nvPr/>
        </p:nvGrpSpPr>
        <p:grpSpPr bwMode="auto">
          <a:xfrm>
            <a:off x="2987676" y="3213893"/>
            <a:ext cx="1439862" cy="720725"/>
            <a:chOff x="1791" y="1752"/>
            <a:chExt cx="907" cy="454"/>
          </a:xfrm>
          <a:solidFill>
            <a:schemeClr val="bg1">
              <a:lumMod val="50000"/>
            </a:schemeClr>
          </a:solidFill>
        </p:grpSpPr>
        <p:sp>
          <p:nvSpPr>
            <p:cNvPr id="119834" name="Rectangle 15"/>
            <p:cNvSpPr>
              <a:spLocks noChangeArrowheads="1"/>
            </p:cNvSpPr>
            <p:nvPr/>
          </p:nvSpPr>
          <p:spPr bwMode="auto">
            <a:xfrm>
              <a:off x="1791" y="2023"/>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2</a:t>
              </a:r>
            </a:p>
          </p:txBody>
        </p:sp>
        <p:sp>
          <p:nvSpPr>
            <p:cNvPr id="119835" name="Rectangle 16"/>
            <p:cNvSpPr>
              <a:spLocks noChangeArrowheads="1"/>
            </p:cNvSpPr>
            <p:nvPr/>
          </p:nvSpPr>
          <p:spPr bwMode="auto">
            <a:xfrm>
              <a:off x="242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9</a:t>
              </a:r>
            </a:p>
          </p:txBody>
        </p:sp>
        <p:sp>
          <p:nvSpPr>
            <p:cNvPr id="119836" name="Line 36"/>
            <p:cNvSpPr>
              <a:spLocks noChangeShapeType="1"/>
            </p:cNvSpPr>
            <p:nvPr/>
          </p:nvSpPr>
          <p:spPr bwMode="auto">
            <a:xfrm flipH="1">
              <a:off x="1927"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37" name="Line 37"/>
            <p:cNvSpPr>
              <a:spLocks noChangeShapeType="1"/>
            </p:cNvSpPr>
            <p:nvPr/>
          </p:nvSpPr>
          <p:spPr bwMode="auto">
            <a:xfrm>
              <a:off x="2290"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7" name="Group 61"/>
          <p:cNvGrpSpPr>
            <a:grpSpLocks/>
          </p:cNvGrpSpPr>
          <p:nvPr/>
        </p:nvGrpSpPr>
        <p:grpSpPr bwMode="auto">
          <a:xfrm>
            <a:off x="5003801" y="3213893"/>
            <a:ext cx="1368425" cy="720725"/>
            <a:chOff x="3061" y="1752"/>
            <a:chExt cx="862" cy="454"/>
          </a:xfrm>
          <a:solidFill>
            <a:schemeClr val="bg1">
              <a:lumMod val="50000"/>
            </a:schemeClr>
          </a:solidFill>
        </p:grpSpPr>
        <p:sp>
          <p:nvSpPr>
            <p:cNvPr id="119839" name="Rectangle 17"/>
            <p:cNvSpPr>
              <a:spLocks noChangeArrowheads="1"/>
            </p:cNvSpPr>
            <p:nvPr/>
          </p:nvSpPr>
          <p:spPr bwMode="auto">
            <a:xfrm>
              <a:off x="306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7</a:t>
              </a:r>
            </a:p>
          </p:txBody>
        </p:sp>
        <p:sp>
          <p:nvSpPr>
            <p:cNvPr id="119840" name="Rectangle 18"/>
            <p:cNvSpPr>
              <a:spLocks noChangeArrowheads="1"/>
            </p:cNvSpPr>
            <p:nvPr/>
          </p:nvSpPr>
          <p:spPr bwMode="auto">
            <a:xfrm>
              <a:off x="3651"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mtClean="0">
                  <a:solidFill>
                    <a:schemeClr val="tx2"/>
                  </a:solidFill>
                </a:rPr>
                <a:t>1</a:t>
              </a:r>
            </a:p>
          </p:txBody>
        </p:sp>
        <p:sp>
          <p:nvSpPr>
            <p:cNvPr id="119841" name="Line 38"/>
            <p:cNvSpPr>
              <a:spLocks noChangeShapeType="1"/>
            </p:cNvSpPr>
            <p:nvPr/>
          </p:nvSpPr>
          <p:spPr bwMode="auto">
            <a:xfrm flipH="1">
              <a:off x="3198" y="1752"/>
              <a:ext cx="181"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2" name="Line 39"/>
            <p:cNvSpPr>
              <a:spLocks noChangeShapeType="1"/>
            </p:cNvSpPr>
            <p:nvPr/>
          </p:nvSpPr>
          <p:spPr bwMode="auto">
            <a:xfrm>
              <a:off x="3560"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8" name="Group 62"/>
          <p:cNvGrpSpPr>
            <a:grpSpLocks/>
          </p:cNvGrpSpPr>
          <p:nvPr/>
        </p:nvGrpSpPr>
        <p:grpSpPr bwMode="auto">
          <a:xfrm>
            <a:off x="6948488" y="3213893"/>
            <a:ext cx="1368425" cy="720725"/>
            <a:chOff x="4286" y="1752"/>
            <a:chExt cx="862" cy="454"/>
          </a:xfrm>
          <a:solidFill>
            <a:schemeClr val="bg1">
              <a:lumMod val="50000"/>
            </a:schemeClr>
          </a:solidFill>
        </p:grpSpPr>
        <p:sp>
          <p:nvSpPr>
            <p:cNvPr id="119844" name="Rectangle 19"/>
            <p:cNvSpPr>
              <a:spLocks noChangeArrowheads="1"/>
            </p:cNvSpPr>
            <p:nvPr/>
          </p:nvSpPr>
          <p:spPr bwMode="auto">
            <a:xfrm>
              <a:off x="428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5</a:t>
              </a:r>
            </a:p>
          </p:txBody>
        </p:sp>
        <p:sp>
          <p:nvSpPr>
            <p:cNvPr id="119845" name="Rectangle 20"/>
            <p:cNvSpPr>
              <a:spLocks noChangeArrowheads="1"/>
            </p:cNvSpPr>
            <p:nvPr/>
          </p:nvSpPr>
          <p:spPr bwMode="auto">
            <a:xfrm>
              <a:off x="4876" y="2024"/>
              <a:ext cx="272" cy="182"/>
            </a:xfrm>
            <a:prstGeom prst="rect">
              <a:avLst/>
            </a:prstGeom>
            <a:solidFill>
              <a:srgbClr val="FFC000"/>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chemeClr val="tx2"/>
                  </a:solidFill>
                </a:rPr>
                <a:t>4</a:t>
              </a:r>
            </a:p>
          </p:txBody>
        </p:sp>
        <p:sp>
          <p:nvSpPr>
            <p:cNvPr id="119846" name="Line 40"/>
            <p:cNvSpPr>
              <a:spLocks noChangeShapeType="1"/>
            </p:cNvSpPr>
            <p:nvPr/>
          </p:nvSpPr>
          <p:spPr bwMode="auto">
            <a:xfrm flipH="1">
              <a:off x="4422" y="1752"/>
              <a:ext cx="227" cy="272"/>
            </a:xfrm>
            <a:prstGeom prst="line">
              <a:avLst/>
            </a:prstGeom>
            <a:grpFill/>
            <a:ln w="9525">
              <a:solidFill>
                <a:schemeClr val="tx1"/>
              </a:solidFill>
              <a:round/>
              <a:headEnd/>
              <a:tailEnd type="triangle" w="med" len="med"/>
            </a:ln>
            <a:extLst/>
          </p:spPr>
          <p:txBody>
            <a:bodyPr/>
            <a:lstStyle/>
            <a:p>
              <a:pPr>
                <a:defRPr/>
              </a:pPr>
              <a:endParaRPr lang="zh-CN" altLang="en-US"/>
            </a:p>
          </p:txBody>
        </p:sp>
        <p:sp>
          <p:nvSpPr>
            <p:cNvPr id="119847" name="Line 41"/>
            <p:cNvSpPr>
              <a:spLocks noChangeShapeType="1"/>
            </p:cNvSpPr>
            <p:nvPr/>
          </p:nvSpPr>
          <p:spPr bwMode="auto">
            <a:xfrm>
              <a:off x="4785" y="1752"/>
              <a:ext cx="272" cy="272"/>
            </a:xfrm>
            <a:prstGeom prst="line">
              <a:avLst/>
            </a:prstGeom>
            <a:grpFill/>
            <a:ln w="9525">
              <a:solidFill>
                <a:schemeClr val="tx1"/>
              </a:solidFill>
              <a:round/>
              <a:headEnd/>
              <a:tailEnd type="triangle" w="med" len="med"/>
            </a:ln>
            <a:extLst/>
          </p:spPr>
          <p:txBody>
            <a:bodyPr/>
            <a:lstStyle/>
            <a:p>
              <a:pPr>
                <a:defRPr/>
              </a:pPr>
              <a:endParaRPr lang="zh-CN" altLang="en-US"/>
            </a:p>
          </p:txBody>
        </p:sp>
      </p:grpSp>
      <p:grpSp>
        <p:nvGrpSpPr>
          <p:cNvPr id="9" name="Group 63"/>
          <p:cNvGrpSpPr>
            <a:grpSpLocks/>
          </p:cNvGrpSpPr>
          <p:nvPr/>
        </p:nvGrpSpPr>
        <p:grpSpPr bwMode="auto">
          <a:xfrm>
            <a:off x="1331913" y="3933031"/>
            <a:ext cx="936625" cy="793750"/>
            <a:chOff x="748" y="2205"/>
            <a:chExt cx="590" cy="500"/>
          </a:xfrm>
        </p:grpSpPr>
        <p:sp>
          <p:nvSpPr>
            <p:cNvPr id="9253" name="Rectangle 21"/>
            <p:cNvSpPr>
              <a:spLocks noChangeArrowheads="1"/>
            </p:cNvSpPr>
            <p:nvPr/>
          </p:nvSpPr>
          <p:spPr bwMode="auto">
            <a:xfrm>
              <a:off x="79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3   8</a:t>
              </a:r>
            </a:p>
          </p:txBody>
        </p:sp>
        <p:sp>
          <p:nvSpPr>
            <p:cNvPr id="9254" name="Line 42"/>
            <p:cNvSpPr>
              <a:spLocks noChangeShapeType="1"/>
            </p:cNvSpPr>
            <p:nvPr/>
          </p:nvSpPr>
          <p:spPr bwMode="auto">
            <a:xfrm>
              <a:off x="748"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5" name="Line 43"/>
            <p:cNvSpPr>
              <a:spLocks noChangeShapeType="1"/>
            </p:cNvSpPr>
            <p:nvPr/>
          </p:nvSpPr>
          <p:spPr bwMode="auto">
            <a:xfrm flipH="1">
              <a:off x="1111"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64"/>
          <p:cNvGrpSpPr>
            <a:grpSpLocks/>
          </p:cNvGrpSpPr>
          <p:nvPr/>
        </p:nvGrpSpPr>
        <p:grpSpPr bwMode="auto">
          <a:xfrm>
            <a:off x="3203576" y="3933031"/>
            <a:ext cx="1008062" cy="793750"/>
            <a:chOff x="1927" y="2205"/>
            <a:chExt cx="635" cy="500"/>
          </a:xfrm>
        </p:grpSpPr>
        <p:sp>
          <p:nvSpPr>
            <p:cNvPr id="9250" name="Rectangle 22"/>
            <p:cNvSpPr>
              <a:spLocks noChangeArrowheads="1"/>
            </p:cNvSpPr>
            <p:nvPr/>
          </p:nvSpPr>
          <p:spPr bwMode="auto">
            <a:xfrm>
              <a:off x="197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2   9</a:t>
              </a:r>
            </a:p>
          </p:txBody>
        </p:sp>
        <p:sp>
          <p:nvSpPr>
            <p:cNvPr id="9251" name="Line 44"/>
            <p:cNvSpPr>
              <a:spLocks noChangeShapeType="1"/>
            </p:cNvSpPr>
            <p:nvPr/>
          </p:nvSpPr>
          <p:spPr bwMode="auto">
            <a:xfrm>
              <a:off x="1927" y="2205"/>
              <a:ext cx="18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52" name="Line 45"/>
            <p:cNvSpPr>
              <a:spLocks noChangeShapeType="1"/>
            </p:cNvSpPr>
            <p:nvPr/>
          </p:nvSpPr>
          <p:spPr bwMode="auto">
            <a:xfrm flipH="1">
              <a:off x="2290" y="2205"/>
              <a:ext cx="272"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65"/>
          <p:cNvGrpSpPr>
            <a:grpSpLocks/>
          </p:cNvGrpSpPr>
          <p:nvPr/>
        </p:nvGrpSpPr>
        <p:grpSpPr bwMode="auto">
          <a:xfrm>
            <a:off x="5221288" y="3933031"/>
            <a:ext cx="935038" cy="793750"/>
            <a:chOff x="3198" y="2205"/>
            <a:chExt cx="589" cy="500"/>
          </a:xfrm>
        </p:grpSpPr>
        <p:sp>
          <p:nvSpPr>
            <p:cNvPr id="9247" name="Rectangle 23"/>
            <p:cNvSpPr>
              <a:spLocks noChangeArrowheads="1"/>
            </p:cNvSpPr>
            <p:nvPr/>
          </p:nvSpPr>
          <p:spPr bwMode="auto">
            <a:xfrm>
              <a:off x="3243"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1   7</a:t>
              </a:r>
            </a:p>
          </p:txBody>
        </p:sp>
        <p:sp>
          <p:nvSpPr>
            <p:cNvPr id="9248" name="Line 46"/>
            <p:cNvSpPr>
              <a:spLocks noChangeShapeType="1"/>
            </p:cNvSpPr>
            <p:nvPr/>
          </p:nvSpPr>
          <p:spPr bwMode="auto">
            <a:xfrm>
              <a:off x="3198" y="2205"/>
              <a:ext cx="22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9" name="Line 47"/>
            <p:cNvSpPr>
              <a:spLocks noChangeShapeType="1"/>
            </p:cNvSpPr>
            <p:nvPr/>
          </p:nvSpPr>
          <p:spPr bwMode="auto">
            <a:xfrm flipH="1">
              <a:off x="3560"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6"/>
          <p:cNvGrpSpPr>
            <a:grpSpLocks/>
          </p:cNvGrpSpPr>
          <p:nvPr/>
        </p:nvGrpSpPr>
        <p:grpSpPr bwMode="auto">
          <a:xfrm>
            <a:off x="7237413" y="3933031"/>
            <a:ext cx="863600" cy="793750"/>
            <a:chOff x="4468" y="2205"/>
            <a:chExt cx="544" cy="500"/>
          </a:xfrm>
        </p:grpSpPr>
        <p:sp>
          <p:nvSpPr>
            <p:cNvPr id="9244" name="Rectangle 24"/>
            <p:cNvSpPr>
              <a:spLocks noChangeArrowheads="1"/>
            </p:cNvSpPr>
            <p:nvPr/>
          </p:nvSpPr>
          <p:spPr bwMode="auto">
            <a:xfrm>
              <a:off x="4468" y="2523"/>
              <a:ext cx="499"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4   5</a:t>
              </a:r>
            </a:p>
          </p:txBody>
        </p:sp>
        <p:sp>
          <p:nvSpPr>
            <p:cNvPr id="9245" name="Line 48"/>
            <p:cNvSpPr>
              <a:spLocks noChangeShapeType="1"/>
            </p:cNvSpPr>
            <p:nvPr/>
          </p:nvSpPr>
          <p:spPr bwMode="auto">
            <a:xfrm>
              <a:off x="4468" y="2205"/>
              <a:ext cx="13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6" name="Line 49"/>
            <p:cNvSpPr>
              <a:spLocks noChangeShapeType="1"/>
            </p:cNvSpPr>
            <p:nvPr/>
          </p:nvSpPr>
          <p:spPr bwMode="auto">
            <a:xfrm flipH="1">
              <a:off x="4785" y="2205"/>
              <a:ext cx="22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67"/>
          <p:cNvGrpSpPr>
            <a:grpSpLocks/>
          </p:cNvGrpSpPr>
          <p:nvPr/>
        </p:nvGrpSpPr>
        <p:grpSpPr bwMode="auto">
          <a:xfrm>
            <a:off x="1836738" y="4725193"/>
            <a:ext cx="1727200" cy="793750"/>
            <a:chOff x="1066" y="2704"/>
            <a:chExt cx="1088" cy="500"/>
          </a:xfrm>
        </p:grpSpPr>
        <p:sp>
          <p:nvSpPr>
            <p:cNvPr id="9241" name="Rectangle 25"/>
            <p:cNvSpPr>
              <a:spLocks noChangeArrowheads="1"/>
            </p:cNvSpPr>
            <p:nvPr/>
          </p:nvSpPr>
          <p:spPr bwMode="auto">
            <a:xfrm>
              <a:off x="1066"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2   3   8   9</a:t>
              </a:r>
            </a:p>
          </p:txBody>
        </p:sp>
        <p:sp>
          <p:nvSpPr>
            <p:cNvPr id="9242" name="Line 50"/>
            <p:cNvSpPr>
              <a:spLocks noChangeShapeType="1"/>
            </p:cNvSpPr>
            <p:nvPr/>
          </p:nvSpPr>
          <p:spPr bwMode="auto">
            <a:xfrm>
              <a:off x="1066"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3" name="Line 51"/>
            <p:cNvSpPr>
              <a:spLocks noChangeShapeType="1"/>
            </p:cNvSpPr>
            <p:nvPr/>
          </p:nvSpPr>
          <p:spPr bwMode="auto">
            <a:xfrm flipH="1">
              <a:off x="1746" y="2704"/>
              <a:ext cx="408"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68"/>
          <p:cNvGrpSpPr>
            <a:grpSpLocks/>
          </p:cNvGrpSpPr>
          <p:nvPr/>
        </p:nvGrpSpPr>
        <p:grpSpPr bwMode="auto">
          <a:xfrm>
            <a:off x="5653088" y="4725193"/>
            <a:ext cx="1800225" cy="793750"/>
            <a:chOff x="3470" y="2704"/>
            <a:chExt cx="1134" cy="500"/>
          </a:xfrm>
        </p:grpSpPr>
        <p:sp>
          <p:nvSpPr>
            <p:cNvPr id="9238" name="Rectangle 26"/>
            <p:cNvSpPr>
              <a:spLocks noChangeArrowheads="1"/>
            </p:cNvSpPr>
            <p:nvPr/>
          </p:nvSpPr>
          <p:spPr bwMode="auto">
            <a:xfrm>
              <a:off x="3515" y="3022"/>
              <a:ext cx="998" cy="182"/>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1   4   5   7</a:t>
              </a:r>
            </a:p>
          </p:txBody>
        </p:sp>
        <p:sp>
          <p:nvSpPr>
            <p:cNvPr id="9239" name="Line 52"/>
            <p:cNvSpPr>
              <a:spLocks noChangeShapeType="1"/>
            </p:cNvSpPr>
            <p:nvPr/>
          </p:nvSpPr>
          <p:spPr bwMode="auto">
            <a:xfrm>
              <a:off x="3470" y="2704"/>
              <a:ext cx="317"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Line 53"/>
            <p:cNvSpPr>
              <a:spLocks noChangeShapeType="1"/>
            </p:cNvSpPr>
            <p:nvPr/>
          </p:nvSpPr>
          <p:spPr bwMode="auto">
            <a:xfrm flipH="1">
              <a:off x="4241" y="2704"/>
              <a:ext cx="363"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69"/>
          <p:cNvGrpSpPr>
            <a:grpSpLocks/>
          </p:cNvGrpSpPr>
          <p:nvPr/>
        </p:nvGrpSpPr>
        <p:grpSpPr bwMode="auto">
          <a:xfrm>
            <a:off x="2700338" y="5517356"/>
            <a:ext cx="3744913" cy="865187"/>
            <a:chOff x="1610" y="3203"/>
            <a:chExt cx="2359" cy="545"/>
          </a:xfrm>
        </p:grpSpPr>
        <p:sp>
          <p:nvSpPr>
            <p:cNvPr id="9235" name="Rectangle 27"/>
            <p:cNvSpPr>
              <a:spLocks noChangeArrowheads="1"/>
            </p:cNvSpPr>
            <p:nvPr/>
          </p:nvSpPr>
          <p:spPr bwMode="auto">
            <a:xfrm>
              <a:off x="1701" y="3521"/>
              <a:ext cx="2268" cy="227"/>
            </a:xfrm>
            <a:prstGeom prst="rect">
              <a:avLst/>
            </a:prstGeom>
            <a:solidFill>
              <a:schemeClr val="accent2"/>
            </a:solidFill>
            <a:ln w="9525">
              <a:solidFill>
                <a:schemeClr val="tx1"/>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eaLnBrk="1" hangingPunct="1">
                <a:spcBef>
                  <a:spcPct val="0"/>
                </a:spcBef>
                <a:buClrTx/>
                <a:buSzTx/>
                <a:buFontTx/>
                <a:buNone/>
              </a:pPr>
              <a:r>
                <a:rPr kumimoji="0" lang="en-US" altLang="zh-CN" b="0">
                  <a:solidFill>
                    <a:schemeClr val="tx1"/>
                  </a:solidFill>
                  <a:latin typeface="Arial" pitchFamily="34" charset="0"/>
                  <a:ea typeface="宋体" pitchFamily="2" charset="-122"/>
                </a:rPr>
                <a:t>1   2   3   4   5   7   8   9</a:t>
              </a:r>
            </a:p>
          </p:txBody>
        </p:sp>
        <p:sp>
          <p:nvSpPr>
            <p:cNvPr id="9236" name="Line 54"/>
            <p:cNvSpPr>
              <a:spLocks noChangeShapeType="1"/>
            </p:cNvSpPr>
            <p:nvPr/>
          </p:nvSpPr>
          <p:spPr bwMode="auto">
            <a:xfrm>
              <a:off x="1610" y="3203"/>
              <a:ext cx="72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7" name="Line 55"/>
            <p:cNvSpPr>
              <a:spLocks noChangeShapeType="1"/>
            </p:cNvSpPr>
            <p:nvPr/>
          </p:nvSpPr>
          <p:spPr bwMode="auto">
            <a:xfrm flipH="1">
              <a:off x="3288" y="3203"/>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09791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Bottom)">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Bottom)">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lide(fromBottom)">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Bottom)">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Bottom)">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lide(fromBottom)">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slide(fromBottom)">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67" y="152400"/>
            <a:ext cx="7772400" cy="1143000"/>
          </a:xfrm>
        </p:spPr>
        <p:txBody>
          <a:bodyPr/>
          <a:lstStyle/>
          <a:p>
            <a:pPr>
              <a:defRPr/>
            </a:pPr>
            <a:r>
              <a:rPr lang="zh-CN" altLang="en-US" dirty="0" smtClean="0">
                <a:ea typeface="宋体" pitchFamily="2" charset="-122"/>
              </a:rPr>
              <a:t>凸包问题效率分析</a:t>
            </a:r>
          </a:p>
        </p:txBody>
      </p:sp>
      <p:sp>
        <p:nvSpPr>
          <p:cNvPr id="3" name="内容占位符 2"/>
          <p:cNvSpPr>
            <a:spLocks noGrp="1"/>
          </p:cNvSpPr>
          <p:nvPr>
            <p:ph idx="1"/>
          </p:nvPr>
        </p:nvSpPr>
        <p:spPr/>
        <p:txBody>
          <a:bodyPr/>
          <a:lstStyle/>
          <a:p>
            <a:pPr>
              <a:defRPr/>
            </a:pPr>
            <a:r>
              <a:rPr lang="zh-CN" altLang="en-US" smtClean="0">
                <a:ea typeface="宋体" pitchFamily="2" charset="-122"/>
              </a:rPr>
              <a:t>最差效率：</a:t>
            </a:r>
            <a:endParaRPr lang="en-US" altLang="zh-CN" smtClean="0">
              <a:ea typeface="宋体" pitchFamily="2" charset="-122"/>
            </a:endParaRPr>
          </a:p>
          <a:p>
            <a:pPr>
              <a:defRPr/>
            </a:pPr>
            <a:endParaRPr lang="en-US" altLang="zh-CN" smtClean="0">
              <a:ea typeface="宋体" pitchFamily="2" charset="-122"/>
            </a:endParaRPr>
          </a:p>
          <a:p>
            <a:pPr>
              <a:defRPr/>
            </a:pPr>
            <a:r>
              <a:rPr lang="zh-CN" altLang="en-US" smtClean="0">
                <a:ea typeface="宋体" pitchFamily="2" charset="-122"/>
              </a:rPr>
              <a:t>平均效率：</a:t>
            </a:r>
            <a:r>
              <a:rPr kumimoji="0" lang="en-US" altLang="zh-CN" smtClean="0">
                <a:solidFill>
                  <a:schemeClr val="tx1"/>
                </a:solidFill>
                <a:latin typeface="Tahoma" pitchFamily="34" charset="0"/>
                <a:ea typeface="宋体" pitchFamily="2" charset="-122"/>
                <a:sym typeface="Symbol" pitchFamily="18" charset="2"/>
              </a:rPr>
              <a:t> (n)</a:t>
            </a:r>
            <a:endParaRPr kumimoji="0" lang="en-CA" altLang="zh-CN" smtClean="0">
              <a:solidFill>
                <a:schemeClr val="tx1"/>
              </a:solidFill>
              <a:latin typeface="Tahoma" pitchFamily="34" charset="0"/>
              <a:ea typeface="宋体" pitchFamily="2" charset="-122"/>
            </a:endParaRPr>
          </a:p>
          <a:p>
            <a:pPr>
              <a:buFont typeface="Monotype Sorts" pitchFamily="2" charset="2"/>
              <a:buNone/>
              <a:defRPr/>
            </a:pPr>
            <a:endParaRPr lang="en-US" altLang="zh-CN" smtClean="0">
              <a:ea typeface="宋体" pitchFamily="2" charset="-122"/>
            </a:endParaRPr>
          </a:p>
          <a:p>
            <a:pPr>
              <a:buFont typeface="Monotype Sorts" pitchFamily="2" charset="2"/>
              <a:buNone/>
              <a:defRPr/>
            </a:pPr>
            <a:r>
              <a:rPr lang="zh-CN" altLang="en-US" smtClean="0">
                <a:ea typeface="宋体" pitchFamily="2" charset="-122"/>
              </a:rPr>
              <a:t>注意：三角形内部的点不要继续判断</a:t>
            </a:r>
          </a:p>
        </p:txBody>
      </p:sp>
      <p:sp>
        <p:nvSpPr>
          <p:cNvPr id="41988" name="矩形 3"/>
          <p:cNvSpPr>
            <a:spLocks noChangeArrowheads="1"/>
          </p:cNvSpPr>
          <p:nvPr/>
        </p:nvSpPr>
        <p:spPr bwMode="auto">
          <a:xfrm>
            <a:off x="2819400" y="1994941"/>
            <a:ext cx="1028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r>
              <a:rPr kumimoji="0" lang="en-US" altLang="zh-CN" b="0" dirty="0">
                <a:solidFill>
                  <a:schemeClr val="tx1"/>
                </a:solidFill>
                <a:latin typeface="Tahoma" pitchFamily="34" charset="0"/>
                <a:ea typeface="宋体" pitchFamily="2" charset="-122"/>
                <a:sym typeface="Symbol" pitchFamily="18" charset="2"/>
              </a:rPr>
              <a:t> (n</a:t>
            </a:r>
            <a:r>
              <a:rPr kumimoji="0" lang="en-US" altLang="zh-CN" b="0" baseline="30000" dirty="0">
                <a:solidFill>
                  <a:schemeClr val="tx1"/>
                </a:solidFill>
                <a:latin typeface="Tahoma" pitchFamily="34" charset="0"/>
                <a:ea typeface="宋体" pitchFamily="2" charset="-122"/>
                <a:sym typeface="Symbol" pitchFamily="18" charset="2"/>
              </a:rPr>
              <a:t>2</a:t>
            </a:r>
            <a:r>
              <a:rPr kumimoji="0" lang="en-US" altLang="zh-CN" b="0" dirty="0">
                <a:solidFill>
                  <a:schemeClr val="tx1"/>
                </a:solidFill>
                <a:latin typeface="Tahoma" pitchFamily="34" charset="0"/>
                <a:ea typeface="宋体" pitchFamily="2" charset="-122"/>
                <a:sym typeface="Symbol" pitchFamily="18" charset="2"/>
              </a:rPr>
              <a:t>)</a:t>
            </a:r>
            <a:endParaRPr kumimoji="0" lang="en-CA" altLang="zh-CN" b="0" dirty="0">
              <a:solidFill>
                <a:schemeClr val="tx1"/>
              </a:solidFill>
              <a:latin typeface="Tahoma" pitchFamily="34" charset="0"/>
              <a:ea typeface="宋体" pitchFamily="2" charset="-122"/>
            </a:endParaRPr>
          </a:p>
        </p:txBody>
      </p:sp>
    </p:spTree>
    <p:extLst>
      <p:ext uri="{BB962C8B-B14F-4D97-AF65-F5344CB8AC3E}">
        <p14:creationId xmlns:p14="http://schemas.microsoft.com/office/powerpoint/2010/main" val="6122344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28650" y="1524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zh-CN" altLang="en-US" sz="3600">
                <a:solidFill>
                  <a:schemeClr val="tx1"/>
                </a:solidFill>
                <a:latin typeface="宋体" pitchFamily="2" charset="-122"/>
                <a:ea typeface="宋体" pitchFamily="2" charset="-122"/>
              </a:rPr>
              <a:t>棋盘覆盖问题</a:t>
            </a:r>
            <a:r>
              <a:rPr kumimoji="0" lang="zh-CN" altLang="en-US" sz="3600">
                <a:solidFill>
                  <a:schemeClr val="tx1"/>
                </a:solidFill>
                <a:ea typeface="宋体" pitchFamily="2" charset="-122"/>
              </a:rPr>
              <a:t> </a:t>
            </a:r>
          </a:p>
        </p:txBody>
      </p:sp>
      <p:sp>
        <p:nvSpPr>
          <p:cNvPr id="43011" name="Text Box 3"/>
          <p:cNvSpPr txBox="1">
            <a:spLocks noChangeArrowheads="1"/>
          </p:cNvSpPr>
          <p:nvPr/>
        </p:nvSpPr>
        <p:spPr bwMode="auto">
          <a:xfrm>
            <a:off x="611188" y="1412875"/>
            <a:ext cx="7924800" cy="2740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lnSpc>
                <a:spcPct val="90000"/>
              </a:lnSpc>
              <a:spcBef>
                <a:spcPct val="50000"/>
              </a:spcBef>
              <a:buClrTx/>
              <a:buSzTx/>
              <a:buFontTx/>
              <a:buNone/>
            </a:pPr>
            <a:r>
              <a:rPr kumimoji="0" lang="zh-CN" altLang="en-US" sz="2800">
                <a:solidFill>
                  <a:schemeClr val="tx1"/>
                </a:solidFill>
                <a:ea typeface="宋体" pitchFamily="2" charset="-122"/>
              </a:rPr>
              <a:t>        在一个</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×2</a:t>
            </a:r>
            <a:r>
              <a:rPr kumimoji="0" lang="en-US" altLang="zh-CN" sz="2800" i="1" baseline="30000">
                <a:solidFill>
                  <a:schemeClr val="tx1"/>
                </a:solidFill>
                <a:ea typeface="宋体" pitchFamily="2" charset="-122"/>
              </a:rPr>
              <a:t>k</a:t>
            </a:r>
            <a:r>
              <a:rPr kumimoji="0" lang="en-US" altLang="zh-CN" sz="2800">
                <a:solidFill>
                  <a:schemeClr val="tx1"/>
                </a:solidFill>
                <a:ea typeface="宋体" pitchFamily="2" charset="-122"/>
              </a:rPr>
              <a:t> </a:t>
            </a:r>
            <a:r>
              <a:rPr kumimoji="0" lang="zh-CN" altLang="en-US" sz="2800">
                <a:solidFill>
                  <a:schemeClr val="tx1"/>
                </a:solidFill>
                <a:ea typeface="宋体" pitchFamily="2" charset="-122"/>
              </a:rPr>
              <a:t>（</a:t>
            </a:r>
            <a:r>
              <a:rPr kumimoji="0" lang="en-US" altLang="zh-CN" sz="2800" i="1">
                <a:solidFill>
                  <a:schemeClr val="tx1"/>
                </a:solidFill>
                <a:ea typeface="宋体" pitchFamily="2" charset="-122"/>
              </a:rPr>
              <a:t>k</a:t>
            </a:r>
            <a:r>
              <a:rPr kumimoji="0" lang="en-US" altLang="zh-CN" sz="2800">
                <a:solidFill>
                  <a:schemeClr val="tx1"/>
                </a:solidFill>
                <a:ea typeface="宋体" pitchFamily="2" charset="-122"/>
              </a:rPr>
              <a:t>≥0</a:t>
            </a:r>
            <a:r>
              <a:rPr kumimoji="0" lang="zh-CN" altLang="en-US" sz="2800">
                <a:solidFill>
                  <a:schemeClr val="tx1"/>
                </a:solidFill>
                <a:ea typeface="宋体" pitchFamily="2" charset="-122"/>
              </a:rPr>
              <a:t>）个方格组成的棋盘中，恰有一个方格与其他方格不同，称该方格为特殊方格。</a:t>
            </a:r>
          </a:p>
          <a:p>
            <a:pPr algn="just">
              <a:spcBef>
                <a:spcPct val="50000"/>
              </a:spcBef>
              <a:buClrTx/>
              <a:buSzTx/>
              <a:buFontTx/>
              <a:buNone/>
            </a:pPr>
            <a:r>
              <a:rPr kumimoji="0" lang="zh-CN" altLang="en-US" sz="2800">
                <a:solidFill>
                  <a:schemeClr val="tx1"/>
                </a:solidFill>
                <a:ea typeface="宋体" pitchFamily="2" charset="-122"/>
              </a:rPr>
              <a:t>     棋盘覆盖问题要求用如图（</a:t>
            </a:r>
            <a:r>
              <a:rPr kumimoji="0" lang="en-US" altLang="zh-CN" sz="2800">
                <a:solidFill>
                  <a:schemeClr val="tx1"/>
                </a:solidFill>
                <a:ea typeface="宋体" pitchFamily="2" charset="-122"/>
              </a:rPr>
              <a:t>b</a:t>
            </a:r>
            <a:r>
              <a:rPr kumimoji="0" lang="zh-CN" altLang="en-US" sz="2800">
                <a:solidFill>
                  <a:schemeClr val="tx1"/>
                </a:solidFill>
                <a:ea typeface="宋体" pitchFamily="2" charset="-122"/>
              </a:rPr>
              <a:t>）所示的</a:t>
            </a:r>
            <a:r>
              <a:rPr kumimoji="0" lang="en-US" altLang="zh-CN" sz="2800">
                <a:solidFill>
                  <a:schemeClr val="tx1"/>
                </a:solidFill>
                <a:ea typeface="宋体" pitchFamily="2" charset="-122"/>
              </a:rPr>
              <a:t>L</a:t>
            </a:r>
            <a:r>
              <a:rPr kumimoji="0" lang="zh-CN" altLang="en-US" sz="2800">
                <a:solidFill>
                  <a:schemeClr val="tx1"/>
                </a:solidFill>
                <a:ea typeface="宋体" pitchFamily="2" charset="-122"/>
              </a:rPr>
              <a:t>型骨牌覆盖给定棋盘上除特殊方格以外的所有方格，且骨牌之间不得有重叠。</a:t>
            </a:r>
          </a:p>
        </p:txBody>
      </p:sp>
      <p:grpSp>
        <p:nvGrpSpPr>
          <p:cNvPr id="43012" name="Group 4"/>
          <p:cNvGrpSpPr>
            <a:grpSpLocks/>
          </p:cNvGrpSpPr>
          <p:nvPr/>
        </p:nvGrpSpPr>
        <p:grpSpPr bwMode="auto">
          <a:xfrm>
            <a:off x="1835150" y="4292600"/>
            <a:ext cx="1697038" cy="1584325"/>
            <a:chOff x="0" y="0"/>
            <a:chExt cx="880" cy="771"/>
          </a:xfrm>
        </p:grpSpPr>
        <p:sp>
          <p:nvSpPr>
            <p:cNvPr id="43027" name="Rectangle 5"/>
            <p:cNvSpPr>
              <a:spLocks noChangeArrowheads="1"/>
            </p:cNvSpPr>
            <p:nvPr/>
          </p:nvSpPr>
          <p:spPr bwMode="auto">
            <a:xfrm>
              <a:off x="2" y="0"/>
              <a:ext cx="878" cy="77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3028" name="Line 6"/>
            <p:cNvSpPr>
              <a:spLocks noChangeShapeType="1"/>
            </p:cNvSpPr>
            <p:nvPr/>
          </p:nvSpPr>
          <p:spPr bwMode="auto">
            <a:xfrm>
              <a:off x="0" y="400"/>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7"/>
            <p:cNvSpPr>
              <a:spLocks noChangeShapeType="1"/>
            </p:cNvSpPr>
            <p:nvPr/>
          </p:nvSpPr>
          <p:spPr bwMode="auto">
            <a:xfrm>
              <a:off x="443" y="0"/>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8"/>
            <p:cNvSpPr>
              <a:spLocks noChangeShapeType="1"/>
            </p:cNvSpPr>
            <p:nvPr/>
          </p:nvSpPr>
          <p:spPr bwMode="auto">
            <a:xfrm>
              <a:off x="216" y="0"/>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9"/>
            <p:cNvSpPr>
              <a:spLocks noChangeShapeType="1"/>
            </p:cNvSpPr>
            <p:nvPr/>
          </p:nvSpPr>
          <p:spPr bwMode="auto">
            <a:xfrm>
              <a:off x="660" y="0"/>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10"/>
            <p:cNvSpPr>
              <a:spLocks noChangeShapeType="1"/>
            </p:cNvSpPr>
            <p:nvPr/>
          </p:nvSpPr>
          <p:spPr bwMode="auto">
            <a:xfrm>
              <a:off x="0" y="200"/>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11"/>
            <p:cNvSpPr>
              <a:spLocks noChangeShapeType="1"/>
            </p:cNvSpPr>
            <p:nvPr/>
          </p:nvSpPr>
          <p:spPr bwMode="auto">
            <a:xfrm>
              <a:off x="0" y="585"/>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Text Box 12"/>
            <p:cNvSpPr txBox="1">
              <a:spLocks noChangeArrowheads="1"/>
            </p:cNvSpPr>
            <p:nvPr/>
          </p:nvSpPr>
          <p:spPr bwMode="auto">
            <a:xfrm>
              <a:off x="222" y="5"/>
              <a:ext cx="220" cy="19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grpSp>
      <p:grpSp>
        <p:nvGrpSpPr>
          <p:cNvPr id="43013" name="Group 13"/>
          <p:cNvGrpSpPr>
            <a:grpSpLocks/>
          </p:cNvGrpSpPr>
          <p:nvPr/>
        </p:nvGrpSpPr>
        <p:grpSpPr bwMode="auto">
          <a:xfrm>
            <a:off x="4572000" y="4221163"/>
            <a:ext cx="2808288" cy="1674812"/>
            <a:chOff x="0" y="0"/>
            <a:chExt cx="1769" cy="1055"/>
          </a:xfrm>
        </p:grpSpPr>
        <p:sp>
          <p:nvSpPr>
            <p:cNvPr id="43015" name="Text Box 14"/>
            <p:cNvSpPr txBox="1">
              <a:spLocks noChangeArrowheads="1"/>
            </p:cNvSpPr>
            <p:nvPr/>
          </p:nvSpPr>
          <p:spPr bwMode="auto">
            <a:xfrm>
              <a:off x="0" y="6"/>
              <a:ext cx="266"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6" name="Text Box 15"/>
            <p:cNvSpPr txBox="1">
              <a:spLocks noChangeArrowheads="1"/>
            </p:cNvSpPr>
            <p:nvPr/>
          </p:nvSpPr>
          <p:spPr bwMode="auto">
            <a:xfrm>
              <a:off x="1" y="255"/>
              <a:ext cx="533" cy="244"/>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7" name="Line 16"/>
            <p:cNvSpPr>
              <a:spLocks noChangeShapeType="1"/>
            </p:cNvSpPr>
            <p:nvPr/>
          </p:nvSpPr>
          <p:spPr bwMode="auto">
            <a:xfrm>
              <a:off x="265" y="251"/>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17"/>
            <p:cNvSpPr txBox="1">
              <a:spLocks noChangeArrowheads="1"/>
            </p:cNvSpPr>
            <p:nvPr/>
          </p:nvSpPr>
          <p:spPr bwMode="auto">
            <a:xfrm>
              <a:off x="269" y="562"/>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19" name="Text Box 18"/>
            <p:cNvSpPr txBox="1">
              <a:spLocks noChangeArrowheads="1"/>
            </p:cNvSpPr>
            <p:nvPr/>
          </p:nvSpPr>
          <p:spPr bwMode="auto">
            <a:xfrm>
              <a:off x="2" y="807"/>
              <a:ext cx="533" cy="245"/>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0" name="Line 19"/>
            <p:cNvSpPr>
              <a:spLocks noChangeShapeType="1"/>
            </p:cNvSpPr>
            <p:nvPr/>
          </p:nvSpPr>
          <p:spPr bwMode="auto">
            <a:xfrm>
              <a:off x="272" y="805"/>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Text Box 20"/>
            <p:cNvSpPr txBox="1">
              <a:spLocks noChangeArrowheads="1"/>
            </p:cNvSpPr>
            <p:nvPr/>
          </p:nvSpPr>
          <p:spPr bwMode="auto">
            <a:xfrm>
              <a:off x="1222" y="3"/>
              <a:ext cx="267" cy="490"/>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2" name="Text Box 21"/>
            <p:cNvSpPr txBox="1">
              <a:spLocks noChangeArrowheads="1"/>
            </p:cNvSpPr>
            <p:nvPr/>
          </p:nvSpPr>
          <p:spPr bwMode="auto">
            <a:xfrm>
              <a:off x="1212" y="0"/>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3" name="Line 22"/>
            <p:cNvSpPr>
              <a:spLocks noChangeShapeType="1"/>
            </p:cNvSpPr>
            <p:nvPr/>
          </p:nvSpPr>
          <p:spPr bwMode="auto">
            <a:xfrm>
              <a:off x="1486" y="4"/>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Text Box 23"/>
            <p:cNvSpPr txBox="1">
              <a:spLocks noChangeArrowheads="1"/>
            </p:cNvSpPr>
            <p:nvPr/>
          </p:nvSpPr>
          <p:spPr bwMode="auto">
            <a:xfrm>
              <a:off x="1501" y="564"/>
              <a:ext cx="267" cy="491"/>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5" name="Text Box 24"/>
            <p:cNvSpPr txBox="1">
              <a:spLocks noChangeArrowheads="1"/>
            </p:cNvSpPr>
            <p:nvPr/>
          </p:nvSpPr>
          <p:spPr bwMode="auto">
            <a:xfrm>
              <a:off x="1236" y="564"/>
              <a:ext cx="533" cy="246"/>
            </a:xfrm>
            <a:prstGeom prst="rect">
              <a:avLst/>
            </a:prstGeom>
            <a:solidFill>
              <a:srgbClr val="FFFFFF"/>
            </a:solidFill>
            <a:ln w="9525">
              <a:solidFill>
                <a:srgbClr val="000000"/>
              </a:solidFill>
              <a:miter lim="800000"/>
              <a:headEnd/>
              <a:tailEnd/>
            </a:ln>
          </p:spPr>
          <p:txBody>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endParaRPr kumimoji="0" lang="zh-CN" altLang="en-US" sz="1400" b="0">
                <a:solidFill>
                  <a:schemeClr val="tx1"/>
                </a:solidFill>
                <a:ea typeface="宋体" pitchFamily="2" charset="-122"/>
              </a:endParaRPr>
            </a:p>
          </p:txBody>
        </p:sp>
        <p:sp>
          <p:nvSpPr>
            <p:cNvPr id="43026" name="Line 25"/>
            <p:cNvSpPr>
              <a:spLocks noChangeShapeType="1"/>
            </p:cNvSpPr>
            <p:nvPr/>
          </p:nvSpPr>
          <p:spPr bwMode="auto">
            <a:xfrm>
              <a:off x="1494" y="559"/>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4" name="Text Box 26"/>
          <p:cNvSpPr txBox="1">
            <a:spLocks noChangeArrowheads="1"/>
          </p:cNvSpPr>
          <p:nvPr/>
        </p:nvSpPr>
        <p:spPr bwMode="auto">
          <a:xfrm>
            <a:off x="1474788" y="6092825"/>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just">
              <a:spcBef>
                <a:spcPct val="0"/>
              </a:spcBef>
              <a:buClrTx/>
              <a:buSzTx/>
              <a:buFontTx/>
              <a:buNone/>
            </a:pPr>
            <a:r>
              <a:rPr kumimoji="0" lang="en-US" altLang="zh-CN" sz="2000">
                <a:solidFill>
                  <a:schemeClr val="tx1"/>
                </a:solidFill>
                <a:ea typeface="宋体" pitchFamily="2" charset="-122"/>
              </a:rPr>
              <a:t>(a) </a:t>
            </a:r>
            <a:r>
              <a:rPr kumimoji="0" lang="en-US" altLang="zh-CN" sz="2000" i="1">
                <a:solidFill>
                  <a:schemeClr val="tx1"/>
                </a:solidFill>
                <a:ea typeface="宋体" pitchFamily="2" charset="-122"/>
              </a:rPr>
              <a:t>k</a:t>
            </a:r>
            <a:r>
              <a:rPr kumimoji="0" lang="en-US" altLang="zh-CN" sz="2000">
                <a:solidFill>
                  <a:schemeClr val="tx1"/>
                </a:solidFill>
                <a:ea typeface="宋体" pitchFamily="2" charset="-122"/>
              </a:rPr>
              <a:t>=2</a:t>
            </a:r>
            <a:r>
              <a:rPr kumimoji="0" lang="zh-CN" altLang="en-US" sz="2000">
                <a:solidFill>
                  <a:schemeClr val="tx1"/>
                </a:solidFill>
                <a:ea typeface="宋体" pitchFamily="2" charset="-122"/>
              </a:rPr>
              <a:t>时的一种棋盘               </a:t>
            </a:r>
            <a:r>
              <a:rPr kumimoji="0" lang="en-US" altLang="zh-CN" sz="2000">
                <a:solidFill>
                  <a:schemeClr val="tx1"/>
                </a:solidFill>
                <a:ea typeface="宋体" pitchFamily="2" charset="-122"/>
              </a:rPr>
              <a:t>(b)  4</a:t>
            </a:r>
            <a:r>
              <a:rPr kumimoji="0" lang="zh-CN" altLang="en-US" sz="2000">
                <a:solidFill>
                  <a:schemeClr val="tx1"/>
                </a:solidFill>
                <a:ea typeface="宋体" pitchFamily="2" charset="-122"/>
              </a:rPr>
              <a:t>种不同形状的</a:t>
            </a:r>
            <a:r>
              <a:rPr kumimoji="0" lang="en-US" altLang="zh-CN" sz="2000">
                <a:solidFill>
                  <a:schemeClr val="tx1"/>
                </a:solidFill>
                <a:ea typeface="宋体" pitchFamily="2" charset="-122"/>
              </a:rPr>
              <a:t>L</a:t>
            </a:r>
            <a:r>
              <a:rPr kumimoji="0" lang="zh-CN" altLang="en-US" sz="2000">
                <a:solidFill>
                  <a:schemeClr val="tx1"/>
                </a:solidFill>
                <a:ea typeface="宋体" pitchFamily="2" charset="-122"/>
              </a:rPr>
              <a:t>型骨牌</a:t>
            </a:r>
          </a:p>
        </p:txBody>
      </p:sp>
    </p:spTree>
    <p:extLst>
      <p:ext uri="{BB962C8B-B14F-4D97-AF65-F5344CB8AC3E}">
        <p14:creationId xmlns:p14="http://schemas.microsoft.com/office/powerpoint/2010/main" val="4911669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1085850" y="1268413"/>
            <a:ext cx="4613275" cy="4606925"/>
            <a:chOff x="0" y="0"/>
            <a:chExt cx="2906" cy="2903"/>
          </a:xfrm>
        </p:grpSpPr>
        <p:sp>
          <p:nvSpPr>
            <p:cNvPr id="44051" name="Rectangle 3"/>
            <p:cNvSpPr>
              <a:spLocks noChangeArrowheads="1"/>
            </p:cNvSpPr>
            <p:nvPr/>
          </p:nvSpPr>
          <p:spPr bwMode="auto">
            <a:xfrm>
              <a:off x="1"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2" name="Rectangle 4"/>
            <p:cNvSpPr>
              <a:spLocks noChangeArrowheads="1"/>
            </p:cNvSpPr>
            <p:nvPr/>
          </p:nvSpPr>
          <p:spPr bwMode="auto">
            <a:xfrm>
              <a:off x="545"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3" name="Rectangle 5"/>
            <p:cNvSpPr>
              <a:spLocks noChangeArrowheads="1"/>
            </p:cNvSpPr>
            <p:nvPr/>
          </p:nvSpPr>
          <p:spPr bwMode="auto">
            <a:xfrm>
              <a:off x="183"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4" name="Rectangle 6"/>
            <p:cNvSpPr>
              <a:spLocks noChangeArrowheads="1"/>
            </p:cNvSpPr>
            <p:nvPr/>
          </p:nvSpPr>
          <p:spPr bwMode="auto">
            <a:xfrm>
              <a:off x="364"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5" name="Rectangle 7"/>
            <p:cNvSpPr>
              <a:spLocks noChangeArrowheads="1"/>
            </p:cNvSpPr>
            <p:nvPr/>
          </p:nvSpPr>
          <p:spPr bwMode="auto">
            <a:xfrm>
              <a:off x="727"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6" name="Rectangle 8"/>
            <p:cNvSpPr>
              <a:spLocks noChangeArrowheads="1"/>
            </p:cNvSpPr>
            <p:nvPr/>
          </p:nvSpPr>
          <p:spPr bwMode="auto">
            <a:xfrm>
              <a:off x="1271"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7" name="Rectangle 9"/>
            <p:cNvSpPr>
              <a:spLocks noChangeArrowheads="1"/>
            </p:cNvSpPr>
            <p:nvPr/>
          </p:nvSpPr>
          <p:spPr bwMode="auto">
            <a:xfrm>
              <a:off x="909"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8" name="Rectangle 10"/>
            <p:cNvSpPr>
              <a:spLocks noChangeArrowheads="1"/>
            </p:cNvSpPr>
            <p:nvPr/>
          </p:nvSpPr>
          <p:spPr bwMode="auto">
            <a:xfrm>
              <a:off x="1090"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9" name="Rectangle 11"/>
            <p:cNvSpPr>
              <a:spLocks noChangeArrowheads="1"/>
            </p:cNvSpPr>
            <p:nvPr/>
          </p:nvSpPr>
          <p:spPr bwMode="auto">
            <a:xfrm>
              <a:off x="1452"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0" name="Rectangle 12"/>
            <p:cNvSpPr>
              <a:spLocks noChangeArrowheads="1"/>
            </p:cNvSpPr>
            <p:nvPr/>
          </p:nvSpPr>
          <p:spPr bwMode="auto">
            <a:xfrm>
              <a:off x="1996"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1" name="Rectangle 13"/>
            <p:cNvSpPr>
              <a:spLocks noChangeArrowheads="1"/>
            </p:cNvSpPr>
            <p:nvPr/>
          </p:nvSpPr>
          <p:spPr bwMode="auto">
            <a:xfrm>
              <a:off x="1634"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2" name="Rectangle 14"/>
            <p:cNvSpPr>
              <a:spLocks noChangeArrowheads="1"/>
            </p:cNvSpPr>
            <p:nvPr/>
          </p:nvSpPr>
          <p:spPr bwMode="auto">
            <a:xfrm>
              <a:off x="1815"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3" name="Rectangle 15"/>
            <p:cNvSpPr>
              <a:spLocks noChangeArrowheads="1"/>
            </p:cNvSpPr>
            <p:nvPr/>
          </p:nvSpPr>
          <p:spPr bwMode="auto">
            <a:xfrm>
              <a:off x="2178"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4" name="Rectangle 16"/>
            <p:cNvSpPr>
              <a:spLocks noChangeArrowheads="1"/>
            </p:cNvSpPr>
            <p:nvPr/>
          </p:nvSpPr>
          <p:spPr bwMode="auto">
            <a:xfrm>
              <a:off x="2722" y="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5" name="Rectangle 17"/>
            <p:cNvSpPr>
              <a:spLocks noChangeArrowheads="1"/>
            </p:cNvSpPr>
            <p:nvPr/>
          </p:nvSpPr>
          <p:spPr bwMode="auto">
            <a:xfrm>
              <a:off x="2360"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6" name="Rectangle 18"/>
            <p:cNvSpPr>
              <a:spLocks noChangeArrowheads="1"/>
            </p:cNvSpPr>
            <p:nvPr/>
          </p:nvSpPr>
          <p:spPr bwMode="auto">
            <a:xfrm>
              <a:off x="2541" y="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7" name="Rectangle 19"/>
            <p:cNvSpPr>
              <a:spLocks noChangeArrowheads="1"/>
            </p:cNvSpPr>
            <p:nvPr/>
          </p:nvSpPr>
          <p:spPr bwMode="auto">
            <a:xfrm>
              <a:off x="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8" name="Rectangle 20"/>
            <p:cNvSpPr>
              <a:spLocks noChangeArrowheads="1"/>
            </p:cNvSpPr>
            <p:nvPr/>
          </p:nvSpPr>
          <p:spPr bwMode="auto">
            <a:xfrm>
              <a:off x="544"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69" name="Rectangle 21"/>
            <p:cNvSpPr>
              <a:spLocks noChangeArrowheads="1"/>
            </p:cNvSpPr>
            <p:nvPr/>
          </p:nvSpPr>
          <p:spPr bwMode="auto">
            <a:xfrm>
              <a:off x="182"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0" name="Rectangle 22"/>
            <p:cNvSpPr>
              <a:spLocks noChangeArrowheads="1"/>
            </p:cNvSpPr>
            <p:nvPr/>
          </p:nvSpPr>
          <p:spPr bwMode="auto">
            <a:xfrm>
              <a:off x="36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1" name="Rectangle 23"/>
            <p:cNvSpPr>
              <a:spLocks noChangeArrowheads="1"/>
            </p:cNvSpPr>
            <p:nvPr/>
          </p:nvSpPr>
          <p:spPr bwMode="auto">
            <a:xfrm>
              <a:off x="726"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2" name="Rectangle 24"/>
            <p:cNvSpPr>
              <a:spLocks noChangeArrowheads="1"/>
            </p:cNvSpPr>
            <p:nvPr/>
          </p:nvSpPr>
          <p:spPr bwMode="auto">
            <a:xfrm>
              <a:off x="1270"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3" name="Rectangle 25"/>
            <p:cNvSpPr>
              <a:spLocks noChangeArrowheads="1"/>
            </p:cNvSpPr>
            <p:nvPr/>
          </p:nvSpPr>
          <p:spPr bwMode="auto">
            <a:xfrm>
              <a:off x="908"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4" name="Rectangle 26"/>
            <p:cNvSpPr>
              <a:spLocks noChangeArrowheads="1"/>
            </p:cNvSpPr>
            <p:nvPr/>
          </p:nvSpPr>
          <p:spPr bwMode="auto">
            <a:xfrm>
              <a:off x="108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5" name="Rectangle 27"/>
            <p:cNvSpPr>
              <a:spLocks noChangeArrowheads="1"/>
            </p:cNvSpPr>
            <p:nvPr/>
          </p:nvSpPr>
          <p:spPr bwMode="auto">
            <a:xfrm>
              <a:off x="1451"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6" name="Rectangle 28"/>
            <p:cNvSpPr>
              <a:spLocks noChangeArrowheads="1"/>
            </p:cNvSpPr>
            <p:nvPr/>
          </p:nvSpPr>
          <p:spPr bwMode="auto">
            <a:xfrm>
              <a:off x="1995"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7" name="Rectangle 29"/>
            <p:cNvSpPr>
              <a:spLocks noChangeArrowheads="1"/>
            </p:cNvSpPr>
            <p:nvPr/>
          </p:nvSpPr>
          <p:spPr bwMode="auto">
            <a:xfrm>
              <a:off x="1633"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8" name="Rectangle 30"/>
            <p:cNvSpPr>
              <a:spLocks noChangeArrowheads="1"/>
            </p:cNvSpPr>
            <p:nvPr/>
          </p:nvSpPr>
          <p:spPr bwMode="auto">
            <a:xfrm>
              <a:off x="1814"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79" name="Rectangle 31"/>
            <p:cNvSpPr>
              <a:spLocks noChangeArrowheads="1"/>
            </p:cNvSpPr>
            <p:nvPr/>
          </p:nvSpPr>
          <p:spPr bwMode="auto">
            <a:xfrm>
              <a:off x="2177"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0" name="Rectangle 32"/>
            <p:cNvSpPr>
              <a:spLocks noChangeArrowheads="1"/>
            </p:cNvSpPr>
            <p:nvPr/>
          </p:nvSpPr>
          <p:spPr bwMode="auto">
            <a:xfrm>
              <a:off x="2721" y="18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1" name="Rectangle 33"/>
            <p:cNvSpPr>
              <a:spLocks noChangeArrowheads="1"/>
            </p:cNvSpPr>
            <p:nvPr/>
          </p:nvSpPr>
          <p:spPr bwMode="auto">
            <a:xfrm>
              <a:off x="2359"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2" name="Rectangle 34"/>
            <p:cNvSpPr>
              <a:spLocks noChangeArrowheads="1"/>
            </p:cNvSpPr>
            <p:nvPr/>
          </p:nvSpPr>
          <p:spPr bwMode="auto">
            <a:xfrm>
              <a:off x="2540" y="18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3" name="Rectangle 35"/>
            <p:cNvSpPr>
              <a:spLocks noChangeArrowheads="1"/>
            </p:cNvSpPr>
            <p:nvPr/>
          </p:nvSpPr>
          <p:spPr bwMode="auto">
            <a:xfrm>
              <a:off x="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4" name="Rectangle 36"/>
            <p:cNvSpPr>
              <a:spLocks noChangeArrowheads="1"/>
            </p:cNvSpPr>
            <p:nvPr/>
          </p:nvSpPr>
          <p:spPr bwMode="auto">
            <a:xfrm>
              <a:off x="546"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5" name="Rectangle 37"/>
            <p:cNvSpPr>
              <a:spLocks noChangeArrowheads="1"/>
            </p:cNvSpPr>
            <p:nvPr/>
          </p:nvSpPr>
          <p:spPr bwMode="auto">
            <a:xfrm>
              <a:off x="184"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6" name="Rectangle 38"/>
            <p:cNvSpPr>
              <a:spLocks noChangeArrowheads="1"/>
            </p:cNvSpPr>
            <p:nvPr/>
          </p:nvSpPr>
          <p:spPr bwMode="auto">
            <a:xfrm>
              <a:off x="36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7" name="Rectangle 39"/>
            <p:cNvSpPr>
              <a:spLocks noChangeArrowheads="1"/>
            </p:cNvSpPr>
            <p:nvPr/>
          </p:nvSpPr>
          <p:spPr bwMode="auto">
            <a:xfrm>
              <a:off x="728"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8" name="Rectangle 40"/>
            <p:cNvSpPr>
              <a:spLocks noChangeArrowheads="1"/>
            </p:cNvSpPr>
            <p:nvPr/>
          </p:nvSpPr>
          <p:spPr bwMode="auto">
            <a:xfrm>
              <a:off x="1272"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89" name="Rectangle 41"/>
            <p:cNvSpPr>
              <a:spLocks noChangeArrowheads="1"/>
            </p:cNvSpPr>
            <p:nvPr/>
          </p:nvSpPr>
          <p:spPr bwMode="auto">
            <a:xfrm>
              <a:off x="910"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0" name="Rectangle 42"/>
            <p:cNvSpPr>
              <a:spLocks noChangeArrowheads="1"/>
            </p:cNvSpPr>
            <p:nvPr/>
          </p:nvSpPr>
          <p:spPr bwMode="auto">
            <a:xfrm>
              <a:off x="109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1" name="Rectangle 43"/>
            <p:cNvSpPr>
              <a:spLocks noChangeArrowheads="1"/>
            </p:cNvSpPr>
            <p:nvPr/>
          </p:nvSpPr>
          <p:spPr bwMode="auto">
            <a:xfrm>
              <a:off x="1453"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2" name="Rectangle 44"/>
            <p:cNvSpPr>
              <a:spLocks noChangeArrowheads="1"/>
            </p:cNvSpPr>
            <p:nvPr/>
          </p:nvSpPr>
          <p:spPr bwMode="auto">
            <a:xfrm>
              <a:off x="1997"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3" name="Rectangle 45"/>
            <p:cNvSpPr>
              <a:spLocks noChangeArrowheads="1"/>
            </p:cNvSpPr>
            <p:nvPr/>
          </p:nvSpPr>
          <p:spPr bwMode="auto">
            <a:xfrm>
              <a:off x="1635"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4" name="Rectangle 46"/>
            <p:cNvSpPr>
              <a:spLocks noChangeArrowheads="1"/>
            </p:cNvSpPr>
            <p:nvPr/>
          </p:nvSpPr>
          <p:spPr bwMode="auto">
            <a:xfrm>
              <a:off x="1816"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5" name="Rectangle 47"/>
            <p:cNvSpPr>
              <a:spLocks noChangeArrowheads="1"/>
            </p:cNvSpPr>
            <p:nvPr/>
          </p:nvSpPr>
          <p:spPr bwMode="auto">
            <a:xfrm>
              <a:off x="2179"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6" name="Rectangle 48"/>
            <p:cNvSpPr>
              <a:spLocks noChangeArrowheads="1"/>
            </p:cNvSpPr>
            <p:nvPr/>
          </p:nvSpPr>
          <p:spPr bwMode="auto">
            <a:xfrm>
              <a:off x="2723" y="36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7" name="Rectangle 49"/>
            <p:cNvSpPr>
              <a:spLocks noChangeArrowheads="1"/>
            </p:cNvSpPr>
            <p:nvPr/>
          </p:nvSpPr>
          <p:spPr bwMode="auto">
            <a:xfrm>
              <a:off x="2361"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8" name="Rectangle 50"/>
            <p:cNvSpPr>
              <a:spLocks noChangeArrowheads="1"/>
            </p:cNvSpPr>
            <p:nvPr/>
          </p:nvSpPr>
          <p:spPr bwMode="auto">
            <a:xfrm>
              <a:off x="2542" y="36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99" name="Rectangle 51"/>
            <p:cNvSpPr>
              <a:spLocks noChangeArrowheads="1"/>
            </p:cNvSpPr>
            <p:nvPr/>
          </p:nvSpPr>
          <p:spPr bwMode="auto">
            <a:xfrm>
              <a:off x="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0" name="Rectangle 52"/>
            <p:cNvSpPr>
              <a:spLocks noChangeArrowheads="1"/>
            </p:cNvSpPr>
            <p:nvPr/>
          </p:nvSpPr>
          <p:spPr bwMode="auto">
            <a:xfrm>
              <a:off x="545"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1" name="Rectangle 53"/>
            <p:cNvSpPr>
              <a:spLocks noChangeArrowheads="1"/>
            </p:cNvSpPr>
            <p:nvPr/>
          </p:nvSpPr>
          <p:spPr bwMode="auto">
            <a:xfrm>
              <a:off x="183"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2" name="Rectangle 54"/>
            <p:cNvSpPr>
              <a:spLocks noChangeArrowheads="1"/>
            </p:cNvSpPr>
            <p:nvPr/>
          </p:nvSpPr>
          <p:spPr bwMode="auto">
            <a:xfrm>
              <a:off x="36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3" name="Rectangle 55"/>
            <p:cNvSpPr>
              <a:spLocks noChangeArrowheads="1"/>
            </p:cNvSpPr>
            <p:nvPr/>
          </p:nvSpPr>
          <p:spPr bwMode="auto">
            <a:xfrm>
              <a:off x="727"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4" name="Rectangle 56"/>
            <p:cNvSpPr>
              <a:spLocks noChangeArrowheads="1"/>
            </p:cNvSpPr>
            <p:nvPr/>
          </p:nvSpPr>
          <p:spPr bwMode="auto">
            <a:xfrm>
              <a:off x="1271"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5" name="Rectangle 57"/>
            <p:cNvSpPr>
              <a:spLocks noChangeArrowheads="1"/>
            </p:cNvSpPr>
            <p:nvPr/>
          </p:nvSpPr>
          <p:spPr bwMode="auto">
            <a:xfrm>
              <a:off x="909"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6" name="Rectangle 58"/>
            <p:cNvSpPr>
              <a:spLocks noChangeArrowheads="1"/>
            </p:cNvSpPr>
            <p:nvPr/>
          </p:nvSpPr>
          <p:spPr bwMode="auto">
            <a:xfrm>
              <a:off x="109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7" name="Rectangle 59"/>
            <p:cNvSpPr>
              <a:spLocks noChangeArrowheads="1"/>
            </p:cNvSpPr>
            <p:nvPr/>
          </p:nvSpPr>
          <p:spPr bwMode="auto">
            <a:xfrm>
              <a:off x="1452"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8" name="Rectangle 60"/>
            <p:cNvSpPr>
              <a:spLocks noChangeArrowheads="1"/>
            </p:cNvSpPr>
            <p:nvPr/>
          </p:nvSpPr>
          <p:spPr bwMode="auto">
            <a:xfrm>
              <a:off x="1996"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09" name="Rectangle 61"/>
            <p:cNvSpPr>
              <a:spLocks noChangeArrowheads="1"/>
            </p:cNvSpPr>
            <p:nvPr/>
          </p:nvSpPr>
          <p:spPr bwMode="auto">
            <a:xfrm>
              <a:off x="1634"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0" name="Rectangle 62"/>
            <p:cNvSpPr>
              <a:spLocks noChangeArrowheads="1"/>
            </p:cNvSpPr>
            <p:nvPr/>
          </p:nvSpPr>
          <p:spPr bwMode="auto">
            <a:xfrm>
              <a:off x="1815"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1" name="Rectangle 63"/>
            <p:cNvSpPr>
              <a:spLocks noChangeArrowheads="1"/>
            </p:cNvSpPr>
            <p:nvPr/>
          </p:nvSpPr>
          <p:spPr bwMode="auto">
            <a:xfrm>
              <a:off x="2178"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2" name="Rectangle 64"/>
            <p:cNvSpPr>
              <a:spLocks noChangeArrowheads="1"/>
            </p:cNvSpPr>
            <p:nvPr/>
          </p:nvSpPr>
          <p:spPr bwMode="auto">
            <a:xfrm>
              <a:off x="2722" y="54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3" name="Rectangle 65"/>
            <p:cNvSpPr>
              <a:spLocks noChangeArrowheads="1"/>
            </p:cNvSpPr>
            <p:nvPr/>
          </p:nvSpPr>
          <p:spPr bwMode="auto">
            <a:xfrm>
              <a:off x="2360"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4" name="Rectangle 66"/>
            <p:cNvSpPr>
              <a:spLocks noChangeArrowheads="1"/>
            </p:cNvSpPr>
            <p:nvPr/>
          </p:nvSpPr>
          <p:spPr bwMode="auto">
            <a:xfrm>
              <a:off x="2541" y="54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5" name="Rectangle 67"/>
            <p:cNvSpPr>
              <a:spLocks noChangeArrowheads="1"/>
            </p:cNvSpPr>
            <p:nvPr/>
          </p:nvSpPr>
          <p:spPr bwMode="auto">
            <a:xfrm>
              <a:off x="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6" name="Rectangle 68"/>
            <p:cNvSpPr>
              <a:spLocks noChangeArrowheads="1"/>
            </p:cNvSpPr>
            <p:nvPr/>
          </p:nvSpPr>
          <p:spPr bwMode="auto">
            <a:xfrm>
              <a:off x="546"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7" name="Rectangle 69"/>
            <p:cNvSpPr>
              <a:spLocks noChangeArrowheads="1"/>
            </p:cNvSpPr>
            <p:nvPr/>
          </p:nvSpPr>
          <p:spPr bwMode="auto">
            <a:xfrm>
              <a:off x="184"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8" name="Rectangle 70"/>
            <p:cNvSpPr>
              <a:spLocks noChangeArrowheads="1"/>
            </p:cNvSpPr>
            <p:nvPr/>
          </p:nvSpPr>
          <p:spPr bwMode="auto">
            <a:xfrm>
              <a:off x="36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19" name="Rectangle 71"/>
            <p:cNvSpPr>
              <a:spLocks noChangeArrowheads="1"/>
            </p:cNvSpPr>
            <p:nvPr/>
          </p:nvSpPr>
          <p:spPr bwMode="auto">
            <a:xfrm>
              <a:off x="728"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0" name="Rectangle 72"/>
            <p:cNvSpPr>
              <a:spLocks noChangeArrowheads="1"/>
            </p:cNvSpPr>
            <p:nvPr/>
          </p:nvSpPr>
          <p:spPr bwMode="auto">
            <a:xfrm>
              <a:off x="1272"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1" name="Rectangle 73"/>
            <p:cNvSpPr>
              <a:spLocks noChangeArrowheads="1"/>
            </p:cNvSpPr>
            <p:nvPr/>
          </p:nvSpPr>
          <p:spPr bwMode="auto">
            <a:xfrm>
              <a:off x="910"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2" name="Rectangle 74"/>
            <p:cNvSpPr>
              <a:spLocks noChangeArrowheads="1"/>
            </p:cNvSpPr>
            <p:nvPr/>
          </p:nvSpPr>
          <p:spPr bwMode="auto">
            <a:xfrm>
              <a:off x="109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3" name="Rectangle 75"/>
            <p:cNvSpPr>
              <a:spLocks noChangeArrowheads="1"/>
            </p:cNvSpPr>
            <p:nvPr/>
          </p:nvSpPr>
          <p:spPr bwMode="auto">
            <a:xfrm>
              <a:off x="1453" y="726"/>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4" name="Rectangle 76"/>
            <p:cNvSpPr>
              <a:spLocks noChangeArrowheads="1"/>
            </p:cNvSpPr>
            <p:nvPr/>
          </p:nvSpPr>
          <p:spPr bwMode="auto">
            <a:xfrm>
              <a:off x="1997"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5" name="Rectangle 77"/>
            <p:cNvSpPr>
              <a:spLocks noChangeArrowheads="1"/>
            </p:cNvSpPr>
            <p:nvPr/>
          </p:nvSpPr>
          <p:spPr bwMode="auto">
            <a:xfrm>
              <a:off x="1635"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6" name="Rectangle 78"/>
            <p:cNvSpPr>
              <a:spLocks noChangeArrowheads="1"/>
            </p:cNvSpPr>
            <p:nvPr/>
          </p:nvSpPr>
          <p:spPr bwMode="auto">
            <a:xfrm>
              <a:off x="1816"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7" name="Rectangle 79"/>
            <p:cNvSpPr>
              <a:spLocks noChangeArrowheads="1"/>
            </p:cNvSpPr>
            <p:nvPr/>
          </p:nvSpPr>
          <p:spPr bwMode="auto">
            <a:xfrm>
              <a:off x="2179"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8" name="Rectangle 80"/>
            <p:cNvSpPr>
              <a:spLocks noChangeArrowheads="1"/>
            </p:cNvSpPr>
            <p:nvPr/>
          </p:nvSpPr>
          <p:spPr bwMode="auto">
            <a:xfrm>
              <a:off x="2723" y="72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29" name="Rectangle 81"/>
            <p:cNvSpPr>
              <a:spLocks noChangeArrowheads="1"/>
            </p:cNvSpPr>
            <p:nvPr/>
          </p:nvSpPr>
          <p:spPr bwMode="auto">
            <a:xfrm>
              <a:off x="2361"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0" name="Rectangle 82"/>
            <p:cNvSpPr>
              <a:spLocks noChangeArrowheads="1"/>
            </p:cNvSpPr>
            <p:nvPr/>
          </p:nvSpPr>
          <p:spPr bwMode="auto">
            <a:xfrm>
              <a:off x="2542" y="72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1" name="Rectangle 83"/>
            <p:cNvSpPr>
              <a:spLocks noChangeArrowheads="1"/>
            </p:cNvSpPr>
            <p:nvPr/>
          </p:nvSpPr>
          <p:spPr bwMode="auto">
            <a:xfrm>
              <a:off x="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2" name="Rectangle 84"/>
            <p:cNvSpPr>
              <a:spLocks noChangeArrowheads="1"/>
            </p:cNvSpPr>
            <p:nvPr/>
          </p:nvSpPr>
          <p:spPr bwMode="auto">
            <a:xfrm>
              <a:off x="545"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3" name="Rectangle 85"/>
            <p:cNvSpPr>
              <a:spLocks noChangeArrowheads="1"/>
            </p:cNvSpPr>
            <p:nvPr/>
          </p:nvSpPr>
          <p:spPr bwMode="auto">
            <a:xfrm>
              <a:off x="183"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4" name="Rectangle 86"/>
            <p:cNvSpPr>
              <a:spLocks noChangeArrowheads="1"/>
            </p:cNvSpPr>
            <p:nvPr/>
          </p:nvSpPr>
          <p:spPr bwMode="auto">
            <a:xfrm>
              <a:off x="36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5" name="Rectangle 87"/>
            <p:cNvSpPr>
              <a:spLocks noChangeArrowheads="1"/>
            </p:cNvSpPr>
            <p:nvPr/>
          </p:nvSpPr>
          <p:spPr bwMode="auto">
            <a:xfrm>
              <a:off x="727"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6" name="Rectangle 88"/>
            <p:cNvSpPr>
              <a:spLocks noChangeArrowheads="1"/>
            </p:cNvSpPr>
            <p:nvPr/>
          </p:nvSpPr>
          <p:spPr bwMode="auto">
            <a:xfrm>
              <a:off x="1271"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7" name="Rectangle 89"/>
            <p:cNvSpPr>
              <a:spLocks noChangeArrowheads="1"/>
            </p:cNvSpPr>
            <p:nvPr/>
          </p:nvSpPr>
          <p:spPr bwMode="auto">
            <a:xfrm>
              <a:off x="909"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8" name="Rectangle 90"/>
            <p:cNvSpPr>
              <a:spLocks noChangeArrowheads="1"/>
            </p:cNvSpPr>
            <p:nvPr/>
          </p:nvSpPr>
          <p:spPr bwMode="auto">
            <a:xfrm>
              <a:off x="109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39" name="Rectangle 91"/>
            <p:cNvSpPr>
              <a:spLocks noChangeArrowheads="1"/>
            </p:cNvSpPr>
            <p:nvPr/>
          </p:nvSpPr>
          <p:spPr bwMode="auto">
            <a:xfrm>
              <a:off x="1452"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0" name="Rectangle 92"/>
            <p:cNvSpPr>
              <a:spLocks noChangeArrowheads="1"/>
            </p:cNvSpPr>
            <p:nvPr/>
          </p:nvSpPr>
          <p:spPr bwMode="auto">
            <a:xfrm>
              <a:off x="1996"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1" name="Rectangle 93"/>
            <p:cNvSpPr>
              <a:spLocks noChangeArrowheads="1"/>
            </p:cNvSpPr>
            <p:nvPr/>
          </p:nvSpPr>
          <p:spPr bwMode="auto">
            <a:xfrm>
              <a:off x="1634"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2" name="Rectangle 94"/>
            <p:cNvSpPr>
              <a:spLocks noChangeArrowheads="1"/>
            </p:cNvSpPr>
            <p:nvPr/>
          </p:nvSpPr>
          <p:spPr bwMode="auto">
            <a:xfrm>
              <a:off x="1815"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3" name="Rectangle 95"/>
            <p:cNvSpPr>
              <a:spLocks noChangeArrowheads="1"/>
            </p:cNvSpPr>
            <p:nvPr/>
          </p:nvSpPr>
          <p:spPr bwMode="auto">
            <a:xfrm>
              <a:off x="2178"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4" name="Rectangle 96"/>
            <p:cNvSpPr>
              <a:spLocks noChangeArrowheads="1"/>
            </p:cNvSpPr>
            <p:nvPr/>
          </p:nvSpPr>
          <p:spPr bwMode="auto">
            <a:xfrm>
              <a:off x="2722" y="90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5" name="Rectangle 97"/>
            <p:cNvSpPr>
              <a:spLocks noChangeArrowheads="1"/>
            </p:cNvSpPr>
            <p:nvPr/>
          </p:nvSpPr>
          <p:spPr bwMode="auto">
            <a:xfrm>
              <a:off x="2360"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6" name="Rectangle 98"/>
            <p:cNvSpPr>
              <a:spLocks noChangeArrowheads="1"/>
            </p:cNvSpPr>
            <p:nvPr/>
          </p:nvSpPr>
          <p:spPr bwMode="auto">
            <a:xfrm>
              <a:off x="2541" y="90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7" name="Rectangle 99"/>
            <p:cNvSpPr>
              <a:spLocks noChangeArrowheads="1"/>
            </p:cNvSpPr>
            <p:nvPr/>
          </p:nvSpPr>
          <p:spPr bwMode="auto">
            <a:xfrm>
              <a:off x="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8" name="Rectangle 100"/>
            <p:cNvSpPr>
              <a:spLocks noChangeArrowheads="1"/>
            </p:cNvSpPr>
            <p:nvPr/>
          </p:nvSpPr>
          <p:spPr bwMode="auto">
            <a:xfrm>
              <a:off x="547"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49" name="Rectangle 101"/>
            <p:cNvSpPr>
              <a:spLocks noChangeArrowheads="1"/>
            </p:cNvSpPr>
            <p:nvPr/>
          </p:nvSpPr>
          <p:spPr bwMode="auto">
            <a:xfrm>
              <a:off x="185"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0" name="Rectangle 102"/>
            <p:cNvSpPr>
              <a:spLocks noChangeArrowheads="1"/>
            </p:cNvSpPr>
            <p:nvPr/>
          </p:nvSpPr>
          <p:spPr bwMode="auto">
            <a:xfrm>
              <a:off x="36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1" name="Rectangle 103"/>
            <p:cNvSpPr>
              <a:spLocks noChangeArrowheads="1"/>
            </p:cNvSpPr>
            <p:nvPr/>
          </p:nvSpPr>
          <p:spPr bwMode="auto">
            <a:xfrm>
              <a:off x="729"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2" name="Rectangle 104"/>
            <p:cNvSpPr>
              <a:spLocks noChangeArrowheads="1"/>
            </p:cNvSpPr>
            <p:nvPr/>
          </p:nvSpPr>
          <p:spPr bwMode="auto">
            <a:xfrm>
              <a:off x="1273"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3" name="Rectangle 105"/>
            <p:cNvSpPr>
              <a:spLocks noChangeArrowheads="1"/>
            </p:cNvSpPr>
            <p:nvPr/>
          </p:nvSpPr>
          <p:spPr bwMode="auto">
            <a:xfrm>
              <a:off x="911"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4" name="Rectangle 106"/>
            <p:cNvSpPr>
              <a:spLocks noChangeArrowheads="1"/>
            </p:cNvSpPr>
            <p:nvPr/>
          </p:nvSpPr>
          <p:spPr bwMode="auto">
            <a:xfrm>
              <a:off x="109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5" name="Rectangle 107"/>
            <p:cNvSpPr>
              <a:spLocks noChangeArrowheads="1"/>
            </p:cNvSpPr>
            <p:nvPr/>
          </p:nvSpPr>
          <p:spPr bwMode="auto">
            <a:xfrm>
              <a:off x="1454"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6" name="Rectangle 108"/>
            <p:cNvSpPr>
              <a:spLocks noChangeArrowheads="1"/>
            </p:cNvSpPr>
            <p:nvPr/>
          </p:nvSpPr>
          <p:spPr bwMode="auto">
            <a:xfrm>
              <a:off x="1998"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7" name="Rectangle 109"/>
            <p:cNvSpPr>
              <a:spLocks noChangeArrowheads="1"/>
            </p:cNvSpPr>
            <p:nvPr/>
          </p:nvSpPr>
          <p:spPr bwMode="auto">
            <a:xfrm>
              <a:off x="1636"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8" name="Rectangle 110"/>
            <p:cNvSpPr>
              <a:spLocks noChangeArrowheads="1"/>
            </p:cNvSpPr>
            <p:nvPr/>
          </p:nvSpPr>
          <p:spPr bwMode="auto">
            <a:xfrm>
              <a:off x="1817"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59" name="Rectangle 111"/>
            <p:cNvSpPr>
              <a:spLocks noChangeArrowheads="1"/>
            </p:cNvSpPr>
            <p:nvPr/>
          </p:nvSpPr>
          <p:spPr bwMode="auto">
            <a:xfrm>
              <a:off x="2180"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0" name="Rectangle 112"/>
            <p:cNvSpPr>
              <a:spLocks noChangeArrowheads="1"/>
            </p:cNvSpPr>
            <p:nvPr/>
          </p:nvSpPr>
          <p:spPr bwMode="auto">
            <a:xfrm>
              <a:off x="2724" y="108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1" name="Rectangle 113"/>
            <p:cNvSpPr>
              <a:spLocks noChangeArrowheads="1"/>
            </p:cNvSpPr>
            <p:nvPr/>
          </p:nvSpPr>
          <p:spPr bwMode="auto">
            <a:xfrm>
              <a:off x="2362"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2" name="Rectangle 114"/>
            <p:cNvSpPr>
              <a:spLocks noChangeArrowheads="1"/>
            </p:cNvSpPr>
            <p:nvPr/>
          </p:nvSpPr>
          <p:spPr bwMode="auto">
            <a:xfrm>
              <a:off x="2543" y="108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3" name="Rectangle 115"/>
            <p:cNvSpPr>
              <a:spLocks noChangeArrowheads="1"/>
            </p:cNvSpPr>
            <p:nvPr/>
          </p:nvSpPr>
          <p:spPr bwMode="auto">
            <a:xfrm>
              <a:off x="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4" name="Rectangle 116"/>
            <p:cNvSpPr>
              <a:spLocks noChangeArrowheads="1"/>
            </p:cNvSpPr>
            <p:nvPr/>
          </p:nvSpPr>
          <p:spPr bwMode="auto">
            <a:xfrm>
              <a:off x="546"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5" name="Rectangle 117"/>
            <p:cNvSpPr>
              <a:spLocks noChangeArrowheads="1"/>
            </p:cNvSpPr>
            <p:nvPr/>
          </p:nvSpPr>
          <p:spPr bwMode="auto">
            <a:xfrm>
              <a:off x="184"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6" name="Rectangle 118"/>
            <p:cNvSpPr>
              <a:spLocks noChangeArrowheads="1"/>
            </p:cNvSpPr>
            <p:nvPr/>
          </p:nvSpPr>
          <p:spPr bwMode="auto">
            <a:xfrm>
              <a:off x="36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7" name="Rectangle 119"/>
            <p:cNvSpPr>
              <a:spLocks noChangeArrowheads="1"/>
            </p:cNvSpPr>
            <p:nvPr/>
          </p:nvSpPr>
          <p:spPr bwMode="auto">
            <a:xfrm>
              <a:off x="728"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8" name="Rectangle 120"/>
            <p:cNvSpPr>
              <a:spLocks noChangeArrowheads="1"/>
            </p:cNvSpPr>
            <p:nvPr/>
          </p:nvSpPr>
          <p:spPr bwMode="auto">
            <a:xfrm>
              <a:off x="1272"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69" name="Rectangle 121"/>
            <p:cNvSpPr>
              <a:spLocks noChangeArrowheads="1"/>
            </p:cNvSpPr>
            <p:nvPr/>
          </p:nvSpPr>
          <p:spPr bwMode="auto">
            <a:xfrm>
              <a:off x="910"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0" name="Rectangle 122"/>
            <p:cNvSpPr>
              <a:spLocks noChangeArrowheads="1"/>
            </p:cNvSpPr>
            <p:nvPr/>
          </p:nvSpPr>
          <p:spPr bwMode="auto">
            <a:xfrm>
              <a:off x="109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1" name="Rectangle 123"/>
            <p:cNvSpPr>
              <a:spLocks noChangeArrowheads="1"/>
            </p:cNvSpPr>
            <p:nvPr/>
          </p:nvSpPr>
          <p:spPr bwMode="auto">
            <a:xfrm>
              <a:off x="1453"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2" name="Rectangle 124"/>
            <p:cNvSpPr>
              <a:spLocks noChangeArrowheads="1"/>
            </p:cNvSpPr>
            <p:nvPr/>
          </p:nvSpPr>
          <p:spPr bwMode="auto">
            <a:xfrm>
              <a:off x="1997"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3" name="Rectangle 125"/>
            <p:cNvSpPr>
              <a:spLocks noChangeArrowheads="1"/>
            </p:cNvSpPr>
            <p:nvPr/>
          </p:nvSpPr>
          <p:spPr bwMode="auto">
            <a:xfrm>
              <a:off x="1635"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4" name="Rectangle 126"/>
            <p:cNvSpPr>
              <a:spLocks noChangeArrowheads="1"/>
            </p:cNvSpPr>
            <p:nvPr/>
          </p:nvSpPr>
          <p:spPr bwMode="auto">
            <a:xfrm>
              <a:off x="1816"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5" name="Rectangle 127"/>
            <p:cNvSpPr>
              <a:spLocks noChangeArrowheads="1"/>
            </p:cNvSpPr>
            <p:nvPr/>
          </p:nvSpPr>
          <p:spPr bwMode="auto">
            <a:xfrm>
              <a:off x="2179"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6" name="Rectangle 128"/>
            <p:cNvSpPr>
              <a:spLocks noChangeArrowheads="1"/>
            </p:cNvSpPr>
            <p:nvPr/>
          </p:nvSpPr>
          <p:spPr bwMode="auto">
            <a:xfrm>
              <a:off x="2723" y="127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7" name="Rectangle 129"/>
            <p:cNvSpPr>
              <a:spLocks noChangeArrowheads="1"/>
            </p:cNvSpPr>
            <p:nvPr/>
          </p:nvSpPr>
          <p:spPr bwMode="auto">
            <a:xfrm>
              <a:off x="2361"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8" name="Rectangle 130"/>
            <p:cNvSpPr>
              <a:spLocks noChangeArrowheads="1"/>
            </p:cNvSpPr>
            <p:nvPr/>
          </p:nvSpPr>
          <p:spPr bwMode="auto">
            <a:xfrm>
              <a:off x="2542" y="127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79" name="Rectangle 131"/>
            <p:cNvSpPr>
              <a:spLocks noChangeArrowheads="1"/>
            </p:cNvSpPr>
            <p:nvPr/>
          </p:nvSpPr>
          <p:spPr bwMode="auto">
            <a:xfrm>
              <a:off x="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0" name="Rectangle 132"/>
            <p:cNvSpPr>
              <a:spLocks noChangeArrowheads="1"/>
            </p:cNvSpPr>
            <p:nvPr/>
          </p:nvSpPr>
          <p:spPr bwMode="auto">
            <a:xfrm>
              <a:off x="545"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1" name="Rectangle 133"/>
            <p:cNvSpPr>
              <a:spLocks noChangeArrowheads="1"/>
            </p:cNvSpPr>
            <p:nvPr/>
          </p:nvSpPr>
          <p:spPr bwMode="auto">
            <a:xfrm>
              <a:off x="183"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2" name="Rectangle 134"/>
            <p:cNvSpPr>
              <a:spLocks noChangeArrowheads="1"/>
            </p:cNvSpPr>
            <p:nvPr/>
          </p:nvSpPr>
          <p:spPr bwMode="auto">
            <a:xfrm>
              <a:off x="36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3" name="Rectangle 135"/>
            <p:cNvSpPr>
              <a:spLocks noChangeArrowheads="1"/>
            </p:cNvSpPr>
            <p:nvPr/>
          </p:nvSpPr>
          <p:spPr bwMode="auto">
            <a:xfrm>
              <a:off x="727"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4" name="Rectangle 136"/>
            <p:cNvSpPr>
              <a:spLocks noChangeArrowheads="1"/>
            </p:cNvSpPr>
            <p:nvPr/>
          </p:nvSpPr>
          <p:spPr bwMode="auto">
            <a:xfrm>
              <a:off x="1271"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5" name="Rectangle 137"/>
            <p:cNvSpPr>
              <a:spLocks noChangeArrowheads="1"/>
            </p:cNvSpPr>
            <p:nvPr/>
          </p:nvSpPr>
          <p:spPr bwMode="auto">
            <a:xfrm>
              <a:off x="909"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6" name="Rectangle 138"/>
            <p:cNvSpPr>
              <a:spLocks noChangeArrowheads="1"/>
            </p:cNvSpPr>
            <p:nvPr/>
          </p:nvSpPr>
          <p:spPr bwMode="auto">
            <a:xfrm>
              <a:off x="109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7" name="Rectangle 139"/>
            <p:cNvSpPr>
              <a:spLocks noChangeArrowheads="1"/>
            </p:cNvSpPr>
            <p:nvPr/>
          </p:nvSpPr>
          <p:spPr bwMode="auto">
            <a:xfrm>
              <a:off x="1452"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8" name="Rectangle 140"/>
            <p:cNvSpPr>
              <a:spLocks noChangeArrowheads="1"/>
            </p:cNvSpPr>
            <p:nvPr/>
          </p:nvSpPr>
          <p:spPr bwMode="auto">
            <a:xfrm>
              <a:off x="1996"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89" name="Rectangle 141"/>
            <p:cNvSpPr>
              <a:spLocks noChangeArrowheads="1"/>
            </p:cNvSpPr>
            <p:nvPr/>
          </p:nvSpPr>
          <p:spPr bwMode="auto">
            <a:xfrm>
              <a:off x="1634"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0" name="Rectangle 142"/>
            <p:cNvSpPr>
              <a:spLocks noChangeArrowheads="1"/>
            </p:cNvSpPr>
            <p:nvPr/>
          </p:nvSpPr>
          <p:spPr bwMode="auto">
            <a:xfrm>
              <a:off x="1815"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1" name="Rectangle 143"/>
            <p:cNvSpPr>
              <a:spLocks noChangeArrowheads="1"/>
            </p:cNvSpPr>
            <p:nvPr/>
          </p:nvSpPr>
          <p:spPr bwMode="auto">
            <a:xfrm>
              <a:off x="2178"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2" name="Rectangle 144"/>
            <p:cNvSpPr>
              <a:spLocks noChangeArrowheads="1"/>
            </p:cNvSpPr>
            <p:nvPr/>
          </p:nvSpPr>
          <p:spPr bwMode="auto">
            <a:xfrm>
              <a:off x="2722" y="145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3" name="Rectangle 145"/>
            <p:cNvSpPr>
              <a:spLocks noChangeArrowheads="1"/>
            </p:cNvSpPr>
            <p:nvPr/>
          </p:nvSpPr>
          <p:spPr bwMode="auto">
            <a:xfrm>
              <a:off x="2360"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4" name="Rectangle 146"/>
            <p:cNvSpPr>
              <a:spLocks noChangeArrowheads="1"/>
            </p:cNvSpPr>
            <p:nvPr/>
          </p:nvSpPr>
          <p:spPr bwMode="auto">
            <a:xfrm>
              <a:off x="2541" y="145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5" name="Rectangle 147"/>
            <p:cNvSpPr>
              <a:spLocks noChangeArrowheads="1"/>
            </p:cNvSpPr>
            <p:nvPr/>
          </p:nvSpPr>
          <p:spPr bwMode="auto">
            <a:xfrm>
              <a:off x="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6" name="Rectangle 148"/>
            <p:cNvSpPr>
              <a:spLocks noChangeArrowheads="1"/>
            </p:cNvSpPr>
            <p:nvPr/>
          </p:nvSpPr>
          <p:spPr bwMode="auto">
            <a:xfrm>
              <a:off x="544"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7" name="Rectangle 149"/>
            <p:cNvSpPr>
              <a:spLocks noChangeArrowheads="1"/>
            </p:cNvSpPr>
            <p:nvPr/>
          </p:nvSpPr>
          <p:spPr bwMode="auto">
            <a:xfrm>
              <a:off x="182"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8" name="Rectangle 150"/>
            <p:cNvSpPr>
              <a:spLocks noChangeArrowheads="1"/>
            </p:cNvSpPr>
            <p:nvPr/>
          </p:nvSpPr>
          <p:spPr bwMode="auto">
            <a:xfrm>
              <a:off x="36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199" name="Rectangle 151"/>
            <p:cNvSpPr>
              <a:spLocks noChangeArrowheads="1"/>
            </p:cNvSpPr>
            <p:nvPr/>
          </p:nvSpPr>
          <p:spPr bwMode="auto">
            <a:xfrm>
              <a:off x="726"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0" name="Rectangle 152"/>
            <p:cNvSpPr>
              <a:spLocks noChangeArrowheads="1"/>
            </p:cNvSpPr>
            <p:nvPr/>
          </p:nvSpPr>
          <p:spPr bwMode="auto">
            <a:xfrm>
              <a:off x="1270"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1" name="Rectangle 153"/>
            <p:cNvSpPr>
              <a:spLocks noChangeArrowheads="1"/>
            </p:cNvSpPr>
            <p:nvPr/>
          </p:nvSpPr>
          <p:spPr bwMode="auto">
            <a:xfrm>
              <a:off x="908"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2" name="Rectangle 154"/>
            <p:cNvSpPr>
              <a:spLocks noChangeArrowheads="1"/>
            </p:cNvSpPr>
            <p:nvPr/>
          </p:nvSpPr>
          <p:spPr bwMode="auto">
            <a:xfrm>
              <a:off x="108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3" name="Rectangle 155"/>
            <p:cNvSpPr>
              <a:spLocks noChangeArrowheads="1"/>
            </p:cNvSpPr>
            <p:nvPr/>
          </p:nvSpPr>
          <p:spPr bwMode="auto">
            <a:xfrm>
              <a:off x="1451"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4" name="Rectangle 156"/>
            <p:cNvSpPr>
              <a:spLocks noChangeArrowheads="1"/>
            </p:cNvSpPr>
            <p:nvPr/>
          </p:nvSpPr>
          <p:spPr bwMode="auto">
            <a:xfrm>
              <a:off x="1995"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5" name="Rectangle 157"/>
            <p:cNvSpPr>
              <a:spLocks noChangeArrowheads="1"/>
            </p:cNvSpPr>
            <p:nvPr/>
          </p:nvSpPr>
          <p:spPr bwMode="auto">
            <a:xfrm>
              <a:off x="1633"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6" name="Rectangle 158"/>
            <p:cNvSpPr>
              <a:spLocks noChangeArrowheads="1"/>
            </p:cNvSpPr>
            <p:nvPr/>
          </p:nvSpPr>
          <p:spPr bwMode="auto">
            <a:xfrm>
              <a:off x="1814"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7" name="Rectangle 159"/>
            <p:cNvSpPr>
              <a:spLocks noChangeArrowheads="1"/>
            </p:cNvSpPr>
            <p:nvPr/>
          </p:nvSpPr>
          <p:spPr bwMode="auto">
            <a:xfrm>
              <a:off x="2177"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8" name="Rectangle 160"/>
            <p:cNvSpPr>
              <a:spLocks noChangeArrowheads="1"/>
            </p:cNvSpPr>
            <p:nvPr/>
          </p:nvSpPr>
          <p:spPr bwMode="auto">
            <a:xfrm>
              <a:off x="2721" y="163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09" name="Rectangle 161"/>
            <p:cNvSpPr>
              <a:spLocks noChangeArrowheads="1"/>
            </p:cNvSpPr>
            <p:nvPr/>
          </p:nvSpPr>
          <p:spPr bwMode="auto">
            <a:xfrm>
              <a:off x="2359"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0" name="Rectangle 162"/>
            <p:cNvSpPr>
              <a:spLocks noChangeArrowheads="1"/>
            </p:cNvSpPr>
            <p:nvPr/>
          </p:nvSpPr>
          <p:spPr bwMode="auto">
            <a:xfrm>
              <a:off x="2540" y="163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1" name="Rectangle 163"/>
            <p:cNvSpPr>
              <a:spLocks noChangeArrowheads="1"/>
            </p:cNvSpPr>
            <p:nvPr/>
          </p:nvSpPr>
          <p:spPr bwMode="auto">
            <a:xfrm>
              <a:off x="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2" name="Rectangle 164"/>
            <p:cNvSpPr>
              <a:spLocks noChangeArrowheads="1"/>
            </p:cNvSpPr>
            <p:nvPr/>
          </p:nvSpPr>
          <p:spPr bwMode="auto">
            <a:xfrm>
              <a:off x="546"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3" name="Rectangle 165"/>
            <p:cNvSpPr>
              <a:spLocks noChangeArrowheads="1"/>
            </p:cNvSpPr>
            <p:nvPr/>
          </p:nvSpPr>
          <p:spPr bwMode="auto">
            <a:xfrm>
              <a:off x="184"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4" name="Rectangle 166"/>
            <p:cNvSpPr>
              <a:spLocks noChangeArrowheads="1"/>
            </p:cNvSpPr>
            <p:nvPr/>
          </p:nvSpPr>
          <p:spPr bwMode="auto">
            <a:xfrm>
              <a:off x="36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5" name="Rectangle 167"/>
            <p:cNvSpPr>
              <a:spLocks noChangeArrowheads="1"/>
            </p:cNvSpPr>
            <p:nvPr/>
          </p:nvSpPr>
          <p:spPr bwMode="auto">
            <a:xfrm>
              <a:off x="728"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6" name="Rectangle 168"/>
            <p:cNvSpPr>
              <a:spLocks noChangeArrowheads="1"/>
            </p:cNvSpPr>
            <p:nvPr/>
          </p:nvSpPr>
          <p:spPr bwMode="auto">
            <a:xfrm>
              <a:off x="1272"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7" name="Rectangle 169"/>
            <p:cNvSpPr>
              <a:spLocks noChangeArrowheads="1"/>
            </p:cNvSpPr>
            <p:nvPr/>
          </p:nvSpPr>
          <p:spPr bwMode="auto">
            <a:xfrm>
              <a:off x="910"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8" name="Rectangle 170"/>
            <p:cNvSpPr>
              <a:spLocks noChangeArrowheads="1"/>
            </p:cNvSpPr>
            <p:nvPr/>
          </p:nvSpPr>
          <p:spPr bwMode="auto">
            <a:xfrm>
              <a:off x="109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19" name="Rectangle 171"/>
            <p:cNvSpPr>
              <a:spLocks noChangeArrowheads="1"/>
            </p:cNvSpPr>
            <p:nvPr/>
          </p:nvSpPr>
          <p:spPr bwMode="auto">
            <a:xfrm>
              <a:off x="1453"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0" name="Rectangle 172"/>
            <p:cNvSpPr>
              <a:spLocks noChangeArrowheads="1"/>
            </p:cNvSpPr>
            <p:nvPr/>
          </p:nvSpPr>
          <p:spPr bwMode="auto">
            <a:xfrm>
              <a:off x="1997"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1" name="Rectangle 173"/>
            <p:cNvSpPr>
              <a:spLocks noChangeArrowheads="1"/>
            </p:cNvSpPr>
            <p:nvPr/>
          </p:nvSpPr>
          <p:spPr bwMode="auto">
            <a:xfrm>
              <a:off x="1635"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2" name="Rectangle 174"/>
            <p:cNvSpPr>
              <a:spLocks noChangeArrowheads="1"/>
            </p:cNvSpPr>
            <p:nvPr/>
          </p:nvSpPr>
          <p:spPr bwMode="auto">
            <a:xfrm>
              <a:off x="1816"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3" name="Rectangle 175"/>
            <p:cNvSpPr>
              <a:spLocks noChangeArrowheads="1"/>
            </p:cNvSpPr>
            <p:nvPr/>
          </p:nvSpPr>
          <p:spPr bwMode="auto">
            <a:xfrm>
              <a:off x="2179"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4" name="Rectangle 176"/>
            <p:cNvSpPr>
              <a:spLocks noChangeArrowheads="1"/>
            </p:cNvSpPr>
            <p:nvPr/>
          </p:nvSpPr>
          <p:spPr bwMode="auto">
            <a:xfrm>
              <a:off x="2723" y="181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5" name="Rectangle 177"/>
            <p:cNvSpPr>
              <a:spLocks noChangeArrowheads="1"/>
            </p:cNvSpPr>
            <p:nvPr/>
          </p:nvSpPr>
          <p:spPr bwMode="auto">
            <a:xfrm>
              <a:off x="2361"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6" name="Rectangle 178"/>
            <p:cNvSpPr>
              <a:spLocks noChangeArrowheads="1"/>
            </p:cNvSpPr>
            <p:nvPr/>
          </p:nvSpPr>
          <p:spPr bwMode="auto">
            <a:xfrm>
              <a:off x="2542" y="181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7" name="Rectangle 179"/>
            <p:cNvSpPr>
              <a:spLocks noChangeArrowheads="1"/>
            </p:cNvSpPr>
            <p:nvPr/>
          </p:nvSpPr>
          <p:spPr bwMode="auto">
            <a:xfrm>
              <a:off x="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8" name="Rectangle 180"/>
            <p:cNvSpPr>
              <a:spLocks noChangeArrowheads="1"/>
            </p:cNvSpPr>
            <p:nvPr/>
          </p:nvSpPr>
          <p:spPr bwMode="auto">
            <a:xfrm>
              <a:off x="545"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29" name="Rectangle 181"/>
            <p:cNvSpPr>
              <a:spLocks noChangeArrowheads="1"/>
            </p:cNvSpPr>
            <p:nvPr/>
          </p:nvSpPr>
          <p:spPr bwMode="auto">
            <a:xfrm>
              <a:off x="183"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0" name="Rectangle 182"/>
            <p:cNvSpPr>
              <a:spLocks noChangeArrowheads="1"/>
            </p:cNvSpPr>
            <p:nvPr/>
          </p:nvSpPr>
          <p:spPr bwMode="auto">
            <a:xfrm>
              <a:off x="36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1" name="Rectangle 183"/>
            <p:cNvSpPr>
              <a:spLocks noChangeArrowheads="1"/>
            </p:cNvSpPr>
            <p:nvPr/>
          </p:nvSpPr>
          <p:spPr bwMode="auto">
            <a:xfrm>
              <a:off x="727"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2" name="Rectangle 184"/>
            <p:cNvSpPr>
              <a:spLocks noChangeArrowheads="1"/>
            </p:cNvSpPr>
            <p:nvPr/>
          </p:nvSpPr>
          <p:spPr bwMode="auto">
            <a:xfrm>
              <a:off x="1271"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3" name="Rectangle 185"/>
            <p:cNvSpPr>
              <a:spLocks noChangeArrowheads="1"/>
            </p:cNvSpPr>
            <p:nvPr/>
          </p:nvSpPr>
          <p:spPr bwMode="auto">
            <a:xfrm>
              <a:off x="909"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4" name="Rectangle 186"/>
            <p:cNvSpPr>
              <a:spLocks noChangeArrowheads="1"/>
            </p:cNvSpPr>
            <p:nvPr/>
          </p:nvSpPr>
          <p:spPr bwMode="auto">
            <a:xfrm>
              <a:off x="109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5" name="Rectangle 187"/>
            <p:cNvSpPr>
              <a:spLocks noChangeArrowheads="1"/>
            </p:cNvSpPr>
            <p:nvPr/>
          </p:nvSpPr>
          <p:spPr bwMode="auto">
            <a:xfrm>
              <a:off x="1452"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6" name="Rectangle 188"/>
            <p:cNvSpPr>
              <a:spLocks noChangeArrowheads="1"/>
            </p:cNvSpPr>
            <p:nvPr/>
          </p:nvSpPr>
          <p:spPr bwMode="auto">
            <a:xfrm>
              <a:off x="1996"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7" name="Rectangle 189"/>
            <p:cNvSpPr>
              <a:spLocks noChangeArrowheads="1"/>
            </p:cNvSpPr>
            <p:nvPr/>
          </p:nvSpPr>
          <p:spPr bwMode="auto">
            <a:xfrm>
              <a:off x="1634"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8" name="Rectangle 190"/>
            <p:cNvSpPr>
              <a:spLocks noChangeArrowheads="1"/>
            </p:cNvSpPr>
            <p:nvPr/>
          </p:nvSpPr>
          <p:spPr bwMode="auto">
            <a:xfrm>
              <a:off x="1815"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39" name="Rectangle 191"/>
            <p:cNvSpPr>
              <a:spLocks noChangeArrowheads="1"/>
            </p:cNvSpPr>
            <p:nvPr/>
          </p:nvSpPr>
          <p:spPr bwMode="auto">
            <a:xfrm>
              <a:off x="2178"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0" name="Rectangle 192"/>
            <p:cNvSpPr>
              <a:spLocks noChangeArrowheads="1"/>
            </p:cNvSpPr>
            <p:nvPr/>
          </p:nvSpPr>
          <p:spPr bwMode="auto">
            <a:xfrm>
              <a:off x="2722" y="199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1" name="Rectangle 193"/>
            <p:cNvSpPr>
              <a:spLocks noChangeArrowheads="1"/>
            </p:cNvSpPr>
            <p:nvPr/>
          </p:nvSpPr>
          <p:spPr bwMode="auto">
            <a:xfrm>
              <a:off x="2360"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2" name="Rectangle 194"/>
            <p:cNvSpPr>
              <a:spLocks noChangeArrowheads="1"/>
            </p:cNvSpPr>
            <p:nvPr/>
          </p:nvSpPr>
          <p:spPr bwMode="auto">
            <a:xfrm>
              <a:off x="2541" y="199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3" name="Rectangle 195"/>
            <p:cNvSpPr>
              <a:spLocks noChangeArrowheads="1"/>
            </p:cNvSpPr>
            <p:nvPr/>
          </p:nvSpPr>
          <p:spPr bwMode="auto">
            <a:xfrm>
              <a:off x="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4" name="Rectangle 196"/>
            <p:cNvSpPr>
              <a:spLocks noChangeArrowheads="1"/>
            </p:cNvSpPr>
            <p:nvPr/>
          </p:nvSpPr>
          <p:spPr bwMode="auto">
            <a:xfrm>
              <a:off x="546"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5" name="Rectangle 197"/>
            <p:cNvSpPr>
              <a:spLocks noChangeArrowheads="1"/>
            </p:cNvSpPr>
            <p:nvPr/>
          </p:nvSpPr>
          <p:spPr bwMode="auto">
            <a:xfrm>
              <a:off x="184"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6" name="Rectangle 198"/>
            <p:cNvSpPr>
              <a:spLocks noChangeArrowheads="1"/>
            </p:cNvSpPr>
            <p:nvPr/>
          </p:nvSpPr>
          <p:spPr bwMode="auto">
            <a:xfrm>
              <a:off x="36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7" name="Rectangle 199"/>
            <p:cNvSpPr>
              <a:spLocks noChangeArrowheads="1"/>
            </p:cNvSpPr>
            <p:nvPr/>
          </p:nvSpPr>
          <p:spPr bwMode="auto">
            <a:xfrm>
              <a:off x="728"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8" name="Rectangle 200"/>
            <p:cNvSpPr>
              <a:spLocks noChangeArrowheads="1"/>
            </p:cNvSpPr>
            <p:nvPr/>
          </p:nvSpPr>
          <p:spPr bwMode="auto">
            <a:xfrm>
              <a:off x="1272"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49" name="Rectangle 201"/>
            <p:cNvSpPr>
              <a:spLocks noChangeArrowheads="1"/>
            </p:cNvSpPr>
            <p:nvPr/>
          </p:nvSpPr>
          <p:spPr bwMode="auto">
            <a:xfrm>
              <a:off x="910"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0" name="Rectangle 202"/>
            <p:cNvSpPr>
              <a:spLocks noChangeArrowheads="1"/>
            </p:cNvSpPr>
            <p:nvPr/>
          </p:nvSpPr>
          <p:spPr bwMode="auto">
            <a:xfrm>
              <a:off x="109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1" name="Rectangle 203"/>
            <p:cNvSpPr>
              <a:spLocks noChangeArrowheads="1"/>
            </p:cNvSpPr>
            <p:nvPr/>
          </p:nvSpPr>
          <p:spPr bwMode="auto">
            <a:xfrm>
              <a:off x="1453"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2" name="Rectangle 204"/>
            <p:cNvSpPr>
              <a:spLocks noChangeArrowheads="1"/>
            </p:cNvSpPr>
            <p:nvPr/>
          </p:nvSpPr>
          <p:spPr bwMode="auto">
            <a:xfrm>
              <a:off x="1997"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3" name="Rectangle 205"/>
            <p:cNvSpPr>
              <a:spLocks noChangeArrowheads="1"/>
            </p:cNvSpPr>
            <p:nvPr/>
          </p:nvSpPr>
          <p:spPr bwMode="auto">
            <a:xfrm>
              <a:off x="1635"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4" name="Rectangle 206"/>
            <p:cNvSpPr>
              <a:spLocks noChangeArrowheads="1"/>
            </p:cNvSpPr>
            <p:nvPr/>
          </p:nvSpPr>
          <p:spPr bwMode="auto">
            <a:xfrm>
              <a:off x="1816"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5" name="Rectangle 207"/>
            <p:cNvSpPr>
              <a:spLocks noChangeArrowheads="1"/>
            </p:cNvSpPr>
            <p:nvPr/>
          </p:nvSpPr>
          <p:spPr bwMode="auto">
            <a:xfrm>
              <a:off x="2179"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6" name="Rectangle 208"/>
            <p:cNvSpPr>
              <a:spLocks noChangeArrowheads="1"/>
            </p:cNvSpPr>
            <p:nvPr/>
          </p:nvSpPr>
          <p:spPr bwMode="auto">
            <a:xfrm>
              <a:off x="2723" y="217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7" name="Rectangle 209"/>
            <p:cNvSpPr>
              <a:spLocks noChangeArrowheads="1"/>
            </p:cNvSpPr>
            <p:nvPr/>
          </p:nvSpPr>
          <p:spPr bwMode="auto">
            <a:xfrm>
              <a:off x="2361"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8" name="Rectangle 210"/>
            <p:cNvSpPr>
              <a:spLocks noChangeArrowheads="1"/>
            </p:cNvSpPr>
            <p:nvPr/>
          </p:nvSpPr>
          <p:spPr bwMode="auto">
            <a:xfrm>
              <a:off x="2542" y="217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59" name="Rectangle 211"/>
            <p:cNvSpPr>
              <a:spLocks noChangeArrowheads="1"/>
            </p:cNvSpPr>
            <p:nvPr/>
          </p:nvSpPr>
          <p:spPr bwMode="auto">
            <a:xfrm>
              <a:off x="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0" name="Rectangle 212"/>
            <p:cNvSpPr>
              <a:spLocks noChangeArrowheads="1"/>
            </p:cNvSpPr>
            <p:nvPr/>
          </p:nvSpPr>
          <p:spPr bwMode="auto">
            <a:xfrm>
              <a:off x="545"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1" name="Rectangle 213"/>
            <p:cNvSpPr>
              <a:spLocks noChangeArrowheads="1"/>
            </p:cNvSpPr>
            <p:nvPr/>
          </p:nvSpPr>
          <p:spPr bwMode="auto">
            <a:xfrm>
              <a:off x="183"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2" name="Rectangle 214"/>
            <p:cNvSpPr>
              <a:spLocks noChangeArrowheads="1"/>
            </p:cNvSpPr>
            <p:nvPr/>
          </p:nvSpPr>
          <p:spPr bwMode="auto">
            <a:xfrm>
              <a:off x="36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3" name="Rectangle 215"/>
            <p:cNvSpPr>
              <a:spLocks noChangeArrowheads="1"/>
            </p:cNvSpPr>
            <p:nvPr/>
          </p:nvSpPr>
          <p:spPr bwMode="auto">
            <a:xfrm>
              <a:off x="727"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4" name="Rectangle 216"/>
            <p:cNvSpPr>
              <a:spLocks noChangeArrowheads="1"/>
            </p:cNvSpPr>
            <p:nvPr/>
          </p:nvSpPr>
          <p:spPr bwMode="auto">
            <a:xfrm>
              <a:off x="1271"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5" name="Rectangle 217"/>
            <p:cNvSpPr>
              <a:spLocks noChangeArrowheads="1"/>
            </p:cNvSpPr>
            <p:nvPr/>
          </p:nvSpPr>
          <p:spPr bwMode="auto">
            <a:xfrm>
              <a:off x="909"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6" name="Rectangle 218"/>
            <p:cNvSpPr>
              <a:spLocks noChangeArrowheads="1"/>
            </p:cNvSpPr>
            <p:nvPr/>
          </p:nvSpPr>
          <p:spPr bwMode="auto">
            <a:xfrm>
              <a:off x="109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7" name="Rectangle 219"/>
            <p:cNvSpPr>
              <a:spLocks noChangeArrowheads="1"/>
            </p:cNvSpPr>
            <p:nvPr/>
          </p:nvSpPr>
          <p:spPr bwMode="auto">
            <a:xfrm>
              <a:off x="1452"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8" name="Rectangle 220"/>
            <p:cNvSpPr>
              <a:spLocks noChangeArrowheads="1"/>
            </p:cNvSpPr>
            <p:nvPr/>
          </p:nvSpPr>
          <p:spPr bwMode="auto">
            <a:xfrm>
              <a:off x="1996"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69" name="Rectangle 221"/>
            <p:cNvSpPr>
              <a:spLocks noChangeArrowheads="1"/>
            </p:cNvSpPr>
            <p:nvPr/>
          </p:nvSpPr>
          <p:spPr bwMode="auto">
            <a:xfrm>
              <a:off x="1634"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0" name="Rectangle 222"/>
            <p:cNvSpPr>
              <a:spLocks noChangeArrowheads="1"/>
            </p:cNvSpPr>
            <p:nvPr/>
          </p:nvSpPr>
          <p:spPr bwMode="auto">
            <a:xfrm>
              <a:off x="1815"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1" name="Rectangle 223"/>
            <p:cNvSpPr>
              <a:spLocks noChangeArrowheads="1"/>
            </p:cNvSpPr>
            <p:nvPr/>
          </p:nvSpPr>
          <p:spPr bwMode="auto">
            <a:xfrm>
              <a:off x="2178"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2" name="Rectangle 224"/>
            <p:cNvSpPr>
              <a:spLocks noChangeArrowheads="1"/>
            </p:cNvSpPr>
            <p:nvPr/>
          </p:nvSpPr>
          <p:spPr bwMode="auto">
            <a:xfrm>
              <a:off x="2722" y="235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3" name="Rectangle 225"/>
            <p:cNvSpPr>
              <a:spLocks noChangeArrowheads="1"/>
            </p:cNvSpPr>
            <p:nvPr/>
          </p:nvSpPr>
          <p:spPr bwMode="auto">
            <a:xfrm>
              <a:off x="2360"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4" name="Rectangle 226"/>
            <p:cNvSpPr>
              <a:spLocks noChangeArrowheads="1"/>
            </p:cNvSpPr>
            <p:nvPr/>
          </p:nvSpPr>
          <p:spPr bwMode="auto">
            <a:xfrm>
              <a:off x="2541" y="235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5" name="Rectangle 227"/>
            <p:cNvSpPr>
              <a:spLocks noChangeArrowheads="1"/>
            </p:cNvSpPr>
            <p:nvPr/>
          </p:nvSpPr>
          <p:spPr bwMode="auto">
            <a:xfrm>
              <a:off x="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6" name="Rectangle 228"/>
            <p:cNvSpPr>
              <a:spLocks noChangeArrowheads="1"/>
            </p:cNvSpPr>
            <p:nvPr/>
          </p:nvSpPr>
          <p:spPr bwMode="auto">
            <a:xfrm>
              <a:off x="547"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7" name="Rectangle 229"/>
            <p:cNvSpPr>
              <a:spLocks noChangeArrowheads="1"/>
            </p:cNvSpPr>
            <p:nvPr/>
          </p:nvSpPr>
          <p:spPr bwMode="auto">
            <a:xfrm>
              <a:off x="185"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8" name="Rectangle 230"/>
            <p:cNvSpPr>
              <a:spLocks noChangeArrowheads="1"/>
            </p:cNvSpPr>
            <p:nvPr/>
          </p:nvSpPr>
          <p:spPr bwMode="auto">
            <a:xfrm>
              <a:off x="36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79" name="Rectangle 231"/>
            <p:cNvSpPr>
              <a:spLocks noChangeArrowheads="1"/>
            </p:cNvSpPr>
            <p:nvPr/>
          </p:nvSpPr>
          <p:spPr bwMode="auto">
            <a:xfrm>
              <a:off x="729"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0" name="Rectangle 232"/>
            <p:cNvSpPr>
              <a:spLocks noChangeArrowheads="1"/>
            </p:cNvSpPr>
            <p:nvPr/>
          </p:nvSpPr>
          <p:spPr bwMode="auto">
            <a:xfrm>
              <a:off x="1273"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1" name="Rectangle 233"/>
            <p:cNvSpPr>
              <a:spLocks noChangeArrowheads="1"/>
            </p:cNvSpPr>
            <p:nvPr/>
          </p:nvSpPr>
          <p:spPr bwMode="auto">
            <a:xfrm>
              <a:off x="911"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2" name="Rectangle 234"/>
            <p:cNvSpPr>
              <a:spLocks noChangeArrowheads="1"/>
            </p:cNvSpPr>
            <p:nvPr/>
          </p:nvSpPr>
          <p:spPr bwMode="auto">
            <a:xfrm>
              <a:off x="109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3" name="Rectangle 235"/>
            <p:cNvSpPr>
              <a:spLocks noChangeArrowheads="1"/>
            </p:cNvSpPr>
            <p:nvPr/>
          </p:nvSpPr>
          <p:spPr bwMode="auto">
            <a:xfrm>
              <a:off x="1454"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4" name="Rectangle 236"/>
            <p:cNvSpPr>
              <a:spLocks noChangeArrowheads="1"/>
            </p:cNvSpPr>
            <p:nvPr/>
          </p:nvSpPr>
          <p:spPr bwMode="auto">
            <a:xfrm>
              <a:off x="1998"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5" name="Rectangle 237"/>
            <p:cNvSpPr>
              <a:spLocks noChangeArrowheads="1"/>
            </p:cNvSpPr>
            <p:nvPr/>
          </p:nvSpPr>
          <p:spPr bwMode="auto">
            <a:xfrm>
              <a:off x="1636"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6" name="Rectangle 238"/>
            <p:cNvSpPr>
              <a:spLocks noChangeArrowheads="1"/>
            </p:cNvSpPr>
            <p:nvPr/>
          </p:nvSpPr>
          <p:spPr bwMode="auto">
            <a:xfrm>
              <a:off x="1817"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7" name="Rectangle 239"/>
            <p:cNvSpPr>
              <a:spLocks noChangeArrowheads="1"/>
            </p:cNvSpPr>
            <p:nvPr/>
          </p:nvSpPr>
          <p:spPr bwMode="auto">
            <a:xfrm>
              <a:off x="2180"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8" name="Rectangle 240"/>
            <p:cNvSpPr>
              <a:spLocks noChangeArrowheads="1"/>
            </p:cNvSpPr>
            <p:nvPr/>
          </p:nvSpPr>
          <p:spPr bwMode="auto">
            <a:xfrm>
              <a:off x="2724" y="254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89" name="Rectangle 241"/>
            <p:cNvSpPr>
              <a:spLocks noChangeArrowheads="1"/>
            </p:cNvSpPr>
            <p:nvPr/>
          </p:nvSpPr>
          <p:spPr bwMode="auto">
            <a:xfrm>
              <a:off x="2362"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0" name="Rectangle 242"/>
            <p:cNvSpPr>
              <a:spLocks noChangeArrowheads="1"/>
            </p:cNvSpPr>
            <p:nvPr/>
          </p:nvSpPr>
          <p:spPr bwMode="auto">
            <a:xfrm>
              <a:off x="2543" y="254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1" name="Rectangle 243"/>
            <p:cNvSpPr>
              <a:spLocks noChangeArrowheads="1"/>
            </p:cNvSpPr>
            <p:nvPr/>
          </p:nvSpPr>
          <p:spPr bwMode="auto">
            <a:xfrm>
              <a:off x="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2" name="Rectangle 244"/>
            <p:cNvSpPr>
              <a:spLocks noChangeArrowheads="1"/>
            </p:cNvSpPr>
            <p:nvPr/>
          </p:nvSpPr>
          <p:spPr bwMode="auto">
            <a:xfrm>
              <a:off x="546"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3" name="Rectangle 245"/>
            <p:cNvSpPr>
              <a:spLocks noChangeArrowheads="1"/>
            </p:cNvSpPr>
            <p:nvPr/>
          </p:nvSpPr>
          <p:spPr bwMode="auto">
            <a:xfrm>
              <a:off x="184"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4" name="Rectangle 246"/>
            <p:cNvSpPr>
              <a:spLocks noChangeArrowheads="1"/>
            </p:cNvSpPr>
            <p:nvPr/>
          </p:nvSpPr>
          <p:spPr bwMode="auto">
            <a:xfrm>
              <a:off x="36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5" name="Rectangle 247"/>
            <p:cNvSpPr>
              <a:spLocks noChangeArrowheads="1"/>
            </p:cNvSpPr>
            <p:nvPr/>
          </p:nvSpPr>
          <p:spPr bwMode="auto">
            <a:xfrm>
              <a:off x="728"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6" name="Rectangle 248"/>
            <p:cNvSpPr>
              <a:spLocks noChangeArrowheads="1"/>
            </p:cNvSpPr>
            <p:nvPr/>
          </p:nvSpPr>
          <p:spPr bwMode="auto">
            <a:xfrm>
              <a:off x="1272"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7" name="Rectangle 249"/>
            <p:cNvSpPr>
              <a:spLocks noChangeArrowheads="1"/>
            </p:cNvSpPr>
            <p:nvPr/>
          </p:nvSpPr>
          <p:spPr bwMode="auto">
            <a:xfrm>
              <a:off x="910"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8" name="Rectangle 250"/>
            <p:cNvSpPr>
              <a:spLocks noChangeArrowheads="1"/>
            </p:cNvSpPr>
            <p:nvPr/>
          </p:nvSpPr>
          <p:spPr bwMode="auto">
            <a:xfrm>
              <a:off x="109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299" name="Rectangle 251"/>
            <p:cNvSpPr>
              <a:spLocks noChangeArrowheads="1"/>
            </p:cNvSpPr>
            <p:nvPr/>
          </p:nvSpPr>
          <p:spPr bwMode="auto">
            <a:xfrm>
              <a:off x="1453"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0" name="Rectangle 252"/>
            <p:cNvSpPr>
              <a:spLocks noChangeArrowheads="1"/>
            </p:cNvSpPr>
            <p:nvPr/>
          </p:nvSpPr>
          <p:spPr bwMode="auto">
            <a:xfrm>
              <a:off x="1997"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1" name="Rectangle 253"/>
            <p:cNvSpPr>
              <a:spLocks noChangeArrowheads="1"/>
            </p:cNvSpPr>
            <p:nvPr/>
          </p:nvSpPr>
          <p:spPr bwMode="auto">
            <a:xfrm>
              <a:off x="1635"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2" name="Rectangle 254"/>
            <p:cNvSpPr>
              <a:spLocks noChangeArrowheads="1"/>
            </p:cNvSpPr>
            <p:nvPr/>
          </p:nvSpPr>
          <p:spPr bwMode="auto">
            <a:xfrm>
              <a:off x="1816"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3" name="Rectangle 255"/>
            <p:cNvSpPr>
              <a:spLocks noChangeArrowheads="1"/>
            </p:cNvSpPr>
            <p:nvPr/>
          </p:nvSpPr>
          <p:spPr bwMode="auto">
            <a:xfrm>
              <a:off x="2179"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4" name="Rectangle 256"/>
            <p:cNvSpPr>
              <a:spLocks noChangeArrowheads="1"/>
            </p:cNvSpPr>
            <p:nvPr/>
          </p:nvSpPr>
          <p:spPr bwMode="auto">
            <a:xfrm>
              <a:off x="2723" y="272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5" name="Rectangle 257"/>
            <p:cNvSpPr>
              <a:spLocks noChangeArrowheads="1"/>
            </p:cNvSpPr>
            <p:nvPr/>
          </p:nvSpPr>
          <p:spPr bwMode="auto">
            <a:xfrm>
              <a:off x="2361"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306" name="Rectangle 258"/>
            <p:cNvSpPr>
              <a:spLocks noChangeArrowheads="1"/>
            </p:cNvSpPr>
            <p:nvPr/>
          </p:nvSpPr>
          <p:spPr bwMode="auto">
            <a:xfrm>
              <a:off x="2542" y="272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5" name="Group 259"/>
          <p:cNvGrpSpPr>
            <a:grpSpLocks/>
          </p:cNvGrpSpPr>
          <p:nvPr/>
        </p:nvGrpSpPr>
        <p:grpSpPr bwMode="auto">
          <a:xfrm rot="10800000">
            <a:off x="7380288" y="4221163"/>
            <a:ext cx="577850" cy="574675"/>
            <a:chOff x="0" y="0"/>
            <a:chExt cx="364" cy="362"/>
          </a:xfrm>
        </p:grpSpPr>
        <p:sp>
          <p:nvSpPr>
            <p:cNvPr id="44048" name="Rectangle 260"/>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9" name="Rectangle 261"/>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50" name="Rectangle 262"/>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6" name="Group 263"/>
          <p:cNvGrpSpPr>
            <a:grpSpLocks/>
          </p:cNvGrpSpPr>
          <p:nvPr/>
        </p:nvGrpSpPr>
        <p:grpSpPr bwMode="auto">
          <a:xfrm rot="-5400000">
            <a:off x="6586538" y="4295775"/>
            <a:ext cx="577850" cy="574675"/>
            <a:chOff x="0" y="0"/>
            <a:chExt cx="364" cy="362"/>
          </a:xfrm>
        </p:grpSpPr>
        <p:sp>
          <p:nvSpPr>
            <p:cNvPr id="44045" name="Rectangle 264"/>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6" name="Rectangle 265"/>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7" name="Rectangle 266"/>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7" name="Group 267"/>
          <p:cNvGrpSpPr>
            <a:grpSpLocks/>
          </p:cNvGrpSpPr>
          <p:nvPr/>
        </p:nvGrpSpPr>
        <p:grpSpPr bwMode="auto">
          <a:xfrm rot="-60000">
            <a:off x="6588125" y="3502025"/>
            <a:ext cx="577850" cy="574675"/>
            <a:chOff x="0" y="0"/>
            <a:chExt cx="364" cy="362"/>
          </a:xfrm>
        </p:grpSpPr>
        <p:sp>
          <p:nvSpPr>
            <p:cNvPr id="44042" name="Rectangle 268"/>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3" name="Rectangle 269"/>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4" name="Rectangle 270"/>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4038" name="Group 271"/>
          <p:cNvGrpSpPr>
            <a:grpSpLocks/>
          </p:cNvGrpSpPr>
          <p:nvPr/>
        </p:nvGrpSpPr>
        <p:grpSpPr bwMode="auto">
          <a:xfrm rot="5340000">
            <a:off x="7378701" y="3430587"/>
            <a:ext cx="577850" cy="574675"/>
            <a:chOff x="0" y="0"/>
            <a:chExt cx="364" cy="362"/>
          </a:xfrm>
        </p:grpSpPr>
        <p:sp>
          <p:nvSpPr>
            <p:cNvPr id="44039" name="Rectangle 272"/>
            <p:cNvSpPr>
              <a:spLocks noChangeArrowheads="1"/>
            </p:cNvSpPr>
            <p:nvPr/>
          </p:nvSpPr>
          <p:spPr bwMode="auto">
            <a:xfrm>
              <a:off x="182" y="0"/>
              <a:ext cx="182" cy="182"/>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0" name="Rectangle 273"/>
            <p:cNvSpPr>
              <a:spLocks noChangeArrowheads="1"/>
            </p:cNvSpPr>
            <p:nvPr/>
          </p:nvSpPr>
          <p:spPr bwMode="auto">
            <a:xfrm>
              <a:off x="1" y="0"/>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4041" name="Rectangle 274"/>
            <p:cNvSpPr>
              <a:spLocks noChangeArrowheads="1"/>
            </p:cNvSpPr>
            <p:nvPr/>
          </p:nvSpPr>
          <p:spPr bwMode="auto">
            <a:xfrm>
              <a:off x="0" y="181"/>
              <a:ext cx="182" cy="181"/>
            </a:xfrm>
            <a:prstGeom prst="rect">
              <a:avLst/>
            </a:prstGeom>
            <a:solidFill>
              <a:schemeClr val="tx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23683290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06680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59" name="Rectangle 3"/>
          <p:cNvSpPr>
            <a:spLocks noChangeArrowheads="1"/>
          </p:cNvSpPr>
          <p:nvPr/>
        </p:nvSpPr>
        <p:spPr bwMode="auto">
          <a:xfrm>
            <a:off x="1930400"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0" name="Rectangle 4"/>
          <p:cNvSpPr>
            <a:spLocks noChangeArrowheads="1"/>
          </p:cNvSpPr>
          <p:nvPr/>
        </p:nvSpPr>
        <p:spPr bwMode="auto">
          <a:xfrm>
            <a:off x="13557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1" name="Rectangle 5"/>
          <p:cNvSpPr>
            <a:spLocks noChangeArrowheads="1"/>
          </p:cNvSpPr>
          <p:nvPr/>
        </p:nvSpPr>
        <p:spPr bwMode="auto">
          <a:xfrm>
            <a:off x="16430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2" name="Rectangle 6"/>
          <p:cNvSpPr>
            <a:spLocks noChangeArrowheads="1"/>
          </p:cNvSpPr>
          <p:nvPr/>
        </p:nvSpPr>
        <p:spPr bwMode="auto">
          <a:xfrm>
            <a:off x="22193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3" name="Rectangle 7"/>
          <p:cNvSpPr>
            <a:spLocks noChangeArrowheads="1"/>
          </p:cNvSpPr>
          <p:nvPr/>
        </p:nvSpPr>
        <p:spPr bwMode="auto">
          <a:xfrm>
            <a:off x="3082925"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4" name="Rectangle 8"/>
          <p:cNvSpPr>
            <a:spLocks noChangeArrowheads="1"/>
          </p:cNvSpPr>
          <p:nvPr/>
        </p:nvSpPr>
        <p:spPr bwMode="auto">
          <a:xfrm>
            <a:off x="25082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5" name="Rectangle 9"/>
          <p:cNvSpPr>
            <a:spLocks noChangeArrowheads="1"/>
          </p:cNvSpPr>
          <p:nvPr/>
        </p:nvSpPr>
        <p:spPr bwMode="auto">
          <a:xfrm>
            <a:off x="27955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6" name="Rectangle 10"/>
          <p:cNvSpPr>
            <a:spLocks noChangeArrowheads="1"/>
          </p:cNvSpPr>
          <p:nvPr/>
        </p:nvSpPr>
        <p:spPr bwMode="auto">
          <a:xfrm>
            <a:off x="337026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7" name="Rectangle 11"/>
          <p:cNvSpPr>
            <a:spLocks noChangeArrowheads="1"/>
          </p:cNvSpPr>
          <p:nvPr/>
        </p:nvSpPr>
        <p:spPr bwMode="auto">
          <a:xfrm>
            <a:off x="4233863"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8" name="Rectangle 12"/>
          <p:cNvSpPr>
            <a:spLocks noChangeArrowheads="1"/>
          </p:cNvSpPr>
          <p:nvPr/>
        </p:nvSpPr>
        <p:spPr bwMode="auto">
          <a:xfrm>
            <a:off x="36591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69" name="Rectangle 13"/>
          <p:cNvSpPr>
            <a:spLocks noChangeArrowheads="1"/>
          </p:cNvSpPr>
          <p:nvPr/>
        </p:nvSpPr>
        <p:spPr bwMode="auto">
          <a:xfrm>
            <a:off x="3946525"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0" name="Rectangle 14"/>
          <p:cNvSpPr>
            <a:spLocks noChangeArrowheads="1"/>
          </p:cNvSpPr>
          <p:nvPr/>
        </p:nvSpPr>
        <p:spPr bwMode="auto">
          <a:xfrm>
            <a:off x="4522788"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1" name="Rectangle 15"/>
          <p:cNvSpPr>
            <a:spLocks noChangeArrowheads="1"/>
          </p:cNvSpPr>
          <p:nvPr/>
        </p:nvSpPr>
        <p:spPr bwMode="auto">
          <a:xfrm>
            <a:off x="5386388" y="14192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2" name="Rectangle 16"/>
          <p:cNvSpPr>
            <a:spLocks noChangeArrowheads="1"/>
          </p:cNvSpPr>
          <p:nvPr/>
        </p:nvSpPr>
        <p:spPr bwMode="auto">
          <a:xfrm>
            <a:off x="4811713"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3" name="Rectangle 17"/>
          <p:cNvSpPr>
            <a:spLocks noChangeArrowheads="1"/>
          </p:cNvSpPr>
          <p:nvPr/>
        </p:nvSpPr>
        <p:spPr bwMode="auto">
          <a:xfrm>
            <a:off x="5099050" y="14192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4" name="Rectangle 18"/>
          <p:cNvSpPr>
            <a:spLocks noChangeArrowheads="1"/>
          </p:cNvSpPr>
          <p:nvPr/>
        </p:nvSpPr>
        <p:spPr bwMode="auto">
          <a:xfrm>
            <a:off x="106521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5" name="Rectangle 19"/>
          <p:cNvSpPr>
            <a:spLocks noChangeArrowheads="1"/>
          </p:cNvSpPr>
          <p:nvPr/>
        </p:nvSpPr>
        <p:spPr bwMode="auto">
          <a:xfrm>
            <a:off x="1928813"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6" name="Rectangle 20"/>
          <p:cNvSpPr>
            <a:spLocks noChangeArrowheads="1"/>
          </p:cNvSpPr>
          <p:nvPr/>
        </p:nvSpPr>
        <p:spPr bwMode="auto">
          <a:xfrm>
            <a:off x="13541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7" name="Rectangle 21"/>
          <p:cNvSpPr>
            <a:spLocks noChangeArrowheads="1"/>
          </p:cNvSpPr>
          <p:nvPr/>
        </p:nvSpPr>
        <p:spPr bwMode="auto">
          <a:xfrm>
            <a:off x="16414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8" name="Rectangle 22"/>
          <p:cNvSpPr>
            <a:spLocks noChangeArrowheads="1"/>
          </p:cNvSpPr>
          <p:nvPr/>
        </p:nvSpPr>
        <p:spPr bwMode="auto">
          <a:xfrm>
            <a:off x="22177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79" name="Rectangle 23"/>
          <p:cNvSpPr>
            <a:spLocks noChangeArrowheads="1"/>
          </p:cNvSpPr>
          <p:nvPr/>
        </p:nvSpPr>
        <p:spPr bwMode="auto">
          <a:xfrm>
            <a:off x="3081338"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0" name="Rectangle 24"/>
          <p:cNvSpPr>
            <a:spLocks noChangeArrowheads="1"/>
          </p:cNvSpPr>
          <p:nvPr/>
        </p:nvSpPr>
        <p:spPr bwMode="auto">
          <a:xfrm>
            <a:off x="25066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1" name="Rectangle 25"/>
          <p:cNvSpPr>
            <a:spLocks noChangeArrowheads="1"/>
          </p:cNvSpPr>
          <p:nvPr/>
        </p:nvSpPr>
        <p:spPr bwMode="auto">
          <a:xfrm>
            <a:off x="27940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2" name="Rectangle 26"/>
          <p:cNvSpPr>
            <a:spLocks noChangeArrowheads="1"/>
          </p:cNvSpPr>
          <p:nvPr/>
        </p:nvSpPr>
        <p:spPr bwMode="auto">
          <a:xfrm>
            <a:off x="336867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3" name="Rectangle 27"/>
          <p:cNvSpPr>
            <a:spLocks noChangeArrowheads="1"/>
          </p:cNvSpPr>
          <p:nvPr/>
        </p:nvSpPr>
        <p:spPr bwMode="auto">
          <a:xfrm>
            <a:off x="4232275"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4" name="Rectangle 28"/>
          <p:cNvSpPr>
            <a:spLocks noChangeArrowheads="1"/>
          </p:cNvSpPr>
          <p:nvPr/>
        </p:nvSpPr>
        <p:spPr bwMode="auto">
          <a:xfrm>
            <a:off x="36576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5" name="Rectangle 29"/>
          <p:cNvSpPr>
            <a:spLocks noChangeArrowheads="1"/>
          </p:cNvSpPr>
          <p:nvPr/>
        </p:nvSpPr>
        <p:spPr bwMode="auto">
          <a:xfrm>
            <a:off x="3944938"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6" name="Rectangle 30"/>
          <p:cNvSpPr>
            <a:spLocks noChangeArrowheads="1"/>
          </p:cNvSpPr>
          <p:nvPr/>
        </p:nvSpPr>
        <p:spPr bwMode="auto">
          <a:xfrm>
            <a:off x="4521200"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7" name="Rectangle 31"/>
          <p:cNvSpPr>
            <a:spLocks noChangeArrowheads="1"/>
          </p:cNvSpPr>
          <p:nvPr/>
        </p:nvSpPr>
        <p:spPr bwMode="auto">
          <a:xfrm>
            <a:off x="5384800" y="17065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8" name="Rectangle 32"/>
          <p:cNvSpPr>
            <a:spLocks noChangeArrowheads="1"/>
          </p:cNvSpPr>
          <p:nvPr/>
        </p:nvSpPr>
        <p:spPr bwMode="auto">
          <a:xfrm>
            <a:off x="4810125"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89" name="Rectangle 33"/>
          <p:cNvSpPr>
            <a:spLocks noChangeArrowheads="1"/>
          </p:cNvSpPr>
          <p:nvPr/>
        </p:nvSpPr>
        <p:spPr bwMode="auto">
          <a:xfrm>
            <a:off x="5097463" y="17065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0" name="Rectangle 34"/>
          <p:cNvSpPr>
            <a:spLocks noChangeArrowheads="1"/>
          </p:cNvSpPr>
          <p:nvPr/>
        </p:nvSpPr>
        <p:spPr bwMode="auto">
          <a:xfrm>
            <a:off x="106838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1" name="Rectangle 35"/>
          <p:cNvSpPr>
            <a:spLocks noChangeArrowheads="1"/>
          </p:cNvSpPr>
          <p:nvPr/>
        </p:nvSpPr>
        <p:spPr bwMode="auto">
          <a:xfrm>
            <a:off x="1931988"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2" name="Rectangle 36"/>
          <p:cNvSpPr>
            <a:spLocks noChangeArrowheads="1"/>
          </p:cNvSpPr>
          <p:nvPr/>
        </p:nvSpPr>
        <p:spPr bwMode="auto">
          <a:xfrm>
            <a:off x="13573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3" name="Rectangle 37"/>
          <p:cNvSpPr>
            <a:spLocks noChangeArrowheads="1"/>
          </p:cNvSpPr>
          <p:nvPr/>
        </p:nvSpPr>
        <p:spPr bwMode="auto">
          <a:xfrm>
            <a:off x="16446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4" name="Rectangle 38"/>
          <p:cNvSpPr>
            <a:spLocks noChangeArrowheads="1"/>
          </p:cNvSpPr>
          <p:nvPr/>
        </p:nvSpPr>
        <p:spPr bwMode="auto">
          <a:xfrm>
            <a:off x="22209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5" name="Rectangle 39"/>
          <p:cNvSpPr>
            <a:spLocks noChangeArrowheads="1"/>
          </p:cNvSpPr>
          <p:nvPr/>
        </p:nvSpPr>
        <p:spPr bwMode="auto">
          <a:xfrm>
            <a:off x="3084513"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6" name="Rectangle 40"/>
          <p:cNvSpPr>
            <a:spLocks noChangeArrowheads="1"/>
          </p:cNvSpPr>
          <p:nvPr/>
        </p:nvSpPr>
        <p:spPr bwMode="auto">
          <a:xfrm>
            <a:off x="25098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7" name="Rectangle 41"/>
          <p:cNvSpPr>
            <a:spLocks noChangeArrowheads="1"/>
          </p:cNvSpPr>
          <p:nvPr/>
        </p:nvSpPr>
        <p:spPr bwMode="auto">
          <a:xfrm>
            <a:off x="27971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8" name="Rectangle 42"/>
          <p:cNvSpPr>
            <a:spLocks noChangeArrowheads="1"/>
          </p:cNvSpPr>
          <p:nvPr/>
        </p:nvSpPr>
        <p:spPr bwMode="auto">
          <a:xfrm>
            <a:off x="337185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099" name="Rectangle 43"/>
          <p:cNvSpPr>
            <a:spLocks noChangeArrowheads="1"/>
          </p:cNvSpPr>
          <p:nvPr/>
        </p:nvSpPr>
        <p:spPr bwMode="auto">
          <a:xfrm>
            <a:off x="4235450"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0" name="Rectangle 44"/>
          <p:cNvSpPr>
            <a:spLocks noChangeArrowheads="1"/>
          </p:cNvSpPr>
          <p:nvPr/>
        </p:nvSpPr>
        <p:spPr bwMode="auto">
          <a:xfrm>
            <a:off x="36607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1" name="Rectangle 45"/>
          <p:cNvSpPr>
            <a:spLocks noChangeArrowheads="1"/>
          </p:cNvSpPr>
          <p:nvPr/>
        </p:nvSpPr>
        <p:spPr bwMode="auto">
          <a:xfrm>
            <a:off x="3948113"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2" name="Rectangle 46"/>
          <p:cNvSpPr>
            <a:spLocks noChangeArrowheads="1"/>
          </p:cNvSpPr>
          <p:nvPr/>
        </p:nvSpPr>
        <p:spPr bwMode="auto">
          <a:xfrm>
            <a:off x="4524375"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3" name="Rectangle 47"/>
          <p:cNvSpPr>
            <a:spLocks noChangeArrowheads="1"/>
          </p:cNvSpPr>
          <p:nvPr/>
        </p:nvSpPr>
        <p:spPr bwMode="auto">
          <a:xfrm>
            <a:off x="5387975" y="19954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4" name="Rectangle 48"/>
          <p:cNvSpPr>
            <a:spLocks noChangeArrowheads="1"/>
          </p:cNvSpPr>
          <p:nvPr/>
        </p:nvSpPr>
        <p:spPr bwMode="auto">
          <a:xfrm>
            <a:off x="4813300"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5" name="Rectangle 49"/>
          <p:cNvSpPr>
            <a:spLocks noChangeArrowheads="1"/>
          </p:cNvSpPr>
          <p:nvPr/>
        </p:nvSpPr>
        <p:spPr bwMode="auto">
          <a:xfrm>
            <a:off x="5100638" y="19954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6" name="Rectangle 50"/>
          <p:cNvSpPr>
            <a:spLocks noChangeArrowheads="1"/>
          </p:cNvSpPr>
          <p:nvPr/>
        </p:nvSpPr>
        <p:spPr bwMode="auto">
          <a:xfrm>
            <a:off x="106680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7" name="Rectangle 51"/>
          <p:cNvSpPr>
            <a:spLocks noChangeArrowheads="1"/>
          </p:cNvSpPr>
          <p:nvPr/>
        </p:nvSpPr>
        <p:spPr bwMode="auto">
          <a:xfrm>
            <a:off x="1930400"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8" name="Rectangle 52"/>
          <p:cNvSpPr>
            <a:spLocks noChangeArrowheads="1"/>
          </p:cNvSpPr>
          <p:nvPr/>
        </p:nvSpPr>
        <p:spPr bwMode="auto">
          <a:xfrm>
            <a:off x="13557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09" name="Rectangle 53"/>
          <p:cNvSpPr>
            <a:spLocks noChangeArrowheads="1"/>
          </p:cNvSpPr>
          <p:nvPr/>
        </p:nvSpPr>
        <p:spPr bwMode="auto">
          <a:xfrm>
            <a:off x="16430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0" name="Rectangle 54"/>
          <p:cNvSpPr>
            <a:spLocks noChangeArrowheads="1"/>
          </p:cNvSpPr>
          <p:nvPr/>
        </p:nvSpPr>
        <p:spPr bwMode="auto">
          <a:xfrm>
            <a:off x="22193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1" name="Rectangle 55"/>
          <p:cNvSpPr>
            <a:spLocks noChangeArrowheads="1"/>
          </p:cNvSpPr>
          <p:nvPr/>
        </p:nvSpPr>
        <p:spPr bwMode="auto">
          <a:xfrm>
            <a:off x="3082925"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2" name="Rectangle 56"/>
          <p:cNvSpPr>
            <a:spLocks noChangeArrowheads="1"/>
          </p:cNvSpPr>
          <p:nvPr/>
        </p:nvSpPr>
        <p:spPr bwMode="auto">
          <a:xfrm>
            <a:off x="25082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3" name="Rectangle 57"/>
          <p:cNvSpPr>
            <a:spLocks noChangeArrowheads="1"/>
          </p:cNvSpPr>
          <p:nvPr/>
        </p:nvSpPr>
        <p:spPr bwMode="auto">
          <a:xfrm>
            <a:off x="27955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4" name="Rectangle 58"/>
          <p:cNvSpPr>
            <a:spLocks noChangeArrowheads="1"/>
          </p:cNvSpPr>
          <p:nvPr/>
        </p:nvSpPr>
        <p:spPr bwMode="auto">
          <a:xfrm>
            <a:off x="337026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5" name="Rectangle 59"/>
          <p:cNvSpPr>
            <a:spLocks noChangeArrowheads="1"/>
          </p:cNvSpPr>
          <p:nvPr/>
        </p:nvSpPr>
        <p:spPr bwMode="auto">
          <a:xfrm>
            <a:off x="4233863"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6" name="Rectangle 60"/>
          <p:cNvSpPr>
            <a:spLocks noChangeArrowheads="1"/>
          </p:cNvSpPr>
          <p:nvPr/>
        </p:nvSpPr>
        <p:spPr bwMode="auto">
          <a:xfrm>
            <a:off x="36591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7" name="Rectangle 61"/>
          <p:cNvSpPr>
            <a:spLocks noChangeArrowheads="1"/>
          </p:cNvSpPr>
          <p:nvPr/>
        </p:nvSpPr>
        <p:spPr bwMode="auto">
          <a:xfrm>
            <a:off x="3946525"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8" name="Rectangle 62"/>
          <p:cNvSpPr>
            <a:spLocks noChangeArrowheads="1"/>
          </p:cNvSpPr>
          <p:nvPr/>
        </p:nvSpPr>
        <p:spPr bwMode="auto">
          <a:xfrm>
            <a:off x="4522788"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19" name="Rectangle 63"/>
          <p:cNvSpPr>
            <a:spLocks noChangeArrowheads="1"/>
          </p:cNvSpPr>
          <p:nvPr/>
        </p:nvSpPr>
        <p:spPr bwMode="auto">
          <a:xfrm>
            <a:off x="5386388" y="22828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0" name="Rectangle 64"/>
          <p:cNvSpPr>
            <a:spLocks noChangeArrowheads="1"/>
          </p:cNvSpPr>
          <p:nvPr/>
        </p:nvSpPr>
        <p:spPr bwMode="auto">
          <a:xfrm>
            <a:off x="4811713"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1" name="Rectangle 65"/>
          <p:cNvSpPr>
            <a:spLocks noChangeArrowheads="1"/>
          </p:cNvSpPr>
          <p:nvPr/>
        </p:nvSpPr>
        <p:spPr bwMode="auto">
          <a:xfrm>
            <a:off x="5099050" y="22828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2" name="Rectangle 66"/>
          <p:cNvSpPr>
            <a:spLocks noChangeArrowheads="1"/>
          </p:cNvSpPr>
          <p:nvPr/>
        </p:nvSpPr>
        <p:spPr bwMode="auto">
          <a:xfrm>
            <a:off x="106838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3" name="Rectangle 67"/>
          <p:cNvSpPr>
            <a:spLocks noChangeArrowheads="1"/>
          </p:cNvSpPr>
          <p:nvPr/>
        </p:nvSpPr>
        <p:spPr bwMode="auto">
          <a:xfrm>
            <a:off x="1931988"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4" name="Rectangle 68"/>
          <p:cNvSpPr>
            <a:spLocks noChangeArrowheads="1"/>
          </p:cNvSpPr>
          <p:nvPr/>
        </p:nvSpPr>
        <p:spPr bwMode="auto">
          <a:xfrm>
            <a:off x="13573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5" name="Rectangle 69"/>
          <p:cNvSpPr>
            <a:spLocks noChangeArrowheads="1"/>
          </p:cNvSpPr>
          <p:nvPr/>
        </p:nvSpPr>
        <p:spPr bwMode="auto">
          <a:xfrm>
            <a:off x="164465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6" name="Rectangle 70"/>
          <p:cNvSpPr>
            <a:spLocks noChangeArrowheads="1"/>
          </p:cNvSpPr>
          <p:nvPr/>
        </p:nvSpPr>
        <p:spPr bwMode="auto">
          <a:xfrm>
            <a:off x="22209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7" name="Rectangle 71"/>
          <p:cNvSpPr>
            <a:spLocks noChangeArrowheads="1"/>
          </p:cNvSpPr>
          <p:nvPr/>
        </p:nvSpPr>
        <p:spPr bwMode="auto">
          <a:xfrm>
            <a:off x="3084513"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8" name="Rectangle 72"/>
          <p:cNvSpPr>
            <a:spLocks noChangeArrowheads="1"/>
          </p:cNvSpPr>
          <p:nvPr/>
        </p:nvSpPr>
        <p:spPr bwMode="auto">
          <a:xfrm>
            <a:off x="25098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29" name="Rectangle 73"/>
          <p:cNvSpPr>
            <a:spLocks noChangeArrowheads="1"/>
          </p:cNvSpPr>
          <p:nvPr/>
        </p:nvSpPr>
        <p:spPr bwMode="auto">
          <a:xfrm>
            <a:off x="27971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0" name="Rectangle 74"/>
          <p:cNvSpPr>
            <a:spLocks noChangeArrowheads="1"/>
          </p:cNvSpPr>
          <p:nvPr/>
        </p:nvSpPr>
        <p:spPr bwMode="auto">
          <a:xfrm>
            <a:off x="3371850" y="2571750"/>
            <a:ext cx="288925" cy="287338"/>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1" name="Rectangle 75"/>
          <p:cNvSpPr>
            <a:spLocks noChangeArrowheads="1"/>
          </p:cNvSpPr>
          <p:nvPr/>
        </p:nvSpPr>
        <p:spPr bwMode="auto">
          <a:xfrm>
            <a:off x="4235450"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2" name="Rectangle 76"/>
          <p:cNvSpPr>
            <a:spLocks noChangeArrowheads="1"/>
          </p:cNvSpPr>
          <p:nvPr/>
        </p:nvSpPr>
        <p:spPr bwMode="auto">
          <a:xfrm>
            <a:off x="36607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3" name="Rectangle 77"/>
          <p:cNvSpPr>
            <a:spLocks noChangeArrowheads="1"/>
          </p:cNvSpPr>
          <p:nvPr/>
        </p:nvSpPr>
        <p:spPr bwMode="auto">
          <a:xfrm>
            <a:off x="3948113"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4" name="Rectangle 78"/>
          <p:cNvSpPr>
            <a:spLocks noChangeArrowheads="1"/>
          </p:cNvSpPr>
          <p:nvPr/>
        </p:nvSpPr>
        <p:spPr bwMode="auto">
          <a:xfrm>
            <a:off x="4524375"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5" name="Rectangle 79"/>
          <p:cNvSpPr>
            <a:spLocks noChangeArrowheads="1"/>
          </p:cNvSpPr>
          <p:nvPr/>
        </p:nvSpPr>
        <p:spPr bwMode="auto">
          <a:xfrm>
            <a:off x="5387975" y="25717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6" name="Rectangle 80"/>
          <p:cNvSpPr>
            <a:spLocks noChangeArrowheads="1"/>
          </p:cNvSpPr>
          <p:nvPr/>
        </p:nvSpPr>
        <p:spPr bwMode="auto">
          <a:xfrm>
            <a:off x="4813300"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7" name="Rectangle 81"/>
          <p:cNvSpPr>
            <a:spLocks noChangeArrowheads="1"/>
          </p:cNvSpPr>
          <p:nvPr/>
        </p:nvSpPr>
        <p:spPr bwMode="auto">
          <a:xfrm>
            <a:off x="5100638" y="25717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8" name="Rectangle 82"/>
          <p:cNvSpPr>
            <a:spLocks noChangeArrowheads="1"/>
          </p:cNvSpPr>
          <p:nvPr/>
        </p:nvSpPr>
        <p:spPr bwMode="auto">
          <a:xfrm>
            <a:off x="106680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39" name="Rectangle 83"/>
          <p:cNvSpPr>
            <a:spLocks noChangeArrowheads="1"/>
          </p:cNvSpPr>
          <p:nvPr/>
        </p:nvSpPr>
        <p:spPr bwMode="auto">
          <a:xfrm>
            <a:off x="1930400"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0" name="Rectangle 84"/>
          <p:cNvSpPr>
            <a:spLocks noChangeArrowheads="1"/>
          </p:cNvSpPr>
          <p:nvPr/>
        </p:nvSpPr>
        <p:spPr bwMode="auto">
          <a:xfrm>
            <a:off x="13557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1" name="Rectangle 85"/>
          <p:cNvSpPr>
            <a:spLocks noChangeArrowheads="1"/>
          </p:cNvSpPr>
          <p:nvPr/>
        </p:nvSpPr>
        <p:spPr bwMode="auto">
          <a:xfrm>
            <a:off x="16430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2" name="Rectangle 86"/>
          <p:cNvSpPr>
            <a:spLocks noChangeArrowheads="1"/>
          </p:cNvSpPr>
          <p:nvPr/>
        </p:nvSpPr>
        <p:spPr bwMode="auto">
          <a:xfrm>
            <a:off x="22193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3" name="Rectangle 87"/>
          <p:cNvSpPr>
            <a:spLocks noChangeArrowheads="1"/>
          </p:cNvSpPr>
          <p:nvPr/>
        </p:nvSpPr>
        <p:spPr bwMode="auto">
          <a:xfrm>
            <a:off x="3082925"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4" name="Rectangle 88"/>
          <p:cNvSpPr>
            <a:spLocks noChangeArrowheads="1"/>
          </p:cNvSpPr>
          <p:nvPr/>
        </p:nvSpPr>
        <p:spPr bwMode="auto">
          <a:xfrm>
            <a:off x="25082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5" name="Rectangle 89"/>
          <p:cNvSpPr>
            <a:spLocks noChangeArrowheads="1"/>
          </p:cNvSpPr>
          <p:nvPr/>
        </p:nvSpPr>
        <p:spPr bwMode="auto">
          <a:xfrm>
            <a:off x="27955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6" name="Rectangle 90"/>
          <p:cNvSpPr>
            <a:spLocks noChangeArrowheads="1"/>
          </p:cNvSpPr>
          <p:nvPr/>
        </p:nvSpPr>
        <p:spPr bwMode="auto">
          <a:xfrm>
            <a:off x="337026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7" name="Rectangle 91"/>
          <p:cNvSpPr>
            <a:spLocks noChangeArrowheads="1"/>
          </p:cNvSpPr>
          <p:nvPr/>
        </p:nvSpPr>
        <p:spPr bwMode="auto">
          <a:xfrm>
            <a:off x="4233863"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8" name="Rectangle 92"/>
          <p:cNvSpPr>
            <a:spLocks noChangeArrowheads="1"/>
          </p:cNvSpPr>
          <p:nvPr/>
        </p:nvSpPr>
        <p:spPr bwMode="auto">
          <a:xfrm>
            <a:off x="36591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49" name="Rectangle 93"/>
          <p:cNvSpPr>
            <a:spLocks noChangeArrowheads="1"/>
          </p:cNvSpPr>
          <p:nvPr/>
        </p:nvSpPr>
        <p:spPr bwMode="auto">
          <a:xfrm>
            <a:off x="3946525"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0" name="Rectangle 94"/>
          <p:cNvSpPr>
            <a:spLocks noChangeArrowheads="1"/>
          </p:cNvSpPr>
          <p:nvPr/>
        </p:nvSpPr>
        <p:spPr bwMode="auto">
          <a:xfrm>
            <a:off x="4522788"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1" name="Rectangle 95"/>
          <p:cNvSpPr>
            <a:spLocks noChangeArrowheads="1"/>
          </p:cNvSpPr>
          <p:nvPr/>
        </p:nvSpPr>
        <p:spPr bwMode="auto">
          <a:xfrm>
            <a:off x="5386388" y="28590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2" name="Rectangle 96"/>
          <p:cNvSpPr>
            <a:spLocks noChangeArrowheads="1"/>
          </p:cNvSpPr>
          <p:nvPr/>
        </p:nvSpPr>
        <p:spPr bwMode="auto">
          <a:xfrm>
            <a:off x="4811713"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3" name="Rectangle 97"/>
          <p:cNvSpPr>
            <a:spLocks noChangeArrowheads="1"/>
          </p:cNvSpPr>
          <p:nvPr/>
        </p:nvSpPr>
        <p:spPr bwMode="auto">
          <a:xfrm>
            <a:off x="5099050" y="28590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4" name="Rectangle 98"/>
          <p:cNvSpPr>
            <a:spLocks noChangeArrowheads="1"/>
          </p:cNvSpPr>
          <p:nvPr/>
        </p:nvSpPr>
        <p:spPr bwMode="auto">
          <a:xfrm>
            <a:off x="106997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5" name="Rectangle 99"/>
          <p:cNvSpPr>
            <a:spLocks noChangeArrowheads="1"/>
          </p:cNvSpPr>
          <p:nvPr/>
        </p:nvSpPr>
        <p:spPr bwMode="auto">
          <a:xfrm>
            <a:off x="1933575"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6" name="Rectangle 100"/>
          <p:cNvSpPr>
            <a:spLocks noChangeArrowheads="1"/>
          </p:cNvSpPr>
          <p:nvPr/>
        </p:nvSpPr>
        <p:spPr bwMode="auto">
          <a:xfrm>
            <a:off x="13589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7" name="Rectangle 101"/>
          <p:cNvSpPr>
            <a:spLocks noChangeArrowheads="1"/>
          </p:cNvSpPr>
          <p:nvPr/>
        </p:nvSpPr>
        <p:spPr bwMode="auto">
          <a:xfrm>
            <a:off x="16462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8" name="Rectangle 102"/>
          <p:cNvSpPr>
            <a:spLocks noChangeArrowheads="1"/>
          </p:cNvSpPr>
          <p:nvPr/>
        </p:nvSpPr>
        <p:spPr bwMode="auto">
          <a:xfrm>
            <a:off x="22225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59" name="Rectangle 103"/>
          <p:cNvSpPr>
            <a:spLocks noChangeArrowheads="1"/>
          </p:cNvSpPr>
          <p:nvPr/>
        </p:nvSpPr>
        <p:spPr bwMode="auto">
          <a:xfrm>
            <a:off x="3086100"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0" name="Rectangle 104"/>
          <p:cNvSpPr>
            <a:spLocks noChangeArrowheads="1"/>
          </p:cNvSpPr>
          <p:nvPr/>
        </p:nvSpPr>
        <p:spPr bwMode="auto">
          <a:xfrm>
            <a:off x="25114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1" name="Rectangle 105"/>
          <p:cNvSpPr>
            <a:spLocks noChangeArrowheads="1"/>
          </p:cNvSpPr>
          <p:nvPr/>
        </p:nvSpPr>
        <p:spPr bwMode="auto">
          <a:xfrm>
            <a:off x="27955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2" name="Rectangle 106"/>
          <p:cNvSpPr>
            <a:spLocks noChangeArrowheads="1"/>
          </p:cNvSpPr>
          <p:nvPr/>
        </p:nvSpPr>
        <p:spPr bwMode="auto">
          <a:xfrm>
            <a:off x="337343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3" name="Rectangle 107"/>
          <p:cNvSpPr>
            <a:spLocks noChangeArrowheads="1"/>
          </p:cNvSpPr>
          <p:nvPr/>
        </p:nvSpPr>
        <p:spPr bwMode="auto">
          <a:xfrm>
            <a:off x="4237038"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4" name="Rectangle 108"/>
          <p:cNvSpPr>
            <a:spLocks noChangeArrowheads="1"/>
          </p:cNvSpPr>
          <p:nvPr/>
        </p:nvSpPr>
        <p:spPr bwMode="auto">
          <a:xfrm>
            <a:off x="36623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5" name="Rectangle 109"/>
          <p:cNvSpPr>
            <a:spLocks noChangeArrowheads="1"/>
          </p:cNvSpPr>
          <p:nvPr/>
        </p:nvSpPr>
        <p:spPr bwMode="auto">
          <a:xfrm>
            <a:off x="3949700"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6" name="Rectangle 110"/>
          <p:cNvSpPr>
            <a:spLocks noChangeArrowheads="1"/>
          </p:cNvSpPr>
          <p:nvPr/>
        </p:nvSpPr>
        <p:spPr bwMode="auto">
          <a:xfrm>
            <a:off x="4525963"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7" name="Rectangle 111"/>
          <p:cNvSpPr>
            <a:spLocks noChangeArrowheads="1"/>
          </p:cNvSpPr>
          <p:nvPr/>
        </p:nvSpPr>
        <p:spPr bwMode="auto">
          <a:xfrm>
            <a:off x="5389563" y="31480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8" name="Rectangle 112"/>
          <p:cNvSpPr>
            <a:spLocks noChangeArrowheads="1"/>
          </p:cNvSpPr>
          <p:nvPr/>
        </p:nvSpPr>
        <p:spPr bwMode="auto">
          <a:xfrm>
            <a:off x="4814888"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69" name="Rectangle 113"/>
          <p:cNvSpPr>
            <a:spLocks noChangeArrowheads="1"/>
          </p:cNvSpPr>
          <p:nvPr/>
        </p:nvSpPr>
        <p:spPr bwMode="auto">
          <a:xfrm>
            <a:off x="5102225" y="31480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0" name="Rectangle 114"/>
          <p:cNvSpPr>
            <a:spLocks noChangeArrowheads="1"/>
          </p:cNvSpPr>
          <p:nvPr/>
        </p:nvSpPr>
        <p:spPr bwMode="auto">
          <a:xfrm>
            <a:off x="106838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1" name="Rectangle 115"/>
          <p:cNvSpPr>
            <a:spLocks noChangeArrowheads="1"/>
          </p:cNvSpPr>
          <p:nvPr/>
        </p:nvSpPr>
        <p:spPr bwMode="auto">
          <a:xfrm>
            <a:off x="1931988"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2" name="Rectangle 116"/>
          <p:cNvSpPr>
            <a:spLocks noChangeArrowheads="1"/>
          </p:cNvSpPr>
          <p:nvPr/>
        </p:nvSpPr>
        <p:spPr bwMode="auto">
          <a:xfrm>
            <a:off x="13573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3" name="Rectangle 117"/>
          <p:cNvSpPr>
            <a:spLocks noChangeArrowheads="1"/>
          </p:cNvSpPr>
          <p:nvPr/>
        </p:nvSpPr>
        <p:spPr bwMode="auto">
          <a:xfrm>
            <a:off x="16446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4" name="Rectangle 118"/>
          <p:cNvSpPr>
            <a:spLocks noChangeArrowheads="1"/>
          </p:cNvSpPr>
          <p:nvPr/>
        </p:nvSpPr>
        <p:spPr bwMode="auto">
          <a:xfrm>
            <a:off x="22209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5" name="Rectangle 119"/>
          <p:cNvSpPr>
            <a:spLocks noChangeArrowheads="1"/>
          </p:cNvSpPr>
          <p:nvPr/>
        </p:nvSpPr>
        <p:spPr bwMode="auto">
          <a:xfrm>
            <a:off x="25098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6" name="Rectangle 120"/>
          <p:cNvSpPr>
            <a:spLocks noChangeArrowheads="1"/>
          </p:cNvSpPr>
          <p:nvPr/>
        </p:nvSpPr>
        <p:spPr bwMode="auto">
          <a:xfrm>
            <a:off x="27971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7" name="Rectangle 121"/>
          <p:cNvSpPr>
            <a:spLocks noChangeArrowheads="1"/>
          </p:cNvSpPr>
          <p:nvPr/>
        </p:nvSpPr>
        <p:spPr bwMode="auto">
          <a:xfrm>
            <a:off x="337185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8" name="Rectangle 122"/>
          <p:cNvSpPr>
            <a:spLocks noChangeArrowheads="1"/>
          </p:cNvSpPr>
          <p:nvPr/>
        </p:nvSpPr>
        <p:spPr bwMode="auto">
          <a:xfrm>
            <a:off x="4235450"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79" name="Rectangle 123"/>
          <p:cNvSpPr>
            <a:spLocks noChangeArrowheads="1"/>
          </p:cNvSpPr>
          <p:nvPr/>
        </p:nvSpPr>
        <p:spPr bwMode="auto">
          <a:xfrm>
            <a:off x="36607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0" name="Rectangle 124"/>
          <p:cNvSpPr>
            <a:spLocks noChangeArrowheads="1"/>
          </p:cNvSpPr>
          <p:nvPr/>
        </p:nvSpPr>
        <p:spPr bwMode="auto">
          <a:xfrm>
            <a:off x="3948113"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1" name="Rectangle 125"/>
          <p:cNvSpPr>
            <a:spLocks noChangeArrowheads="1"/>
          </p:cNvSpPr>
          <p:nvPr/>
        </p:nvSpPr>
        <p:spPr bwMode="auto">
          <a:xfrm>
            <a:off x="4524375"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2" name="Rectangle 126"/>
          <p:cNvSpPr>
            <a:spLocks noChangeArrowheads="1"/>
          </p:cNvSpPr>
          <p:nvPr/>
        </p:nvSpPr>
        <p:spPr bwMode="auto">
          <a:xfrm>
            <a:off x="5387975" y="34353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3" name="Rectangle 127"/>
          <p:cNvSpPr>
            <a:spLocks noChangeArrowheads="1"/>
          </p:cNvSpPr>
          <p:nvPr/>
        </p:nvSpPr>
        <p:spPr bwMode="auto">
          <a:xfrm>
            <a:off x="4813300"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4" name="Rectangle 128"/>
          <p:cNvSpPr>
            <a:spLocks noChangeArrowheads="1"/>
          </p:cNvSpPr>
          <p:nvPr/>
        </p:nvSpPr>
        <p:spPr bwMode="auto">
          <a:xfrm>
            <a:off x="5100638" y="34353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5" name="Rectangle 129"/>
          <p:cNvSpPr>
            <a:spLocks noChangeArrowheads="1"/>
          </p:cNvSpPr>
          <p:nvPr/>
        </p:nvSpPr>
        <p:spPr bwMode="auto">
          <a:xfrm>
            <a:off x="106680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6" name="Rectangle 130"/>
          <p:cNvSpPr>
            <a:spLocks noChangeArrowheads="1"/>
          </p:cNvSpPr>
          <p:nvPr/>
        </p:nvSpPr>
        <p:spPr bwMode="auto">
          <a:xfrm>
            <a:off x="1930400"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7" name="Rectangle 131"/>
          <p:cNvSpPr>
            <a:spLocks noChangeArrowheads="1"/>
          </p:cNvSpPr>
          <p:nvPr/>
        </p:nvSpPr>
        <p:spPr bwMode="auto">
          <a:xfrm>
            <a:off x="13557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8" name="Rectangle 132"/>
          <p:cNvSpPr>
            <a:spLocks noChangeArrowheads="1"/>
          </p:cNvSpPr>
          <p:nvPr/>
        </p:nvSpPr>
        <p:spPr bwMode="auto">
          <a:xfrm>
            <a:off x="164306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89" name="Rectangle 133"/>
          <p:cNvSpPr>
            <a:spLocks noChangeArrowheads="1"/>
          </p:cNvSpPr>
          <p:nvPr/>
        </p:nvSpPr>
        <p:spPr bwMode="auto">
          <a:xfrm>
            <a:off x="22193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0" name="Rectangle 134"/>
          <p:cNvSpPr>
            <a:spLocks noChangeArrowheads="1"/>
          </p:cNvSpPr>
          <p:nvPr/>
        </p:nvSpPr>
        <p:spPr bwMode="auto">
          <a:xfrm>
            <a:off x="25082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1" name="Rectangle 135"/>
          <p:cNvSpPr>
            <a:spLocks noChangeArrowheads="1"/>
          </p:cNvSpPr>
          <p:nvPr/>
        </p:nvSpPr>
        <p:spPr bwMode="auto">
          <a:xfrm>
            <a:off x="27955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2" name="Rectangle 136"/>
          <p:cNvSpPr>
            <a:spLocks noChangeArrowheads="1"/>
          </p:cNvSpPr>
          <p:nvPr/>
        </p:nvSpPr>
        <p:spPr bwMode="auto">
          <a:xfrm>
            <a:off x="4233863"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3" name="Rectangle 137"/>
          <p:cNvSpPr>
            <a:spLocks noChangeArrowheads="1"/>
          </p:cNvSpPr>
          <p:nvPr/>
        </p:nvSpPr>
        <p:spPr bwMode="auto">
          <a:xfrm>
            <a:off x="36591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4" name="Rectangle 138"/>
          <p:cNvSpPr>
            <a:spLocks noChangeArrowheads="1"/>
          </p:cNvSpPr>
          <p:nvPr/>
        </p:nvSpPr>
        <p:spPr bwMode="auto">
          <a:xfrm>
            <a:off x="3946525"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5" name="Rectangle 139"/>
          <p:cNvSpPr>
            <a:spLocks noChangeArrowheads="1"/>
          </p:cNvSpPr>
          <p:nvPr/>
        </p:nvSpPr>
        <p:spPr bwMode="auto">
          <a:xfrm>
            <a:off x="4522788"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6" name="Rectangle 140"/>
          <p:cNvSpPr>
            <a:spLocks noChangeArrowheads="1"/>
          </p:cNvSpPr>
          <p:nvPr/>
        </p:nvSpPr>
        <p:spPr bwMode="auto">
          <a:xfrm>
            <a:off x="5386388" y="37226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7" name="Rectangle 141"/>
          <p:cNvSpPr>
            <a:spLocks noChangeArrowheads="1"/>
          </p:cNvSpPr>
          <p:nvPr/>
        </p:nvSpPr>
        <p:spPr bwMode="auto">
          <a:xfrm>
            <a:off x="4811713"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8" name="Rectangle 142"/>
          <p:cNvSpPr>
            <a:spLocks noChangeArrowheads="1"/>
          </p:cNvSpPr>
          <p:nvPr/>
        </p:nvSpPr>
        <p:spPr bwMode="auto">
          <a:xfrm>
            <a:off x="5099050" y="37226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199" name="Rectangle 143"/>
          <p:cNvSpPr>
            <a:spLocks noChangeArrowheads="1"/>
          </p:cNvSpPr>
          <p:nvPr/>
        </p:nvSpPr>
        <p:spPr bwMode="auto">
          <a:xfrm>
            <a:off x="106521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0" name="Rectangle 144"/>
          <p:cNvSpPr>
            <a:spLocks noChangeArrowheads="1"/>
          </p:cNvSpPr>
          <p:nvPr/>
        </p:nvSpPr>
        <p:spPr bwMode="auto">
          <a:xfrm>
            <a:off x="1928813"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1" name="Rectangle 145"/>
          <p:cNvSpPr>
            <a:spLocks noChangeArrowheads="1"/>
          </p:cNvSpPr>
          <p:nvPr/>
        </p:nvSpPr>
        <p:spPr bwMode="auto">
          <a:xfrm>
            <a:off x="13541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2" name="Rectangle 146"/>
          <p:cNvSpPr>
            <a:spLocks noChangeArrowheads="1"/>
          </p:cNvSpPr>
          <p:nvPr/>
        </p:nvSpPr>
        <p:spPr bwMode="auto">
          <a:xfrm>
            <a:off x="16414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3" name="Rectangle 147"/>
          <p:cNvSpPr>
            <a:spLocks noChangeArrowheads="1"/>
          </p:cNvSpPr>
          <p:nvPr/>
        </p:nvSpPr>
        <p:spPr bwMode="auto">
          <a:xfrm>
            <a:off x="22177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4" name="Rectangle 148"/>
          <p:cNvSpPr>
            <a:spLocks noChangeArrowheads="1"/>
          </p:cNvSpPr>
          <p:nvPr/>
        </p:nvSpPr>
        <p:spPr bwMode="auto">
          <a:xfrm>
            <a:off x="3081338"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5" name="Rectangle 149"/>
          <p:cNvSpPr>
            <a:spLocks noChangeArrowheads="1"/>
          </p:cNvSpPr>
          <p:nvPr/>
        </p:nvSpPr>
        <p:spPr bwMode="auto">
          <a:xfrm>
            <a:off x="25066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6" name="Rectangle 150"/>
          <p:cNvSpPr>
            <a:spLocks noChangeArrowheads="1"/>
          </p:cNvSpPr>
          <p:nvPr/>
        </p:nvSpPr>
        <p:spPr bwMode="auto">
          <a:xfrm>
            <a:off x="27940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7" name="Rectangle 151"/>
          <p:cNvSpPr>
            <a:spLocks noChangeArrowheads="1"/>
          </p:cNvSpPr>
          <p:nvPr/>
        </p:nvSpPr>
        <p:spPr bwMode="auto">
          <a:xfrm>
            <a:off x="336867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8" name="Rectangle 152"/>
          <p:cNvSpPr>
            <a:spLocks noChangeArrowheads="1"/>
          </p:cNvSpPr>
          <p:nvPr/>
        </p:nvSpPr>
        <p:spPr bwMode="auto">
          <a:xfrm>
            <a:off x="4232275"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09" name="Rectangle 153"/>
          <p:cNvSpPr>
            <a:spLocks noChangeArrowheads="1"/>
          </p:cNvSpPr>
          <p:nvPr/>
        </p:nvSpPr>
        <p:spPr bwMode="auto">
          <a:xfrm>
            <a:off x="36576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0" name="Rectangle 154"/>
          <p:cNvSpPr>
            <a:spLocks noChangeArrowheads="1"/>
          </p:cNvSpPr>
          <p:nvPr/>
        </p:nvSpPr>
        <p:spPr bwMode="auto">
          <a:xfrm>
            <a:off x="3944938"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1" name="Rectangle 155"/>
          <p:cNvSpPr>
            <a:spLocks noChangeArrowheads="1"/>
          </p:cNvSpPr>
          <p:nvPr/>
        </p:nvSpPr>
        <p:spPr bwMode="auto">
          <a:xfrm>
            <a:off x="4521200"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2" name="Rectangle 156"/>
          <p:cNvSpPr>
            <a:spLocks noChangeArrowheads="1"/>
          </p:cNvSpPr>
          <p:nvPr/>
        </p:nvSpPr>
        <p:spPr bwMode="auto">
          <a:xfrm>
            <a:off x="5384800" y="401002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3" name="Rectangle 157"/>
          <p:cNvSpPr>
            <a:spLocks noChangeArrowheads="1"/>
          </p:cNvSpPr>
          <p:nvPr/>
        </p:nvSpPr>
        <p:spPr bwMode="auto">
          <a:xfrm>
            <a:off x="4810125"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4" name="Rectangle 158"/>
          <p:cNvSpPr>
            <a:spLocks noChangeArrowheads="1"/>
          </p:cNvSpPr>
          <p:nvPr/>
        </p:nvSpPr>
        <p:spPr bwMode="auto">
          <a:xfrm>
            <a:off x="5097463" y="401002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5" name="Rectangle 159"/>
          <p:cNvSpPr>
            <a:spLocks noChangeArrowheads="1"/>
          </p:cNvSpPr>
          <p:nvPr/>
        </p:nvSpPr>
        <p:spPr bwMode="auto">
          <a:xfrm>
            <a:off x="106838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6" name="Rectangle 160"/>
          <p:cNvSpPr>
            <a:spLocks noChangeArrowheads="1"/>
          </p:cNvSpPr>
          <p:nvPr/>
        </p:nvSpPr>
        <p:spPr bwMode="auto">
          <a:xfrm>
            <a:off x="1931988"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7" name="Rectangle 161"/>
          <p:cNvSpPr>
            <a:spLocks noChangeArrowheads="1"/>
          </p:cNvSpPr>
          <p:nvPr/>
        </p:nvSpPr>
        <p:spPr bwMode="auto">
          <a:xfrm>
            <a:off x="13573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8" name="Rectangle 162"/>
          <p:cNvSpPr>
            <a:spLocks noChangeArrowheads="1"/>
          </p:cNvSpPr>
          <p:nvPr/>
        </p:nvSpPr>
        <p:spPr bwMode="auto">
          <a:xfrm>
            <a:off x="16446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19" name="Rectangle 163"/>
          <p:cNvSpPr>
            <a:spLocks noChangeArrowheads="1"/>
          </p:cNvSpPr>
          <p:nvPr/>
        </p:nvSpPr>
        <p:spPr bwMode="auto">
          <a:xfrm>
            <a:off x="22209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0" name="Rectangle 164"/>
          <p:cNvSpPr>
            <a:spLocks noChangeArrowheads="1"/>
          </p:cNvSpPr>
          <p:nvPr/>
        </p:nvSpPr>
        <p:spPr bwMode="auto">
          <a:xfrm>
            <a:off x="3084513"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1" name="Rectangle 165"/>
          <p:cNvSpPr>
            <a:spLocks noChangeArrowheads="1"/>
          </p:cNvSpPr>
          <p:nvPr/>
        </p:nvSpPr>
        <p:spPr bwMode="auto">
          <a:xfrm>
            <a:off x="25098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2" name="Rectangle 166"/>
          <p:cNvSpPr>
            <a:spLocks noChangeArrowheads="1"/>
          </p:cNvSpPr>
          <p:nvPr/>
        </p:nvSpPr>
        <p:spPr bwMode="auto">
          <a:xfrm>
            <a:off x="27971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3" name="Rectangle 167"/>
          <p:cNvSpPr>
            <a:spLocks noChangeArrowheads="1"/>
          </p:cNvSpPr>
          <p:nvPr/>
        </p:nvSpPr>
        <p:spPr bwMode="auto">
          <a:xfrm>
            <a:off x="337185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4" name="Rectangle 168"/>
          <p:cNvSpPr>
            <a:spLocks noChangeArrowheads="1"/>
          </p:cNvSpPr>
          <p:nvPr/>
        </p:nvSpPr>
        <p:spPr bwMode="auto">
          <a:xfrm>
            <a:off x="4235450"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5" name="Rectangle 169"/>
          <p:cNvSpPr>
            <a:spLocks noChangeArrowheads="1"/>
          </p:cNvSpPr>
          <p:nvPr/>
        </p:nvSpPr>
        <p:spPr bwMode="auto">
          <a:xfrm>
            <a:off x="36607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6" name="Rectangle 170"/>
          <p:cNvSpPr>
            <a:spLocks noChangeArrowheads="1"/>
          </p:cNvSpPr>
          <p:nvPr/>
        </p:nvSpPr>
        <p:spPr bwMode="auto">
          <a:xfrm>
            <a:off x="3948113"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7" name="Rectangle 171"/>
          <p:cNvSpPr>
            <a:spLocks noChangeArrowheads="1"/>
          </p:cNvSpPr>
          <p:nvPr/>
        </p:nvSpPr>
        <p:spPr bwMode="auto">
          <a:xfrm>
            <a:off x="4524375"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8" name="Rectangle 172"/>
          <p:cNvSpPr>
            <a:spLocks noChangeArrowheads="1"/>
          </p:cNvSpPr>
          <p:nvPr/>
        </p:nvSpPr>
        <p:spPr bwMode="auto">
          <a:xfrm>
            <a:off x="5387975" y="429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29" name="Rectangle 173"/>
          <p:cNvSpPr>
            <a:spLocks noChangeArrowheads="1"/>
          </p:cNvSpPr>
          <p:nvPr/>
        </p:nvSpPr>
        <p:spPr bwMode="auto">
          <a:xfrm>
            <a:off x="4813300"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0" name="Rectangle 174"/>
          <p:cNvSpPr>
            <a:spLocks noChangeArrowheads="1"/>
          </p:cNvSpPr>
          <p:nvPr/>
        </p:nvSpPr>
        <p:spPr bwMode="auto">
          <a:xfrm>
            <a:off x="5100638" y="429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1" name="Rectangle 175"/>
          <p:cNvSpPr>
            <a:spLocks noChangeArrowheads="1"/>
          </p:cNvSpPr>
          <p:nvPr/>
        </p:nvSpPr>
        <p:spPr bwMode="auto">
          <a:xfrm>
            <a:off x="106680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2" name="Rectangle 176"/>
          <p:cNvSpPr>
            <a:spLocks noChangeArrowheads="1"/>
          </p:cNvSpPr>
          <p:nvPr/>
        </p:nvSpPr>
        <p:spPr bwMode="auto">
          <a:xfrm>
            <a:off x="1930400"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3" name="Rectangle 177"/>
          <p:cNvSpPr>
            <a:spLocks noChangeArrowheads="1"/>
          </p:cNvSpPr>
          <p:nvPr/>
        </p:nvSpPr>
        <p:spPr bwMode="auto">
          <a:xfrm>
            <a:off x="13557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4" name="Rectangle 178"/>
          <p:cNvSpPr>
            <a:spLocks noChangeArrowheads="1"/>
          </p:cNvSpPr>
          <p:nvPr/>
        </p:nvSpPr>
        <p:spPr bwMode="auto">
          <a:xfrm>
            <a:off x="16430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5" name="Rectangle 179"/>
          <p:cNvSpPr>
            <a:spLocks noChangeArrowheads="1"/>
          </p:cNvSpPr>
          <p:nvPr/>
        </p:nvSpPr>
        <p:spPr bwMode="auto">
          <a:xfrm>
            <a:off x="22193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6" name="Rectangle 180"/>
          <p:cNvSpPr>
            <a:spLocks noChangeArrowheads="1"/>
          </p:cNvSpPr>
          <p:nvPr/>
        </p:nvSpPr>
        <p:spPr bwMode="auto">
          <a:xfrm>
            <a:off x="3082925"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7" name="Rectangle 181"/>
          <p:cNvSpPr>
            <a:spLocks noChangeArrowheads="1"/>
          </p:cNvSpPr>
          <p:nvPr/>
        </p:nvSpPr>
        <p:spPr bwMode="auto">
          <a:xfrm>
            <a:off x="25082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8" name="Rectangle 182"/>
          <p:cNvSpPr>
            <a:spLocks noChangeArrowheads="1"/>
          </p:cNvSpPr>
          <p:nvPr/>
        </p:nvSpPr>
        <p:spPr bwMode="auto">
          <a:xfrm>
            <a:off x="27955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39" name="Rectangle 183"/>
          <p:cNvSpPr>
            <a:spLocks noChangeArrowheads="1"/>
          </p:cNvSpPr>
          <p:nvPr/>
        </p:nvSpPr>
        <p:spPr bwMode="auto">
          <a:xfrm>
            <a:off x="337026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0" name="Rectangle 184"/>
          <p:cNvSpPr>
            <a:spLocks noChangeArrowheads="1"/>
          </p:cNvSpPr>
          <p:nvPr/>
        </p:nvSpPr>
        <p:spPr bwMode="auto">
          <a:xfrm>
            <a:off x="4233863"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1" name="Rectangle 185"/>
          <p:cNvSpPr>
            <a:spLocks noChangeArrowheads="1"/>
          </p:cNvSpPr>
          <p:nvPr/>
        </p:nvSpPr>
        <p:spPr bwMode="auto">
          <a:xfrm>
            <a:off x="36591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2" name="Rectangle 186"/>
          <p:cNvSpPr>
            <a:spLocks noChangeArrowheads="1"/>
          </p:cNvSpPr>
          <p:nvPr/>
        </p:nvSpPr>
        <p:spPr bwMode="auto">
          <a:xfrm>
            <a:off x="3946525"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3" name="Rectangle 187"/>
          <p:cNvSpPr>
            <a:spLocks noChangeArrowheads="1"/>
          </p:cNvSpPr>
          <p:nvPr/>
        </p:nvSpPr>
        <p:spPr bwMode="auto">
          <a:xfrm>
            <a:off x="4522788"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4" name="Rectangle 188"/>
          <p:cNvSpPr>
            <a:spLocks noChangeArrowheads="1"/>
          </p:cNvSpPr>
          <p:nvPr/>
        </p:nvSpPr>
        <p:spPr bwMode="auto">
          <a:xfrm>
            <a:off x="5386388" y="458628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5" name="Rectangle 189"/>
          <p:cNvSpPr>
            <a:spLocks noChangeArrowheads="1"/>
          </p:cNvSpPr>
          <p:nvPr/>
        </p:nvSpPr>
        <p:spPr bwMode="auto">
          <a:xfrm>
            <a:off x="4811713"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6" name="Rectangle 190"/>
          <p:cNvSpPr>
            <a:spLocks noChangeArrowheads="1"/>
          </p:cNvSpPr>
          <p:nvPr/>
        </p:nvSpPr>
        <p:spPr bwMode="auto">
          <a:xfrm>
            <a:off x="5099050" y="458628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7" name="Rectangle 191"/>
          <p:cNvSpPr>
            <a:spLocks noChangeArrowheads="1"/>
          </p:cNvSpPr>
          <p:nvPr/>
        </p:nvSpPr>
        <p:spPr bwMode="auto">
          <a:xfrm>
            <a:off x="106838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8" name="Rectangle 192"/>
          <p:cNvSpPr>
            <a:spLocks noChangeArrowheads="1"/>
          </p:cNvSpPr>
          <p:nvPr/>
        </p:nvSpPr>
        <p:spPr bwMode="auto">
          <a:xfrm>
            <a:off x="1931988"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49" name="Rectangle 193"/>
          <p:cNvSpPr>
            <a:spLocks noChangeArrowheads="1"/>
          </p:cNvSpPr>
          <p:nvPr/>
        </p:nvSpPr>
        <p:spPr bwMode="auto">
          <a:xfrm>
            <a:off x="13573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0" name="Rectangle 194"/>
          <p:cNvSpPr>
            <a:spLocks noChangeArrowheads="1"/>
          </p:cNvSpPr>
          <p:nvPr/>
        </p:nvSpPr>
        <p:spPr bwMode="auto">
          <a:xfrm>
            <a:off x="16446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1" name="Rectangle 195"/>
          <p:cNvSpPr>
            <a:spLocks noChangeArrowheads="1"/>
          </p:cNvSpPr>
          <p:nvPr/>
        </p:nvSpPr>
        <p:spPr bwMode="auto">
          <a:xfrm>
            <a:off x="22209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2" name="Rectangle 196"/>
          <p:cNvSpPr>
            <a:spLocks noChangeArrowheads="1"/>
          </p:cNvSpPr>
          <p:nvPr/>
        </p:nvSpPr>
        <p:spPr bwMode="auto">
          <a:xfrm>
            <a:off x="3084513"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3" name="Rectangle 197"/>
          <p:cNvSpPr>
            <a:spLocks noChangeArrowheads="1"/>
          </p:cNvSpPr>
          <p:nvPr/>
        </p:nvSpPr>
        <p:spPr bwMode="auto">
          <a:xfrm>
            <a:off x="25098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4" name="Rectangle 198"/>
          <p:cNvSpPr>
            <a:spLocks noChangeArrowheads="1"/>
          </p:cNvSpPr>
          <p:nvPr/>
        </p:nvSpPr>
        <p:spPr bwMode="auto">
          <a:xfrm>
            <a:off x="27971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5" name="Rectangle 199"/>
          <p:cNvSpPr>
            <a:spLocks noChangeArrowheads="1"/>
          </p:cNvSpPr>
          <p:nvPr/>
        </p:nvSpPr>
        <p:spPr bwMode="auto">
          <a:xfrm>
            <a:off x="337185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6" name="Rectangle 200"/>
          <p:cNvSpPr>
            <a:spLocks noChangeArrowheads="1"/>
          </p:cNvSpPr>
          <p:nvPr/>
        </p:nvSpPr>
        <p:spPr bwMode="auto">
          <a:xfrm>
            <a:off x="4235450"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7" name="Rectangle 201"/>
          <p:cNvSpPr>
            <a:spLocks noChangeArrowheads="1"/>
          </p:cNvSpPr>
          <p:nvPr/>
        </p:nvSpPr>
        <p:spPr bwMode="auto">
          <a:xfrm>
            <a:off x="36607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8" name="Rectangle 202"/>
          <p:cNvSpPr>
            <a:spLocks noChangeArrowheads="1"/>
          </p:cNvSpPr>
          <p:nvPr/>
        </p:nvSpPr>
        <p:spPr bwMode="auto">
          <a:xfrm>
            <a:off x="3948113"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59" name="Rectangle 203"/>
          <p:cNvSpPr>
            <a:spLocks noChangeArrowheads="1"/>
          </p:cNvSpPr>
          <p:nvPr/>
        </p:nvSpPr>
        <p:spPr bwMode="auto">
          <a:xfrm>
            <a:off x="4524375"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0" name="Rectangle 204"/>
          <p:cNvSpPr>
            <a:spLocks noChangeArrowheads="1"/>
          </p:cNvSpPr>
          <p:nvPr/>
        </p:nvSpPr>
        <p:spPr bwMode="auto">
          <a:xfrm>
            <a:off x="5387975" y="487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1" name="Rectangle 205"/>
          <p:cNvSpPr>
            <a:spLocks noChangeArrowheads="1"/>
          </p:cNvSpPr>
          <p:nvPr/>
        </p:nvSpPr>
        <p:spPr bwMode="auto">
          <a:xfrm>
            <a:off x="4813300"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2" name="Rectangle 206"/>
          <p:cNvSpPr>
            <a:spLocks noChangeArrowheads="1"/>
          </p:cNvSpPr>
          <p:nvPr/>
        </p:nvSpPr>
        <p:spPr bwMode="auto">
          <a:xfrm>
            <a:off x="5100638" y="487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3" name="Rectangle 207"/>
          <p:cNvSpPr>
            <a:spLocks noChangeArrowheads="1"/>
          </p:cNvSpPr>
          <p:nvPr/>
        </p:nvSpPr>
        <p:spPr bwMode="auto">
          <a:xfrm>
            <a:off x="106680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4" name="Rectangle 208"/>
          <p:cNvSpPr>
            <a:spLocks noChangeArrowheads="1"/>
          </p:cNvSpPr>
          <p:nvPr/>
        </p:nvSpPr>
        <p:spPr bwMode="auto">
          <a:xfrm>
            <a:off x="1930400"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5" name="Rectangle 209"/>
          <p:cNvSpPr>
            <a:spLocks noChangeArrowheads="1"/>
          </p:cNvSpPr>
          <p:nvPr/>
        </p:nvSpPr>
        <p:spPr bwMode="auto">
          <a:xfrm>
            <a:off x="13557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6" name="Rectangle 210"/>
          <p:cNvSpPr>
            <a:spLocks noChangeArrowheads="1"/>
          </p:cNvSpPr>
          <p:nvPr/>
        </p:nvSpPr>
        <p:spPr bwMode="auto">
          <a:xfrm>
            <a:off x="16430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7" name="Rectangle 211"/>
          <p:cNvSpPr>
            <a:spLocks noChangeArrowheads="1"/>
          </p:cNvSpPr>
          <p:nvPr/>
        </p:nvSpPr>
        <p:spPr bwMode="auto">
          <a:xfrm>
            <a:off x="22193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8" name="Rectangle 212"/>
          <p:cNvSpPr>
            <a:spLocks noChangeArrowheads="1"/>
          </p:cNvSpPr>
          <p:nvPr/>
        </p:nvSpPr>
        <p:spPr bwMode="auto">
          <a:xfrm>
            <a:off x="3082925"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69" name="Rectangle 213"/>
          <p:cNvSpPr>
            <a:spLocks noChangeArrowheads="1"/>
          </p:cNvSpPr>
          <p:nvPr/>
        </p:nvSpPr>
        <p:spPr bwMode="auto">
          <a:xfrm>
            <a:off x="25082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0" name="Rectangle 214"/>
          <p:cNvSpPr>
            <a:spLocks noChangeArrowheads="1"/>
          </p:cNvSpPr>
          <p:nvPr/>
        </p:nvSpPr>
        <p:spPr bwMode="auto">
          <a:xfrm>
            <a:off x="27955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1" name="Rectangle 215"/>
          <p:cNvSpPr>
            <a:spLocks noChangeArrowheads="1"/>
          </p:cNvSpPr>
          <p:nvPr/>
        </p:nvSpPr>
        <p:spPr bwMode="auto">
          <a:xfrm>
            <a:off x="337026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2" name="Rectangle 216"/>
          <p:cNvSpPr>
            <a:spLocks noChangeArrowheads="1"/>
          </p:cNvSpPr>
          <p:nvPr/>
        </p:nvSpPr>
        <p:spPr bwMode="auto">
          <a:xfrm>
            <a:off x="4233863"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3" name="Rectangle 217"/>
          <p:cNvSpPr>
            <a:spLocks noChangeArrowheads="1"/>
          </p:cNvSpPr>
          <p:nvPr/>
        </p:nvSpPr>
        <p:spPr bwMode="auto">
          <a:xfrm>
            <a:off x="36591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4" name="Rectangle 218"/>
          <p:cNvSpPr>
            <a:spLocks noChangeArrowheads="1"/>
          </p:cNvSpPr>
          <p:nvPr/>
        </p:nvSpPr>
        <p:spPr bwMode="auto">
          <a:xfrm>
            <a:off x="3946525"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5" name="Rectangle 219"/>
          <p:cNvSpPr>
            <a:spLocks noChangeArrowheads="1"/>
          </p:cNvSpPr>
          <p:nvPr/>
        </p:nvSpPr>
        <p:spPr bwMode="auto">
          <a:xfrm>
            <a:off x="4522788"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6" name="Rectangle 220"/>
          <p:cNvSpPr>
            <a:spLocks noChangeArrowheads="1"/>
          </p:cNvSpPr>
          <p:nvPr/>
        </p:nvSpPr>
        <p:spPr bwMode="auto">
          <a:xfrm>
            <a:off x="5386388" y="51625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7" name="Rectangle 221"/>
          <p:cNvSpPr>
            <a:spLocks noChangeArrowheads="1"/>
          </p:cNvSpPr>
          <p:nvPr/>
        </p:nvSpPr>
        <p:spPr bwMode="auto">
          <a:xfrm>
            <a:off x="4811713"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8" name="Rectangle 222"/>
          <p:cNvSpPr>
            <a:spLocks noChangeArrowheads="1"/>
          </p:cNvSpPr>
          <p:nvPr/>
        </p:nvSpPr>
        <p:spPr bwMode="auto">
          <a:xfrm>
            <a:off x="5099050" y="51625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79" name="Rectangle 223"/>
          <p:cNvSpPr>
            <a:spLocks noChangeArrowheads="1"/>
          </p:cNvSpPr>
          <p:nvPr/>
        </p:nvSpPr>
        <p:spPr bwMode="auto">
          <a:xfrm>
            <a:off x="106997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0" name="Rectangle 224"/>
          <p:cNvSpPr>
            <a:spLocks noChangeArrowheads="1"/>
          </p:cNvSpPr>
          <p:nvPr/>
        </p:nvSpPr>
        <p:spPr bwMode="auto">
          <a:xfrm>
            <a:off x="1933575"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1" name="Rectangle 225"/>
          <p:cNvSpPr>
            <a:spLocks noChangeArrowheads="1"/>
          </p:cNvSpPr>
          <p:nvPr/>
        </p:nvSpPr>
        <p:spPr bwMode="auto">
          <a:xfrm>
            <a:off x="13589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2" name="Rectangle 226"/>
          <p:cNvSpPr>
            <a:spLocks noChangeArrowheads="1"/>
          </p:cNvSpPr>
          <p:nvPr/>
        </p:nvSpPr>
        <p:spPr bwMode="auto">
          <a:xfrm>
            <a:off x="16462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3" name="Rectangle 227"/>
          <p:cNvSpPr>
            <a:spLocks noChangeArrowheads="1"/>
          </p:cNvSpPr>
          <p:nvPr/>
        </p:nvSpPr>
        <p:spPr bwMode="auto">
          <a:xfrm>
            <a:off x="22225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4" name="Rectangle 228"/>
          <p:cNvSpPr>
            <a:spLocks noChangeArrowheads="1"/>
          </p:cNvSpPr>
          <p:nvPr/>
        </p:nvSpPr>
        <p:spPr bwMode="auto">
          <a:xfrm>
            <a:off x="3086100"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5" name="Rectangle 229"/>
          <p:cNvSpPr>
            <a:spLocks noChangeArrowheads="1"/>
          </p:cNvSpPr>
          <p:nvPr/>
        </p:nvSpPr>
        <p:spPr bwMode="auto">
          <a:xfrm>
            <a:off x="25114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6" name="Rectangle 230"/>
          <p:cNvSpPr>
            <a:spLocks noChangeArrowheads="1"/>
          </p:cNvSpPr>
          <p:nvPr/>
        </p:nvSpPr>
        <p:spPr bwMode="auto">
          <a:xfrm>
            <a:off x="27987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7" name="Rectangle 231"/>
          <p:cNvSpPr>
            <a:spLocks noChangeArrowheads="1"/>
          </p:cNvSpPr>
          <p:nvPr/>
        </p:nvSpPr>
        <p:spPr bwMode="auto">
          <a:xfrm>
            <a:off x="337343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8" name="Rectangle 232"/>
          <p:cNvSpPr>
            <a:spLocks noChangeArrowheads="1"/>
          </p:cNvSpPr>
          <p:nvPr/>
        </p:nvSpPr>
        <p:spPr bwMode="auto">
          <a:xfrm>
            <a:off x="4237038"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89" name="Rectangle 233"/>
          <p:cNvSpPr>
            <a:spLocks noChangeArrowheads="1"/>
          </p:cNvSpPr>
          <p:nvPr/>
        </p:nvSpPr>
        <p:spPr bwMode="auto">
          <a:xfrm>
            <a:off x="36623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0" name="Rectangle 234"/>
          <p:cNvSpPr>
            <a:spLocks noChangeArrowheads="1"/>
          </p:cNvSpPr>
          <p:nvPr/>
        </p:nvSpPr>
        <p:spPr bwMode="auto">
          <a:xfrm>
            <a:off x="3949700"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1" name="Rectangle 235"/>
          <p:cNvSpPr>
            <a:spLocks noChangeArrowheads="1"/>
          </p:cNvSpPr>
          <p:nvPr/>
        </p:nvSpPr>
        <p:spPr bwMode="auto">
          <a:xfrm>
            <a:off x="4525963"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2" name="Rectangle 236"/>
          <p:cNvSpPr>
            <a:spLocks noChangeArrowheads="1"/>
          </p:cNvSpPr>
          <p:nvPr/>
        </p:nvSpPr>
        <p:spPr bwMode="auto">
          <a:xfrm>
            <a:off x="5389563" y="545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3" name="Rectangle 237"/>
          <p:cNvSpPr>
            <a:spLocks noChangeArrowheads="1"/>
          </p:cNvSpPr>
          <p:nvPr/>
        </p:nvSpPr>
        <p:spPr bwMode="auto">
          <a:xfrm>
            <a:off x="4814888"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4" name="Rectangle 238"/>
          <p:cNvSpPr>
            <a:spLocks noChangeArrowheads="1"/>
          </p:cNvSpPr>
          <p:nvPr/>
        </p:nvSpPr>
        <p:spPr bwMode="auto">
          <a:xfrm>
            <a:off x="5102225" y="545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5" name="Rectangle 239"/>
          <p:cNvSpPr>
            <a:spLocks noChangeArrowheads="1"/>
          </p:cNvSpPr>
          <p:nvPr/>
        </p:nvSpPr>
        <p:spPr bwMode="auto">
          <a:xfrm>
            <a:off x="106838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6" name="Rectangle 240"/>
          <p:cNvSpPr>
            <a:spLocks noChangeArrowheads="1"/>
          </p:cNvSpPr>
          <p:nvPr/>
        </p:nvSpPr>
        <p:spPr bwMode="auto">
          <a:xfrm>
            <a:off x="1931988"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7" name="Rectangle 241"/>
          <p:cNvSpPr>
            <a:spLocks noChangeArrowheads="1"/>
          </p:cNvSpPr>
          <p:nvPr/>
        </p:nvSpPr>
        <p:spPr bwMode="auto">
          <a:xfrm>
            <a:off x="13573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8" name="Rectangle 242"/>
          <p:cNvSpPr>
            <a:spLocks noChangeArrowheads="1"/>
          </p:cNvSpPr>
          <p:nvPr/>
        </p:nvSpPr>
        <p:spPr bwMode="auto">
          <a:xfrm>
            <a:off x="16446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299" name="Rectangle 243"/>
          <p:cNvSpPr>
            <a:spLocks noChangeArrowheads="1"/>
          </p:cNvSpPr>
          <p:nvPr/>
        </p:nvSpPr>
        <p:spPr bwMode="auto">
          <a:xfrm>
            <a:off x="22209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0" name="Rectangle 244"/>
          <p:cNvSpPr>
            <a:spLocks noChangeArrowheads="1"/>
          </p:cNvSpPr>
          <p:nvPr/>
        </p:nvSpPr>
        <p:spPr bwMode="auto">
          <a:xfrm>
            <a:off x="3084513"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1" name="Rectangle 245"/>
          <p:cNvSpPr>
            <a:spLocks noChangeArrowheads="1"/>
          </p:cNvSpPr>
          <p:nvPr/>
        </p:nvSpPr>
        <p:spPr bwMode="auto">
          <a:xfrm>
            <a:off x="25098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2" name="Rectangle 246"/>
          <p:cNvSpPr>
            <a:spLocks noChangeArrowheads="1"/>
          </p:cNvSpPr>
          <p:nvPr/>
        </p:nvSpPr>
        <p:spPr bwMode="auto">
          <a:xfrm>
            <a:off x="27971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3" name="Rectangle 247"/>
          <p:cNvSpPr>
            <a:spLocks noChangeArrowheads="1"/>
          </p:cNvSpPr>
          <p:nvPr/>
        </p:nvSpPr>
        <p:spPr bwMode="auto">
          <a:xfrm>
            <a:off x="337185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4" name="Rectangle 248"/>
          <p:cNvSpPr>
            <a:spLocks noChangeArrowheads="1"/>
          </p:cNvSpPr>
          <p:nvPr/>
        </p:nvSpPr>
        <p:spPr bwMode="auto">
          <a:xfrm>
            <a:off x="4235450"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5" name="Rectangle 249"/>
          <p:cNvSpPr>
            <a:spLocks noChangeArrowheads="1"/>
          </p:cNvSpPr>
          <p:nvPr/>
        </p:nvSpPr>
        <p:spPr bwMode="auto">
          <a:xfrm>
            <a:off x="36607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6" name="Rectangle 250"/>
          <p:cNvSpPr>
            <a:spLocks noChangeArrowheads="1"/>
          </p:cNvSpPr>
          <p:nvPr/>
        </p:nvSpPr>
        <p:spPr bwMode="auto">
          <a:xfrm>
            <a:off x="3948113"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7" name="Rectangle 251"/>
          <p:cNvSpPr>
            <a:spLocks noChangeArrowheads="1"/>
          </p:cNvSpPr>
          <p:nvPr/>
        </p:nvSpPr>
        <p:spPr bwMode="auto">
          <a:xfrm>
            <a:off x="4524375"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8" name="Rectangle 252"/>
          <p:cNvSpPr>
            <a:spLocks noChangeArrowheads="1"/>
          </p:cNvSpPr>
          <p:nvPr/>
        </p:nvSpPr>
        <p:spPr bwMode="auto">
          <a:xfrm>
            <a:off x="5387975" y="57388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09" name="Rectangle 253"/>
          <p:cNvSpPr>
            <a:spLocks noChangeArrowheads="1"/>
          </p:cNvSpPr>
          <p:nvPr/>
        </p:nvSpPr>
        <p:spPr bwMode="auto">
          <a:xfrm>
            <a:off x="4813300"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0" name="Rectangle 254"/>
          <p:cNvSpPr>
            <a:spLocks noChangeArrowheads="1"/>
          </p:cNvSpPr>
          <p:nvPr/>
        </p:nvSpPr>
        <p:spPr bwMode="auto">
          <a:xfrm>
            <a:off x="5100638" y="57388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1" name="Line 255"/>
          <p:cNvSpPr>
            <a:spLocks noChangeShapeType="1"/>
          </p:cNvSpPr>
          <p:nvPr/>
        </p:nvSpPr>
        <p:spPr bwMode="auto">
          <a:xfrm>
            <a:off x="671513" y="3722688"/>
            <a:ext cx="5364162"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312" name="Line 256"/>
          <p:cNvSpPr>
            <a:spLocks noChangeShapeType="1"/>
          </p:cNvSpPr>
          <p:nvPr/>
        </p:nvSpPr>
        <p:spPr bwMode="auto">
          <a:xfrm>
            <a:off x="3371850" y="1274763"/>
            <a:ext cx="0" cy="4968875"/>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57"/>
          <p:cNvGrpSpPr>
            <a:grpSpLocks/>
          </p:cNvGrpSpPr>
          <p:nvPr/>
        </p:nvGrpSpPr>
        <p:grpSpPr bwMode="auto">
          <a:xfrm>
            <a:off x="3082925" y="3435350"/>
            <a:ext cx="576263" cy="576263"/>
            <a:chOff x="0" y="0"/>
            <a:chExt cx="363" cy="363"/>
          </a:xfrm>
        </p:grpSpPr>
        <p:sp>
          <p:nvSpPr>
            <p:cNvPr id="45330" name="Rectangle 258"/>
            <p:cNvSpPr>
              <a:spLocks noChangeArrowheads="1"/>
            </p:cNvSpPr>
            <p:nvPr/>
          </p:nvSpPr>
          <p:spPr bwMode="auto">
            <a:xfrm>
              <a:off x="1"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1" name="Rectangle 259"/>
            <p:cNvSpPr>
              <a:spLocks noChangeArrowheads="1"/>
            </p:cNvSpPr>
            <p:nvPr/>
          </p:nvSpPr>
          <p:spPr bwMode="auto">
            <a:xfrm>
              <a:off x="0" y="18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32" name="Rectangle 260"/>
            <p:cNvSpPr>
              <a:spLocks noChangeArrowheads="1"/>
            </p:cNvSpPr>
            <p:nvPr/>
          </p:nvSpPr>
          <p:spPr bwMode="auto">
            <a:xfrm>
              <a:off x="181"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4" name="Group 261"/>
          <p:cNvGrpSpPr>
            <a:grpSpLocks/>
          </p:cNvGrpSpPr>
          <p:nvPr/>
        </p:nvGrpSpPr>
        <p:grpSpPr bwMode="auto">
          <a:xfrm>
            <a:off x="6011863" y="2351088"/>
            <a:ext cx="577850" cy="574675"/>
            <a:chOff x="0" y="0"/>
            <a:chExt cx="364" cy="362"/>
          </a:xfrm>
        </p:grpSpPr>
        <p:sp>
          <p:nvSpPr>
            <p:cNvPr id="45327" name="Rectangle 26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8" name="Rectangle 26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9" name="Rectangle 26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5" name="Group 265"/>
          <p:cNvGrpSpPr>
            <a:grpSpLocks/>
          </p:cNvGrpSpPr>
          <p:nvPr/>
        </p:nvGrpSpPr>
        <p:grpSpPr bwMode="auto">
          <a:xfrm rot="5400000">
            <a:off x="7307263" y="2351087"/>
            <a:ext cx="577850" cy="574675"/>
            <a:chOff x="0" y="0"/>
            <a:chExt cx="364" cy="362"/>
          </a:xfrm>
        </p:grpSpPr>
        <p:sp>
          <p:nvSpPr>
            <p:cNvPr id="45324" name="Rectangle 26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5" name="Rectangle 26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6" name="Rectangle 26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6" name="Group 269"/>
          <p:cNvGrpSpPr>
            <a:grpSpLocks/>
          </p:cNvGrpSpPr>
          <p:nvPr/>
        </p:nvGrpSpPr>
        <p:grpSpPr bwMode="auto">
          <a:xfrm rot="10800000">
            <a:off x="6011863" y="3216275"/>
            <a:ext cx="577850" cy="574675"/>
            <a:chOff x="0" y="0"/>
            <a:chExt cx="364" cy="362"/>
          </a:xfrm>
        </p:grpSpPr>
        <p:sp>
          <p:nvSpPr>
            <p:cNvPr id="45321" name="Rectangle 27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2" name="Rectangle 27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3" name="Rectangle 27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5317" name="Group 273"/>
          <p:cNvGrpSpPr>
            <a:grpSpLocks/>
          </p:cNvGrpSpPr>
          <p:nvPr/>
        </p:nvGrpSpPr>
        <p:grpSpPr bwMode="auto">
          <a:xfrm rot="-5400000">
            <a:off x="7307263" y="3219450"/>
            <a:ext cx="577850" cy="574675"/>
            <a:chOff x="0" y="0"/>
            <a:chExt cx="364" cy="362"/>
          </a:xfrm>
        </p:grpSpPr>
        <p:sp>
          <p:nvSpPr>
            <p:cNvPr id="45318" name="Rectangle 274"/>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19" name="Rectangle 275"/>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5320" name="Rectangle 276"/>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4249024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2867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3" name="Rectangle 3"/>
          <p:cNvSpPr>
            <a:spLocks noChangeArrowheads="1"/>
          </p:cNvSpPr>
          <p:nvPr/>
        </p:nvSpPr>
        <p:spPr bwMode="auto">
          <a:xfrm>
            <a:off x="1692275"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4" name="Rectangle 4"/>
          <p:cNvSpPr>
            <a:spLocks noChangeArrowheads="1"/>
          </p:cNvSpPr>
          <p:nvPr/>
        </p:nvSpPr>
        <p:spPr bwMode="auto">
          <a:xfrm>
            <a:off x="11176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5" name="Rectangle 5"/>
          <p:cNvSpPr>
            <a:spLocks noChangeArrowheads="1"/>
          </p:cNvSpPr>
          <p:nvPr/>
        </p:nvSpPr>
        <p:spPr bwMode="auto">
          <a:xfrm>
            <a:off x="14049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6" name="Rectangle 6"/>
          <p:cNvSpPr>
            <a:spLocks noChangeArrowheads="1"/>
          </p:cNvSpPr>
          <p:nvPr/>
        </p:nvSpPr>
        <p:spPr bwMode="auto">
          <a:xfrm>
            <a:off x="19812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7" name="Rectangle 7"/>
          <p:cNvSpPr>
            <a:spLocks noChangeArrowheads="1"/>
          </p:cNvSpPr>
          <p:nvPr/>
        </p:nvSpPr>
        <p:spPr bwMode="auto">
          <a:xfrm>
            <a:off x="2844800"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8" name="Rectangle 8"/>
          <p:cNvSpPr>
            <a:spLocks noChangeArrowheads="1"/>
          </p:cNvSpPr>
          <p:nvPr/>
        </p:nvSpPr>
        <p:spPr bwMode="auto">
          <a:xfrm>
            <a:off x="22701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89" name="Rectangle 9"/>
          <p:cNvSpPr>
            <a:spLocks noChangeArrowheads="1"/>
          </p:cNvSpPr>
          <p:nvPr/>
        </p:nvSpPr>
        <p:spPr bwMode="auto">
          <a:xfrm>
            <a:off x="25574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0" name="Rectangle 10"/>
          <p:cNvSpPr>
            <a:spLocks noChangeArrowheads="1"/>
          </p:cNvSpPr>
          <p:nvPr/>
        </p:nvSpPr>
        <p:spPr bwMode="auto">
          <a:xfrm>
            <a:off x="313213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1" name="Rectangle 11"/>
          <p:cNvSpPr>
            <a:spLocks noChangeArrowheads="1"/>
          </p:cNvSpPr>
          <p:nvPr/>
        </p:nvSpPr>
        <p:spPr bwMode="auto">
          <a:xfrm>
            <a:off x="3995738"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2" name="Rectangle 12"/>
          <p:cNvSpPr>
            <a:spLocks noChangeArrowheads="1"/>
          </p:cNvSpPr>
          <p:nvPr/>
        </p:nvSpPr>
        <p:spPr bwMode="auto">
          <a:xfrm>
            <a:off x="34210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3" name="Rectangle 13"/>
          <p:cNvSpPr>
            <a:spLocks noChangeArrowheads="1"/>
          </p:cNvSpPr>
          <p:nvPr/>
        </p:nvSpPr>
        <p:spPr bwMode="auto">
          <a:xfrm>
            <a:off x="3708400"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4" name="Rectangle 14"/>
          <p:cNvSpPr>
            <a:spLocks noChangeArrowheads="1"/>
          </p:cNvSpPr>
          <p:nvPr/>
        </p:nvSpPr>
        <p:spPr bwMode="auto">
          <a:xfrm>
            <a:off x="4284663"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5" name="Rectangle 15"/>
          <p:cNvSpPr>
            <a:spLocks noChangeArrowheads="1"/>
          </p:cNvSpPr>
          <p:nvPr/>
        </p:nvSpPr>
        <p:spPr bwMode="auto">
          <a:xfrm>
            <a:off x="5148263" y="14716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6" name="Rectangle 16"/>
          <p:cNvSpPr>
            <a:spLocks noChangeArrowheads="1"/>
          </p:cNvSpPr>
          <p:nvPr/>
        </p:nvSpPr>
        <p:spPr bwMode="auto">
          <a:xfrm>
            <a:off x="4573588"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7" name="Rectangle 17"/>
          <p:cNvSpPr>
            <a:spLocks noChangeArrowheads="1"/>
          </p:cNvSpPr>
          <p:nvPr/>
        </p:nvSpPr>
        <p:spPr bwMode="auto">
          <a:xfrm>
            <a:off x="4860925" y="14716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8" name="Rectangle 18"/>
          <p:cNvSpPr>
            <a:spLocks noChangeArrowheads="1"/>
          </p:cNvSpPr>
          <p:nvPr/>
        </p:nvSpPr>
        <p:spPr bwMode="auto">
          <a:xfrm>
            <a:off x="82708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099" name="Rectangle 19"/>
          <p:cNvSpPr>
            <a:spLocks noChangeArrowheads="1"/>
          </p:cNvSpPr>
          <p:nvPr/>
        </p:nvSpPr>
        <p:spPr bwMode="auto">
          <a:xfrm>
            <a:off x="1690688"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0" name="Rectangle 20"/>
          <p:cNvSpPr>
            <a:spLocks noChangeArrowheads="1"/>
          </p:cNvSpPr>
          <p:nvPr/>
        </p:nvSpPr>
        <p:spPr bwMode="auto">
          <a:xfrm>
            <a:off x="11160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1" name="Rectangle 21"/>
          <p:cNvSpPr>
            <a:spLocks noChangeArrowheads="1"/>
          </p:cNvSpPr>
          <p:nvPr/>
        </p:nvSpPr>
        <p:spPr bwMode="auto">
          <a:xfrm>
            <a:off x="14033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2" name="Rectangle 22"/>
          <p:cNvSpPr>
            <a:spLocks noChangeArrowheads="1"/>
          </p:cNvSpPr>
          <p:nvPr/>
        </p:nvSpPr>
        <p:spPr bwMode="auto">
          <a:xfrm>
            <a:off x="19796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3" name="Rectangle 23"/>
          <p:cNvSpPr>
            <a:spLocks noChangeArrowheads="1"/>
          </p:cNvSpPr>
          <p:nvPr/>
        </p:nvSpPr>
        <p:spPr bwMode="auto">
          <a:xfrm>
            <a:off x="2843213"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4" name="Rectangle 24"/>
          <p:cNvSpPr>
            <a:spLocks noChangeArrowheads="1"/>
          </p:cNvSpPr>
          <p:nvPr/>
        </p:nvSpPr>
        <p:spPr bwMode="auto">
          <a:xfrm>
            <a:off x="22685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5" name="Rectangle 25"/>
          <p:cNvSpPr>
            <a:spLocks noChangeArrowheads="1"/>
          </p:cNvSpPr>
          <p:nvPr/>
        </p:nvSpPr>
        <p:spPr bwMode="auto">
          <a:xfrm>
            <a:off x="25558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6" name="Rectangle 26"/>
          <p:cNvSpPr>
            <a:spLocks noChangeArrowheads="1"/>
          </p:cNvSpPr>
          <p:nvPr/>
        </p:nvSpPr>
        <p:spPr bwMode="auto">
          <a:xfrm>
            <a:off x="313055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7" name="Rectangle 27"/>
          <p:cNvSpPr>
            <a:spLocks noChangeArrowheads="1"/>
          </p:cNvSpPr>
          <p:nvPr/>
        </p:nvSpPr>
        <p:spPr bwMode="auto">
          <a:xfrm>
            <a:off x="3994150"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8" name="Rectangle 28"/>
          <p:cNvSpPr>
            <a:spLocks noChangeArrowheads="1"/>
          </p:cNvSpPr>
          <p:nvPr/>
        </p:nvSpPr>
        <p:spPr bwMode="auto">
          <a:xfrm>
            <a:off x="34194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09" name="Rectangle 29"/>
          <p:cNvSpPr>
            <a:spLocks noChangeArrowheads="1"/>
          </p:cNvSpPr>
          <p:nvPr/>
        </p:nvSpPr>
        <p:spPr bwMode="auto">
          <a:xfrm>
            <a:off x="3706813"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0" name="Rectangle 30"/>
          <p:cNvSpPr>
            <a:spLocks noChangeArrowheads="1"/>
          </p:cNvSpPr>
          <p:nvPr/>
        </p:nvSpPr>
        <p:spPr bwMode="auto">
          <a:xfrm>
            <a:off x="4283075"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1" name="Rectangle 31"/>
          <p:cNvSpPr>
            <a:spLocks noChangeArrowheads="1"/>
          </p:cNvSpPr>
          <p:nvPr/>
        </p:nvSpPr>
        <p:spPr bwMode="auto">
          <a:xfrm>
            <a:off x="5146675" y="175895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2" name="Rectangle 32"/>
          <p:cNvSpPr>
            <a:spLocks noChangeArrowheads="1"/>
          </p:cNvSpPr>
          <p:nvPr/>
        </p:nvSpPr>
        <p:spPr bwMode="auto">
          <a:xfrm>
            <a:off x="4572000"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3" name="Rectangle 33"/>
          <p:cNvSpPr>
            <a:spLocks noChangeArrowheads="1"/>
          </p:cNvSpPr>
          <p:nvPr/>
        </p:nvSpPr>
        <p:spPr bwMode="auto">
          <a:xfrm>
            <a:off x="4859338" y="175895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4" name="Rectangle 34"/>
          <p:cNvSpPr>
            <a:spLocks noChangeArrowheads="1"/>
          </p:cNvSpPr>
          <p:nvPr/>
        </p:nvSpPr>
        <p:spPr bwMode="auto">
          <a:xfrm>
            <a:off x="83026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5" name="Rectangle 35"/>
          <p:cNvSpPr>
            <a:spLocks noChangeArrowheads="1"/>
          </p:cNvSpPr>
          <p:nvPr/>
        </p:nvSpPr>
        <p:spPr bwMode="auto">
          <a:xfrm>
            <a:off x="1693863"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6" name="Rectangle 36"/>
          <p:cNvSpPr>
            <a:spLocks noChangeArrowheads="1"/>
          </p:cNvSpPr>
          <p:nvPr/>
        </p:nvSpPr>
        <p:spPr bwMode="auto">
          <a:xfrm>
            <a:off x="11191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7" name="Rectangle 37"/>
          <p:cNvSpPr>
            <a:spLocks noChangeArrowheads="1"/>
          </p:cNvSpPr>
          <p:nvPr/>
        </p:nvSpPr>
        <p:spPr bwMode="auto">
          <a:xfrm>
            <a:off x="14065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8" name="Rectangle 38"/>
          <p:cNvSpPr>
            <a:spLocks noChangeArrowheads="1"/>
          </p:cNvSpPr>
          <p:nvPr/>
        </p:nvSpPr>
        <p:spPr bwMode="auto">
          <a:xfrm>
            <a:off x="19827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19" name="Rectangle 39"/>
          <p:cNvSpPr>
            <a:spLocks noChangeArrowheads="1"/>
          </p:cNvSpPr>
          <p:nvPr/>
        </p:nvSpPr>
        <p:spPr bwMode="auto">
          <a:xfrm>
            <a:off x="2846388"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0" name="Rectangle 40"/>
          <p:cNvSpPr>
            <a:spLocks noChangeArrowheads="1"/>
          </p:cNvSpPr>
          <p:nvPr/>
        </p:nvSpPr>
        <p:spPr bwMode="auto">
          <a:xfrm>
            <a:off x="22717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1" name="Rectangle 41"/>
          <p:cNvSpPr>
            <a:spLocks noChangeArrowheads="1"/>
          </p:cNvSpPr>
          <p:nvPr/>
        </p:nvSpPr>
        <p:spPr bwMode="auto">
          <a:xfrm>
            <a:off x="25590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2" name="Rectangle 42"/>
          <p:cNvSpPr>
            <a:spLocks noChangeArrowheads="1"/>
          </p:cNvSpPr>
          <p:nvPr/>
        </p:nvSpPr>
        <p:spPr bwMode="auto">
          <a:xfrm>
            <a:off x="313372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3" name="Rectangle 43"/>
          <p:cNvSpPr>
            <a:spLocks noChangeArrowheads="1"/>
          </p:cNvSpPr>
          <p:nvPr/>
        </p:nvSpPr>
        <p:spPr bwMode="auto">
          <a:xfrm>
            <a:off x="3997325"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4" name="Rectangle 44"/>
          <p:cNvSpPr>
            <a:spLocks noChangeArrowheads="1"/>
          </p:cNvSpPr>
          <p:nvPr/>
        </p:nvSpPr>
        <p:spPr bwMode="auto">
          <a:xfrm>
            <a:off x="34226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5" name="Rectangle 45"/>
          <p:cNvSpPr>
            <a:spLocks noChangeArrowheads="1"/>
          </p:cNvSpPr>
          <p:nvPr/>
        </p:nvSpPr>
        <p:spPr bwMode="auto">
          <a:xfrm>
            <a:off x="3709988"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6" name="Rectangle 46"/>
          <p:cNvSpPr>
            <a:spLocks noChangeArrowheads="1"/>
          </p:cNvSpPr>
          <p:nvPr/>
        </p:nvSpPr>
        <p:spPr bwMode="auto">
          <a:xfrm>
            <a:off x="4286250"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7" name="Rectangle 47"/>
          <p:cNvSpPr>
            <a:spLocks noChangeArrowheads="1"/>
          </p:cNvSpPr>
          <p:nvPr/>
        </p:nvSpPr>
        <p:spPr bwMode="auto">
          <a:xfrm>
            <a:off x="5149850" y="20478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8" name="Rectangle 48"/>
          <p:cNvSpPr>
            <a:spLocks noChangeArrowheads="1"/>
          </p:cNvSpPr>
          <p:nvPr/>
        </p:nvSpPr>
        <p:spPr bwMode="auto">
          <a:xfrm>
            <a:off x="4575175"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29" name="Rectangle 49"/>
          <p:cNvSpPr>
            <a:spLocks noChangeArrowheads="1"/>
          </p:cNvSpPr>
          <p:nvPr/>
        </p:nvSpPr>
        <p:spPr bwMode="auto">
          <a:xfrm>
            <a:off x="4862513" y="20478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0" name="Rectangle 50"/>
          <p:cNvSpPr>
            <a:spLocks noChangeArrowheads="1"/>
          </p:cNvSpPr>
          <p:nvPr/>
        </p:nvSpPr>
        <p:spPr bwMode="auto">
          <a:xfrm>
            <a:off x="82867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1" name="Rectangle 51"/>
          <p:cNvSpPr>
            <a:spLocks noChangeArrowheads="1"/>
          </p:cNvSpPr>
          <p:nvPr/>
        </p:nvSpPr>
        <p:spPr bwMode="auto">
          <a:xfrm>
            <a:off x="11176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2" name="Rectangle 52"/>
          <p:cNvSpPr>
            <a:spLocks noChangeArrowheads="1"/>
          </p:cNvSpPr>
          <p:nvPr/>
        </p:nvSpPr>
        <p:spPr bwMode="auto">
          <a:xfrm>
            <a:off x="14049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3" name="Rectangle 53"/>
          <p:cNvSpPr>
            <a:spLocks noChangeArrowheads="1"/>
          </p:cNvSpPr>
          <p:nvPr/>
        </p:nvSpPr>
        <p:spPr bwMode="auto">
          <a:xfrm>
            <a:off x="2844800"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4" name="Rectangle 54"/>
          <p:cNvSpPr>
            <a:spLocks noChangeArrowheads="1"/>
          </p:cNvSpPr>
          <p:nvPr/>
        </p:nvSpPr>
        <p:spPr bwMode="auto">
          <a:xfrm>
            <a:off x="22701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5" name="Rectangle 55"/>
          <p:cNvSpPr>
            <a:spLocks noChangeArrowheads="1"/>
          </p:cNvSpPr>
          <p:nvPr/>
        </p:nvSpPr>
        <p:spPr bwMode="auto">
          <a:xfrm>
            <a:off x="25574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6" name="Rectangle 56"/>
          <p:cNvSpPr>
            <a:spLocks noChangeArrowheads="1"/>
          </p:cNvSpPr>
          <p:nvPr/>
        </p:nvSpPr>
        <p:spPr bwMode="auto">
          <a:xfrm>
            <a:off x="313213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7" name="Rectangle 57"/>
          <p:cNvSpPr>
            <a:spLocks noChangeArrowheads="1"/>
          </p:cNvSpPr>
          <p:nvPr/>
        </p:nvSpPr>
        <p:spPr bwMode="auto">
          <a:xfrm>
            <a:off x="3421063"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8" name="Rectangle 58"/>
          <p:cNvSpPr>
            <a:spLocks noChangeArrowheads="1"/>
          </p:cNvSpPr>
          <p:nvPr/>
        </p:nvSpPr>
        <p:spPr bwMode="auto">
          <a:xfrm>
            <a:off x="3708400"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39" name="Rectangle 59"/>
          <p:cNvSpPr>
            <a:spLocks noChangeArrowheads="1"/>
          </p:cNvSpPr>
          <p:nvPr/>
        </p:nvSpPr>
        <p:spPr bwMode="auto">
          <a:xfrm>
            <a:off x="5148263" y="23352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0" name="Rectangle 60"/>
          <p:cNvSpPr>
            <a:spLocks noChangeArrowheads="1"/>
          </p:cNvSpPr>
          <p:nvPr/>
        </p:nvSpPr>
        <p:spPr bwMode="auto">
          <a:xfrm>
            <a:off x="4573588"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1" name="Rectangle 61"/>
          <p:cNvSpPr>
            <a:spLocks noChangeArrowheads="1"/>
          </p:cNvSpPr>
          <p:nvPr/>
        </p:nvSpPr>
        <p:spPr bwMode="auto">
          <a:xfrm>
            <a:off x="4860925" y="23352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2" name="Rectangle 62"/>
          <p:cNvSpPr>
            <a:spLocks noChangeArrowheads="1"/>
          </p:cNvSpPr>
          <p:nvPr/>
        </p:nvSpPr>
        <p:spPr bwMode="auto">
          <a:xfrm>
            <a:off x="83026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3" name="Rectangle 63"/>
          <p:cNvSpPr>
            <a:spLocks noChangeArrowheads="1"/>
          </p:cNvSpPr>
          <p:nvPr/>
        </p:nvSpPr>
        <p:spPr bwMode="auto">
          <a:xfrm>
            <a:off x="11191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4" name="Rectangle 64"/>
          <p:cNvSpPr>
            <a:spLocks noChangeArrowheads="1"/>
          </p:cNvSpPr>
          <p:nvPr/>
        </p:nvSpPr>
        <p:spPr bwMode="auto">
          <a:xfrm>
            <a:off x="140652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5" name="Rectangle 65"/>
          <p:cNvSpPr>
            <a:spLocks noChangeArrowheads="1"/>
          </p:cNvSpPr>
          <p:nvPr/>
        </p:nvSpPr>
        <p:spPr bwMode="auto">
          <a:xfrm>
            <a:off x="19827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6" name="Rectangle 66"/>
          <p:cNvSpPr>
            <a:spLocks noChangeArrowheads="1"/>
          </p:cNvSpPr>
          <p:nvPr/>
        </p:nvSpPr>
        <p:spPr bwMode="auto">
          <a:xfrm>
            <a:off x="2846388"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7" name="Rectangle 67"/>
          <p:cNvSpPr>
            <a:spLocks noChangeArrowheads="1"/>
          </p:cNvSpPr>
          <p:nvPr/>
        </p:nvSpPr>
        <p:spPr bwMode="auto">
          <a:xfrm>
            <a:off x="22717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8" name="Rectangle 68"/>
          <p:cNvSpPr>
            <a:spLocks noChangeArrowheads="1"/>
          </p:cNvSpPr>
          <p:nvPr/>
        </p:nvSpPr>
        <p:spPr bwMode="auto">
          <a:xfrm>
            <a:off x="25590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49" name="Rectangle 69"/>
          <p:cNvSpPr>
            <a:spLocks noChangeArrowheads="1"/>
          </p:cNvSpPr>
          <p:nvPr/>
        </p:nvSpPr>
        <p:spPr bwMode="auto">
          <a:xfrm>
            <a:off x="3133725" y="2624138"/>
            <a:ext cx="288925" cy="287337"/>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0" name="Rectangle 70"/>
          <p:cNvSpPr>
            <a:spLocks noChangeArrowheads="1"/>
          </p:cNvSpPr>
          <p:nvPr/>
        </p:nvSpPr>
        <p:spPr bwMode="auto">
          <a:xfrm>
            <a:off x="3997325"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1" name="Rectangle 71"/>
          <p:cNvSpPr>
            <a:spLocks noChangeArrowheads="1"/>
          </p:cNvSpPr>
          <p:nvPr/>
        </p:nvSpPr>
        <p:spPr bwMode="auto">
          <a:xfrm>
            <a:off x="3422650"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2" name="Rectangle 72"/>
          <p:cNvSpPr>
            <a:spLocks noChangeArrowheads="1"/>
          </p:cNvSpPr>
          <p:nvPr/>
        </p:nvSpPr>
        <p:spPr bwMode="auto">
          <a:xfrm>
            <a:off x="3709988"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3" name="Rectangle 73"/>
          <p:cNvSpPr>
            <a:spLocks noChangeArrowheads="1"/>
          </p:cNvSpPr>
          <p:nvPr/>
        </p:nvSpPr>
        <p:spPr bwMode="auto">
          <a:xfrm>
            <a:off x="5149850" y="26241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4" name="Rectangle 74"/>
          <p:cNvSpPr>
            <a:spLocks noChangeArrowheads="1"/>
          </p:cNvSpPr>
          <p:nvPr/>
        </p:nvSpPr>
        <p:spPr bwMode="auto">
          <a:xfrm>
            <a:off x="4575175"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5" name="Rectangle 75"/>
          <p:cNvSpPr>
            <a:spLocks noChangeArrowheads="1"/>
          </p:cNvSpPr>
          <p:nvPr/>
        </p:nvSpPr>
        <p:spPr bwMode="auto">
          <a:xfrm>
            <a:off x="4862513" y="26241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6" name="Rectangle 76"/>
          <p:cNvSpPr>
            <a:spLocks noChangeArrowheads="1"/>
          </p:cNvSpPr>
          <p:nvPr/>
        </p:nvSpPr>
        <p:spPr bwMode="auto">
          <a:xfrm>
            <a:off x="82867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7" name="Rectangle 77"/>
          <p:cNvSpPr>
            <a:spLocks noChangeArrowheads="1"/>
          </p:cNvSpPr>
          <p:nvPr/>
        </p:nvSpPr>
        <p:spPr bwMode="auto">
          <a:xfrm>
            <a:off x="1692275"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8" name="Rectangle 78"/>
          <p:cNvSpPr>
            <a:spLocks noChangeArrowheads="1"/>
          </p:cNvSpPr>
          <p:nvPr/>
        </p:nvSpPr>
        <p:spPr bwMode="auto">
          <a:xfrm>
            <a:off x="11176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59" name="Rectangle 79"/>
          <p:cNvSpPr>
            <a:spLocks noChangeArrowheads="1"/>
          </p:cNvSpPr>
          <p:nvPr/>
        </p:nvSpPr>
        <p:spPr bwMode="auto">
          <a:xfrm>
            <a:off x="14049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0" name="Rectangle 80"/>
          <p:cNvSpPr>
            <a:spLocks noChangeArrowheads="1"/>
          </p:cNvSpPr>
          <p:nvPr/>
        </p:nvSpPr>
        <p:spPr bwMode="auto">
          <a:xfrm>
            <a:off x="19812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1" name="Rectangle 81"/>
          <p:cNvSpPr>
            <a:spLocks noChangeArrowheads="1"/>
          </p:cNvSpPr>
          <p:nvPr/>
        </p:nvSpPr>
        <p:spPr bwMode="auto">
          <a:xfrm>
            <a:off x="2844800"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2" name="Rectangle 82"/>
          <p:cNvSpPr>
            <a:spLocks noChangeArrowheads="1"/>
          </p:cNvSpPr>
          <p:nvPr/>
        </p:nvSpPr>
        <p:spPr bwMode="auto">
          <a:xfrm>
            <a:off x="22701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3" name="Rectangle 83"/>
          <p:cNvSpPr>
            <a:spLocks noChangeArrowheads="1"/>
          </p:cNvSpPr>
          <p:nvPr/>
        </p:nvSpPr>
        <p:spPr bwMode="auto">
          <a:xfrm>
            <a:off x="25574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4" name="Rectangle 84"/>
          <p:cNvSpPr>
            <a:spLocks noChangeArrowheads="1"/>
          </p:cNvSpPr>
          <p:nvPr/>
        </p:nvSpPr>
        <p:spPr bwMode="auto">
          <a:xfrm>
            <a:off x="313213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5" name="Rectangle 85"/>
          <p:cNvSpPr>
            <a:spLocks noChangeArrowheads="1"/>
          </p:cNvSpPr>
          <p:nvPr/>
        </p:nvSpPr>
        <p:spPr bwMode="auto">
          <a:xfrm>
            <a:off x="3995738"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6" name="Rectangle 86"/>
          <p:cNvSpPr>
            <a:spLocks noChangeArrowheads="1"/>
          </p:cNvSpPr>
          <p:nvPr/>
        </p:nvSpPr>
        <p:spPr bwMode="auto">
          <a:xfrm>
            <a:off x="34210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7" name="Rectangle 87"/>
          <p:cNvSpPr>
            <a:spLocks noChangeArrowheads="1"/>
          </p:cNvSpPr>
          <p:nvPr/>
        </p:nvSpPr>
        <p:spPr bwMode="auto">
          <a:xfrm>
            <a:off x="3708400"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8" name="Rectangle 88"/>
          <p:cNvSpPr>
            <a:spLocks noChangeArrowheads="1"/>
          </p:cNvSpPr>
          <p:nvPr/>
        </p:nvSpPr>
        <p:spPr bwMode="auto">
          <a:xfrm>
            <a:off x="4284663"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69" name="Rectangle 89"/>
          <p:cNvSpPr>
            <a:spLocks noChangeArrowheads="1"/>
          </p:cNvSpPr>
          <p:nvPr/>
        </p:nvSpPr>
        <p:spPr bwMode="auto">
          <a:xfrm>
            <a:off x="5148263" y="29114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0" name="Rectangle 90"/>
          <p:cNvSpPr>
            <a:spLocks noChangeArrowheads="1"/>
          </p:cNvSpPr>
          <p:nvPr/>
        </p:nvSpPr>
        <p:spPr bwMode="auto">
          <a:xfrm>
            <a:off x="4573588"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1" name="Rectangle 91"/>
          <p:cNvSpPr>
            <a:spLocks noChangeArrowheads="1"/>
          </p:cNvSpPr>
          <p:nvPr/>
        </p:nvSpPr>
        <p:spPr bwMode="auto">
          <a:xfrm>
            <a:off x="4860925" y="29114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2" name="Rectangle 92"/>
          <p:cNvSpPr>
            <a:spLocks noChangeArrowheads="1"/>
          </p:cNvSpPr>
          <p:nvPr/>
        </p:nvSpPr>
        <p:spPr bwMode="auto">
          <a:xfrm>
            <a:off x="83185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3" name="Rectangle 93"/>
          <p:cNvSpPr>
            <a:spLocks noChangeArrowheads="1"/>
          </p:cNvSpPr>
          <p:nvPr/>
        </p:nvSpPr>
        <p:spPr bwMode="auto">
          <a:xfrm>
            <a:off x="1695450"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4" name="Rectangle 94"/>
          <p:cNvSpPr>
            <a:spLocks noChangeArrowheads="1"/>
          </p:cNvSpPr>
          <p:nvPr/>
        </p:nvSpPr>
        <p:spPr bwMode="auto">
          <a:xfrm>
            <a:off x="11207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5" name="Rectangle 95"/>
          <p:cNvSpPr>
            <a:spLocks noChangeArrowheads="1"/>
          </p:cNvSpPr>
          <p:nvPr/>
        </p:nvSpPr>
        <p:spPr bwMode="auto">
          <a:xfrm>
            <a:off x="14081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6" name="Rectangle 96"/>
          <p:cNvSpPr>
            <a:spLocks noChangeArrowheads="1"/>
          </p:cNvSpPr>
          <p:nvPr/>
        </p:nvSpPr>
        <p:spPr bwMode="auto">
          <a:xfrm>
            <a:off x="19843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7" name="Rectangle 97"/>
          <p:cNvSpPr>
            <a:spLocks noChangeArrowheads="1"/>
          </p:cNvSpPr>
          <p:nvPr/>
        </p:nvSpPr>
        <p:spPr bwMode="auto">
          <a:xfrm>
            <a:off x="2847975"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8" name="Rectangle 98"/>
          <p:cNvSpPr>
            <a:spLocks noChangeArrowheads="1"/>
          </p:cNvSpPr>
          <p:nvPr/>
        </p:nvSpPr>
        <p:spPr bwMode="auto">
          <a:xfrm>
            <a:off x="22733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79" name="Rectangle 99"/>
          <p:cNvSpPr>
            <a:spLocks noChangeArrowheads="1"/>
          </p:cNvSpPr>
          <p:nvPr/>
        </p:nvSpPr>
        <p:spPr bwMode="auto">
          <a:xfrm>
            <a:off x="25606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0" name="Rectangle 100"/>
          <p:cNvSpPr>
            <a:spLocks noChangeArrowheads="1"/>
          </p:cNvSpPr>
          <p:nvPr/>
        </p:nvSpPr>
        <p:spPr bwMode="auto">
          <a:xfrm>
            <a:off x="313531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1" name="Rectangle 101"/>
          <p:cNvSpPr>
            <a:spLocks noChangeArrowheads="1"/>
          </p:cNvSpPr>
          <p:nvPr/>
        </p:nvSpPr>
        <p:spPr bwMode="auto">
          <a:xfrm>
            <a:off x="3998913"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2" name="Rectangle 102"/>
          <p:cNvSpPr>
            <a:spLocks noChangeArrowheads="1"/>
          </p:cNvSpPr>
          <p:nvPr/>
        </p:nvSpPr>
        <p:spPr bwMode="auto">
          <a:xfrm>
            <a:off x="34242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3" name="Rectangle 103"/>
          <p:cNvSpPr>
            <a:spLocks noChangeArrowheads="1"/>
          </p:cNvSpPr>
          <p:nvPr/>
        </p:nvSpPr>
        <p:spPr bwMode="auto">
          <a:xfrm>
            <a:off x="3711575"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4" name="Rectangle 104"/>
          <p:cNvSpPr>
            <a:spLocks noChangeArrowheads="1"/>
          </p:cNvSpPr>
          <p:nvPr/>
        </p:nvSpPr>
        <p:spPr bwMode="auto">
          <a:xfrm>
            <a:off x="4287838"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5" name="Rectangle 105"/>
          <p:cNvSpPr>
            <a:spLocks noChangeArrowheads="1"/>
          </p:cNvSpPr>
          <p:nvPr/>
        </p:nvSpPr>
        <p:spPr bwMode="auto">
          <a:xfrm>
            <a:off x="5151438" y="32004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6" name="Rectangle 106"/>
          <p:cNvSpPr>
            <a:spLocks noChangeArrowheads="1"/>
          </p:cNvSpPr>
          <p:nvPr/>
        </p:nvSpPr>
        <p:spPr bwMode="auto">
          <a:xfrm>
            <a:off x="4576763"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7" name="Rectangle 107"/>
          <p:cNvSpPr>
            <a:spLocks noChangeArrowheads="1"/>
          </p:cNvSpPr>
          <p:nvPr/>
        </p:nvSpPr>
        <p:spPr bwMode="auto">
          <a:xfrm>
            <a:off x="4864100" y="32004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8" name="Rectangle 108"/>
          <p:cNvSpPr>
            <a:spLocks noChangeArrowheads="1"/>
          </p:cNvSpPr>
          <p:nvPr/>
        </p:nvSpPr>
        <p:spPr bwMode="auto">
          <a:xfrm>
            <a:off x="83026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89" name="Rectangle 109"/>
          <p:cNvSpPr>
            <a:spLocks noChangeArrowheads="1"/>
          </p:cNvSpPr>
          <p:nvPr/>
        </p:nvSpPr>
        <p:spPr bwMode="auto">
          <a:xfrm>
            <a:off x="1693863"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0" name="Rectangle 110"/>
          <p:cNvSpPr>
            <a:spLocks noChangeArrowheads="1"/>
          </p:cNvSpPr>
          <p:nvPr/>
        </p:nvSpPr>
        <p:spPr bwMode="auto">
          <a:xfrm>
            <a:off x="11191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1" name="Rectangle 111"/>
          <p:cNvSpPr>
            <a:spLocks noChangeArrowheads="1"/>
          </p:cNvSpPr>
          <p:nvPr/>
        </p:nvSpPr>
        <p:spPr bwMode="auto">
          <a:xfrm>
            <a:off x="14065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2" name="Rectangle 112"/>
          <p:cNvSpPr>
            <a:spLocks noChangeArrowheads="1"/>
          </p:cNvSpPr>
          <p:nvPr/>
        </p:nvSpPr>
        <p:spPr bwMode="auto">
          <a:xfrm>
            <a:off x="19827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3" name="Rectangle 113"/>
          <p:cNvSpPr>
            <a:spLocks noChangeArrowheads="1"/>
          </p:cNvSpPr>
          <p:nvPr/>
        </p:nvSpPr>
        <p:spPr bwMode="auto">
          <a:xfrm>
            <a:off x="22717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4" name="Rectangle 114"/>
          <p:cNvSpPr>
            <a:spLocks noChangeArrowheads="1"/>
          </p:cNvSpPr>
          <p:nvPr/>
        </p:nvSpPr>
        <p:spPr bwMode="auto">
          <a:xfrm>
            <a:off x="25590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5" name="Rectangle 115"/>
          <p:cNvSpPr>
            <a:spLocks noChangeArrowheads="1"/>
          </p:cNvSpPr>
          <p:nvPr/>
        </p:nvSpPr>
        <p:spPr bwMode="auto">
          <a:xfrm>
            <a:off x="313372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6" name="Rectangle 116"/>
          <p:cNvSpPr>
            <a:spLocks noChangeArrowheads="1"/>
          </p:cNvSpPr>
          <p:nvPr/>
        </p:nvSpPr>
        <p:spPr bwMode="auto">
          <a:xfrm>
            <a:off x="3997325"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7" name="Rectangle 117"/>
          <p:cNvSpPr>
            <a:spLocks noChangeArrowheads="1"/>
          </p:cNvSpPr>
          <p:nvPr/>
        </p:nvSpPr>
        <p:spPr bwMode="auto">
          <a:xfrm>
            <a:off x="34226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8" name="Rectangle 118"/>
          <p:cNvSpPr>
            <a:spLocks noChangeArrowheads="1"/>
          </p:cNvSpPr>
          <p:nvPr/>
        </p:nvSpPr>
        <p:spPr bwMode="auto">
          <a:xfrm>
            <a:off x="3709988"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199" name="Rectangle 119"/>
          <p:cNvSpPr>
            <a:spLocks noChangeArrowheads="1"/>
          </p:cNvSpPr>
          <p:nvPr/>
        </p:nvSpPr>
        <p:spPr bwMode="auto">
          <a:xfrm>
            <a:off x="4286250"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0" name="Rectangle 120"/>
          <p:cNvSpPr>
            <a:spLocks noChangeArrowheads="1"/>
          </p:cNvSpPr>
          <p:nvPr/>
        </p:nvSpPr>
        <p:spPr bwMode="auto">
          <a:xfrm>
            <a:off x="5149850" y="34877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1" name="Rectangle 121"/>
          <p:cNvSpPr>
            <a:spLocks noChangeArrowheads="1"/>
          </p:cNvSpPr>
          <p:nvPr/>
        </p:nvSpPr>
        <p:spPr bwMode="auto">
          <a:xfrm>
            <a:off x="4575175"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2" name="Rectangle 122"/>
          <p:cNvSpPr>
            <a:spLocks noChangeArrowheads="1"/>
          </p:cNvSpPr>
          <p:nvPr/>
        </p:nvSpPr>
        <p:spPr bwMode="auto">
          <a:xfrm>
            <a:off x="4862513" y="34877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3" name="Rectangle 123"/>
          <p:cNvSpPr>
            <a:spLocks noChangeArrowheads="1"/>
          </p:cNvSpPr>
          <p:nvPr/>
        </p:nvSpPr>
        <p:spPr bwMode="auto">
          <a:xfrm>
            <a:off x="82867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4" name="Rectangle 124"/>
          <p:cNvSpPr>
            <a:spLocks noChangeArrowheads="1"/>
          </p:cNvSpPr>
          <p:nvPr/>
        </p:nvSpPr>
        <p:spPr bwMode="auto">
          <a:xfrm>
            <a:off x="1692275"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5" name="Rectangle 125"/>
          <p:cNvSpPr>
            <a:spLocks noChangeArrowheads="1"/>
          </p:cNvSpPr>
          <p:nvPr/>
        </p:nvSpPr>
        <p:spPr bwMode="auto">
          <a:xfrm>
            <a:off x="11176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6" name="Rectangle 126"/>
          <p:cNvSpPr>
            <a:spLocks noChangeArrowheads="1"/>
          </p:cNvSpPr>
          <p:nvPr/>
        </p:nvSpPr>
        <p:spPr bwMode="auto">
          <a:xfrm>
            <a:off x="140493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7" name="Rectangle 127"/>
          <p:cNvSpPr>
            <a:spLocks noChangeArrowheads="1"/>
          </p:cNvSpPr>
          <p:nvPr/>
        </p:nvSpPr>
        <p:spPr bwMode="auto">
          <a:xfrm>
            <a:off x="19812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8" name="Rectangle 128"/>
          <p:cNvSpPr>
            <a:spLocks noChangeArrowheads="1"/>
          </p:cNvSpPr>
          <p:nvPr/>
        </p:nvSpPr>
        <p:spPr bwMode="auto">
          <a:xfrm>
            <a:off x="22701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09" name="Rectangle 129"/>
          <p:cNvSpPr>
            <a:spLocks noChangeArrowheads="1"/>
          </p:cNvSpPr>
          <p:nvPr/>
        </p:nvSpPr>
        <p:spPr bwMode="auto">
          <a:xfrm>
            <a:off x="25574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0" name="Rectangle 130"/>
          <p:cNvSpPr>
            <a:spLocks noChangeArrowheads="1"/>
          </p:cNvSpPr>
          <p:nvPr/>
        </p:nvSpPr>
        <p:spPr bwMode="auto">
          <a:xfrm>
            <a:off x="3995738"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1" name="Rectangle 131"/>
          <p:cNvSpPr>
            <a:spLocks noChangeArrowheads="1"/>
          </p:cNvSpPr>
          <p:nvPr/>
        </p:nvSpPr>
        <p:spPr bwMode="auto">
          <a:xfrm>
            <a:off x="34210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2" name="Rectangle 132"/>
          <p:cNvSpPr>
            <a:spLocks noChangeArrowheads="1"/>
          </p:cNvSpPr>
          <p:nvPr/>
        </p:nvSpPr>
        <p:spPr bwMode="auto">
          <a:xfrm>
            <a:off x="3708400"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3" name="Rectangle 133"/>
          <p:cNvSpPr>
            <a:spLocks noChangeArrowheads="1"/>
          </p:cNvSpPr>
          <p:nvPr/>
        </p:nvSpPr>
        <p:spPr bwMode="auto">
          <a:xfrm>
            <a:off x="4284663"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4" name="Rectangle 134"/>
          <p:cNvSpPr>
            <a:spLocks noChangeArrowheads="1"/>
          </p:cNvSpPr>
          <p:nvPr/>
        </p:nvSpPr>
        <p:spPr bwMode="auto">
          <a:xfrm>
            <a:off x="5148263" y="37750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5" name="Rectangle 135"/>
          <p:cNvSpPr>
            <a:spLocks noChangeArrowheads="1"/>
          </p:cNvSpPr>
          <p:nvPr/>
        </p:nvSpPr>
        <p:spPr bwMode="auto">
          <a:xfrm>
            <a:off x="4573588"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6" name="Rectangle 136"/>
          <p:cNvSpPr>
            <a:spLocks noChangeArrowheads="1"/>
          </p:cNvSpPr>
          <p:nvPr/>
        </p:nvSpPr>
        <p:spPr bwMode="auto">
          <a:xfrm>
            <a:off x="4860925" y="37750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7" name="Rectangle 137"/>
          <p:cNvSpPr>
            <a:spLocks noChangeArrowheads="1"/>
          </p:cNvSpPr>
          <p:nvPr/>
        </p:nvSpPr>
        <p:spPr bwMode="auto">
          <a:xfrm>
            <a:off x="82708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8" name="Rectangle 138"/>
          <p:cNvSpPr>
            <a:spLocks noChangeArrowheads="1"/>
          </p:cNvSpPr>
          <p:nvPr/>
        </p:nvSpPr>
        <p:spPr bwMode="auto">
          <a:xfrm>
            <a:off x="1690688"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19" name="Rectangle 139"/>
          <p:cNvSpPr>
            <a:spLocks noChangeArrowheads="1"/>
          </p:cNvSpPr>
          <p:nvPr/>
        </p:nvSpPr>
        <p:spPr bwMode="auto">
          <a:xfrm>
            <a:off x="11160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0" name="Rectangle 140"/>
          <p:cNvSpPr>
            <a:spLocks noChangeArrowheads="1"/>
          </p:cNvSpPr>
          <p:nvPr/>
        </p:nvSpPr>
        <p:spPr bwMode="auto">
          <a:xfrm>
            <a:off x="14033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1" name="Rectangle 141"/>
          <p:cNvSpPr>
            <a:spLocks noChangeArrowheads="1"/>
          </p:cNvSpPr>
          <p:nvPr/>
        </p:nvSpPr>
        <p:spPr bwMode="auto">
          <a:xfrm>
            <a:off x="19796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2" name="Rectangle 142"/>
          <p:cNvSpPr>
            <a:spLocks noChangeArrowheads="1"/>
          </p:cNvSpPr>
          <p:nvPr/>
        </p:nvSpPr>
        <p:spPr bwMode="auto">
          <a:xfrm>
            <a:off x="2843213"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3" name="Rectangle 143"/>
          <p:cNvSpPr>
            <a:spLocks noChangeArrowheads="1"/>
          </p:cNvSpPr>
          <p:nvPr/>
        </p:nvSpPr>
        <p:spPr bwMode="auto">
          <a:xfrm>
            <a:off x="22685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4" name="Rectangle 144"/>
          <p:cNvSpPr>
            <a:spLocks noChangeArrowheads="1"/>
          </p:cNvSpPr>
          <p:nvPr/>
        </p:nvSpPr>
        <p:spPr bwMode="auto">
          <a:xfrm>
            <a:off x="25558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5" name="Rectangle 145"/>
          <p:cNvSpPr>
            <a:spLocks noChangeArrowheads="1"/>
          </p:cNvSpPr>
          <p:nvPr/>
        </p:nvSpPr>
        <p:spPr bwMode="auto">
          <a:xfrm>
            <a:off x="313055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6" name="Rectangle 146"/>
          <p:cNvSpPr>
            <a:spLocks noChangeArrowheads="1"/>
          </p:cNvSpPr>
          <p:nvPr/>
        </p:nvSpPr>
        <p:spPr bwMode="auto">
          <a:xfrm>
            <a:off x="3994150"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7" name="Rectangle 147"/>
          <p:cNvSpPr>
            <a:spLocks noChangeArrowheads="1"/>
          </p:cNvSpPr>
          <p:nvPr/>
        </p:nvSpPr>
        <p:spPr bwMode="auto">
          <a:xfrm>
            <a:off x="34194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8" name="Rectangle 148"/>
          <p:cNvSpPr>
            <a:spLocks noChangeArrowheads="1"/>
          </p:cNvSpPr>
          <p:nvPr/>
        </p:nvSpPr>
        <p:spPr bwMode="auto">
          <a:xfrm>
            <a:off x="3706813"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29" name="Rectangle 149"/>
          <p:cNvSpPr>
            <a:spLocks noChangeArrowheads="1"/>
          </p:cNvSpPr>
          <p:nvPr/>
        </p:nvSpPr>
        <p:spPr bwMode="auto">
          <a:xfrm>
            <a:off x="4283075"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0" name="Rectangle 150"/>
          <p:cNvSpPr>
            <a:spLocks noChangeArrowheads="1"/>
          </p:cNvSpPr>
          <p:nvPr/>
        </p:nvSpPr>
        <p:spPr bwMode="auto">
          <a:xfrm>
            <a:off x="5146675" y="406241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1" name="Rectangle 151"/>
          <p:cNvSpPr>
            <a:spLocks noChangeArrowheads="1"/>
          </p:cNvSpPr>
          <p:nvPr/>
        </p:nvSpPr>
        <p:spPr bwMode="auto">
          <a:xfrm>
            <a:off x="4572000"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2" name="Rectangle 152"/>
          <p:cNvSpPr>
            <a:spLocks noChangeArrowheads="1"/>
          </p:cNvSpPr>
          <p:nvPr/>
        </p:nvSpPr>
        <p:spPr bwMode="auto">
          <a:xfrm>
            <a:off x="4859338" y="406241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3" name="Rectangle 153"/>
          <p:cNvSpPr>
            <a:spLocks noChangeArrowheads="1"/>
          </p:cNvSpPr>
          <p:nvPr/>
        </p:nvSpPr>
        <p:spPr bwMode="auto">
          <a:xfrm>
            <a:off x="83026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4" name="Rectangle 154"/>
          <p:cNvSpPr>
            <a:spLocks noChangeArrowheads="1"/>
          </p:cNvSpPr>
          <p:nvPr/>
        </p:nvSpPr>
        <p:spPr bwMode="auto">
          <a:xfrm>
            <a:off x="1693863"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5" name="Rectangle 155"/>
          <p:cNvSpPr>
            <a:spLocks noChangeArrowheads="1"/>
          </p:cNvSpPr>
          <p:nvPr/>
        </p:nvSpPr>
        <p:spPr bwMode="auto">
          <a:xfrm>
            <a:off x="11191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6" name="Rectangle 156"/>
          <p:cNvSpPr>
            <a:spLocks noChangeArrowheads="1"/>
          </p:cNvSpPr>
          <p:nvPr/>
        </p:nvSpPr>
        <p:spPr bwMode="auto">
          <a:xfrm>
            <a:off x="14065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7" name="Rectangle 157"/>
          <p:cNvSpPr>
            <a:spLocks noChangeArrowheads="1"/>
          </p:cNvSpPr>
          <p:nvPr/>
        </p:nvSpPr>
        <p:spPr bwMode="auto">
          <a:xfrm>
            <a:off x="19827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8" name="Rectangle 158"/>
          <p:cNvSpPr>
            <a:spLocks noChangeArrowheads="1"/>
          </p:cNvSpPr>
          <p:nvPr/>
        </p:nvSpPr>
        <p:spPr bwMode="auto">
          <a:xfrm>
            <a:off x="2846388"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39" name="Rectangle 159"/>
          <p:cNvSpPr>
            <a:spLocks noChangeArrowheads="1"/>
          </p:cNvSpPr>
          <p:nvPr/>
        </p:nvSpPr>
        <p:spPr bwMode="auto">
          <a:xfrm>
            <a:off x="22717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0" name="Rectangle 160"/>
          <p:cNvSpPr>
            <a:spLocks noChangeArrowheads="1"/>
          </p:cNvSpPr>
          <p:nvPr/>
        </p:nvSpPr>
        <p:spPr bwMode="auto">
          <a:xfrm>
            <a:off x="25590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1" name="Rectangle 161"/>
          <p:cNvSpPr>
            <a:spLocks noChangeArrowheads="1"/>
          </p:cNvSpPr>
          <p:nvPr/>
        </p:nvSpPr>
        <p:spPr bwMode="auto">
          <a:xfrm>
            <a:off x="313372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2" name="Rectangle 162"/>
          <p:cNvSpPr>
            <a:spLocks noChangeArrowheads="1"/>
          </p:cNvSpPr>
          <p:nvPr/>
        </p:nvSpPr>
        <p:spPr bwMode="auto">
          <a:xfrm>
            <a:off x="3997325"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3" name="Rectangle 163"/>
          <p:cNvSpPr>
            <a:spLocks noChangeArrowheads="1"/>
          </p:cNvSpPr>
          <p:nvPr/>
        </p:nvSpPr>
        <p:spPr bwMode="auto">
          <a:xfrm>
            <a:off x="34226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4" name="Rectangle 164"/>
          <p:cNvSpPr>
            <a:spLocks noChangeArrowheads="1"/>
          </p:cNvSpPr>
          <p:nvPr/>
        </p:nvSpPr>
        <p:spPr bwMode="auto">
          <a:xfrm>
            <a:off x="3709988"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5" name="Rectangle 165"/>
          <p:cNvSpPr>
            <a:spLocks noChangeArrowheads="1"/>
          </p:cNvSpPr>
          <p:nvPr/>
        </p:nvSpPr>
        <p:spPr bwMode="auto">
          <a:xfrm>
            <a:off x="4286250"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6" name="Rectangle 166"/>
          <p:cNvSpPr>
            <a:spLocks noChangeArrowheads="1"/>
          </p:cNvSpPr>
          <p:nvPr/>
        </p:nvSpPr>
        <p:spPr bwMode="auto">
          <a:xfrm>
            <a:off x="5149850" y="43513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7" name="Rectangle 167"/>
          <p:cNvSpPr>
            <a:spLocks noChangeArrowheads="1"/>
          </p:cNvSpPr>
          <p:nvPr/>
        </p:nvSpPr>
        <p:spPr bwMode="auto">
          <a:xfrm>
            <a:off x="4575175"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8" name="Rectangle 168"/>
          <p:cNvSpPr>
            <a:spLocks noChangeArrowheads="1"/>
          </p:cNvSpPr>
          <p:nvPr/>
        </p:nvSpPr>
        <p:spPr bwMode="auto">
          <a:xfrm>
            <a:off x="4862513" y="43513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49" name="Rectangle 169"/>
          <p:cNvSpPr>
            <a:spLocks noChangeArrowheads="1"/>
          </p:cNvSpPr>
          <p:nvPr/>
        </p:nvSpPr>
        <p:spPr bwMode="auto">
          <a:xfrm>
            <a:off x="82867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0" name="Rectangle 170"/>
          <p:cNvSpPr>
            <a:spLocks noChangeArrowheads="1"/>
          </p:cNvSpPr>
          <p:nvPr/>
        </p:nvSpPr>
        <p:spPr bwMode="auto">
          <a:xfrm>
            <a:off x="11176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1" name="Rectangle 171"/>
          <p:cNvSpPr>
            <a:spLocks noChangeArrowheads="1"/>
          </p:cNvSpPr>
          <p:nvPr/>
        </p:nvSpPr>
        <p:spPr bwMode="auto">
          <a:xfrm>
            <a:off x="14049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2" name="Rectangle 172"/>
          <p:cNvSpPr>
            <a:spLocks noChangeArrowheads="1"/>
          </p:cNvSpPr>
          <p:nvPr/>
        </p:nvSpPr>
        <p:spPr bwMode="auto">
          <a:xfrm>
            <a:off x="19812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3" name="Rectangle 173"/>
          <p:cNvSpPr>
            <a:spLocks noChangeArrowheads="1"/>
          </p:cNvSpPr>
          <p:nvPr/>
        </p:nvSpPr>
        <p:spPr bwMode="auto">
          <a:xfrm>
            <a:off x="2844800"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4" name="Rectangle 174"/>
          <p:cNvSpPr>
            <a:spLocks noChangeArrowheads="1"/>
          </p:cNvSpPr>
          <p:nvPr/>
        </p:nvSpPr>
        <p:spPr bwMode="auto">
          <a:xfrm>
            <a:off x="22701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5" name="Rectangle 175"/>
          <p:cNvSpPr>
            <a:spLocks noChangeArrowheads="1"/>
          </p:cNvSpPr>
          <p:nvPr/>
        </p:nvSpPr>
        <p:spPr bwMode="auto">
          <a:xfrm>
            <a:off x="25574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6" name="Rectangle 176"/>
          <p:cNvSpPr>
            <a:spLocks noChangeArrowheads="1"/>
          </p:cNvSpPr>
          <p:nvPr/>
        </p:nvSpPr>
        <p:spPr bwMode="auto">
          <a:xfrm>
            <a:off x="313213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7" name="Rectangle 177"/>
          <p:cNvSpPr>
            <a:spLocks noChangeArrowheads="1"/>
          </p:cNvSpPr>
          <p:nvPr/>
        </p:nvSpPr>
        <p:spPr bwMode="auto">
          <a:xfrm>
            <a:off x="3421063"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8" name="Rectangle 178"/>
          <p:cNvSpPr>
            <a:spLocks noChangeArrowheads="1"/>
          </p:cNvSpPr>
          <p:nvPr/>
        </p:nvSpPr>
        <p:spPr bwMode="auto">
          <a:xfrm>
            <a:off x="3708400"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59" name="Rectangle 179"/>
          <p:cNvSpPr>
            <a:spLocks noChangeArrowheads="1"/>
          </p:cNvSpPr>
          <p:nvPr/>
        </p:nvSpPr>
        <p:spPr bwMode="auto">
          <a:xfrm>
            <a:off x="5148263"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0" name="Rectangle 180"/>
          <p:cNvSpPr>
            <a:spLocks noChangeArrowheads="1"/>
          </p:cNvSpPr>
          <p:nvPr/>
        </p:nvSpPr>
        <p:spPr bwMode="auto">
          <a:xfrm>
            <a:off x="4573588"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1" name="Rectangle 181"/>
          <p:cNvSpPr>
            <a:spLocks noChangeArrowheads="1"/>
          </p:cNvSpPr>
          <p:nvPr/>
        </p:nvSpPr>
        <p:spPr bwMode="auto">
          <a:xfrm>
            <a:off x="4860925" y="4638675"/>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2" name="Rectangle 182"/>
          <p:cNvSpPr>
            <a:spLocks noChangeArrowheads="1"/>
          </p:cNvSpPr>
          <p:nvPr/>
        </p:nvSpPr>
        <p:spPr bwMode="auto">
          <a:xfrm>
            <a:off x="83026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3" name="Rectangle 183"/>
          <p:cNvSpPr>
            <a:spLocks noChangeArrowheads="1"/>
          </p:cNvSpPr>
          <p:nvPr/>
        </p:nvSpPr>
        <p:spPr bwMode="auto">
          <a:xfrm>
            <a:off x="11191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4" name="Rectangle 184"/>
          <p:cNvSpPr>
            <a:spLocks noChangeArrowheads="1"/>
          </p:cNvSpPr>
          <p:nvPr/>
        </p:nvSpPr>
        <p:spPr bwMode="auto">
          <a:xfrm>
            <a:off x="14065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5" name="Rectangle 185"/>
          <p:cNvSpPr>
            <a:spLocks noChangeArrowheads="1"/>
          </p:cNvSpPr>
          <p:nvPr/>
        </p:nvSpPr>
        <p:spPr bwMode="auto">
          <a:xfrm>
            <a:off x="2846388"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6" name="Rectangle 186"/>
          <p:cNvSpPr>
            <a:spLocks noChangeArrowheads="1"/>
          </p:cNvSpPr>
          <p:nvPr/>
        </p:nvSpPr>
        <p:spPr bwMode="auto">
          <a:xfrm>
            <a:off x="22717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7" name="Rectangle 187"/>
          <p:cNvSpPr>
            <a:spLocks noChangeArrowheads="1"/>
          </p:cNvSpPr>
          <p:nvPr/>
        </p:nvSpPr>
        <p:spPr bwMode="auto">
          <a:xfrm>
            <a:off x="25590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8" name="Rectangle 188"/>
          <p:cNvSpPr>
            <a:spLocks noChangeArrowheads="1"/>
          </p:cNvSpPr>
          <p:nvPr/>
        </p:nvSpPr>
        <p:spPr bwMode="auto">
          <a:xfrm>
            <a:off x="313372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69" name="Rectangle 189"/>
          <p:cNvSpPr>
            <a:spLocks noChangeArrowheads="1"/>
          </p:cNvSpPr>
          <p:nvPr/>
        </p:nvSpPr>
        <p:spPr bwMode="auto">
          <a:xfrm>
            <a:off x="3422650"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0" name="Rectangle 190"/>
          <p:cNvSpPr>
            <a:spLocks noChangeArrowheads="1"/>
          </p:cNvSpPr>
          <p:nvPr/>
        </p:nvSpPr>
        <p:spPr bwMode="auto">
          <a:xfrm>
            <a:off x="3709988"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1" name="Rectangle 191"/>
          <p:cNvSpPr>
            <a:spLocks noChangeArrowheads="1"/>
          </p:cNvSpPr>
          <p:nvPr/>
        </p:nvSpPr>
        <p:spPr bwMode="auto">
          <a:xfrm>
            <a:off x="5149850" y="49276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2" name="Rectangle 192"/>
          <p:cNvSpPr>
            <a:spLocks noChangeArrowheads="1"/>
          </p:cNvSpPr>
          <p:nvPr/>
        </p:nvSpPr>
        <p:spPr bwMode="auto">
          <a:xfrm>
            <a:off x="4575175"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3" name="Rectangle 193"/>
          <p:cNvSpPr>
            <a:spLocks noChangeArrowheads="1"/>
          </p:cNvSpPr>
          <p:nvPr/>
        </p:nvSpPr>
        <p:spPr bwMode="auto">
          <a:xfrm>
            <a:off x="4862513" y="49276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4" name="Rectangle 194"/>
          <p:cNvSpPr>
            <a:spLocks noChangeArrowheads="1"/>
          </p:cNvSpPr>
          <p:nvPr/>
        </p:nvSpPr>
        <p:spPr bwMode="auto">
          <a:xfrm>
            <a:off x="82867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5" name="Rectangle 195"/>
          <p:cNvSpPr>
            <a:spLocks noChangeArrowheads="1"/>
          </p:cNvSpPr>
          <p:nvPr/>
        </p:nvSpPr>
        <p:spPr bwMode="auto">
          <a:xfrm>
            <a:off x="1692275"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6" name="Rectangle 196"/>
          <p:cNvSpPr>
            <a:spLocks noChangeArrowheads="1"/>
          </p:cNvSpPr>
          <p:nvPr/>
        </p:nvSpPr>
        <p:spPr bwMode="auto">
          <a:xfrm>
            <a:off x="11176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7" name="Rectangle 197"/>
          <p:cNvSpPr>
            <a:spLocks noChangeArrowheads="1"/>
          </p:cNvSpPr>
          <p:nvPr/>
        </p:nvSpPr>
        <p:spPr bwMode="auto">
          <a:xfrm>
            <a:off x="14049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8" name="Rectangle 198"/>
          <p:cNvSpPr>
            <a:spLocks noChangeArrowheads="1"/>
          </p:cNvSpPr>
          <p:nvPr/>
        </p:nvSpPr>
        <p:spPr bwMode="auto">
          <a:xfrm>
            <a:off x="19812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79" name="Rectangle 199"/>
          <p:cNvSpPr>
            <a:spLocks noChangeArrowheads="1"/>
          </p:cNvSpPr>
          <p:nvPr/>
        </p:nvSpPr>
        <p:spPr bwMode="auto">
          <a:xfrm>
            <a:off x="2844800"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0" name="Rectangle 200"/>
          <p:cNvSpPr>
            <a:spLocks noChangeArrowheads="1"/>
          </p:cNvSpPr>
          <p:nvPr/>
        </p:nvSpPr>
        <p:spPr bwMode="auto">
          <a:xfrm>
            <a:off x="22701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1" name="Rectangle 201"/>
          <p:cNvSpPr>
            <a:spLocks noChangeArrowheads="1"/>
          </p:cNvSpPr>
          <p:nvPr/>
        </p:nvSpPr>
        <p:spPr bwMode="auto">
          <a:xfrm>
            <a:off x="25574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2" name="Rectangle 202"/>
          <p:cNvSpPr>
            <a:spLocks noChangeArrowheads="1"/>
          </p:cNvSpPr>
          <p:nvPr/>
        </p:nvSpPr>
        <p:spPr bwMode="auto">
          <a:xfrm>
            <a:off x="313213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3" name="Rectangle 203"/>
          <p:cNvSpPr>
            <a:spLocks noChangeArrowheads="1"/>
          </p:cNvSpPr>
          <p:nvPr/>
        </p:nvSpPr>
        <p:spPr bwMode="auto">
          <a:xfrm>
            <a:off x="3995738"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4" name="Rectangle 204"/>
          <p:cNvSpPr>
            <a:spLocks noChangeArrowheads="1"/>
          </p:cNvSpPr>
          <p:nvPr/>
        </p:nvSpPr>
        <p:spPr bwMode="auto">
          <a:xfrm>
            <a:off x="34210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5" name="Rectangle 205"/>
          <p:cNvSpPr>
            <a:spLocks noChangeArrowheads="1"/>
          </p:cNvSpPr>
          <p:nvPr/>
        </p:nvSpPr>
        <p:spPr bwMode="auto">
          <a:xfrm>
            <a:off x="3708400"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6" name="Rectangle 206"/>
          <p:cNvSpPr>
            <a:spLocks noChangeArrowheads="1"/>
          </p:cNvSpPr>
          <p:nvPr/>
        </p:nvSpPr>
        <p:spPr bwMode="auto">
          <a:xfrm>
            <a:off x="4284663"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7" name="Rectangle 207"/>
          <p:cNvSpPr>
            <a:spLocks noChangeArrowheads="1"/>
          </p:cNvSpPr>
          <p:nvPr/>
        </p:nvSpPr>
        <p:spPr bwMode="auto">
          <a:xfrm>
            <a:off x="5148263" y="5214938"/>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8" name="Rectangle 208"/>
          <p:cNvSpPr>
            <a:spLocks noChangeArrowheads="1"/>
          </p:cNvSpPr>
          <p:nvPr/>
        </p:nvSpPr>
        <p:spPr bwMode="auto">
          <a:xfrm>
            <a:off x="4573588"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89" name="Rectangle 209"/>
          <p:cNvSpPr>
            <a:spLocks noChangeArrowheads="1"/>
          </p:cNvSpPr>
          <p:nvPr/>
        </p:nvSpPr>
        <p:spPr bwMode="auto">
          <a:xfrm>
            <a:off x="4860925" y="5214938"/>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0" name="Rectangle 210"/>
          <p:cNvSpPr>
            <a:spLocks noChangeArrowheads="1"/>
          </p:cNvSpPr>
          <p:nvPr/>
        </p:nvSpPr>
        <p:spPr bwMode="auto">
          <a:xfrm>
            <a:off x="83185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1" name="Rectangle 211"/>
          <p:cNvSpPr>
            <a:spLocks noChangeArrowheads="1"/>
          </p:cNvSpPr>
          <p:nvPr/>
        </p:nvSpPr>
        <p:spPr bwMode="auto">
          <a:xfrm>
            <a:off x="1695450"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2" name="Rectangle 212"/>
          <p:cNvSpPr>
            <a:spLocks noChangeArrowheads="1"/>
          </p:cNvSpPr>
          <p:nvPr/>
        </p:nvSpPr>
        <p:spPr bwMode="auto">
          <a:xfrm>
            <a:off x="11207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3" name="Rectangle 213"/>
          <p:cNvSpPr>
            <a:spLocks noChangeArrowheads="1"/>
          </p:cNvSpPr>
          <p:nvPr/>
        </p:nvSpPr>
        <p:spPr bwMode="auto">
          <a:xfrm>
            <a:off x="14081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4" name="Rectangle 214"/>
          <p:cNvSpPr>
            <a:spLocks noChangeArrowheads="1"/>
          </p:cNvSpPr>
          <p:nvPr/>
        </p:nvSpPr>
        <p:spPr bwMode="auto">
          <a:xfrm>
            <a:off x="19843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5" name="Rectangle 215"/>
          <p:cNvSpPr>
            <a:spLocks noChangeArrowheads="1"/>
          </p:cNvSpPr>
          <p:nvPr/>
        </p:nvSpPr>
        <p:spPr bwMode="auto">
          <a:xfrm>
            <a:off x="2847975"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6" name="Rectangle 216"/>
          <p:cNvSpPr>
            <a:spLocks noChangeArrowheads="1"/>
          </p:cNvSpPr>
          <p:nvPr/>
        </p:nvSpPr>
        <p:spPr bwMode="auto">
          <a:xfrm>
            <a:off x="22733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7" name="Rectangle 217"/>
          <p:cNvSpPr>
            <a:spLocks noChangeArrowheads="1"/>
          </p:cNvSpPr>
          <p:nvPr/>
        </p:nvSpPr>
        <p:spPr bwMode="auto">
          <a:xfrm>
            <a:off x="25606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8" name="Rectangle 218"/>
          <p:cNvSpPr>
            <a:spLocks noChangeArrowheads="1"/>
          </p:cNvSpPr>
          <p:nvPr/>
        </p:nvSpPr>
        <p:spPr bwMode="auto">
          <a:xfrm>
            <a:off x="313531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299" name="Rectangle 219"/>
          <p:cNvSpPr>
            <a:spLocks noChangeArrowheads="1"/>
          </p:cNvSpPr>
          <p:nvPr/>
        </p:nvSpPr>
        <p:spPr bwMode="auto">
          <a:xfrm>
            <a:off x="3998913"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0" name="Rectangle 220"/>
          <p:cNvSpPr>
            <a:spLocks noChangeArrowheads="1"/>
          </p:cNvSpPr>
          <p:nvPr/>
        </p:nvSpPr>
        <p:spPr bwMode="auto">
          <a:xfrm>
            <a:off x="34242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1" name="Rectangle 221"/>
          <p:cNvSpPr>
            <a:spLocks noChangeArrowheads="1"/>
          </p:cNvSpPr>
          <p:nvPr/>
        </p:nvSpPr>
        <p:spPr bwMode="auto">
          <a:xfrm>
            <a:off x="3711575"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2" name="Rectangle 222"/>
          <p:cNvSpPr>
            <a:spLocks noChangeArrowheads="1"/>
          </p:cNvSpPr>
          <p:nvPr/>
        </p:nvSpPr>
        <p:spPr bwMode="auto">
          <a:xfrm>
            <a:off x="4287838"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3" name="Rectangle 223"/>
          <p:cNvSpPr>
            <a:spLocks noChangeArrowheads="1"/>
          </p:cNvSpPr>
          <p:nvPr/>
        </p:nvSpPr>
        <p:spPr bwMode="auto">
          <a:xfrm>
            <a:off x="5151438" y="5503863"/>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4" name="Rectangle 224"/>
          <p:cNvSpPr>
            <a:spLocks noChangeArrowheads="1"/>
          </p:cNvSpPr>
          <p:nvPr/>
        </p:nvSpPr>
        <p:spPr bwMode="auto">
          <a:xfrm>
            <a:off x="4576763"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5" name="Rectangle 225"/>
          <p:cNvSpPr>
            <a:spLocks noChangeArrowheads="1"/>
          </p:cNvSpPr>
          <p:nvPr/>
        </p:nvSpPr>
        <p:spPr bwMode="auto">
          <a:xfrm>
            <a:off x="4864100" y="5503863"/>
            <a:ext cx="288925" cy="287337"/>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6" name="Rectangle 226"/>
          <p:cNvSpPr>
            <a:spLocks noChangeArrowheads="1"/>
          </p:cNvSpPr>
          <p:nvPr/>
        </p:nvSpPr>
        <p:spPr bwMode="auto">
          <a:xfrm>
            <a:off x="83026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7" name="Rectangle 227"/>
          <p:cNvSpPr>
            <a:spLocks noChangeArrowheads="1"/>
          </p:cNvSpPr>
          <p:nvPr/>
        </p:nvSpPr>
        <p:spPr bwMode="auto">
          <a:xfrm>
            <a:off x="1693863"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8" name="Rectangle 228"/>
          <p:cNvSpPr>
            <a:spLocks noChangeArrowheads="1"/>
          </p:cNvSpPr>
          <p:nvPr/>
        </p:nvSpPr>
        <p:spPr bwMode="auto">
          <a:xfrm>
            <a:off x="11191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09" name="Rectangle 229"/>
          <p:cNvSpPr>
            <a:spLocks noChangeArrowheads="1"/>
          </p:cNvSpPr>
          <p:nvPr/>
        </p:nvSpPr>
        <p:spPr bwMode="auto">
          <a:xfrm>
            <a:off x="14065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0" name="Rectangle 230"/>
          <p:cNvSpPr>
            <a:spLocks noChangeArrowheads="1"/>
          </p:cNvSpPr>
          <p:nvPr/>
        </p:nvSpPr>
        <p:spPr bwMode="auto">
          <a:xfrm>
            <a:off x="19827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1" name="Rectangle 231"/>
          <p:cNvSpPr>
            <a:spLocks noChangeArrowheads="1"/>
          </p:cNvSpPr>
          <p:nvPr/>
        </p:nvSpPr>
        <p:spPr bwMode="auto">
          <a:xfrm>
            <a:off x="2846388"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2" name="Rectangle 232"/>
          <p:cNvSpPr>
            <a:spLocks noChangeArrowheads="1"/>
          </p:cNvSpPr>
          <p:nvPr/>
        </p:nvSpPr>
        <p:spPr bwMode="auto">
          <a:xfrm>
            <a:off x="22717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3" name="Rectangle 233"/>
          <p:cNvSpPr>
            <a:spLocks noChangeArrowheads="1"/>
          </p:cNvSpPr>
          <p:nvPr/>
        </p:nvSpPr>
        <p:spPr bwMode="auto">
          <a:xfrm>
            <a:off x="25590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4" name="Rectangle 234"/>
          <p:cNvSpPr>
            <a:spLocks noChangeArrowheads="1"/>
          </p:cNvSpPr>
          <p:nvPr/>
        </p:nvSpPr>
        <p:spPr bwMode="auto">
          <a:xfrm>
            <a:off x="313372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5" name="Rectangle 235"/>
          <p:cNvSpPr>
            <a:spLocks noChangeArrowheads="1"/>
          </p:cNvSpPr>
          <p:nvPr/>
        </p:nvSpPr>
        <p:spPr bwMode="auto">
          <a:xfrm>
            <a:off x="3997325"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6" name="Rectangle 236"/>
          <p:cNvSpPr>
            <a:spLocks noChangeArrowheads="1"/>
          </p:cNvSpPr>
          <p:nvPr/>
        </p:nvSpPr>
        <p:spPr bwMode="auto">
          <a:xfrm>
            <a:off x="34226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7" name="Rectangle 237"/>
          <p:cNvSpPr>
            <a:spLocks noChangeArrowheads="1"/>
          </p:cNvSpPr>
          <p:nvPr/>
        </p:nvSpPr>
        <p:spPr bwMode="auto">
          <a:xfrm>
            <a:off x="3709988"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8" name="Rectangle 238"/>
          <p:cNvSpPr>
            <a:spLocks noChangeArrowheads="1"/>
          </p:cNvSpPr>
          <p:nvPr/>
        </p:nvSpPr>
        <p:spPr bwMode="auto">
          <a:xfrm>
            <a:off x="4286250"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19" name="Rectangle 239"/>
          <p:cNvSpPr>
            <a:spLocks noChangeArrowheads="1"/>
          </p:cNvSpPr>
          <p:nvPr/>
        </p:nvSpPr>
        <p:spPr bwMode="auto">
          <a:xfrm>
            <a:off x="5149850" y="5791200"/>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0" name="Rectangle 240"/>
          <p:cNvSpPr>
            <a:spLocks noChangeArrowheads="1"/>
          </p:cNvSpPr>
          <p:nvPr/>
        </p:nvSpPr>
        <p:spPr bwMode="auto">
          <a:xfrm>
            <a:off x="4575175"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1" name="Rectangle 241"/>
          <p:cNvSpPr>
            <a:spLocks noChangeArrowheads="1"/>
          </p:cNvSpPr>
          <p:nvPr/>
        </p:nvSpPr>
        <p:spPr bwMode="auto">
          <a:xfrm>
            <a:off x="4862513" y="5791200"/>
            <a:ext cx="288925" cy="2873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2" name="Line 242"/>
          <p:cNvSpPr>
            <a:spLocks noChangeShapeType="1"/>
          </p:cNvSpPr>
          <p:nvPr/>
        </p:nvSpPr>
        <p:spPr bwMode="auto">
          <a:xfrm>
            <a:off x="612775" y="3775075"/>
            <a:ext cx="4968875"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3" name="Line 243"/>
          <p:cNvSpPr>
            <a:spLocks noChangeShapeType="1"/>
          </p:cNvSpPr>
          <p:nvPr/>
        </p:nvSpPr>
        <p:spPr bwMode="auto">
          <a:xfrm>
            <a:off x="3133725" y="1327150"/>
            <a:ext cx="0" cy="489585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4" name="Line 244"/>
          <p:cNvSpPr>
            <a:spLocks noChangeShapeType="1"/>
          </p:cNvSpPr>
          <p:nvPr/>
        </p:nvSpPr>
        <p:spPr bwMode="auto">
          <a:xfrm>
            <a:off x="612775" y="2622550"/>
            <a:ext cx="252095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25" name="Line 245"/>
          <p:cNvSpPr>
            <a:spLocks noChangeShapeType="1"/>
          </p:cNvSpPr>
          <p:nvPr/>
        </p:nvSpPr>
        <p:spPr bwMode="auto">
          <a:xfrm>
            <a:off x="1981200" y="1327150"/>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06" name="Rectangle 246"/>
          <p:cNvSpPr>
            <a:spLocks noChangeArrowheads="1"/>
          </p:cNvSpPr>
          <p:nvPr/>
        </p:nvSpPr>
        <p:spPr bwMode="auto">
          <a:xfrm>
            <a:off x="1692275"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7" name="Rectangle 247"/>
          <p:cNvSpPr>
            <a:spLocks noChangeArrowheads="1"/>
          </p:cNvSpPr>
          <p:nvPr/>
        </p:nvSpPr>
        <p:spPr bwMode="auto">
          <a:xfrm>
            <a:off x="1981200"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08" name="Rectangle 248"/>
          <p:cNvSpPr>
            <a:spLocks noChangeArrowheads="1"/>
          </p:cNvSpPr>
          <p:nvPr/>
        </p:nvSpPr>
        <p:spPr bwMode="auto">
          <a:xfrm>
            <a:off x="1693863" y="26241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29" name="Rectangle 249"/>
          <p:cNvSpPr>
            <a:spLocks noChangeArrowheads="1"/>
          </p:cNvSpPr>
          <p:nvPr/>
        </p:nvSpPr>
        <p:spPr bwMode="auto">
          <a:xfrm>
            <a:off x="2846388" y="3487738"/>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0" name="Rectangle 250"/>
          <p:cNvSpPr>
            <a:spLocks noChangeArrowheads="1"/>
          </p:cNvSpPr>
          <p:nvPr/>
        </p:nvSpPr>
        <p:spPr bwMode="auto">
          <a:xfrm>
            <a:off x="2844800" y="37750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1" name="Rectangle 251"/>
          <p:cNvSpPr>
            <a:spLocks noChangeArrowheads="1"/>
          </p:cNvSpPr>
          <p:nvPr/>
        </p:nvSpPr>
        <p:spPr bwMode="auto">
          <a:xfrm>
            <a:off x="3132138" y="37750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32" name="Line 252"/>
          <p:cNvSpPr>
            <a:spLocks noChangeShapeType="1"/>
          </p:cNvSpPr>
          <p:nvPr/>
        </p:nvSpPr>
        <p:spPr bwMode="auto">
          <a:xfrm>
            <a:off x="3133725" y="2622550"/>
            <a:ext cx="244792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3" name="Line 253"/>
          <p:cNvSpPr>
            <a:spLocks noChangeShapeType="1"/>
          </p:cNvSpPr>
          <p:nvPr/>
        </p:nvSpPr>
        <p:spPr bwMode="auto">
          <a:xfrm>
            <a:off x="4284663" y="1327150"/>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4" name="Line 254"/>
          <p:cNvSpPr>
            <a:spLocks noChangeShapeType="1"/>
          </p:cNvSpPr>
          <p:nvPr/>
        </p:nvSpPr>
        <p:spPr bwMode="auto">
          <a:xfrm>
            <a:off x="684213" y="4927600"/>
            <a:ext cx="244951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5" name="Line 255"/>
          <p:cNvSpPr>
            <a:spLocks noChangeShapeType="1"/>
          </p:cNvSpPr>
          <p:nvPr/>
        </p:nvSpPr>
        <p:spPr bwMode="auto">
          <a:xfrm>
            <a:off x="1981200" y="3775075"/>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6" name="Line 256"/>
          <p:cNvSpPr>
            <a:spLocks noChangeShapeType="1"/>
          </p:cNvSpPr>
          <p:nvPr/>
        </p:nvSpPr>
        <p:spPr bwMode="auto">
          <a:xfrm>
            <a:off x="3133725" y="4927600"/>
            <a:ext cx="2447925"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337" name="Line 257"/>
          <p:cNvSpPr>
            <a:spLocks noChangeShapeType="1"/>
          </p:cNvSpPr>
          <p:nvPr/>
        </p:nvSpPr>
        <p:spPr bwMode="auto">
          <a:xfrm>
            <a:off x="4284663" y="3775075"/>
            <a:ext cx="0" cy="24479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18" name="Rectangle 258"/>
          <p:cNvSpPr>
            <a:spLocks noChangeArrowheads="1"/>
          </p:cNvSpPr>
          <p:nvPr/>
        </p:nvSpPr>
        <p:spPr bwMode="auto">
          <a:xfrm>
            <a:off x="3995738" y="2335213"/>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19" name="Rectangle 259"/>
          <p:cNvSpPr>
            <a:spLocks noChangeArrowheads="1"/>
          </p:cNvSpPr>
          <p:nvPr/>
        </p:nvSpPr>
        <p:spPr bwMode="auto">
          <a:xfrm>
            <a:off x="4284663" y="2335213"/>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0" name="Rectangle 260"/>
          <p:cNvSpPr>
            <a:spLocks noChangeArrowheads="1"/>
          </p:cNvSpPr>
          <p:nvPr/>
        </p:nvSpPr>
        <p:spPr bwMode="auto">
          <a:xfrm>
            <a:off x="4286250" y="2624138"/>
            <a:ext cx="288925" cy="287337"/>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1" name="Rectangle 261"/>
          <p:cNvSpPr>
            <a:spLocks noChangeArrowheads="1"/>
          </p:cNvSpPr>
          <p:nvPr/>
        </p:nvSpPr>
        <p:spPr bwMode="auto">
          <a:xfrm>
            <a:off x="1692275" y="4638675"/>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15622" name="Rectangle 262"/>
          <p:cNvSpPr>
            <a:spLocks noChangeArrowheads="1"/>
          </p:cNvSpPr>
          <p:nvPr/>
        </p:nvSpPr>
        <p:spPr bwMode="auto">
          <a:xfrm>
            <a:off x="1693863"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3" name="Rectangle 263"/>
          <p:cNvSpPr>
            <a:spLocks noChangeArrowheads="1"/>
          </p:cNvSpPr>
          <p:nvPr/>
        </p:nvSpPr>
        <p:spPr bwMode="auto">
          <a:xfrm>
            <a:off x="1982788"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44" name="Rectangle 264"/>
          <p:cNvSpPr>
            <a:spLocks noChangeArrowheads="1"/>
          </p:cNvSpPr>
          <p:nvPr/>
        </p:nvSpPr>
        <p:spPr bwMode="auto">
          <a:xfrm>
            <a:off x="3995738" y="4638675"/>
            <a:ext cx="288925" cy="288925"/>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5" name="Rectangle 265"/>
          <p:cNvSpPr>
            <a:spLocks noChangeArrowheads="1"/>
          </p:cNvSpPr>
          <p:nvPr/>
        </p:nvSpPr>
        <p:spPr bwMode="auto">
          <a:xfrm>
            <a:off x="4284663" y="4638675"/>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6" name="Rectangle 266"/>
          <p:cNvSpPr>
            <a:spLocks noChangeArrowheads="1"/>
          </p:cNvSpPr>
          <p:nvPr/>
        </p:nvSpPr>
        <p:spPr bwMode="auto">
          <a:xfrm>
            <a:off x="3997325" y="4927600"/>
            <a:ext cx="288925" cy="288925"/>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15627" name="Rectangle 267"/>
          <p:cNvSpPr>
            <a:spLocks noChangeArrowheads="1"/>
          </p:cNvSpPr>
          <p:nvPr/>
        </p:nvSpPr>
        <p:spPr bwMode="auto">
          <a:xfrm>
            <a:off x="4286250" y="4927600"/>
            <a:ext cx="288925" cy="287338"/>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nvGrpSpPr>
          <p:cNvPr id="46348" name="Group 268"/>
          <p:cNvGrpSpPr>
            <a:grpSpLocks/>
          </p:cNvGrpSpPr>
          <p:nvPr/>
        </p:nvGrpSpPr>
        <p:grpSpPr bwMode="auto">
          <a:xfrm>
            <a:off x="5938838" y="2925763"/>
            <a:ext cx="577850" cy="574675"/>
            <a:chOff x="0" y="0"/>
            <a:chExt cx="364" cy="362"/>
          </a:xfrm>
        </p:grpSpPr>
        <p:sp>
          <p:nvSpPr>
            <p:cNvPr id="46361" name="Rectangle 269"/>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2" name="Rectangle 270"/>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3" name="Rectangle 271"/>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49" name="Group 272"/>
          <p:cNvGrpSpPr>
            <a:grpSpLocks/>
          </p:cNvGrpSpPr>
          <p:nvPr/>
        </p:nvGrpSpPr>
        <p:grpSpPr bwMode="auto">
          <a:xfrm rot="5400000">
            <a:off x="7234238" y="2925762"/>
            <a:ext cx="577850" cy="574675"/>
            <a:chOff x="0" y="0"/>
            <a:chExt cx="364" cy="362"/>
          </a:xfrm>
        </p:grpSpPr>
        <p:sp>
          <p:nvSpPr>
            <p:cNvPr id="46358" name="Rectangle 273"/>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9" name="Rectangle 274"/>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60" name="Rectangle 275"/>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50" name="Group 276"/>
          <p:cNvGrpSpPr>
            <a:grpSpLocks/>
          </p:cNvGrpSpPr>
          <p:nvPr/>
        </p:nvGrpSpPr>
        <p:grpSpPr bwMode="auto">
          <a:xfrm rot="10800000">
            <a:off x="5938838" y="3790950"/>
            <a:ext cx="577850" cy="574675"/>
            <a:chOff x="0" y="0"/>
            <a:chExt cx="364" cy="362"/>
          </a:xfrm>
        </p:grpSpPr>
        <p:sp>
          <p:nvSpPr>
            <p:cNvPr id="46355" name="Rectangle 277"/>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6" name="Rectangle 278"/>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7" name="Rectangle 279"/>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6351" name="Group 280"/>
          <p:cNvGrpSpPr>
            <a:grpSpLocks/>
          </p:cNvGrpSpPr>
          <p:nvPr/>
        </p:nvGrpSpPr>
        <p:grpSpPr bwMode="auto">
          <a:xfrm rot="-5400000">
            <a:off x="7234238" y="3794125"/>
            <a:ext cx="577850" cy="574675"/>
            <a:chOff x="0" y="0"/>
            <a:chExt cx="364" cy="362"/>
          </a:xfrm>
        </p:grpSpPr>
        <p:sp>
          <p:nvSpPr>
            <p:cNvPr id="46352" name="Rectangle 281"/>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3" name="Rectangle 282"/>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6354" name="Rectangle 283"/>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3376092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788988" y="1382713"/>
            <a:ext cx="4968875" cy="4895850"/>
            <a:chOff x="0" y="0"/>
            <a:chExt cx="3130" cy="3084"/>
          </a:xfrm>
        </p:grpSpPr>
        <p:sp>
          <p:nvSpPr>
            <p:cNvPr id="47123" name="Rectangle 3"/>
            <p:cNvSpPr>
              <a:spLocks noChangeArrowheads="1"/>
            </p:cNvSpPr>
            <p:nvPr/>
          </p:nvSpPr>
          <p:spPr bwMode="auto">
            <a:xfrm>
              <a:off x="13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4" name="Rectangle 4"/>
            <p:cNvSpPr>
              <a:spLocks noChangeArrowheads="1"/>
            </p:cNvSpPr>
            <p:nvPr/>
          </p:nvSpPr>
          <p:spPr bwMode="auto">
            <a:xfrm>
              <a:off x="680"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5" name="Rectangle 5"/>
            <p:cNvSpPr>
              <a:spLocks noChangeArrowheads="1"/>
            </p:cNvSpPr>
            <p:nvPr/>
          </p:nvSpPr>
          <p:spPr bwMode="auto">
            <a:xfrm>
              <a:off x="318"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6" name="Rectangle 6"/>
            <p:cNvSpPr>
              <a:spLocks noChangeArrowheads="1"/>
            </p:cNvSpPr>
            <p:nvPr/>
          </p:nvSpPr>
          <p:spPr bwMode="auto">
            <a:xfrm>
              <a:off x="49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7" name="Rectangle 7"/>
            <p:cNvSpPr>
              <a:spLocks noChangeArrowheads="1"/>
            </p:cNvSpPr>
            <p:nvPr/>
          </p:nvSpPr>
          <p:spPr bwMode="auto">
            <a:xfrm>
              <a:off x="862"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8" name="Rectangle 8"/>
            <p:cNvSpPr>
              <a:spLocks noChangeArrowheads="1"/>
            </p:cNvSpPr>
            <p:nvPr/>
          </p:nvSpPr>
          <p:spPr bwMode="auto">
            <a:xfrm>
              <a:off x="1406"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9" name="Rectangle 9"/>
            <p:cNvSpPr>
              <a:spLocks noChangeArrowheads="1"/>
            </p:cNvSpPr>
            <p:nvPr/>
          </p:nvSpPr>
          <p:spPr bwMode="auto">
            <a:xfrm>
              <a:off x="1044"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0" name="Rectangle 10"/>
            <p:cNvSpPr>
              <a:spLocks noChangeArrowheads="1"/>
            </p:cNvSpPr>
            <p:nvPr/>
          </p:nvSpPr>
          <p:spPr bwMode="auto">
            <a:xfrm>
              <a:off x="122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1"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2"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3"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4"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5"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6"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7"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8"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39" name="Rectangle 19"/>
            <p:cNvSpPr>
              <a:spLocks noChangeArrowheads="1"/>
            </p:cNvSpPr>
            <p:nvPr/>
          </p:nvSpPr>
          <p:spPr bwMode="auto">
            <a:xfrm>
              <a:off x="135"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0" name="Rectangle 20"/>
            <p:cNvSpPr>
              <a:spLocks noChangeArrowheads="1"/>
            </p:cNvSpPr>
            <p:nvPr/>
          </p:nvSpPr>
          <p:spPr bwMode="auto">
            <a:xfrm>
              <a:off x="679"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1"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2"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3" name="Rectangle 23"/>
            <p:cNvSpPr>
              <a:spLocks noChangeArrowheads="1"/>
            </p:cNvSpPr>
            <p:nvPr/>
          </p:nvSpPr>
          <p:spPr bwMode="auto">
            <a:xfrm>
              <a:off x="861"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4" name="Rectangle 24"/>
            <p:cNvSpPr>
              <a:spLocks noChangeArrowheads="1"/>
            </p:cNvSpPr>
            <p:nvPr/>
          </p:nvSpPr>
          <p:spPr bwMode="auto">
            <a:xfrm>
              <a:off x="1405"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5"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6"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7"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8"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49"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0"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1"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2"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3"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4"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5" name="Rectangle 35"/>
            <p:cNvSpPr>
              <a:spLocks noChangeArrowheads="1"/>
            </p:cNvSpPr>
            <p:nvPr/>
          </p:nvSpPr>
          <p:spPr bwMode="auto">
            <a:xfrm>
              <a:off x="137"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6" name="Rectangle 36"/>
            <p:cNvSpPr>
              <a:spLocks noChangeArrowheads="1"/>
            </p:cNvSpPr>
            <p:nvPr/>
          </p:nvSpPr>
          <p:spPr bwMode="auto">
            <a:xfrm>
              <a:off x="681"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7"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8" name="Rectangle 38"/>
            <p:cNvSpPr>
              <a:spLocks noChangeArrowheads="1"/>
            </p:cNvSpPr>
            <p:nvPr/>
          </p:nvSpPr>
          <p:spPr bwMode="auto">
            <a:xfrm>
              <a:off x="500"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59" name="Rectangle 39"/>
            <p:cNvSpPr>
              <a:spLocks noChangeArrowheads="1"/>
            </p:cNvSpPr>
            <p:nvPr/>
          </p:nvSpPr>
          <p:spPr bwMode="auto">
            <a:xfrm>
              <a:off x="863"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0" name="Rectangle 40"/>
            <p:cNvSpPr>
              <a:spLocks noChangeArrowheads="1"/>
            </p:cNvSpPr>
            <p:nvPr/>
          </p:nvSpPr>
          <p:spPr bwMode="auto">
            <a:xfrm>
              <a:off x="1407"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1" name="Rectangle 41"/>
            <p:cNvSpPr>
              <a:spLocks noChangeArrowheads="1"/>
            </p:cNvSpPr>
            <p:nvPr/>
          </p:nvSpPr>
          <p:spPr bwMode="auto">
            <a:xfrm>
              <a:off x="1045"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2"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3"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4"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5"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6"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7"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8"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69"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0"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1" name="Rectangle 51"/>
            <p:cNvSpPr>
              <a:spLocks noChangeArrowheads="1"/>
            </p:cNvSpPr>
            <p:nvPr/>
          </p:nvSpPr>
          <p:spPr bwMode="auto">
            <a:xfrm>
              <a:off x="13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2" name="Rectangle 52"/>
            <p:cNvSpPr>
              <a:spLocks noChangeArrowheads="1"/>
            </p:cNvSpPr>
            <p:nvPr/>
          </p:nvSpPr>
          <p:spPr bwMode="auto">
            <a:xfrm>
              <a:off x="318"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3" name="Rectangle 53"/>
            <p:cNvSpPr>
              <a:spLocks noChangeArrowheads="1"/>
            </p:cNvSpPr>
            <p:nvPr/>
          </p:nvSpPr>
          <p:spPr bwMode="auto">
            <a:xfrm>
              <a:off x="49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4" name="Rectangle 54"/>
            <p:cNvSpPr>
              <a:spLocks noChangeArrowheads="1"/>
            </p:cNvSpPr>
            <p:nvPr/>
          </p:nvSpPr>
          <p:spPr bwMode="auto">
            <a:xfrm>
              <a:off x="1406"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5" name="Rectangle 55"/>
            <p:cNvSpPr>
              <a:spLocks noChangeArrowheads="1"/>
            </p:cNvSpPr>
            <p:nvPr/>
          </p:nvSpPr>
          <p:spPr bwMode="auto">
            <a:xfrm>
              <a:off x="1044"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6" name="Rectangle 56"/>
            <p:cNvSpPr>
              <a:spLocks noChangeArrowheads="1"/>
            </p:cNvSpPr>
            <p:nvPr/>
          </p:nvSpPr>
          <p:spPr bwMode="auto">
            <a:xfrm>
              <a:off x="122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7"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8"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79"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0"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1"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2"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3" name="Rectangle 63"/>
            <p:cNvSpPr>
              <a:spLocks noChangeArrowheads="1"/>
            </p:cNvSpPr>
            <p:nvPr/>
          </p:nvSpPr>
          <p:spPr bwMode="auto">
            <a:xfrm>
              <a:off x="13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4" name="Rectangle 64"/>
            <p:cNvSpPr>
              <a:spLocks noChangeArrowheads="1"/>
            </p:cNvSpPr>
            <p:nvPr/>
          </p:nvSpPr>
          <p:spPr bwMode="auto">
            <a:xfrm>
              <a:off x="319"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5" name="Rectangle 65"/>
            <p:cNvSpPr>
              <a:spLocks noChangeArrowheads="1"/>
            </p:cNvSpPr>
            <p:nvPr/>
          </p:nvSpPr>
          <p:spPr bwMode="auto">
            <a:xfrm>
              <a:off x="50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6" name="Rectangle 66"/>
            <p:cNvSpPr>
              <a:spLocks noChangeArrowheads="1"/>
            </p:cNvSpPr>
            <p:nvPr/>
          </p:nvSpPr>
          <p:spPr bwMode="auto">
            <a:xfrm>
              <a:off x="863"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7" name="Rectangle 67"/>
            <p:cNvSpPr>
              <a:spLocks noChangeArrowheads="1"/>
            </p:cNvSpPr>
            <p:nvPr/>
          </p:nvSpPr>
          <p:spPr bwMode="auto">
            <a:xfrm>
              <a:off x="1407"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8" name="Rectangle 68"/>
            <p:cNvSpPr>
              <a:spLocks noChangeArrowheads="1"/>
            </p:cNvSpPr>
            <p:nvPr/>
          </p:nvSpPr>
          <p:spPr bwMode="auto">
            <a:xfrm>
              <a:off x="1045"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89" name="Rectangle 69"/>
            <p:cNvSpPr>
              <a:spLocks noChangeArrowheads="1"/>
            </p:cNvSpPr>
            <p:nvPr/>
          </p:nvSpPr>
          <p:spPr bwMode="auto">
            <a:xfrm>
              <a:off x="122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0"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1"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2"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3"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4"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5"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6"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7" name="Rectangle 77"/>
            <p:cNvSpPr>
              <a:spLocks noChangeArrowheads="1"/>
            </p:cNvSpPr>
            <p:nvPr/>
          </p:nvSpPr>
          <p:spPr bwMode="auto">
            <a:xfrm>
              <a:off x="136"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8" name="Rectangle 78"/>
            <p:cNvSpPr>
              <a:spLocks noChangeArrowheads="1"/>
            </p:cNvSpPr>
            <p:nvPr/>
          </p:nvSpPr>
          <p:spPr bwMode="auto">
            <a:xfrm>
              <a:off x="680"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99"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0" name="Rectangle 80"/>
            <p:cNvSpPr>
              <a:spLocks noChangeArrowheads="1"/>
            </p:cNvSpPr>
            <p:nvPr/>
          </p:nvSpPr>
          <p:spPr bwMode="auto">
            <a:xfrm>
              <a:off x="49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1" name="Rectangle 81"/>
            <p:cNvSpPr>
              <a:spLocks noChangeArrowheads="1"/>
            </p:cNvSpPr>
            <p:nvPr/>
          </p:nvSpPr>
          <p:spPr bwMode="auto">
            <a:xfrm>
              <a:off x="862"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2" name="Rectangle 82"/>
            <p:cNvSpPr>
              <a:spLocks noChangeArrowheads="1"/>
            </p:cNvSpPr>
            <p:nvPr/>
          </p:nvSpPr>
          <p:spPr bwMode="auto">
            <a:xfrm>
              <a:off x="1406"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3"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4"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5"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6"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7"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8"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09"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0"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1"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2"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3" name="Rectangle 93"/>
            <p:cNvSpPr>
              <a:spLocks noChangeArrowheads="1"/>
            </p:cNvSpPr>
            <p:nvPr/>
          </p:nvSpPr>
          <p:spPr bwMode="auto">
            <a:xfrm>
              <a:off x="138"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4" name="Rectangle 94"/>
            <p:cNvSpPr>
              <a:spLocks noChangeArrowheads="1"/>
            </p:cNvSpPr>
            <p:nvPr/>
          </p:nvSpPr>
          <p:spPr bwMode="auto">
            <a:xfrm>
              <a:off x="682"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5"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6"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7" name="Rectangle 97"/>
            <p:cNvSpPr>
              <a:spLocks noChangeArrowheads="1"/>
            </p:cNvSpPr>
            <p:nvPr/>
          </p:nvSpPr>
          <p:spPr bwMode="auto">
            <a:xfrm>
              <a:off x="864"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8" name="Rectangle 98"/>
            <p:cNvSpPr>
              <a:spLocks noChangeArrowheads="1"/>
            </p:cNvSpPr>
            <p:nvPr/>
          </p:nvSpPr>
          <p:spPr bwMode="auto">
            <a:xfrm>
              <a:off x="1408"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19"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0" name="Rectangle 100"/>
            <p:cNvSpPr>
              <a:spLocks noChangeArrowheads="1"/>
            </p:cNvSpPr>
            <p:nvPr/>
          </p:nvSpPr>
          <p:spPr bwMode="auto">
            <a:xfrm>
              <a:off x="1227"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1"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2"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3"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4"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5"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6"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7"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8"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29" name="Rectangle 109"/>
            <p:cNvSpPr>
              <a:spLocks noChangeArrowheads="1"/>
            </p:cNvSpPr>
            <p:nvPr/>
          </p:nvSpPr>
          <p:spPr bwMode="auto">
            <a:xfrm>
              <a:off x="13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0" name="Rectangle 110"/>
            <p:cNvSpPr>
              <a:spLocks noChangeArrowheads="1"/>
            </p:cNvSpPr>
            <p:nvPr/>
          </p:nvSpPr>
          <p:spPr bwMode="auto">
            <a:xfrm>
              <a:off x="681"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1" name="Rectangle 111"/>
            <p:cNvSpPr>
              <a:spLocks noChangeArrowheads="1"/>
            </p:cNvSpPr>
            <p:nvPr/>
          </p:nvSpPr>
          <p:spPr bwMode="auto">
            <a:xfrm>
              <a:off x="319"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2" name="Rectangle 112"/>
            <p:cNvSpPr>
              <a:spLocks noChangeArrowheads="1"/>
            </p:cNvSpPr>
            <p:nvPr/>
          </p:nvSpPr>
          <p:spPr bwMode="auto">
            <a:xfrm>
              <a:off x="50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3" name="Rectangle 113"/>
            <p:cNvSpPr>
              <a:spLocks noChangeArrowheads="1"/>
            </p:cNvSpPr>
            <p:nvPr/>
          </p:nvSpPr>
          <p:spPr bwMode="auto">
            <a:xfrm>
              <a:off x="863"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4" name="Rectangle 114"/>
            <p:cNvSpPr>
              <a:spLocks noChangeArrowheads="1"/>
            </p:cNvSpPr>
            <p:nvPr/>
          </p:nvSpPr>
          <p:spPr bwMode="auto">
            <a:xfrm>
              <a:off x="1045"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5" name="Rectangle 115"/>
            <p:cNvSpPr>
              <a:spLocks noChangeArrowheads="1"/>
            </p:cNvSpPr>
            <p:nvPr/>
          </p:nvSpPr>
          <p:spPr bwMode="auto">
            <a:xfrm>
              <a:off x="122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6"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7"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8"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39"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0"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1"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2"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3"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4"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5"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6"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7"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8"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49"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0"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1"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2"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3"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4"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5"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6"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7"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8"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59"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0"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1"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2"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3"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4"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5"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6"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7"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8"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69"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0"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1"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2"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3"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4"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5"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6"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7"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8"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79"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0"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1"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2"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3"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4"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5"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6"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7"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8"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89"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0"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1"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2"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3"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4"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5"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6"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7"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8"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299"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0"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1"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2"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3"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4"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5"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6"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7"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8"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09"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0"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1"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2"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3"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4"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5"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6"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7"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8"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19"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0"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1"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2"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3"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4"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5"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6"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7"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8"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29"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0"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1"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2"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3"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4"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5"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6"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7"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8"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39"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0"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1"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2"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3"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4"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5"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6"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7"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8"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49"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0"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1"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2"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3"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4"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5"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6"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7"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8"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59"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0"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1"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2"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3"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4"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5"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6"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67"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8"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69"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0"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1"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2"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73"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4"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5"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6"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7"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8"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79"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0"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1"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2"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7383"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4"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5"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6"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7"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8"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389"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0"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1"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2"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3"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4"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5"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96"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107" name="Group 277"/>
          <p:cNvGrpSpPr>
            <a:grpSpLocks/>
          </p:cNvGrpSpPr>
          <p:nvPr/>
        </p:nvGrpSpPr>
        <p:grpSpPr bwMode="auto">
          <a:xfrm>
            <a:off x="6299200" y="2709863"/>
            <a:ext cx="577850" cy="574675"/>
            <a:chOff x="0" y="0"/>
            <a:chExt cx="364" cy="362"/>
          </a:xfrm>
        </p:grpSpPr>
        <p:sp>
          <p:nvSpPr>
            <p:cNvPr id="47120"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1"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22"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08" name="Group 281"/>
          <p:cNvGrpSpPr>
            <a:grpSpLocks/>
          </p:cNvGrpSpPr>
          <p:nvPr/>
        </p:nvGrpSpPr>
        <p:grpSpPr bwMode="auto">
          <a:xfrm rot="5400000">
            <a:off x="7594601" y="2709862"/>
            <a:ext cx="577850" cy="574675"/>
            <a:chOff x="0" y="0"/>
            <a:chExt cx="364" cy="362"/>
          </a:xfrm>
        </p:grpSpPr>
        <p:sp>
          <p:nvSpPr>
            <p:cNvPr id="47117"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8"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9"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09" name="Group 285"/>
          <p:cNvGrpSpPr>
            <a:grpSpLocks/>
          </p:cNvGrpSpPr>
          <p:nvPr/>
        </p:nvGrpSpPr>
        <p:grpSpPr bwMode="auto">
          <a:xfrm rot="10800000">
            <a:off x="6299200" y="3575050"/>
            <a:ext cx="577850" cy="574675"/>
            <a:chOff x="0" y="0"/>
            <a:chExt cx="364" cy="362"/>
          </a:xfrm>
        </p:grpSpPr>
        <p:sp>
          <p:nvSpPr>
            <p:cNvPr id="47114"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5"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6"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7110" name="Group 289"/>
          <p:cNvGrpSpPr>
            <a:grpSpLocks/>
          </p:cNvGrpSpPr>
          <p:nvPr/>
        </p:nvGrpSpPr>
        <p:grpSpPr bwMode="auto">
          <a:xfrm rot="-5400000">
            <a:off x="7594601" y="3578225"/>
            <a:ext cx="577850" cy="574675"/>
            <a:chOff x="0" y="0"/>
            <a:chExt cx="364" cy="362"/>
          </a:xfrm>
        </p:grpSpPr>
        <p:sp>
          <p:nvSpPr>
            <p:cNvPr id="47111"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2"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7113"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9081142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788988" y="1412875"/>
            <a:ext cx="4968875" cy="4895850"/>
            <a:chOff x="0" y="0"/>
            <a:chExt cx="3130" cy="3084"/>
          </a:xfrm>
        </p:grpSpPr>
        <p:sp>
          <p:nvSpPr>
            <p:cNvPr id="48147" name="Rectangle 3"/>
            <p:cNvSpPr>
              <a:spLocks noChangeArrowheads="1"/>
            </p:cNvSpPr>
            <p:nvPr/>
          </p:nvSpPr>
          <p:spPr bwMode="auto">
            <a:xfrm>
              <a:off x="136"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8" name="Rectangle 4"/>
            <p:cNvSpPr>
              <a:spLocks noChangeArrowheads="1"/>
            </p:cNvSpPr>
            <p:nvPr/>
          </p:nvSpPr>
          <p:spPr bwMode="auto">
            <a:xfrm>
              <a:off x="680"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9" name="Rectangle 5"/>
            <p:cNvSpPr>
              <a:spLocks noChangeArrowheads="1"/>
            </p:cNvSpPr>
            <p:nvPr/>
          </p:nvSpPr>
          <p:spPr bwMode="auto">
            <a:xfrm>
              <a:off x="318"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0" name="Rectangle 6"/>
            <p:cNvSpPr>
              <a:spLocks noChangeArrowheads="1"/>
            </p:cNvSpPr>
            <p:nvPr/>
          </p:nvSpPr>
          <p:spPr bwMode="auto">
            <a:xfrm>
              <a:off x="499"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1" name="Rectangle 7"/>
            <p:cNvSpPr>
              <a:spLocks noChangeArrowheads="1"/>
            </p:cNvSpPr>
            <p:nvPr/>
          </p:nvSpPr>
          <p:spPr bwMode="auto">
            <a:xfrm>
              <a:off x="862"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2" name="Rectangle 8"/>
            <p:cNvSpPr>
              <a:spLocks noChangeArrowheads="1"/>
            </p:cNvSpPr>
            <p:nvPr/>
          </p:nvSpPr>
          <p:spPr bwMode="auto">
            <a:xfrm>
              <a:off x="1406" y="91"/>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3" name="Rectangle 9"/>
            <p:cNvSpPr>
              <a:spLocks noChangeArrowheads="1"/>
            </p:cNvSpPr>
            <p:nvPr/>
          </p:nvSpPr>
          <p:spPr bwMode="auto">
            <a:xfrm>
              <a:off x="1044" y="9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4" name="Rectangle 10"/>
            <p:cNvSpPr>
              <a:spLocks noChangeArrowheads="1"/>
            </p:cNvSpPr>
            <p:nvPr/>
          </p:nvSpPr>
          <p:spPr bwMode="auto">
            <a:xfrm>
              <a:off x="1225" y="9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5" name="Rectangle 11"/>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6" name="Rectangle 12"/>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7" name="Rectangle 13"/>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8" name="Rectangle 14"/>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59" name="Rectangle 15"/>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0" name="Rectangle 16"/>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1" name="Rectangle 17"/>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2" name="Rectangle 18"/>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3" name="Rectangle 19"/>
            <p:cNvSpPr>
              <a:spLocks noChangeArrowheads="1"/>
            </p:cNvSpPr>
            <p:nvPr/>
          </p:nvSpPr>
          <p:spPr bwMode="auto">
            <a:xfrm>
              <a:off x="135"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4" name="Rectangle 20"/>
            <p:cNvSpPr>
              <a:spLocks noChangeArrowheads="1"/>
            </p:cNvSpPr>
            <p:nvPr/>
          </p:nvSpPr>
          <p:spPr bwMode="auto">
            <a:xfrm>
              <a:off x="679"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5" name="Rectangle 21"/>
            <p:cNvSpPr>
              <a:spLocks noChangeArrowheads="1"/>
            </p:cNvSpPr>
            <p:nvPr/>
          </p:nvSpPr>
          <p:spPr bwMode="auto">
            <a:xfrm>
              <a:off x="317"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6" name="Rectangle 22"/>
            <p:cNvSpPr>
              <a:spLocks noChangeArrowheads="1"/>
            </p:cNvSpPr>
            <p:nvPr/>
          </p:nvSpPr>
          <p:spPr bwMode="auto">
            <a:xfrm>
              <a:off x="49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7" name="Rectangle 23"/>
            <p:cNvSpPr>
              <a:spLocks noChangeArrowheads="1"/>
            </p:cNvSpPr>
            <p:nvPr/>
          </p:nvSpPr>
          <p:spPr bwMode="auto">
            <a:xfrm>
              <a:off x="861" y="272"/>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8" name="Rectangle 24"/>
            <p:cNvSpPr>
              <a:spLocks noChangeArrowheads="1"/>
            </p:cNvSpPr>
            <p:nvPr/>
          </p:nvSpPr>
          <p:spPr bwMode="auto">
            <a:xfrm>
              <a:off x="1405" y="272"/>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69" name="Rectangle 25"/>
            <p:cNvSpPr>
              <a:spLocks noChangeArrowheads="1"/>
            </p:cNvSpPr>
            <p:nvPr/>
          </p:nvSpPr>
          <p:spPr bwMode="auto">
            <a:xfrm>
              <a:off x="1043"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0" name="Rectangle 26"/>
            <p:cNvSpPr>
              <a:spLocks noChangeArrowheads="1"/>
            </p:cNvSpPr>
            <p:nvPr/>
          </p:nvSpPr>
          <p:spPr bwMode="auto">
            <a:xfrm>
              <a:off x="122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1" name="Rectangle 27"/>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2" name="Rectangle 28"/>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3" name="Rectangle 29"/>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4" name="Rectangle 30"/>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5" name="Rectangle 31"/>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6" name="Rectangle 32"/>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7" name="Rectangle 33"/>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8" name="Rectangle 34"/>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79" name="Rectangle 35"/>
            <p:cNvSpPr>
              <a:spLocks noChangeArrowheads="1"/>
            </p:cNvSpPr>
            <p:nvPr/>
          </p:nvSpPr>
          <p:spPr bwMode="auto">
            <a:xfrm>
              <a:off x="137"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0" name="Rectangle 36"/>
            <p:cNvSpPr>
              <a:spLocks noChangeArrowheads="1"/>
            </p:cNvSpPr>
            <p:nvPr/>
          </p:nvSpPr>
          <p:spPr bwMode="auto">
            <a:xfrm>
              <a:off x="681"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1" name="Rectangle 37"/>
            <p:cNvSpPr>
              <a:spLocks noChangeArrowheads="1"/>
            </p:cNvSpPr>
            <p:nvPr/>
          </p:nvSpPr>
          <p:spPr bwMode="auto">
            <a:xfrm>
              <a:off x="319"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2" name="Rectangle 38"/>
            <p:cNvSpPr>
              <a:spLocks noChangeArrowheads="1"/>
            </p:cNvSpPr>
            <p:nvPr/>
          </p:nvSpPr>
          <p:spPr bwMode="auto">
            <a:xfrm>
              <a:off x="500" y="454"/>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3" name="Rectangle 39"/>
            <p:cNvSpPr>
              <a:spLocks noChangeArrowheads="1"/>
            </p:cNvSpPr>
            <p:nvPr/>
          </p:nvSpPr>
          <p:spPr bwMode="auto">
            <a:xfrm>
              <a:off x="863"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4" name="Rectangle 40"/>
            <p:cNvSpPr>
              <a:spLocks noChangeArrowheads="1"/>
            </p:cNvSpPr>
            <p:nvPr/>
          </p:nvSpPr>
          <p:spPr bwMode="auto">
            <a:xfrm>
              <a:off x="1407" y="454"/>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5" name="Rectangle 41"/>
            <p:cNvSpPr>
              <a:spLocks noChangeArrowheads="1"/>
            </p:cNvSpPr>
            <p:nvPr/>
          </p:nvSpPr>
          <p:spPr bwMode="auto">
            <a:xfrm>
              <a:off x="1045" y="454"/>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6" name="Rectangle 42"/>
            <p:cNvSpPr>
              <a:spLocks noChangeArrowheads="1"/>
            </p:cNvSpPr>
            <p:nvPr/>
          </p:nvSpPr>
          <p:spPr bwMode="auto">
            <a:xfrm>
              <a:off x="1226"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7" name="Rectangle 43"/>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8" name="Rectangle 44"/>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89" name="Rectangle 45"/>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0" name="Rectangle 46"/>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1" name="Rectangle 47"/>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2" name="Rectangle 48"/>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3" name="Rectangle 49"/>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4" name="Rectangle 50"/>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5" name="Rectangle 51"/>
            <p:cNvSpPr>
              <a:spLocks noChangeArrowheads="1"/>
            </p:cNvSpPr>
            <p:nvPr/>
          </p:nvSpPr>
          <p:spPr bwMode="auto">
            <a:xfrm>
              <a:off x="136"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6" name="Rectangle 52"/>
            <p:cNvSpPr>
              <a:spLocks noChangeArrowheads="1"/>
            </p:cNvSpPr>
            <p:nvPr/>
          </p:nvSpPr>
          <p:spPr bwMode="auto">
            <a:xfrm>
              <a:off x="318"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7" name="Rectangle 53"/>
            <p:cNvSpPr>
              <a:spLocks noChangeArrowheads="1"/>
            </p:cNvSpPr>
            <p:nvPr/>
          </p:nvSpPr>
          <p:spPr bwMode="auto">
            <a:xfrm>
              <a:off x="499"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8" name="Rectangle 54"/>
            <p:cNvSpPr>
              <a:spLocks noChangeArrowheads="1"/>
            </p:cNvSpPr>
            <p:nvPr/>
          </p:nvSpPr>
          <p:spPr bwMode="auto">
            <a:xfrm>
              <a:off x="1406" y="635"/>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99" name="Rectangle 55"/>
            <p:cNvSpPr>
              <a:spLocks noChangeArrowheads="1"/>
            </p:cNvSpPr>
            <p:nvPr/>
          </p:nvSpPr>
          <p:spPr bwMode="auto">
            <a:xfrm>
              <a:off x="1044" y="635"/>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0" name="Rectangle 56"/>
            <p:cNvSpPr>
              <a:spLocks noChangeArrowheads="1"/>
            </p:cNvSpPr>
            <p:nvPr/>
          </p:nvSpPr>
          <p:spPr bwMode="auto">
            <a:xfrm>
              <a:off x="1225" y="635"/>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1" name="Rectangle 57"/>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2" name="Rectangle 58"/>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3" name="Rectangle 59"/>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4" name="Rectangle 60"/>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5" name="Rectangle 61"/>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6" name="Rectangle 62"/>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7" name="Rectangle 63"/>
            <p:cNvSpPr>
              <a:spLocks noChangeArrowheads="1"/>
            </p:cNvSpPr>
            <p:nvPr/>
          </p:nvSpPr>
          <p:spPr bwMode="auto">
            <a:xfrm>
              <a:off x="137"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8" name="Rectangle 64"/>
            <p:cNvSpPr>
              <a:spLocks noChangeArrowheads="1"/>
            </p:cNvSpPr>
            <p:nvPr/>
          </p:nvSpPr>
          <p:spPr bwMode="auto">
            <a:xfrm>
              <a:off x="319"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09" name="Rectangle 65"/>
            <p:cNvSpPr>
              <a:spLocks noChangeArrowheads="1"/>
            </p:cNvSpPr>
            <p:nvPr/>
          </p:nvSpPr>
          <p:spPr bwMode="auto">
            <a:xfrm>
              <a:off x="500"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0" name="Rectangle 66"/>
            <p:cNvSpPr>
              <a:spLocks noChangeArrowheads="1"/>
            </p:cNvSpPr>
            <p:nvPr/>
          </p:nvSpPr>
          <p:spPr bwMode="auto">
            <a:xfrm>
              <a:off x="863"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1" name="Rectangle 67"/>
            <p:cNvSpPr>
              <a:spLocks noChangeArrowheads="1"/>
            </p:cNvSpPr>
            <p:nvPr/>
          </p:nvSpPr>
          <p:spPr bwMode="auto">
            <a:xfrm>
              <a:off x="1407" y="817"/>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2" name="Rectangle 68"/>
            <p:cNvSpPr>
              <a:spLocks noChangeArrowheads="1"/>
            </p:cNvSpPr>
            <p:nvPr/>
          </p:nvSpPr>
          <p:spPr bwMode="auto">
            <a:xfrm>
              <a:off x="1045" y="817"/>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3" name="Rectangle 69"/>
            <p:cNvSpPr>
              <a:spLocks noChangeArrowheads="1"/>
            </p:cNvSpPr>
            <p:nvPr/>
          </p:nvSpPr>
          <p:spPr bwMode="auto">
            <a:xfrm>
              <a:off x="1226" y="817"/>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4" name="Rectangle 70"/>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5" name="Rectangle 71"/>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6" name="Rectangle 72"/>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7" name="Rectangle 73"/>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8" name="Rectangle 74"/>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19" name="Rectangle 75"/>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0" name="Rectangle 76"/>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1" name="Rectangle 77"/>
            <p:cNvSpPr>
              <a:spLocks noChangeArrowheads="1"/>
            </p:cNvSpPr>
            <p:nvPr/>
          </p:nvSpPr>
          <p:spPr bwMode="auto">
            <a:xfrm>
              <a:off x="136"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2" name="Rectangle 78"/>
            <p:cNvSpPr>
              <a:spLocks noChangeArrowheads="1"/>
            </p:cNvSpPr>
            <p:nvPr/>
          </p:nvSpPr>
          <p:spPr bwMode="auto">
            <a:xfrm>
              <a:off x="680"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223" name="Rectangle 79"/>
            <p:cNvSpPr>
              <a:spLocks noChangeArrowheads="1"/>
            </p:cNvSpPr>
            <p:nvPr/>
          </p:nvSpPr>
          <p:spPr bwMode="auto">
            <a:xfrm>
              <a:off x="318"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4" name="Rectangle 80"/>
            <p:cNvSpPr>
              <a:spLocks noChangeArrowheads="1"/>
            </p:cNvSpPr>
            <p:nvPr/>
          </p:nvSpPr>
          <p:spPr bwMode="auto">
            <a:xfrm>
              <a:off x="499" y="998"/>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5" name="Rectangle 81"/>
            <p:cNvSpPr>
              <a:spLocks noChangeArrowheads="1"/>
            </p:cNvSpPr>
            <p:nvPr/>
          </p:nvSpPr>
          <p:spPr bwMode="auto">
            <a:xfrm>
              <a:off x="862" y="998"/>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6" name="Rectangle 82"/>
            <p:cNvSpPr>
              <a:spLocks noChangeArrowheads="1"/>
            </p:cNvSpPr>
            <p:nvPr/>
          </p:nvSpPr>
          <p:spPr bwMode="auto">
            <a:xfrm>
              <a:off x="1406" y="998"/>
              <a:ext cx="182" cy="182"/>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7" name="Rectangle 83"/>
            <p:cNvSpPr>
              <a:spLocks noChangeArrowheads="1"/>
            </p:cNvSpPr>
            <p:nvPr/>
          </p:nvSpPr>
          <p:spPr bwMode="auto">
            <a:xfrm>
              <a:off x="1044"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8" name="Rectangle 84"/>
            <p:cNvSpPr>
              <a:spLocks noChangeArrowheads="1"/>
            </p:cNvSpPr>
            <p:nvPr/>
          </p:nvSpPr>
          <p:spPr bwMode="auto">
            <a:xfrm>
              <a:off x="1225"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29" name="Rectangle 85"/>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0" name="Rectangle 86"/>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1" name="Rectangle 87"/>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2" name="Rectangle 88"/>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3" name="Rectangle 89"/>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4" name="Rectangle 90"/>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5" name="Rectangle 91"/>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6" name="Rectangle 92"/>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7" name="Rectangle 93"/>
            <p:cNvSpPr>
              <a:spLocks noChangeArrowheads="1"/>
            </p:cNvSpPr>
            <p:nvPr/>
          </p:nvSpPr>
          <p:spPr bwMode="auto">
            <a:xfrm>
              <a:off x="138"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8" name="Rectangle 94"/>
            <p:cNvSpPr>
              <a:spLocks noChangeArrowheads="1"/>
            </p:cNvSpPr>
            <p:nvPr/>
          </p:nvSpPr>
          <p:spPr bwMode="auto">
            <a:xfrm>
              <a:off x="682"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39" name="Rectangle 95"/>
            <p:cNvSpPr>
              <a:spLocks noChangeArrowheads="1"/>
            </p:cNvSpPr>
            <p:nvPr/>
          </p:nvSpPr>
          <p:spPr bwMode="auto">
            <a:xfrm>
              <a:off x="320"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0" name="Rectangle 96"/>
            <p:cNvSpPr>
              <a:spLocks noChangeArrowheads="1"/>
            </p:cNvSpPr>
            <p:nvPr/>
          </p:nvSpPr>
          <p:spPr bwMode="auto">
            <a:xfrm>
              <a:off x="50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1" name="Rectangle 97"/>
            <p:cNvSpPr>
              <a:spLocks noChangeArrowheads="1"/>
            </p:cNvSpPr>
            <p:nvPr/>
          </p:nvSpPr>
          <p:spPr bwMode="auto">
            <a:xfrm>
              <a:off x="864" y="1180"/>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2" name="Rectangle 98"/>
            <p:cNvSpPr>
              <a:spLocks noChangeArrowheads="1"/>
            </p:cNvSpPr>
            <p:nvPr/>
          </p:nvSpPr>
          <p:spPr bwMode="auto">
            <a:xfrm>
              <a:off x="1408" y="1180"/>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3" name="Rectangle 99"/>
            <p:cNvSpPr>
              <a:spLocks noChangeArrowheads="1"/>
            </p:cNvSpPr>
            <p:nvPr/>
          </p:nvSpPr>
          <p:spPr bwMode="auto">
            <a:xfrm>
              <a:off x="1046"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4" name="Rectangle 100"/>
            <p:cNvSpPr>
              <a:spLocks noChangeArrowheads="1"/>
            </p:cNvSpPr>
            <p:nvPr/>
          </p:nvSpPr>
          <p:spPr bwMode="auto">
            <a:xfrm>
              <a:off x="1227" y="1180"/>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5" name="Rectangle 101"/>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6" name="Rectangle 102"/>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7" name="Rectangle 103"/>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8" name="Rectangle 104"/>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49" name="Rectangle 105"/>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0" name="Rectangle 106"/>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1" name="Rectangle 107"/>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2" name="Rectangle 108"/>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3" name="Rectangle 109"/>
            <p:cNvSpPr>
              <a:spLocks noChangeArrowheads="1"/>
            </p:cNvSpPr>
            <p:nvPr/>
          </p:nvSpPr>
          <p:spPr bwMode="auto">
            <a:xfrm>
              <a:off x="137"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4" name="Rectangle 110"/>
            <p:cNvSpPr>
              <a:spLocks noChangeArrowheads="1"/>
            </p:cNvSpPr>
            <p:nvPr/>
          </p:nvSpPr>
          <p:spPr bwMode="auto">
            <a:xfrm>
              <a:off x="681" y="1361"/>
              <a:ext cx="182" cy="182"/>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5" name="Rectangle 111"/>
            <p:cNvSpPr>
              <a:spLocks noChangeArrowheads="1"/>
            </p:cNvSpPr>
            <p:nvPr/>
          </p:nvSpPr>
          <p:spPr bwMode="auto">
            <a:xfrm>
              <a:off x="319"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6" name="Rectangle 112"/>
            <p:cNvSpPr>
              <a:spLocks noChangeArrowheads="1"/>
            </p:cNvSpPr>
            <p:nvPr/>
          </p:nvSpPr>
          <p:spPr bwMode="auto">
            <a:xfrm>
              <a:off x="500"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7" name="Rectangle 113"/>
            <p:cNvSpPr>
              <a:spLocks noChangeArrowheads="1"/>
            </p:cNvSpPr>
            <p:nvPr/>
          </p:nvSpPr>
          <p:spPr bwMode="auto">
            <a:xfrm>
              <a:off x="863"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8" name="Rectangle 114"/>
            <p:cNvSpPr>
              <a:spLocks noChangeArrowheads="1"/>
            </p:cNvSpPr>
            <p:nvPr/>
          </p:nvSpPr>
          <p:spPr bwMode="auto">
            <a:xfrm>
              <a:off x="1045" y="1361"/>
              <a:ext cx="182" cy="181"/>
            </a:xfrm>
            <a:prstGeom prst="rect">
              <a:avLst/>
            </a:prstGeom>
            <a:solidFill>
              <a:schemeClr val="accent1"/>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59" name="Rectangle 115"/>
            <p:cNvSpPr>
              <a:spLocks noChangeArrowheads="1"/>
            </p:cNvSpPr>
            <p:nvPr/>
          </p:nvSpPr>
          <p:spPr bwMode="auto">
            <a:xfrm>
              <a:off x="1226" y="1361"/>
              <a:ext cx="182" cy="181"/>
            </a:xfrm>
            <a:prstGeom prst="rect">
              <a:avLst/>
            </a:prstGeom>
            <a:solidFill>
              <a:srgbClr val="000099"/>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0" name="Rectangle 116"/>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1" name="Rectangle 117"/>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2" name="Rectangle 118"/>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3" name="Rectangle 119"/>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4" name="Rectangle 120"/>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5" name="Rectangle 121"/>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6" name="Rectangle 122"/>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7" name="Rectangle 123"/>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8" name="Rectangle 124"/>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69" name="Rectangle 125"/>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0" name="Rectangle 126"/>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1" name="Rectangle 127"/>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2" name="Rectangle 128"/>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3" name="Rectangle 129"/>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4" name="Rectangle 130"/>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5" name="Rectangle 131"/>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6" name="Rectangle 132"/>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7" name="Rectangle 133"/>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8" name="Rectangle 134"/>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79" name="Rectangle 135"/>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0" name="Rectangle 136"/>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1" name="Rectangle 137"/>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2" name="Rectangle 138"/>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3" name="Rectangle 139"/>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4" name="Rectangle 140"/>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5" name="Rectangle 141"/>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6" name="Rectangle 142"/>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7" name="Rectangle 143"/>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8" name="Rectangle 144"/>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89" name="Rectangle 145"/>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0" name="Rectangle 146"/>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1" name="Rectangle 147"/>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2" name="Rectangle 148"/>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3" name="Rectangle 149"/>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4" name="Rectangle 150"/>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5" name="Rectangle 151"/>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6" name="Rectangle 152"/>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7" name="Rectangle 153"/>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8" name="Rectangle 154"/>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299" name="Rectangle 155"/>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0" name="Rectangle 156"/>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1" name="Rectangle 157"/>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2" name="Rectangle 158"/>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3" name="Rectangle 159"/>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4" name="Rectangle 160"/>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5" name="Rectangle 161"/>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6" name="Rectangle 162"/>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7" name="Rectangle 163"/>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8" name="Rectangle 164"/>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09" name="Rectangle 165"/>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0" name="Rectangle 166"/>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1" name="Rectangle 167"/>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2" name="Rectangle 168"/>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3" name="Rectangle 169"/>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4" name="Rectangle 170"/>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5" name="Rectangle 171"/>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6" name="Rectangle 172"/>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7" name="Rectangle 173"/>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8" name="Rectangle 174"/>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19" name="Rectangle 175"/>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0" name="Rectangle 176"/>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1" name="Rectangle 177"/>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2" name="Rectangle 178"/>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3" name="Rectangle 179"/>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4" name="Rectangle 180"/>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5" name="Rectangle 181"/>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6" name="Rectangle 182"/>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7" name="Rectangle 183"/>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8" name="Rectangle 184"/>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29" name="Rectangle 185"/>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0" name="Rectangle 186"/>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1" name="Rectangle 187"/>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2" name="Rectangle 188"/>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3" name="Rectangle 189"/>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4" name="Rectangle 190"/>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5" name="Rectangle 191"/>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6" name="Rectangle 192"/>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7" name="Rectangle 193"/>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8" name="Rectangle 194"/>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39" name="Rectangle 195"/>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0" name="Rectangle 196"/>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1" name="Rectangle 197"/>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2" name="Rectangle 198"/>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3" name="Rectangle 199"/>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4" name="Rectangle 200"/>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5" name="Rectangle 201"/>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6" name="Rectangle 202"/>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7" name="Rectangle 203"/>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8" name="Rectangle 204"/>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49" name="Rectangle 205"/>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0" name="Rectangle 206"/>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1" name="Rectangle 207"/>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2" name="Rectangle 208"/>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3" name="Rectangle 209"/>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4" name="Rectangle 210"/>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5" name="Rectangle 211"/>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6" name="Rectangle 212"/>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7" name="Rectangle 213"/>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8" name="Rectangle 214"/>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59" name="Rectangle 215"/>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0" name="Rectangle 216"/>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1" name="Rectangle 217"/>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2" name="Rectangle 218"/>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3" name="Rectangle 219"/>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4" name="Rectangle 220"/>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5" name="Rectangle 221"/>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6" name="Rectangle 222"/>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7" name="Rectangle 223"/>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8" name="Rectangle 224"/>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69" name="Rectangle 225"/>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0" name="Rectangle 226"/>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1" name="Rectangle 227"/>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2" name="Rectangle 228"/>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3" name="Rectangle 229"/>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4" name="Rectangle 230"/>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5" name="Rectangle 231"/>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6" name="Rectangle 232"/>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7" name="Rectangle 233"/>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8" name="Rectangle 234"/>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79" name="Rectangle 235"/>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0" name="Rectangle 236"/>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1" name="Rectangle 237"/>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2" name="Rectangle 238"/>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3" name="Rectangle 239"/>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4" name="Rectangle 240"/>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5" name="Rectangle 241"/>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6" name="Rectangle 242"/>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87" name="Line 24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8" name="Line 24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9" name="Line 24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0" name="Line 24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1" name="Rectangle 247"/>
            <p:cNvSpPr>
              <a:spLocks noChangeArrowheads="1"/>
            </p:cNvSpPr>
            <p:nvPr/>
          </p:nvSpPr>
          <p:spPr bwMode="auto">
            <a:xfrm>
              <a:off x="680"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2" name="Rectangle 248"/>
            <p:cNvSpPr>
              <a:spLocks noChangeArrowheads="1"/>
            </p:cNvSpPr>
            <p:nvPr/>
          </p:nvSpPr>
          <p:spPr bwMode="auto">
            <a:xfrm>
              <a:off x="862"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3" name="Rectangle 249"/>
            <p:cNvSpPr>
              <a:spLocks noChangeArrowheads="1"/>
            </p:cNvSpPr>
            <p:nvPr/>
          </p:nvSpPr>
          <p:spPr bwMode="auto">
            <a:xfrm>
              <a:off x="681" y="817"/>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4" name="Rectangle 250"/>
            <p:cNvSpPr>
              <a:spLocks noChangeArrowheads="1"/>
            </p:cNvSpPr>
            <p:nvPr/>
          </p:nvSpPr>
          <p:spPr bwMode="auto">
            <a:xfrm>
              <a:off x="1407" y="1361"/>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5" name="Rectangle 251"/>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6" name="Rectangle 252"/>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397" name="Line 253"/>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8" name="Line 254"/>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9" name="Line 255"/>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0" name="Line 256"/>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1" name="Line 257"/>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2" name="Line 258"/>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3" name="Rectangle 259"/>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4" name="Rectangle 260"/>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5" name="Rectangle 261"/>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6" name="Rectangle 262"/>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8407" name="Rectangle 263"/>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8" name="Rectangle 264"/>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09" name="Rectangle 265"/>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0" name="Rectangle 266"/>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1" name="Rectangle 267"/>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2" name="Rectangle 268"/>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413" name="Line 269"/>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4" name="Line 270"/>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5" name="Line 271"/>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6" name="Line 272"/>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7" name="Line 273"/>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8" name="Line 274"/>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9" name="Line 275"/>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0" name="Line 276"/>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131" name="Group 277"/>
          <p:cNvGrpSpPr>
            <a:grpSpLocks/>
          </p:cNvGrpSpPr>
          <p:nvPr/>
        </p:nvGrpSpPr>
        <p:grpSpPr bwMode="auto">
          <a:xfrm>
            <a:off x="6156325" y="2638425"/>
            <a:ext cx="577850" cy="574675"/>
            <a:chOff x="0" y="0"/>
            <a:chExt cx="364" cy="362"/>
          </a:xfrm>
        </p:grpSpPr>
        <p:sp>
          <p:nvSpPr>
            <p:cNvPr id="48144"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5"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6"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2" name="Group 281"/>
          <p:cNvGrpSpPr>
            <a:grpSpLocks/>
          </p:cNvGrpSpPr>
          <p:nvPr/>
        </p:nvGrpSpPr>
        <p:grpSpPr bwMode="auto">
          <a:xfrm rot="5400000">
            <a:off x="7451726" y="2638425"/>
            <a:ext cx="577850" cy="574675"/>
            <a:chOff x="0" y="0"/>
            <a:chExt cx="364" cy="362"/>
          </a:xfrm>
        </p:grpSpPr>
        <p:sp>
          <p:nvSpPr>
            <p:cNvPr id="48141"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2"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3"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3" name="Group 285"/>
          <p:cNvGrpSpPr>
            <a:grpSpLocks/>
          </p:cNvGrpSpPr>
          <p:nvPr/>
        </p:nvGrpSpPr>
        <p:grpSpPr bwMode="auto">
          <a:xfrm rot="10800000">
            <a:off x="6156325" y="3503613"/>
            <a:ext cx="577850" cy="574675"/>
            <a:chOff x="0" y="0"/>
            <a:chExt cx="364" cy="362"/>
          </a:xfrm>
        </p:grpSpPr>
        <p:sp>
          <p:nvSpPr>
            <p:cNvPr id="48138"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9"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40"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8134" name="Group 289"/>
          <p:cNvGrpSpPr>
            <a:grpSpLocks/>
          </p:cNvGrpSpPr>
          <p:nvPr/>
        </p:nvGrpSpPr>
        <p:grpSpPr bwMode="auto">
          <a:xfrm rot="-5400000">
            <a:off x="7451726" y="3506787"/>
            <a:ext cx="577850" cy="574675"/>
            <a:chOff x="0" y="0"/>
            <a:chExt cx="364" cy="362"/>
          </a:xfrm>
        </p:grpSpPr>
        <p:sp>
          <p:nvSpPr>
            <p:cNvPr id="48135"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6"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8137"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4888198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788988" y="1412875"/>
            <a:ext cx="4968875" cy="4895850"/>
            <a:chOff x="0" y="0"/>
            <a:chExt cx="3130" cy="3084"/>
          </a:xfrm>
        </p:grpSpPr>
        <p:sp>
          <p:nvSpPr>
            <p:cNvPr id="49171" name="Line 3"/>
            <p:cNvSpPr>
              <a:spLocks noChangeShapeType="1"/>
            </p:cNvSpPr>
            <p:nvPr/>
          </p:nvSpPr>
          <p:spPr bwMode="auto">
            <a:xfrm>
              <a:off x="0" y="1542"/>
              <a:ext cx="313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4"/>
            <p:cNvSpPr>
              <a:spLocks noChangeShapeType="1"/>
            </p:cNvSpPr>
            <p:nvPr/>
          </p:nvSpPr>
          <p:spPr bwMode="auto">
            <a:xfrm>
              <a:off x="1588" y="0"/>
              <a:ext cx="0" cy="3084"/>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
            <p:cNvSpPr>
              <a:spLocks noChangeShapeType="1"/>
            </p:cNvSpPr>
            <p:nvPr/>
          </p:nvSpPr>
          <p:spPr bwMode="auto">
            <a:xfrm>
              <a:off x="0" y="816"/>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6"/>
            <p:cNvSpPr>
              <a:spLocks noChangeShapeType="1"/>
            </p:cNvSpPr>
            <p:nvPr/>
          </p:nvSpPr>
          <p:spPr bwMode="auto">
            <a:xfrm>
              <a:off x="862"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7"/>
            <p:cNvSpPr>
              <a:spLocks noChangeShapeType="1"/>
            </p:cNvSpPr>
            <p:nvPr/>
          </p:nvSpPr>
          <p:spPr bwMode="auto">
            <a:xfrm>
              <a:off x="1588" y="816"/>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8"/>
            <p:cNvSpPr>
              <a:spLocks noChangeShapeType="1"/>
            </p:cNvSpPr>
            <p:nvPr/>
          </p:nvSpPr>
          <p:spPr bwMode="auto">
            <a:xfrm>
              <a:off x="2313" y="0"/>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9"/>
            <p:cNvSpPr>
              <a:spLocks noChangeShapeType="1"/>
            </p:cNvSpPr>
            <p:nvPr/>
          </p:nvSpPr>
          <p:spPr bwMode="auto">
            <a:xfrm>
              <a:off x="0" y="2268"/>
              <a:ext cx="15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10"/>
            <p:cNvSpPr>
              <a:spLocks noChangeShapeType="1"/>
            </p:cNvSpPr>
            <p:nvPr/>
          </p:nvSpPr>
          <p:spPr bwMode="auto">
            <a:xfrm>
              <a:off x="862"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11"/>
            <p:cNvSpPr>
              <a:spLocks noChangeShapeType="1"/>
            </p:cNvSpPr>
            <p:nvPr/>
          </p:nvSpPr>
          <p:spPr bwMode="auto">
            <a:xfrm>
              <a:off x="1588" y="2268"/>
              <a:ext cx="1542"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12"/>
            <p:cNvSpPr>
              <a:spLocks noChangeShapeType="1"/>
            </p:cNvSpPr>
            <p:nvPr/>
          </p:nvSpPr>
          <p:spPr bwMode="auto">
            <a:xfrm>
              <a:off x="2313" y="1542"/>
              <a:ext cx="0" cy="15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13"/>
            <p:cNvSpPr>
              <a:spLocks noChangeShapeType="1"/>
            </p:cNvSpPr>
            <p:nvPr/>
          </p:nvSpPr>
          <p:spPr bwMode="auto">
            <a:xfrm>
              <a:off x="499"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14"/>
            <p:cNvSpPr>
              <a:spLocks noChangeShapeType="1"/>
            </p:cNvSpPr>
            <p:nvPr/>
          </p:nvSpPr>
          <p:spPr bwMode="auto">
            <a:xfrm>
              <a:off x="1225"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15"/>
            <p:cNvSpPr>
              <a:spLocks noChangeShapeType="1"/>
            </p:cNvSpPr>
            <p:nvPr/>
          </p:nvSpPr>
          <p:spPr bwMode="auto">
            <a:xfrm flipV="1">
              <a:off x="1951"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16"/>
            <p:cNvSpPr>
              <a:spLocks noChangeShapeType="1"/>
            </p:cNvSpPr>
            <p:nvPr/>
          </p:nvSpPr>
          <p:spPr bwMode="auto">
            <a:xfrm>
              <a:off x="2676" y="0"/>
              <a:ext cx="0" cy="308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17"/>
            <p:cNvSpPr>
              <a:spLocks noChangeShapeType="1"/>
            </p:cNvSpPr>
            <p:nvPr/>
          </p:nvSpPr>
          <p:spPr bwMode="auto">
            <a:xfrm>
              <a:off x="0" y="454"/>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18"/>
            <p:cNvSpPr>
              <a:spLocks noChangeShapeType="1"/>
            </p:cNvSpPr>
            <p:nvPr/>
          </p:nvSpPr>
          <p:spPr bwMode="auto">
            <a:xfrm flipH="1">
              <a:off x="0" y="1179"/>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19"/>
            <p:cNvSpPr>
              <a:spLocks noChangeShapeType="1"/>
            </p:cNvSpPr>
            <p:nvPr/>
          </p:nvSpPr>
          <p:spPr bwMode="auto">
            <a:xfrm>
              <a:off x="0" y="1905"/>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Line 20"/>
            <p:cNvSpPr>
              <a:spLocks noChangeShapeType="1"/>
            </p:cNvSpPr>
            <p:nvPr/>
          </p:nvSpPr>
          <p:spPr bwMode="auto">
            <a:xfrm flipH="1">
              <a:off x="0" y="2631"/>
              <a:ext cx="313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Rectangle 21"/>
            <p:cNvSpPr>
              <a:spLocks noChangeArrowheads="1"/>
            </p:cNvSpPr>
            <p:nvPr/>
          </p:nvSpPr>
          <p:spPr bwMode="auto">
            <a:xfrm>
              <a:off x="136"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0" name="Rectangle 22"/>
            <p:cNvSpPr>
              <a:spLocks noChangeArrowheads="1"/>
            </p:cNvSpPr>
            <p:nvPr/>
          </p:nvSpPr>
          <p:spPr bwMode="auto">
            <a:xfrm>
              <a:off x="680" y="91"/>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1" name="Rectangle 23"/>
            <p:cNvSpPr>
              <a:spLocks noChangeArrowheads="1"/>
            </p:cNvSpPr>
            <p:nvPr/>
          </p:nvSpPr>
          <p:spPr bwMode="auto">
            <a:xfrm>
              <a:off x="318"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2" name="Rectangle 24"/>
            <p:cNvSpPr>
              <a:spLocks noChangeArrowheads="1"/>
            </p:cNvSpPr>
            <p:nvPr/>
          </p:nvSpPr>
          <p:spPr bwMode="auto">
            <a:xfrm>
              <a:off x="499" y="9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3" name="Rectangle 25"/>
            <p:cNvSpPr>
              <a:spLocks noChangeArrowheads="1"/>
            </p:cNvSpPr>
            <p:nvPr/>
          </p:nvSpPr>
          <p:spPr bwMode="auto">
            <a:xfrm>
              <a:off x="862"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4" name="Rectangle 26"/>
            <p:cNvSpPr>
              <a:spLocks noChangeArrowheads="1"/>
            </p:cNvSpPr>
            <p:nvPr/>
          </p:nvSpPr>
          <p:spPr bwMode="auto">
            <a:xfrm>
              <a:off x="1406" y="91"/>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5" name="Rectangle 27"/>
            <p:cNvSpPr>
              <a:spLocks noChangeArrowheads="1"/>
            </p:cNvSpPr>
            <p:nvPr/>
          </p:nvSpPr>
          <p:spPr bwMode="auto">
            <a:xfrm>
              <a:off x="1044" y="9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6" name="Rectangle 28"/>
            <p:cNvSpPr>
              <a:spLocks noChangeArrowheads="1"/>
            </p:cNvSpPr>
            <p:nvPr/>
          </p:nvSpPr>
          <p:spPr bwMode="auto">
            <a:xfrm>
              <a:off x="1225" y="9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7" name="Rectangle 29"/>
            <p:cNvSpPr>
              <a:spLocks noChangeArrowheads="1"/>
            </p:cNvSpPr>
            <p:nvPr/>
          </p:nvSpPr>
          <p:spPr bwMode="auto">
            <a:xfrm>
              <a:off x="1587"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8" name="Rectangle 30"/>
            <p:cNvSpPr>
              <a:spLocks noChangeArrowheads="1"/>
            </p:cNvSpPr>
            <p:nvPr/>
          </p:nvSpPr>
          <p:spPr bwMode="auto">
            <a:xfrm>
              <a:off x="2131"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99" name="Rectangle 31"/>
            <p:cNvSpPr>
              <a:spLocks noChangeArrowheads="1"/>
            </p:cNvSpPr>
            <p:nvPr/>
          </p:nvSpPr>
          <p:spPr bwMode="auto">
            <a:xfrm>
              <a:off x="1769"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0" name="Rectangle 32"/>
            <p:cNvSpPr>
              <a:spLocks noChangeArrowheads="1"/>
            </p:cNvSpPr>
            <p:nvPr/>
          </p:nvSpPr>
          <p:spPr bwMode="auto">
            <a:xfrm>
              <a:off x="1950"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1" name="Rectangle 33"/>
            <p:cNvSpPr>
              <a:spLocks noChangeArrowheads="1"/>
            </p:cNvSpPr>
            <p:nvPr/>
          </p:nvSpPr>
          <p:spPr bwMode="auto">
            <a:xfrm>
              <a:off x="2313"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2" name="Rectangle 34"/>
            <p:cNvSpPr>
              <a:spLocks noChangeArrowheads="1"/>
            </p:cNvSpPr>
            <p:nvPr/>
          </p:nvSpPr>
          <p:spPr bwMode="auto">
            <a:xfrm>
              <a:off x="2857" y="9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3" name="Rectangle 35"/>
            <p:cNvSpPr>
              <a:spLocks noChangeArrowheads="1"/>
            </p:cNvSpPr>
            <p:nvPr/>
          </p:nvSpPr>
          <p:spPr bwMode="auto">
            <a:xfrm>
              <a:off x="2495"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4" name="Rectangle 36"/>
            <p:cNvSpPr>
              <a:spLocks noChangeArrowheads="1"/>
            </p:cNvSpPr>
            <p:nvPr/>
          </p:nvSpPr>
          <p:spPr bwMode="auto">
            <a:xfrm>
              <a:off x="2676" y="9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5" name="Rectangle 37"/>
            <p:cNvSpPr>
              <a:spLocks noChangeArrowheads="1"/>
            </p:cNvSpPr>
            <p:nvPr/>
          </p:nvSpPr>
          <p:spPr bwMode="auto">
            <a:xfrm>
              <a:off x="135" y="272"/>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6" name="Rectangle 38"/>
            <p:cNvSpPr>
              <a:spLocks noChangeArrowheads="1"/>
            </p:cNvSpPr>
            <p:nvPr/>
          </p:nvSpPr>
          <p:spPr bwMode="auto">
            <a:xfrm>
              <a:off x="679" y="272"/>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7" name="Rectangle 39"/>
            <p:cNvSpPr>
              <a:spLocks noChangeArrowheads="1"/>
            </p:cNvSpPr>
            <p:nvPr/>
          </p:nvSpPr>
          <p:spPr bwMode="auto">
            <a:xfrm>
              <a:off x="317"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8" name="Rectangle 40"/>
            <p:cNvSpPr>
              <a:spLocks noChangeArrowheads="1"/>
            </p:cNvSpPr>
            <p:nvPr/>
          </p:nvSpPr>
          <p:spPr bwMode="auto">
            <a:xfrm>
              <a:off x="498"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09" name="Rectangle 41"/>
            <p:cNvSpPr>
              <a:spLocks noChangeArrowheads="1"/>
            </p:cNvSpPr>
            <p:nvPr/>
          </p:nvSpPr>
          <p:spPr bwMode="auto">
            <a:xfrm>
              <a:off x="861" y="272"/>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0" name="Rectangle 42"/>
            <p:cNvSpPr>
              <a:spLocks noChangeArrowheads="1"/>
            </p:cNvSpPr>
            <p:nvPr/>
          </p:nvSpPr>
          <p:spPr bwMode="auto">
            <a:xfrm>
              <a:off x="1405" y="272"/>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1" name="Rectangle 43"/>
            <p:cNvSpPr>
              <a:spLocks noChangeArrowheads="1"/>
            </p:cNvSpPr>
            <p:nvPr/>
          </p:nvSpPr>
          <p:spPr bwMode="auto">
            <a:xfrm>
              <a:off x="1043"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2" name="Rectangle 44"/>
            <p:cNvSpPr>
              <a:spLocks noChangeArrowheads="1"/>
            </p:cNvSpPr>
            <p:nvPr/>
          </p:nvSpPr>
          <p:spPr bwMode="auto">
            <a:xfrm>
              <a:off x="1224" y="272"/>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3" name="Rectangle 45"/>
            <p:cNvSpPr>
              <a:spLocks noChangeArrowheads="1"/>
            </p:cNvSpPr>
            <p:nvPr/>
          </p:nvSpPr>
          <p:spPr bwMode="auto">
            <a:xfrm>
              <a:off x="1586"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4" name="Rectangle 46"/>
            <p:cNvSpPr>
              <a:spLocks noChangeArrowheads="1"/>
            </p:cNvSpPr>
            <p:nvPr/>
          </p:nvSpPr>
          <p:spPr bwMode="auto">
            <a:xfrm>
              <a:off x="2130"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5" name="Rectangle 47"/>
            <p:cNvSpPr>
              <a:spLocks noChangeArrowheads="1"/>
            </p:cNvSpPr>
            <p:nvPr/>
          </p:nvSpPr>
          <p:spPr bwMode="auto">
            <a:xfrm>
              <a:off x="1768"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6" name="Rectangle 48"/>
            <p:cNvSpPr>
              <a:spLocks noChangeArrowheads="1"/>
            </p:cNvSpPr>
            <p:nvPr/>
          </p:nvSpPr>
          <p:spPr bwMode="auto">
            <a:xfrm>
              <a:off x="1949"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7" name="Rectangle 49"/>
            <p:cNvSpPr>
              <a:spLocks noChangeArrowheads="1"/>
            </p:cNvSpPr>
            <p:nvPr/>
          </p:nvSpPr>
          <p:spPr bwMode="auto">
            <a:xfrm>
              <a:off x="2312" y="27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8" name="Rectangle 50"/>
            <p:cNvSpPr>
              <a:spLocks noChangeArrowheads="1"/>
            </p:cNvSpPr>
            <p:nvPr/>
          </p:nvSpPr>
          <p:spPr bwMode="auto">
            <a:xfrm>
              <a:off x="2856" y="27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19" name="Rectangle 51"/>
            <p:cNvSpPr>
              <a:spLocks noChangeArrowheads="1"/>
            </p:cNvSpPr>
            <p:nvPr/>
          </p:nvSpPr>
          <p:spPr bwMode="auto">
            <a:xfrm>
              <a:off x="2494"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0" name="Rectangle 52"/>
            <p:cNvSpPr>
              <a:spLocks noChangeArrowheads="1"/>
            </p:cNvSpPr>
            <p:nvPr/>
          </p:nvSpPr>
          <p:spPr bwMode="auto">
            <a:xfrm>
              <a:off x="2675" y="27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1" name="Rectangle 53"/>
            <p:cNvSpPr>
              <a:spLocks noChangeArrowheads="1"/>
            </p:cNvSpPr>
            <p:nvPr/>
          </p:nvSpPr>
          <p:spPr bwMode="auto">
            <a:xfrm>
              <a:off x="137"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2" name="Rectangle 54"/>
            <p:cNvSpPr>
              <a:spLocks noChangeArrowheads="1"/>
            </p:cNvSpPr>
            <p:nvPr/>
          </p:nvSpPr>
          <p:spPr bwMode="auto">
            <a:xfrm>
              <a:off x="681" y="454"/>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3" name="Rectangle 55"/>
            <p:cNvSpPr>
              <a:spLocks noChangeArrowheads="1"/>
            </p:cNvSpPr>
            <p:nvPr/>
          </p:nvSpPr>
          <p:spPr bwMode="auto">
            <a:xfrm>
              <a:off x="319" y="454"/>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4" name="Rectangle 56"/>
            <p:cNvSpPr>
              <a:spLocks noChangeArrowheads="1"/>
            </p:cNvSpPr>
            <p:nvPr/>
          </p:nvSpPr>
          <p:spPr bwMode="auto">
            <a:xfrm>
              <a:off x="500" y="454"/>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5" name="Rectangle 57"/>
            <p:cNvSpPr>
              <a:spLocks noChangeArrowheads="1"/>
            </p:cNvSpPr>
            <p:nvPr/>
          </p:nvSpPr>
          <p:spPr bwMode="auto">
            <a:xfrm>
              <a:off x="863"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6" name="Rectangle 58"/>
            <p:cNvSpPr>
              <a:spLocks noChangeArrowheads="1"/>
            </p:cNvSpPr>
            <p:nvPr/>
          </p:nvSpPr>
          <p:spPr bwMode="auto">
            <a:xfrm>
              <a:off x="1407" y="454"/>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7" name="Rectangle 59"/>
            <p:cNvSpPr>
              <a:spLocks noChangeArrowheads="1"/>
            </p:cNvSpPr>
            <p:nvPr/>
          </p:nvSpPr>
          <p:spPr bwMode="auto">
            <a:xfrm>
              <a:off x="1045" y="454"/>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8" name="Rectangle 60"/>
            <p:cNvSpPr>
              <a:spLocks noChangeArrowheads="1"/>
            </p:cNvSpPr>
            <p:nvPr/>
          </p:nvSpPr>
          <p:spPr bwMode="auto">
            <a:xfrm>
              <a:off x="1226" y="454"/>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29" name="Rectangle 61"/>
            <p:cNvSpPr>
              <a:spLocks noChangeArrowheads="1"/>
            </p:cNvSpPr>
            <p:nvPr/>
          </p:nvSpPr>
          <p:spPr bwMode="auto">
            <a:xfrm>
              <a:off x="1588"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0" name="Rectangle 62"/>
            <p:cNvSpPr>
              <a:spLocks noChangeArrowheads="1"/>
            </p:cNvSpPr>
            <p:nvPr/>
          </p:nvSpPr>
          <p:spPr bwMode="auto">
            <a:xfrm>
              <a:off x="2132"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1" name="Rectangle 63"/>
            <p:cNvSpPr>
              <a:spLocks noChangeArrowheads="1"/>
            </p:cNvSpPr>
            <p:nvPr/>
          </p:nvSpPr>
          <p:spPr bwMode="auto">
            <a:xfrm>
              <a:off x="1770"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2" name="Rectangle 64"/>
            <p:cNvSpPr>
              <a:spLocks noChangeArrowheads="1"/>
            </p:cNvSpPr>
            <p:nvPr/>
          </p:nvSpPr>
          <p:spPr bwMode="auto">
            <a:xfrm>
              <a:off x="1951"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3" name="Rectangle 65"/>
            <p:cNvSpPr>
              <a:spLocks noChangeArrowheads="1"/>
            </p:cNvSpPr>
            <p:nvPr/>
          </p:nvSpPr>
          <p:spPr bwMode="auto">
            <a:xfrm>
              <a:off x="2314"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4" name="Rectangle 66"/>
            <p:cNvSpPr>
              <a:spLocks noChangeArrowheads="1"/>
            </p:cNvSpPr>
            <p:nvPr/>
          </p:nvSpPr>
          <p:spPr bwMode="auto">
            <a:xfrm>
              <a:off x="2858" y="454"/>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5" name="Rectangle 67"/>
            <p:cNvSpPr>
              <a:spLocks noChangeArrowheads="1"/>
            </p:cNvSpPr>
            <p:nvPr/>
          </p:nvSpPr>
          <p:spPr bwMode="auto">
            <a:xfrm>
              <a:off x="2496" y="454"/>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6" name="Rectangle 68"/>
            <p:cNvSpPr>
              <a:spLocks noChangeArrowheads="1"/>
            </p:cNvSpPr>
            <p:nvPr/>
          </p:nvSpPr>
          <p:spPr bwMode="auto">
            <a:xfrm>
              <a:off x="2677" y="454"/>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7" name="Rectangle 69"/>
            <p:cNvSpPr>
              <a:spLocks noChangeArrowheads="1"/>
            </p:cNvSpPr>
            <p:nvPr/>
          </p:nvSpPr>
          <p:spPr bwMode="auto">
            <a:xfrm>
              <a:off x="136"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8" name="Rectangle 70"/>
            <p:cNvSpPr>
              <a:spLocks noChangeArrowheads="1"/>
            </p:cNvSpPr>
            <p:nvPr/>
          </p:nvSpPr>
          <p:spPr bwMode="auto">
            <a:xfrm>
              <a:off x="318"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39" name="Rectangle 71"/>
            <p:cNvSpPr>
              <a:spLocks noChangeArrowheads="1"/>
            </p:cNvSpPr>
            <p:nvPr/>
          </p:nvSpPr>
          <p:spPr bwMode="auto">
            <a:xfrm>
              <a:off x="499" y="635"/>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0" name="Rectangle 72"/>
            <p:cNvSpPr>
              <a:spLocks noChangeArrowheads="1"/>
            </p:cNvSpPr>
            <p:nvPr/>
          </p:nvSpPr>
          <p:spPr bwMode="auto">
            <a:xfrm>
              <a:off x="1406" y="635"/>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1" name="Rectangle 73"/>
            <p:cNvSpPr>
              <a:spLocks noChangeArrowheads="1"/>
            </p:cNvSpPr>
            <p:nvPr/>
          </p:nvSpPr>
          <p:spPr bwMode="auto">
            <a:xfrm>
              <a:off x="1044" y="635"/>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2" name="Rectangle 74"/>
            <p:cNvSpPr>
              <a:spLocks noChangeArrowheads="1"/>
            </p:cNvSpPr>
            <p:nvPr/>
          </p:nvSpPr>
          <p:spPr bwMode="auto">
            <a:xfrm>
              <a:off x="1225" y="635"/>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3" name="Rectangle 75"/>
            <p:cNvSpPr>
              <a:spLocks noChangeArrowheads="1"/>
            </p:cNvSpPr>
            <p:nvPr/>
          </p:nvSpPr>
          <p:spPr bwMode="auto">
            <a:xfrm>
              <a:off x="1587"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4" name="Rectangle 76"/>
            <p:cNvSpPr>
              <a:spLocks noChangeArrowheads="1"/>
            </p:cNvSpPr>
            <p:nvPr/>
          </p:nvSpPr>
          <p:spPr bwMode="auto">
            <a:xfrm>
              <a:off x="1769"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5" name="Rectangle 77"/>
            <p:cNvSpPr>
              <a:spLocks noChangeArrowheads="1"/>
            </p:cNvSpPr>
            <p:nvPr/>
          </p:nvSpPr>
          <p:spPr bwMode="auto">
            <a:xfrm>
              <a:off x="1950"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6" name="Rectangle 78"/>
            <p:cNvSpPr>
              <a:spLocks noChangeArrowheads="1"/>
            </p:cNvSpPr>
            <p:nvPr/>
          </p:nvSpPr>
          <p:spPr bwMode="auto">
            <a:xfrm>
              <a:off x="2857" y="63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7" name="Rectangle 79"/>
            <p:cNvSpPr>
              <a:spLocks noChangeArrowheads="1"/>
            </p:cNvSpPr>
            <p:nvPr/>
          </p:nvSpPr>
          <p:spPr bwMode="auto">
            <a:xfrm>
              <a:off x="2495"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8" name="Rectangle 80"/>
            <p:cNvSpPr>
              <a:spLocks noChangeArrowheads="1"/>
            </p:cNvSpPr>
            <p:nvPr/>
          </p:nvSpPr>
          <p:spPr bwMode="auto">
            <a:xfrm>
              <a:off x="2676" y="63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49" name="Rectangle 81"/>
            <p:cNvSpPr>
              <a:spLocks noChangeArrowheads="1"/>
            </p:cNvSpPr>
            <p:nvPr/>
          </p:nvSpPr>
          <p:spPr bwMode="auto">
            <a:xfrm>
              <a:off x="137"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0" name="Rectangle 82"/>
            <p:cNvSpPr>
              <a:spLocks noChangeArrowheads="1"/>
            </p:cNvSpPr>
            <p:nvPr/>
          </p:nvSpPr>
          <p:spPr bwMode="auto">
            <a:xfrm>
              <a:off x="319"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1" name="Rectangle 83"/>
            <p:cNvSpPr>
              <a:spLocks noChangeArrowheads="1"/>
            </p:cNvSpPr>
            <p:nvPr/>
          </p:nvSpPr>
          <p:spPr bwMode="auto">
            <a:xfrm>
              <a:off x="500" y="817"/>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2" name="Rectangle 84"/>
            <p:cNvSpPr>
              <a:spLocks noChangeArrowheads="1"/>
            </p:cNvSpPr>
            <p:nvPr/>
          </p:nvSpPr>
          <p:spPr bwMode="auto">
            <a:xfrm>
              <a:off x="863"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3" name="Rectangle 85"/>
            <p:cNvSpPr>
              <a:spLocks noChangeArrowheads="1"/>
            </p:cNvSpPr>
            <p:nvPr/>
          </p:nvSpPr>
          <p:spPr bwMode="auto">
            <a:xfrm>
              <a:off x="1407" y="817"/>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4" name="Rectangle 86"/>
            <p:cNvSpPr>
              <a:spLocks noChangeArrowheads="1"/>
            </p:cNvSpPr>
            <p:nvPr/>
          </p:nvSpPr>
          <p:spPr bwMode="auto">
            <a:xfrm>
              <a:off x="1045" y="817"/>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5" name="Rectangle 87"/>
            <p:cNvSpPr>
              <a:spLocks noChangeArrowheads="1"/>
            </p:cNvSpPr>
            <p:nvPr/>
          </p:nvSpPr>
          <p:spPr bwMode="auto">
            <a:xfrm>
              <a:off x="1226" y="817"/>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6" name="Rectangle 88"/>
            <p:cNvSpPr>
              <a:spLocks noChangeArrowheads="1"/>
            </p:cNvSpPr>
            <p:nvPr/>
          </p:nvSpPr>
          <p:spPr bwMode="auto">
            <a:xfrm>
              <a:off x="1588" y="817"/>
              <a:ext cx="182" cy="181"/>
            </a:xfrm>
            <a:prstGeom prst="rect">
              <a:avLst/>
            </a:prstGeom>
            <a:solidFill>
              <a:srgbClr val="660033"/>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7" name="Rectangle 89"/>
            <p:cNvSpPr>
              <a:spLocks noChangeArrowheads="1"/>
            </p:cNvSpPr>
            <p:nvPr/>
          </p:nvSpPr>
          <p:spPr bwMode="auto">
            <a:xfrm>
              <a:off x="2132"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8" name="Rectangle 90"/>
            <p:cNvSpPr>
              <a:spLocks noChangeArrowheads="1"/>
            </p:cNvSpPr>
            <p:nvPr/>
          </p:nvSpPr>
          <p:spPr bwMode="auto">
            <a:xfrm>
              <a:off x="1770"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59" name="Rectangle 91"/>
            <p:cNvSpPr>
              <a:spLocks noChangeArrowheads="1"/>
            </p:cNvSpPr>
            <p:nvPr/>
          </p:nvSpPr>
          <p:spPr bwMode="auto">
            <a:xfrm>
              <a:off x="1951"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0" name="Rectangle 92"/>
            <p:cNvSpPr>
              <a:spLocks noChangeArrowheads="1"/>
            </p:cNvSpPr>
            <p:nvPr/>
          </p:nvSpPr>
          <p:spPr bwMode="auto">
            <a:xfrm>
              <a:off x="2858" y="817"/>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1" name="Rectangle 93"/>
            <p:cNvSpPr>
              <a:spLocks noChangeArrowheads="1"/>
            </p:cNvSpPr>
            <p:nvPr/>
          </p:nvSpPr>
          <p:spPr bwMode="auto">
            <a:xfrm>
              <a:off x="2496"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2" name="Rectangle 94"/>
            <p:cNvSpPr>
              <a:spLocks noChangeArrowheads="1"/>
            </p:cNvSpPr>
            <p:nvPr/>
          </p:nvSpPr>
          <p:spPr bwMode="auto">
            <a:xfrm>
              <a:off x="2677" y="817"/>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3" name="Rectangle 95"/>
            <p:cNvSpPr>
              <a:spLocks noChangeArrowheads="1"/>
            </p:cNvSpPr>
            <p:nvPr/>
          </p:nvSpPr>
          <p:spPr bwMode="auto">
            <a:xfrm>
              <a:off x="136" y="998"/>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4" name="Rectangle 96"/>
            <p:cNvSpPr>
              <a:spLocks noChangeArrowheads="1"/>
            </p:cNvSpPr>
            <p:nvPr/>
          </p:nvSpPr>
          <p:spPr bwMode="auto">
            <a:xfrm>
              <a:off x="680" y="998"/>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265" name="Rectangle 97"/>
            <p:cNvSpPr>
              <a:spLocks noChangeArrowheads="1"/>
            </p:cNvSpPr>
            <p:nvPr/>
          </p:nvSpPr>
          <p:spPr bwMode="auto">
            <a:xfrm>
              <a:off x="318"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6" name="Rectangle 98"/>
            <p:cNvSpPr>
              <a:spLocks noChangeArrowheads="1"/>
            </p:cNvSpPr>
            <p:nvPr/>
          </p:nvSpPr>
          <p:spPr bwMode="auto">
            <a:xfrm>
              <a:off x="499" y="998"/>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7" name="Rectangle 99"/>
            <p:cNvSpPr>
              <a:spLocks noChangeArrowheads="1"/>
            </p:cNvSpPr>
            <p:nvPr/>
          </p:nvSpPr>
          <p:spPr bwMode="auto">
            <a:xfrm>
              <a:off x="862" y="998"/>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8" name="Rectangle 100"/>
            <p:cNvSpPr>
              <a:spLocks noChangeArrowheads="1"/>
            </p:cNvSpPr>
            <p:nvPr/>
          </p:nvSpPr>
          <p:spPr bwMode="auto">
            <a:xfrm>
              <a:off x="1406" y="998"/>
              <a:ext cx="182" cy="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69" name="Rectangle 101"/>
            <p:cNvSpPr>
              <a:spLocks noChangeArrowheads="1"/>
            </p:cNvSpPr>
            <p:nvPr/>
          </p:nvSpPr>
          <p:spPr bwMode="auto">
            <a:xfrm>
              <a:off x="1044"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0" name="Rectangle 102"/>
            <p:cNvSpPr>
              <a:spLocks noChangeArrowheads="1"/>
            </p:cNvSpPr>
            <p:nvPr/>
          </p:nvSpPr>
          <p:spPr bwMode="auto">
            <a:xfrm>
              <a:off x="1225" y="998"/>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1" name="Rectangle 103"/>
            <p:cNvSpPr>
              <a:spLocks noChangeArrowheads="1"/>
            </p:cNvSpPr>
            <p:nvPr/>
          </p:nvSpPr>
          <p:spPr bwMode="auto">
            <a:xfrm>
              <a:off x="1587"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2" name="Rectangle 104"/>
            <p:cNvSpPr>
              <a:spLocks noChangeArrowheads="1"/>
            </p:cNvSpPr>
            <p:nvPr/>
          </p:nvSpPr>
          <p:spPr bwMode="auto">
            <a:xfrm>
              <a:off x="2131"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3" name="Rectangle 105"/>
            <p:cNvSpPr>
              <a:spLocks noChangeArrowheads="1"/>
            </p:cNvSpPr>
            <p:nvPr/>
          </p:nvSpPr>
          <p:spPr bwMode="auto">
            <a:xfrm>
              <a:off x="1769"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4" name="Rectangle 106"/>
            <p:cNvSpPr>
              <a:spLocks noChangeArrowheads="1"/>
            </p:cNvSpPr>
            <p:nvPr/>
          </p:nvSpPr>
          <p:spPr bwMode="auto">
            <a:xfrm>
              <a:off x="1950"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5" name="Rectangle 107"/>
            <p:cNvSpPr>
              <a:spLocks noChangeArrowheads="1"/>
            </p:cNvSpPr>
            <p:nvPr/>
          </p:nvSpPr>
          <p:spPr bwMode="auto">
            <a:xfrm>
              <a:off x="2313"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6" name="Rectangle 108"/>
            <p:cNvSpPr>
              <a:spLocks noChangeArrowheads="1"/>
            </p:cNvSpPr>
            <p:nvPr/>
          </p:nvSpPr>
          <p:spPr bwMode="auto">
            <a:xfrm>
              <a:off x="2857" y="99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7" name="Rectangle 109"/>
            <p:cNvSpPr>
              <a:spLocks noChangeArrowheads="1"/>
            </p:cNvSpPr>
            <p:nvPr/>
          </p:nvSpPr>
          <p:spPr bwMode="auto">
            <a:xfrm>
              <a:off x="2495" y="99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8" name="Rectangle 110"/>
            <p:cNvSpPr>
              <a:spLocks noChangeArrowheads="1"/>
            </p:cNvSpPr>
            <p:nvPr/>
          </p:nvSpPr>
          <p:spPr bwMode="auto">
            <a:xfrm>
              <a:off x="2676" y="99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79" name="Rectangle 111"/>
            <p:cNvSpPr>
              <a:spLocks noChangeArrowheads="1"/>
            </p:cNvSpPr>
            <p:nvPr/>
          </p:nvSpPr>
          <p:spPr bwMode="auto">
            <a:xfrm>
              <a:off x="138" y="1180"/>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0" name="Rectangle 112"/>
            <p:cNvSpPr>
              <a:spLocks noChangeArrowheads="1"/>
            </p:cNvSpPr>
            <p:nvPr/>
          </p:nvSpPr>
          <p:spPr bwMode="auto">
            <a:xfrm>
              <a:off x="682" y="1180"/>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1" name="Rectangle 113"/>
            <p:cNvSpPr>
              <a:spLocks noChangeArrowheads="1"/>
            </p:cNvSpPr>
            <p:nvPr/>
          </p:nvSpPr>
          <p:spPr bwMode="auto">
            <a:xfrm>
              <a:off x="320"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2" name="Rectangle 114"/>
            <p:cNvSpPr>
              <a:spLocks noChangeArrowheads="1"/>
            </p:cNvSpPr>
            <p:nvPr/>
          </p:nvSpPr>
          <p:spPr bwMode="auto">
            <a:xfrm>
              <a:off x="501"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3" name="Rectangle 115"/>
            <p:cNvSpPr>
              <a:spLocks noChangeArrowheads="1"/>
            </p:cNvSpPr>
            <p:nvPr/>
          </p:nvSpPr>
          <p:spPr bwMode="auto">
            <a:xfrm>
              <a:off x="864" y="1180"/>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4" name="Rectangle 116"/>
            <p:cNvSpPr>
              <a:spLocks noChangeArrowheads="1"/>
            </p:cNvSpPr>
            <p:nvPr/>
          </p:nvSpPr>
          <p:spPr bwMode="auto">
            <a:xfrm>
              <a:off x="1408" y="1180"/>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5" name="Rectangle 117"/>
            <p:cNvSpPr>
              <a:spLocks noChangeArrowheads="1"/>
            </p:cNvSpPr>
            <p:nvPr/>
          </p:nvSpPr>
          <p:spPr bwMode="auto">
            <a:xfrm>
              <a:off x="1046" y="1180"/>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6" name="Rectangle 118"/>
            <p:cNvSpPr>
              <a:spLocks noChangeArrowheads="1"/>
            </p:cNvSpPr>
            <p:nvPr/>
          </p:nvSpPr>
          <p:spPr bwMode="auto">
            <a:xfrm>
              <a:off x="1227" y="1180"/>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7" name="Rectangle 119"/>
            <p:cNvSpPr>
              <a:spLocks noChangeArrowheads="1"/>
            </p:cNvSpPr>
            <p:nvPr/>
          </p:nvSpPr>
          <p:spPr bwMode="auto">
            <a:xfrm>
              <a:off x="1589"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8" name="Rectangle 120"/>
            <p:cNvSpPr>
              <a:spLocks noChangeArrowheads="1"/>
            </p:cNvSpPr>
            <p:nvPr/>
          </p:nvSpPr>
          <p:spPr bwMode="auto">
            <a:xfrm>
              <a:off x="2133"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89" name="Rectangle 121"/>
            <p:cNvSpPr>
              <a:spLocks noChangeArrowheads="1"/>
            </p:cNvSpPr>
            <p:nvPr/>
          </p:nvSpPr>
          <p:spPr bwMode="auto">
            <a:xfrm>
              <a:off x="1771"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0" name="Rectangle 122"/>
            <p:cNvSpPr>
              <a:spLocks noChangeArrowheads="1"/>
            </p:cNvSpPr>
            <p:nvPr/>
          </p:nvSpPr>
          <p:spPr bwMode="auto">
            <a:xfrm>
              <a:off x="1952"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1" name="Rectangle 123"/>
            <p:cNvSpPr>
              <a:spLocks noChangeArrowheads="1"/>
            </p:cNvSpPr>
            <p:nvPr/>
          </p:nvSpPr>
          <p:spPr bwMode="auto">
            <a:xfrm>
              <a:off x="2315" y="1180"/>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2" name="Rectangle 124"/>
            <p:cNvSpPr>
              <a:spLocks noChangeArrowheads="1"/>
            </p:cNvSpPr>
            <p:nvPr/>
          </p:nvSpPr>
          <p:spPr bwMode="auto">
            <a:xfrm>
              <a:off x="2859" y="1180"/>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3" name="Rectangle 125"/>
            <p:cNvSpPr>
              <a:spLocks noChangeArrowheads="1"/>
            </p:cNvSpPr>
            <p:nvPr/>
          </p:nvSpPr>
          <p:spPr bwMode="auto">
            <a:xfrm>
              <a:off x="2497"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4" name="Rectangle 126"/>
            <p:cNvSpPr>
              <a:spLocks noChangeArrowheads="1"/>
            </p:cNvSpPr>
            <p:nvPr/>
          </p:nvSpPr>
          <p:spPr bwMode="auto">
            <a:xfrm>
              <a:off x="2678" y="118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5" name="Rectangle 127"/>
            <p:cNvSpPr>
              <a:spLocks noChangeArrowheads="1"/>
            </p:cNvSpPr>
            <p:nvPr/>
          </p:nvSpPr>
          <p:spPr bwMode="auto">
            <a:xfrm>
              <a:off x="137"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6" name="Rectangle 128"/>
            <p:cNvSpPr>
              <a:spLocks noChangeArrowheads="1"/>
            </p:cNvSpPr>
            <p:nvPr/>
          </p:nvSpPr>
          <p:spPr bwMode="auto">
            <a:xfrm>
              <a:off x="681" y="1361"/>
              <a:ext cx="182" cy="18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7" name="Rectangle 129"/>
            <p:cNvSpPr>
              <a:spLocks noChangeArrowheads="1"/>
            </p:cNvSpPr>
            <p:nvPr/>
          </p:nvSpPr>
          <p:spPr bwMode="auto">
            <a:xfrm>
              <a:off x="319"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8" name="Rectangle 130"/>
            <p:cNvSpPr>
              <a:spLocks noChangeArrowheads="1"/>
            </p:cNvSpPr>
            <p:nvPr/>
          </p:nvSpPr>
          <p:spPr bwMode="auto">
            <a:xfrm>
              <a:off x="500" y="136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299" name="Rectangle 131"/>
            <p:cNvSpPr>
              <a:spLocks noChangeArrowheads="1"/>
            </p:cNvSpPr>
            <p:nvPr/>
          </p:nvSpPr>
          <p:spPr bwMode="auto">
            <a:xfrm>
              <a:off x="863"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0" name="Rectangle 132"/>
            <p:cNvSpPr>
              <a:spLocks noChangeArrowheads="1"/>
            </p:cNvSpPr>
            <p:nvPr/>
          </p:nvSpPr>
          <p:spPr bwMode="auto">
            <a:xfrm>
              <a:off x="1045" y="1361"/>
              <a:ext cx="182" cy="1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1" name="Rectangle 133"/>
            <p:cNvSpPr>
              <a:spLocks noChangeArrowheads="1"/>
            </p:cNvSpPr>
            <p:nvPr/>
          </p:nvSpPr>
          <p:spPr bwMode="auto">
            <a:xfrm>
              <a:off x="1226" y="1361"/>
              <a:ext cx="182" cy="181"/>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2" name="Rectangle 134"/>
            <p:cNvSpPr>
              <a:spLocks noChangeArrowheads="1"/>
            </p:cNvSpPr>
            <p:nvPr/>
          </p:nvSpPr>
          <p:spPr bwMode="auto">
            <a:xfrm>
              <a:off x="1588"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3" name="Rectangle 135"/>
            <p:cNvSpPr>
              <a:spLocks noChangeArrowheads="1"/>
            </p:cNvSpPr>
            <p:nvPr/>
          </p:nvSpPr>
          <p:spPr bwMode="auto">
            <a:xfrm>
              <a:off x="2132"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4" name="Rectangle 136"/>
            <p:cNvSpPr>
              <a:spLocks noChangeArrowheads="1"/>
            </p:cNvSpPr>
            <p:nvPr/>
          </p:nvSpPr>
          <p:spPr bwMode="auto">
            <a:xfrm>
              <a:off x="1770"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5" name="Rectangle 137"/>
            <p:cNvSpPr>
              <a:spLocks noChangeArrowheads="1"/>
            </p:cNvSpPr>
            <p:nvPr/>
          </p:nvSpPr>
          <p:spPr bwMode="auto">
            <a:xfrm>
              <a:off x="1951"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6" name="Rectangle 138"/>
            <p:cNvSpPr>
              <a:spLocks noChangeArrowheads="1"/>
            </p:cNvSpPr>
            <p:nvPr/>
          </p:nvSpPr>
          <p:spPr bwMode="auto">
            <a:xfrm>
              <a:off x="2314"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7" name="Rectangle 139"/>
            <p:cNvSpPr>
              <a:spLocks noChangeArrowheads="1"/>
            </p:cNvSpPr>
            <p:nvPr/>
          </p:nvSpPr>
          <p:spPr bwMode="auto">
            <a:xfrm>
              <a:off x="2858" y="136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8" name="Rectangle 140"/>
            <p:cNvSpPr>
              <a:spLocks noChangeArrowheads="1"/>
            </p:cNvSpPr>
            <p:nvPr/>
          </p:nvSpPr>
          <p:spPr bwMode="auto">
            <a:xfrm>
              <a:off x="2496"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09" name="Rectangle 141"/>
            <p:cNvSpPr>
              <a:spLocks noChangeArrowheads="1"/>
            </p:cNvSpPr>
            <p:nvPr/>
          </p:nvSpPr>
          <p:spPr bwMode="auto">
            <a:xfrm>
              <a:off x="2677" y="136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0" name="Rectangle 142"/>
            <p:cNvSpPr>
              <a:spLocks noChangeArrowheads="1"/>
            </p:cNvSpPr>
            <p:nvPr/>
          </p:nvSpPr>
          <p:spPr bwMode="auto">
            <a:xfrm>
              <a:off x="13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1" name="Rectangle 143"/>
            <p:cNvSpPr>
              <a:spLocks noChangeArrowheads="1"/>
            </p:cNvSpPr>
            <p:nvPr/>
          </p:nvSpPr>
          <p:spPr bwMode="auto">
            <a:xfrm>
              <a:off x="680"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2" name="Rectangle 144"/>
            <p:cNvSpPr>
              <a:spLocks noChangeArrowheads="1"/>
            </p:cNvSpPr>
            <p:nvPr/>
          </p:nvSpPr>
          <p:spPr bwMode="auto">
            <a:xfrm>
              <a:off x="318"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3" name="Rectangle 145"/>
            <p:cNvSpPr>
              <a:spLocks noChangeArrowheads="1"/>
            </p:cNvSpPr>
            <p:nvPr/>
          </p:nvSpPr>
          <p:spPr bwMode="auto">
            <a:xfrm>
              <a:off x="49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4" name="Rectangle 146"/>
            <p:cNvSpPr>
              <a:spLocks noChangeArrowheads="1"/>
            </p:cNvSpPr>
            <p:nvPr/>
          </p:nvSpPr>
          <p:spPr bwMode="auto">
            <a:xfrm>
              <a:off x="862"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5" name="Rectangle 147"/>
            <p:cNvSpPr>
              <a:spLocks noChangeArrowheads="1"/>
            </p:cNvSpPr>
            <p:nvPr/>
          </p:nvSpPr>
          <p:spPr bwMode="auto">
            <a:xfrm>
              <a:off x="1044"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6" name="Rectangle 148"/>
            <p:cNvSpPr>
              <a:spLocks noChangeArrowheads="1"/>
            </p:cNvSpPr>
            <p:nvPr/>
          </p:nvSpPr>
          <p:spPr bwMode="auto">
            <a:xfrm>
              <a:off x="122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7" name="Rectangle 149"/>
            <p:cNvSpPr>
              <a:spLocks noChangeArrowheads="1"/>
            </p:cNvSpPr>
            <p:nvPr/>
          </p:nvSpPr>
          <p:spPr bwMode="auto">
            <a:xfrm>
              <a:off x="2131"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8" name="Rectangle 150"/>
            <p:cNvSpPr>
              <a:spLocks noChangeArrowheads="1"/>
            </p:cNvSpPr>
            <p:nvPr/>
          </p:nvSpPr>
          <p:spPr bwMode="auto">
            <a:xfrm>
              <a:off x="1769"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19" name="Rectangle 151"/>
            <p:cNvSpPr>
              <a:spLocks noChangeArrowheads="1"/>
            </p:cNvSpPr>
            <p:nvPr/>
          </p:nvSpPr>
          <p:spPr bwMode="auto">
            <a:xfrm>
              <a:off x="1950"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0" name="Rectangle 152"/>
            <p:cNvSpPr>
              <a:spLocks noChangeArrowheads="1"/>
            </p:cNvSpPr>
            <p:nvPr/>
          </p:nvSpPr>
          <p:spPr bwMode="auto">
            <a:xfrm>
              <a:off x="2313"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1" name="Rectangle 153"/>
            <p:cNvSpPr>
              <a:spLocks noChangeArrowheads="1"/>
            </p:cNvSpPr>
            <p:nvPr/>
          </p:nvSpPr>
          <p:spPr bwMode="auto">
            <a:xfrm>
              <a:off x="2857" y="154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2" name="Rectangle 154"/>
            <p:cNvSpPr>
              <a:spLocks noChangeArrowheads="1"/>
            </p:cNvSpPr>
            <p:nvPr/>
          </p:nvSpPr>
          <p:spPr bwMode="auto">
            <a:xfrm>
              <a:off x="2495"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3" name="Rectangle 155"/>
            <p:cNvSpPr>
              <a:spLocks noChangeArrowheads="1"/>
            </p:cNvSpPr>
            <p:nvPr/>
          </p:nvSpPr>
          <p:spPr bwMode="auto">
            <a:xfrm>
              <a:off x="2676" y="154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4" name="Rectangle 156"/>
            <p:cNvSpPr>
              <a:spLocks noChangeArrowheads="1"/>
            </p:cNvSpPr>
            <p:nvPr/>
          </p:nvSpPr>
          <p:spPr bwMode="auto">
            <a:xfrm>
              <a:off x="135"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5" name="Rectangle 157"/>
            <p:cNvSpPr>
              <a:spLocks noChangeArrowheads="1"/>
            </p:cNvSpPr>
            <p:nvPr/>
          </p:nvSpPr>
          <p:spPr bwMode="auto">
            <a:xfrm>
              <a:off x="679"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6" name="Rectangle 158"/>
            <p:cNvSpPr>
              <a:spLocks noChangeArrowheads="1"/>
            </p:cNvSpPr>
            <p:nvPr/>
          </p:nvSpPr>
          <p:spPr bwMode="auto">
            <a:xfrm>
              <a:off x="317"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7" name="Rectangle 159"/>
            <p:cNvSpPr>
              <a:spLocks noChangeArrowheads="1"/>
            </p:cNvSpPr>
            <p:nvPr/>
          </p:nvSpPr>
          <p:spPr bwMode="auto">
            <a:xfrm>
              <a:off x="498"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8" name="Rectangle 160"/>
            <p:cNvSpPr>
              <a:spLocks noChangeArrowheads="1"/>
            </p:cNvSpPr>
            <p:nvPr/>
          </p:nvSpPr>
          <p:spPr bwMode="auto">
            <a:xfrm>
              <a:off x="861"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29" name="Rectangle 161"/>
            <p:cNvSpPr>
              <a:spLocks noChangeArrowheads="1"/>
            </p:cNvSpPr>
            <p:nvPr/>
          </p:nvSpPr>
          <p:spPr bwMode="auto">
            <a:xfrm>
              <a:off x="1405"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0" name="Rectangle 162"/>
            <p:cNvSpPr>
              <a:spLocks noChangeArrowheads="1"/>
            </p:cNvSpPr>
            <p:nvPr/>
          </p:nvSpPr>
          <p:spPr bwMode="auto">
            <a:xfrm>
              <a:off x="1043"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1" name="Rectangle 163"/>
            <p:cNvSpPr>
              <a:spLocks noChangeArrowheads="1"/>
            </p:cNvSpPr>
            <p:nvPr/>
          </p:nvSpPr>
          <p:spPr bwMode="auto">
            <a:xfrm>
              <a:off x="1224"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2" name="Rectangle 164"/>
            <p:cNvSpPr>
              <a:spLocks noChangeArrowheads="1"/>
            </p:cNvSpPr>
            <p:nvPr/>
          </p:nvSpPr>
          <p:spPr bwMode="auto">
            <a:xfrm>
              <a:off x="1586"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3" name="Rectangle 165"/>
            <p:cNvSpPr>
              <a:spLocks noChangeArrowheads="1"/>
            </p:cNvSpPr>
            <p:nvPr/>
          </p:nvSpPr>
          <p:spPr bwMode="auto">
            <a:xfrm>
              <a:off x="2130"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4" name="Rectangle 166"/>
            <p:cNvSpPr>
              <a:spLocks noChangeArrowheads="1"/>
            </p:cNvSpPr>
            <p:nvPr/>
          </p:nvSpPr>
          <p:spPr bwMode="auto">
            <a:xfrm>
              <a:off x="1768"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5" name="Rectangle 167"/>
            <p:cNvSpPr>
              <a:spLocks noChangeArrowheads="1"/>
            </p:cNvSpPr>
            <p:nvPr/>
          </p:nvSpPr>
          <p:spPr bwMode="auto">
            <a:xfrm>
              <a:off x="1949"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6" name="Rectangle 168"/>
            <p:cNvSpPr>
              <a:spLocks noChangeArrowheads="1"/>
            </p:cNvSpPr>
            <p:nvPr/>
          </p:nvSpPr>
          <p:spPr bwMode="auto">
            <a:xfrm>
              <a:off x="2312" y="1723"/>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7" name="Rectangle 169"/>
            <p:cNvSpPr>
              <a:spLocks noChangeArrowheads="1"/>
            </p:cNvSpPr>
            <p:nvPr/>
          </p:nvSpPr>
          <p:spPr bwMode="auto">
            <a:xfrm>
              <a:off x="2856" y="1723"/>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8" name="Rectangle 170"/>
            <p:cNvSpPr>
              <a:spLocks noChangeArrowheads="1"/>
            </p:cNvSpPr>
            <p:nvPr/>
          </p:nvSpPr>
          <p:spPr bwMode="auto">
            <a:xfrm>
              <a:off x="2494"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39" name="Rectangle 171"/>
            <p:cNvSpPr>
              <a:spLocks noChangeArrowheads="1"/>
            </p:cNvSpPr>
            <p:nvPr/>
          </p:nvSpPr>
          <p:spPr bwMode="auto">
            <a:xfrm>
              <a:off x="2675" y="1723"/>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0" name="Rectangle 172"/>
            <p:cNvSpPr>
              <a:spLocks noChangeArrowheads="1"/>
            </p:cNvSpPr>
            <p:nvPr/>
          </p:nvSpPr>
          <p:spPr bwMode="auto">
            <a:xfrm>
              <a:off x="137"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1" name="Rectangle 173"/>
            <p:cNvSpPr>
              <a:spLocks noChangeArrowheads="1"/>
            </p:cNvSpPr>
            <p:nvPr/>
          </p:nvSpPr>
          <p:spPr bwMode="auto">
            <a:xfrm>
              <a:off x="681"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2" name="Rectangle 174"/>
            <p:cNvSpPr>
              <a:spLocks noChangeArrowheads="1"/>
            </p:cNvSpPr>
            <p:nvPr/>
          </p:nvSpPr>
          <p:spPr bwMode="auto">
            <a:xfrm>
              <a:off x="319"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3" name="Rectangle 175"/>
            <p:cNvSpPr>
              <a:spLocks noChangeArrowheads="1"/>
            </p:cNvSpPr>
            <p:nvPr/>
          </p:nvSpPr>
          <p:spPr bwMode="auto">
            <a:xfrm>
              <a:off x="500"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4" name="Rectangle 176"/>
            <p:cNvSpPr>
              <a:spLocks noChangeArrowheads="1"/>
            </p:cNvSpPr>
            <p:nvPr/>
          </p:nvSpPr>
          <p:spPr bwMode="auto">
            <a:xfrm>
              <a:off x="863"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5" name="Rectangle 177"/>
            <p:cNvSpPr>
              <a:spLocks noChangeArrowheads="1"/>
            </p:cNvSpPr>
            <p:nvPr/>
          </p:nvSpPr>
          <p:spPr bwMode="auto">
            <a:xfrm>
              <a:off x="1407"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6" name="Rectangle 178"/>
            <p:cNvSpPr>
              <a:spLocks noChangeArrowheads="1"/>
            </p:cNvSpPr>
            <p:nvPr/>
          </p:nvSpPr>
          <p:spPr bwMode="auto">
            <a:xfrm>
              <a:off x="1045"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7" name="Rectangle 179"/>
            <p:cNvSpPr>
              <a:spLocks noChangeArrowheads="1"/>
            </p:cNvSpPr>
            <p:nvPr/>
          </p:nvSpPr>
          <p:spPr bwMode="auto">
            <a:xfrm>
              <a:off x="1226"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8" name="Rectangle 180"/>
            <p:cNvSpPr>
              <a:spLocks noChangeArrowheads="1"/>
            </p:cNvSpPr>
            <p:nvPr/>
          </p:nvSpPr>
          <p:spPr bwMode="auto">
            <a:xfrm>
              <a:off x="1588"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49" name="Rectangle 181"/>
            <p:cNvSpPr>
              <a:spLocks noChangeArrowheads="1"/>
            </p:cNvSpPr>
            <p:nvPr/>
          </p:nvSpPr>
          <p:spPr bwMode="auto">
            <a:xfrm>
              <a:off x="2132"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0" name="Rectangle 182"/>
            <p:cNvSpPr>
              <a:spLocks noChangeArrowheads="1"/>
            </p:cNvSpPr>
            <p:nvPr/>
          </p:nvSpPr>
          <p:spPr bwMode="auto">
            <a:xfrm>
              <a:off x="1770"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1" name="Rectangle 183"/>
            <p:cNvSpPr>
              <a:spLocks noChangeArrowheads="1"/>
            </p:cNvSpPr>
            <p:nvPr/>
          </p:nvSpPr>
          <p:spPr bwMode="auto">
            <a:xfrm>
              <a:off x="1951"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2" name="Rectangle 184"/>
            <p:cNvSpPr>
              <a:spLocks noChangeArrowheads="1"/>
            </p:cNvSpPr>
            <p:nvPr/>
          </p:nvSpPr>
          <p:spPr bwMode="auto">
            <a:xfrm>
              <a:off x="2314"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3" name="Rectangle 185"/>
            <p:cNvSpPr>
              <a:spLocks noChangeArrowheads="1"/>
            </p:cNvSpPr>
            <p:nvPr/>
          </p:nvSpPr>
          <p:spPr bwMode="auto">
            <a:xfrm>
              <a:off x="2858" y="1905"/>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4" name="Rectangle 186"/>
            <p:cNvSpPr>
              <a:spLocks noChangeArrowheads="1"/>
            </p:cNvSpPr>
            <p:nvPr/>
          </p:nvSpPr>
          <p:spPr bwMode="auto">
            <a:xfrm>
              <a:off x="2496" y="1905"/>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5" name="Rectangle 187"/>
            <p:cNvSpPr>
              <a:spLocks noChangeArrowheads="1"/>
            </p:cNvSpPr>
            <p:nvPr/>
          </p:nvSpPr>
          <p:spPr bwMode="auto">
            <a:xfrm>
              <a:off x="2677" y="190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6" name="Rectangle 188"/>
            <p:cNvSpPr>
              <a:spLocks noChangeArrowheads="1"/>
            </p:cNvSpPr>
            <p:nvPr/>
          </p:nvSpPr>
          <p:spPr bwMode="auto">
            <a:xfrm>
              <a:off x="13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7" name="Rectangle 189"/>
            <p:cNvSpPr>
              <a:spLocks noChangeArrowheads="1"/>
            </p:cNvSpPr>
            <p:nvPr/>
          </p:nvSpPr>
          <p:spPr bwMode="auto">
            <a:xfrm>
              <a:off x="318"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8" name="Rectangle 190"/>
            <p:cNvSpPr>
              <a:spLocks noChangeArrowheads="1"/>
            </p:cNvSpPr>
            <p:nvPr/>
          </p:nvSpPr>
          <p:spPr bwMode="auto">
            <a:xfrm>
              <a:off x="49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59" name="Rectangle 191"/>
            <p:cNvSpPr>
              <a:spLocks noChangeArrowheads="1"/>
            </p:cNvSpPr>
            <p:nvPr/>
          </p:nvSpPr>
          <p:spPr bwMode="auto">
            <a:xfrm>
              <a:off x="862"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0" name="Rectangle 192"/>
            <p:cNvSpPr>
              <a:spLocks noChangeArrowheads="1"/>
            </p:cNvSpPr>
            <p:nvPr/>
          </p:nvSpPr>
          <p:spPr bwMode="auto">
            <a:xfrm>
              <a:off x="1406"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1" name="Rectangle 193"/>
            <p:cNvSpPr>
              <a:spLocks noChangeArrowheads="1"/>
            </p:cNvSpPr>
            <p:nvPr/>
          </p:nvSpPr>
          <p:spPr bwMode="auto">
            <a:xfrm>
              <a:off x="1044"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2" name="Rectangle 194"/>
            <p:cNvSpPr>
              <a:spLocks noChangeArrowheads="1"/>
            </p:cNvSpPr>
            <p:nvPr/>
          </p:nvSpPr>
          <p:spPr bwMode="auto">
            <a:xfrm>
              <a:off x="122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3" name="Rectangle 195"/>
            <p:cNvSpPr>
              <a:spLocks noChangeArrowheads="1"/>
            </p:cNvSpPr>
            <p:nvPr/>
          </p:nvSpPr>
          <p:spPr bwMode="auto">
            <a:xfrm>
              <a:off x="1587"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4" name="Rectangle 196"/>
            <p:cNvSpPr>
              <a:spLocks noChangeArrowheads="1"/>
            </p:cNvSpPr>
            <p:nvPr/>
          </p:nvSpPr>
          <p:spPr bwMode="auto">
            <a:xfrm>
              <a:off x="1769"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5" name="Rectangle 197"/>
            <p:cNvSpPr>
              <a:spLocks noChangeArrowheads="1"/>
            </p:cNvSpPr>
            <p:nvPr/>
          </p:nvSpPr>
          <p:spPr bwMode="auto">
            <a:xfrm>
              <a:off x="1950"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6" name="Rectangle 198"/>
            <p:cNvSpPr>
              <a:spLocks noChangeArrowheads="1"/>
            </p:cNvSpPr>
            <p:nvPr/>
          </p:nvSpPr>
          <p:spPr bwMode="auto">
            <a:xfrm>
              <a:off x="2857"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7" name="Rectangle 199"/>
            <p:cNvSpPr>
              <a:spLocks noChangeArrowheads="1"/>
            </p:cNvSpPr>
            <p:nvPr/>
          </p:nvSpPr>
          <p:spPr bwMode="auto">
            <a:xfrm>
              <a:off x="2495"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8" name="Rectangle 200"/>
            <p:cNvSpPr>
              <a:spLocks noChangeArrowheads="1"/>
            </p:cNvSpPr>
            <p:nvPr/>
          </p:nvSpPr>
          <p:spPr bwMode="auto">
            <a:xfrm>
              <a:off x="2676" y="2086"/>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69" name="Rectangle 201"/>
            <p:cNvSpPr>
              <a:spLocks noChangeArrowheads="1"/>
            </p:cNvSpPr>
            <p:nvPr/>
          </p:nvSpPr>
          <p:spPr bwMode="auto">
            <a:xfrm>
              <a:off x="13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0" name="Rectangle 202"/>
            <p:cNvSpPr>
              <a:spLocks noChangeArrowheads="1"/>
            </p:cNvSpPr>
            <p:nvPr/>
          </p:nvSpPr>
          <p:spPr bwMode="auto">
            <a:xfrm>
              <a:off x="319"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1" name="Rectangle 203"/>
            <p:cNvSpPr>
              <a:spLocks noChangeArrowheads="1"/>
            </p:cNvSpPr>
            <p:nvPr/>
          </p:nvSpPr>
          <p:spPr bwMode="auto">
            <a:xfrm>
              <a:off x="50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2" name="Rectangle 204"/>
            <p:cNvSpPr>
              <a:spLocks noChangeArrowheads="1"/>
            </p:cNvSpPr>
            <p:nvPr/>
          </p:nvSpPr>
          <p:spPr bwMode="auto">
            <a:xfrm>
              <a:off x="1407"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3" name="Rectangle 205"/>
            <p:cNvSpPr>
              <a:spLocks noChangeArrowheads="1"/>
            </p:cNvSpPr>
            <p:nvPr/>
          </p:nvSpPr>
          <p:spPr bwMode="auto">
            <a:xfrm>
              <a:off x="1045"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4" name="Rectangle 206"/>
            <p:cNvSpPr>
              <a:spLocks noChangeArrowheads="1"/>
            </p:cNvSpPr>
            <p:nvPr/>
          </p:nvSpPr>
          <p:spPr bwMode="auto">
            <a:xfrm>
              <a:off x="122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5" name="Rectangle 207"/>
            <p:cNvSpPr>
              <a:spLocks noChangeArrowheads="1"/>
            </p:cNvSpPr>
            <p:nvPr/>
          </p:nvSpPr>
          <p:spPr bwMode="auto">
            <a:xfrm>
              <a:off x="1588"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6" name="Rectangle 208"/>
            <p:cNvSpPr>
              <a:spLocks noChangeArrowheads="1"/>
            </p:cNvSpPr>
            <p:nvPr/>
          </p:nvSpPr>
          <p:spPr bwMode="auto">
            <a:xfrm>
              <a:off x="1770"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7" name="Rectangle 209"/>
            <p:cNvSpPr>
              <a:spLocks noChangeArrowheads="1"/>
            </p:cNvSpPr>
            <p:nvPr/>
          </p:nvSpPr>
          <p:spPr bwMode="auto">
            <a:xfrm>
              <a:off x="1951"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8" name="Rectangle 210"/>
            <p:cNvSpPr>
              <a:spLocks noChangeArrowheads="1"/>
            </p:cNvSpPr>
            <p:nvPr/>
          </p:nvSpPr>
          <p:spPr bwMode="auto">
            <a:xfrm>
              <a:off x="2858" y="2268"/>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79" name="Rectangle 211"/>
            <p:cNvSpPr>
              <a:spLocks noChangeArrowheads="1"/>
            </p:cNvSpPr>
            <p:nvPr/>
          </p:nvSpPr>
          <p:spPr bwMode="auto">
            <a:xfrm>
              <a:off x="2496"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0" name="Rectangle 212"/>
            <p:cNvSpPr>
              <a:spLocks noChangeArrowheads="1"/>
            </p:cNvSpPr>
            <p:nvPr/>
          </p:nvSpPr>
          <p:spPr bwMode="auto">
            <a:xfrm>
              <a:off x="2677" y="2268"/>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1" name="Rectangle 213"/>
            <p:cNvSpPr>
              <a:spLocks noChangeArrowheads="1"/>
            </p:cNvSpPr>
            <p:nvPr/>
          </p:nvSpPr>
          <p:spPr bwMode="auto">
            <a:xfrm>
              <a:off x="136"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2" name="Rectangle 214"/>
            <p:cNvSpPr>
              <a:spLocks noChangeArrowheads="1"/>
            </p:cNvSpPr>
            <p:nvPr/>
          </p:nvSpPr>
          <p:spPr bwMode="auto">
            <a:xfrm>
              <a:off x="680"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3" name="Rectangle 215"/>
            <p:cNvSpPr>
              <a:spLocks noChangeArrowheads="1"/>
            </p:cNvSpPr>
            <p:nvPr/>
          </p:nvSpPr>
          <p:spPr bwMode="auto">
            <a:xfrm>
              <a:off x="318"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4" name="Rectangle 216"/>
            <p:cNvSpPr>
              <a:spLocks noChangeArrowheads="1"/>
            </p:cNvSpPr>
            <p:nvPr/>
          </p:nvSpPr>
          <p:spPr bwMode="auto">
            <a:xfrm>
              <a:off x="499"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5" name="Rectangle 217"/>
            <p:cNvSpPr>
              <a:spLocks noChangeArrowheads="1"/>
            </p:cNvSpPr>
            <p:nvPr/>
          </p:nvSpPr>
          <p:spPr bwMode="auto">
            <a:xfrm>
              <a:off x="862"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6" name="Rectangle 218"/>
            <p:cNvSpPr>
              <a:spLocks noChangeArrowheads="1"/>
            </p:cNvSpPr>
            <p:nvPr/>
          </p:nvSpPr>
          <p:spPr bwMode="auto">
            <a:xfrm>
              <a:off x="1406"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7" name="Rectangle 219"/>
            <p:cNvSpPr>
              <a:spLocks noChangeArrowheads="1"/>
            </p:cNvSpPr>
            <p:nvPr/>
          </p:nvSpPr>
          <p:spPr bwMode="auto">
            <a:xfrm>
              <a:off x="1044"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8" name="Rectangle 220"/>
            <p:cNvSpPr>
              <a:spLocks noChangeArrowheads="1"/>
            </p:cNvSpPr>
            <p:nvPr/>
          </p:nvSpPr>
          <p:spPr bwMode="auto">
            <a:xfrm>
              <a:off x="1225"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89" name="Rectangle 221"/>
            <p:cNvSpPr>
              <a:spLocks noChangeArrowheads="1"/>
            </p:cNvSpPr>
            <p:nvPr/>
          </p:nvSpPr>
          <p:spPr bwMode="auto">
            <a:xfrm>
              <a:off x="1587"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0" name="Rectangle 222"/>
            <p:cNvSpPr>
              <a:spLocks noChangeArrowheads="1"/>
            </p:cNvSpPr>
            <p:nvPr/>
          </p:nvSpPr>
          <p:spPr bwMode="auto">
            <a:xfrm>
              <a:off x="2131"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1" name="Rectangle 223"/>
            <p:cNvSpPr>
              <a:spLocks noChangeArrowheads="1"/>
            </p:cNvSpPr>
            <p:nvPr/>
          </p:nvSpPr>
          <p:spPr bwMode="auto">
            <a:xfrm>
              <a:off x="1769"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2" name="Rectangle 224"/>
            <p:cNvSpPr>
              <a:spLocks noChangeArrowheads="1"/>
            </p:cNvSpPr>
            <p:nvPr/>
          </p:nvSpPr>
          <p:spPr bwMode="auto">
            <a:xfrm>
              <a:off x="1950"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3" name="Rectangle 225"/>
            <p:cNvSpPr>
              <a:spLocks noChangeArrowheads="1"/>
            </p:cNvSpPr>
            <p:nvPr/>
          </p:nvSpPr>
          <p:spPr bwMode="auto">
            <a:xfrm>
              <a:off x="2313"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4" name="Rectangle 226"/>
            <p:cNvSpPr>
              <a:spLocks noChangeArrowheads="1"/>
            </p:cNvSpPr>
            <p:nvPr/>
          </p:nvSpPr>
          <p:spPr bwMode="auto">
            <a:xfrm>
              <a:off x="2857" y="2449"/>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5" name="Rectangle 227"/>
            <p:cNvSpPr>
              <a:spLocks noChangeArrowheads="1"/>
            </p:cNvSpPr>
            <p:nvPr/>
          </p:nvSpPr>
          <p:spPr bwMode="auto">
            <a:xfrm>
              <a:off x="2495" y="2449"/>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6" name="Rectangle 228"/>
            <p:cNvSpPr>
              <a:spLocks noChangeArrowheads="1"/>
            </p:cNvSpPr>
            <p:nvPr/>
          </p:nvSpPr>
          <p:spPr bwMode="auto">
            <a:xfrm>
              <a:off x="2676" y="2449"/>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7" name="Rectangle 229"/>
            <p:cNvSpPr>
              <a:spLocks noChangeArrowheads="1"/>
            </p:cNvSpPr>
            <p:nvPr/>
          </p:nvSpPr>
          <p:spPr bwMode="auto">
            <a:xfrm>
              <a:off x="138"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8" name="Rectangle 230"/>
            <p:cNvSpPr>
              <a:spLocks noChangeArrowheads="1"/>
            </p:cNvSpPr>
            <p:nvPr/>
          </p:nvSpPr>
          <p:spPr bwMode="auto">
            <a:xfrm>
              <a:off x="682"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399" name="Rectangle 231"/>
            <p:cNvSpPr>
              <a:spLocks noChangeArrowheads="1"/>
            </p:cNvSpPr>
            <p:nvPr/>
          </p:nvSpPr>
          <p:spPr bwMode="auto">
            <a:xfrm>
              <a:off x="320"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0" name="Rectangle 232"/>
            <p:cNvSpPr>
              <a:spLocks noChangeArrowheads="1"/>
            </p:cNvSpPr>
            <p:nvPr/>
          </p:nvSpPr>
          <p:spPr bwMode="auto">
            <a:xfrm>
              <a:off x="50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1" name="Rectangle 233"/>
            <p:cNvSpPr>
              <a:spLocks noChangeArrowheads="1"/>
            </p:cNvSpPr>
            <p:nvPr/>
          </p:nvSpPr>
          <p:spPr bwMode="auto">
            <a:xfrm>
              <a:off x="864"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2" name="Rectangle 234"/>
            <p:cNvSpPr>
              <a:spLocks noChangeArrowheads="1"/>
            </p:cNvSpPr>
            <p:nvPr/>
          </p:nvSpPr>
          <p:spPr bwMode="auto">
            <a:xfrm>
              <a:off x="1408"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3" name="Rectangle 235"/>
            <p:cNvSpPr>
              <a:spLocks noChangeArrowheads="1"/>
            </p:cNvSpPr>
            <p:nvPr/>
          </p:nvSpPr>
          <p:spPr bwMode="auto">
            <a:xfrm>
              <a:off x="1046"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4" name="Rectangle 236"/>
            <p:cNvSpPr>
              <a:spLocks noChangeArrowheads="1"/>
            </p:cNvSpPr>
            <p:nvPr/>
          </p:nvSpPr>
          <p:spPr bwMode="auto">
            <a:xfrm>
              <a:off x="122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5" name="Rectangle 237"/>
            <p:cNvSpPr>
              <a:spLocks noChangeArrowheads="1"/>
            </p:cNvSpPr>
            <p:nvPr/>
          </p:nvSpPr>
          <p:spPr bwMode="auto">
            <a:xfrm>
              <a:off x="1589"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6" name="Rectangle 238"/>
            <p:cNvSpPr>
              <a:spLocks noChangeArrowheads="1"/>
            </p:cNvSpPr>
            <p:nvPr/>
          </p:nvSpPr>
          <p:spPr bwMode="auto">
            <a:xfrm>
              <a:off x="2133"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7" name="Rectangle 239"/>
            <p:cNvSpPr>
              <a:spLocks noChangeArrowheads="1"/>
            </p:cNvSpPr>
            <p:nvPr/>
          </p:nvSpPr>
          <p:spPr bwMode="auto">
            <a:xfrm>
              <a:off x="1771"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8" name="Rectangle 240"/>
            <p:cNvSpPr>
              <a:spLocks noChangeArrowheads="1"/>
            </p:cNvSpPr>
            <p:nvPr/>
          </p:nvSpPr>
          <p:spPr bwMode="auto">
            <a:xfrm>
              <a:off x="1952"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09" name="Rectangle 241"/>
            <p:cNvSpPr>
              <a:spLocks noChangeArrowheads="1"/>
            </p:cNvSpPr>
            <p:nvPr/>
          </p:nvSpPr>
          <p:spPr bwMode="auto">
            <a:xfrm>
              <a:off x="2315" y="2631"/>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0" name="Rectangle 242"/>
            <p:cNvSpPr>
              <a:spLocks noChangeArrowheads="1"/>
            </p:cNvSpPr>
            <p:nvPr/>
          </p:nvSpPr>
          <p:spPr bwMode="auto">
            <a:xfrm>
              <a:off x="2859" y="2631"/>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1" name="Rectangle 243"/>
            <p:cNvSpPr>
              <a:spLocks noChangeArrowheads="1"/>
            </p:cNvSpPr>
            <p:nvPr/>
          </p:nvSpPr>
          <p:spPr bwMode="auto">
            <a:xfrm>
              <a:off x="2497"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2" name="Rectangle 244"/>
            <p:cNvSpPr>
              <a:spLocks noChangeArrowheads="1"/>
            </p:cNvSpPr>
            <p:nvPr/>
          </p:nvSpPr>
          <p:spPr bwMode="auto">
            <a:xfrm>
              <a:off x="2678" y="263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3" name="Rectangle 245"/>
            <p:cNvSpPr>
              <a:spLocks noChangeArrowheads="1"/>
            </p:cNvSpPr>
            <p:nvPr/>
          </p:nvSpPr>
          <p:spPr bwMode="auto">
            <a:xfrm>
              <a:off x="13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4" name="Rectangle 246"/>
            <p:cNvSpPr>
              <a:spLocks noChangeArrowheads="1"/>
            </p:cNvSpPr>
            <p:nvPr/>
          </p:nvSpPr>
          <p:spPr bwMode="auto">
            <a:xfrm>
              <a:off x="681"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5" name="Rectangle 247"/>
            <p:cNvSpPr>
              <a:spLocks noChangeArrowheads="1"/>
            </p:cNvSpPr>
            <p:nvPr/>
          </p:nvSpPr>
          <p:spPr bwMode="auto">
            <a:xfrm>
              <a:off x="319"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6" name="Rectangle 248"/>
            <p:cNvSpPr>
              <a:spLocks noChangeArrowheads="1"/>
            </p:cNvSpPr>
            <p:nvPr/>
          </p:nvSpPr>
          <p:spPr bwMode="auto">
            <a:xfrm>
              <a:off x="50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7" name="Rectangle 249"/>
            <p:cNvSpPr>
              <a:spLocks noChangeArrowheads="1"/>
            </p:cNvSpPr>
            <p:nvPr/>
          </p:nvSpPr>
          <p:spPr bwMode="auto">
            <a:xfrm>
              <a:off x="86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8" name="Rectangle 250"/>
            <p:cNvSpPr>
              <a:spLocks noChangeArrowheads="1"/>
            </p:cNvSpPr>
            <p:nvPr/>
          </p:nvSpPr>
          <p:spPr bwMode="auto">
            <a:xfrm>
              <a:off x="1406"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19" name="Rectangle 251"/>
            <p:cNvSpPr>
              <a:spLocks noChangeArrowheads="1"/>
            </p:cNvSpPr>
            <p:nvPr/>
          </p:nvSpPr>
          <p:spPr bwMode="auto">
            <a:xfrm>
              <a:off x="1045"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0" name="Rectangle 252"/>
            <p:cNvSpPr>
              <a:spLocks noChangeArrowheads="1"/>
            </p:cNvSpPr>
            <p:nvPr/>
          </p:nvSpPr>
          <p:spPr bwMode="auto">
            <a:xfrm>
              <a:off x="122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1" name="Rectangle 253"/>
            <p:cNvSpPr>
              <a:spLocks noChangeArrowheads="1"/>
            </p:cNvSpPr>
            <p:nvPr/>
          </p:nvSpPr>
          <p:spPr bwMode="auto">
            <a:xfrm>
              <a:off x="1588"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2" name="Rectangle 254"/>
            <p:cNvSpPr>
              <a:spLocks noChangeArrowheads="1"/>
            </p:cNvSpPr>
            <p:nvPr/>
          </p:nvSpPr>
          <p:spPr bwMode="auto">
            <a:xfrm>
              <a:off x="2132"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3" name="Rectangle 255"/>
            <p:cNvSpPr>
              <a:spLocks noChangeArrowheads="1"/>
            </p:cNvSpPr>
            <p:nvPr/>
          </p:nvSpPr>
          <p:spPr bwMode="auto">
            <a:xfrm>
              <a:off x="1770"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4" name="Rectangle 256"/>
            <p:cNvSpPr>
              <a:spLocks noChangeArrowheads="1"/>
            </p:cNvSpPr>
            <p:nvPr/>
          </p:nvSpPr>
          <p:spPr bwMode="auto">
            <a:xfrm>
              <a:off x="1951"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5" name="Rectangle 257"/>
            <p:cNvSpPr>
              <a:spLocks noChangeArrowheads="1"/>
            </p:cNvSpPr>
            <p:nvPr/>
          </p:nvSpPr>
          <p:spPr bwMode="auto">
            <a:xfrm>
              <a:off x="2313"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6" name="Rectangle 258"/>
            <p:cNvSpPr>
              <a:spLocks noChangeArrowheads="1"/>
            </p:cNvSpPr>
            <p:nvPr/>
          </p:nvSpPr>
          <p:spPr bwMode="auto">
            <a:xfrm>
              <a:off x="2858" y="2812"/>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7" name="Rectangle 259"/>
            <p:cNvSpPr>
              <a:spLocks noChangeArrowheads="1"/>
            </p:cNvSpPr>
            <p:nvPr/>
          </p:nvSpPr>
          <p:spPr bwMode="auto">
            <a:xfrm>
              <a:off x="2496"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8" name="Rectangle 260"/>
            <p:cNvSpPr>
              <a:spLocks noChangeArrowheads="1"/>
            </p:cNvSpPr>
            <p:nvPr/>
          </p:nvSpPr>
          <p:spPr bwMode="auto">
            <a:xfrm>
              <a:off x="2677" y="2812"/>
              <a:ext cx="182" cy="181"/>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29" name="Rectangle 261"/>
            <p:cNvSpPr>
              <a:spLocks noChangeArrowheads="1"/>
            </p:cNvSpPr>
            <p:nvPr/>
          </p:nvSpPr>
          <p:spPr bwMode="auto">
            <a:xfrm>
              <a:off x="680" y="635"/>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0" name="Rectangle 262"/>
            <p:cNvSpPr>
              <a:spLocks noChangeArrowheads="1"/>
            </p:cNvSpPr>
            <p:nvPr/>
          </p:nvSpPr>
          <p:spPr bwMode="auto">
            <a:xfrm>
              <a:off x="862" y="635"/>
              <a:ext cx="182" cy="18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1" name="Rectangle 263"/>
            <p:cNvSpPr>
              <a:spLocks noChangeArrowheads="1"/>
            </p:cNvSpPr>
            <p:nvPr/>
          </p:nvSpPr>
          <p:spPr bwMode="auto">
            <a:xfrm>
              <a:off x="681" y="817"/>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2" name="Rectangle 264"/>
            <p:cNvSpPr>
              <a:spLocks noChangeArrowheads="1"/>
            </p:cNvSpPr>
            <p:nvPr/>
          </p:nvSpPr>
          <p:spPr bwMode="auto">
            <a:xfrm>
              <a:off x="1407" y="1361"/>
              <a:ext cx="182" cy="18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3" name="Rectangle 265"/>
            <p:cNvSpPr>
              <a:spLocks noChangeArrowheads="1"/>
            </p:cNvSpPr>
            <p:nvPr/>
          </p:nvSpPr>
          <p:spPr bwMode="auto">
            <a:xfrm>
              <a:off x="1406" y="1542"/>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4" name="Rectangle 266"/>
            <p:cNvSpPr>
              <a:spLocks noChangeArrowheads="1"/>
            </p:cNvSpPr>
            <p:nvPr/>
          </p:nvSpPr>
          <p:spPr bwMode="auto">
            <a:xfrm>
              <a:off x="1587" y="1542"/>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5" name="Rectangle 267"/>
            <p:cNvSpPr>
              <a:spLocks noChangeArrowheads="1"/>
            </p:cNvSpPr>
            <p:nvPr/>
          </p:nvSpPr>
          <p:spPr bwMode="auto">
            <a:xfrm>
              <a:off x="2131" y="635"/>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6" name="Rectangle 268"/>
            <p:cNvSpPr>
              <a:spLocks noChangeArrowheads="1"/>
            </p:cNvSpPr>
            <p:nvPr/>
          </p:nvSpPr>
          <p:spPr bwMode="auto">
            <a:xfrm>
              <a:off x="2313" y="635"/>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37" name="Rectangle 269"/>
            <p:cNvSpPr>
              <a:spLocks noChangeArrowheads="1"/>
            </p:cNvSpPr>
            <p:nvPr/>
          </p:nvSpPr>
          <p:spPr bwMode="auto">
            <a:xfrm>
              <a:off x="2314" y="817"/>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8" name="Rectangle 270"/>
            <p:cNvSpPr>
              <a:spLocks noChangeArrowheads="1"/>
            </p:cNvSpPr>
            <p:nvPr/>
          </p:nvSpPr>
          <p:spPr bwMode="auto">
            <a:xfrm>
              <a:off x="680" y="2086"/>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zh-CN" b="0">
                <a:solidFill>
                  <a:schemeClr val="tx1"/>
                </a:solidFill>
                <a:ea typeface="宋体" pitchFamily="2" charset="-122"/>
              </a:endParaRPr>
            </a:p>
          </p:txBody>
        </p:sp>
        <p:sp>
          <p:nvSpPr>
            <p:cNvPr id="49439" name="Rectangle 271"/>
            <p:cNvSpPr>
              <a:spLocks noChangeArrowheads="1"/>
            </p:cNvSpPr>
            <p:nvPr/>
          </p:nvSpPr>
          <p:spPr bwMode="auto">
            <a:xfrm>
              <a:off x="681"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0" name="Rectangle 272"/>
            <p:cNvSpPr>
              <a:spLocks noChangeArrowheads="1"/>
            </p:cNvSpPr>
            <p:nvPr/>
          </p:nvSpPr>
          <p:spPr bwMode="auto">
            <a:xfrm>
              <a:off x="863"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1" name="Rectangle 273"/>
            <p:cNvSpPr>
              <a:spLocks noChangeArrowheads="1"/>
            </p:cNvSpPr>
            <p:nvPr/>
          </p:nvSpPr>
          <p:spPr bwMode="auto">
            <a:xfrm>
              <a:off x="2131" y="2086"/>
              <a:ext cx="182" cy="182"/>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2" name="Rectangle 274"/>
            <p:cNvSpPr>
              <a:spLocks noChangeArrowheads="1"/>
            </p:cNvSpPr>
            <p:nvPr/>
          </p:nvSpPr>
          <p:spPr bwMode="auto">
            <a:xfrm>
              <a:off x="2313" y="2086"/>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3" name="Rectangle 275"/>
            <p:cNvSpPr>
              <a:spLocks noChangeArrowheads="1"/>
            </p:cNvSpPr>
            <p:nvPr/>
          </p:nvSpPr>
          <p:spPr bwMode="auto">
            <a:xfrm>
              <a:off x="2132" y="2268"/>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444" name="Rectangle 276"/>
            <p:cNvSpPr>
              <a:spLocks noChangeArrowheads="1"/>
            </p:cNvSpPr>
            <p:nvPr/>
          </p:nvSpPr>
          <p:spPr bwMode="auto">
            <a:xfrm>
              <a:off x="2314" y="2268"/>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5" name="Group 277"/>
          <p:cNvGrpSpPr>
            <a:grpSpLocks/>
          </p:cNvGrpSpPr>
          <p:nvPr/>
        </p:nvGrpSpPr>
        <p:grpSpPr bwMode="auto">
          <a:xfrm>
            <a:off x="6515100" y="2709863"/>
            <a:ext cx="577850" cy="574675"/>
            <a:chOff x="0" y="0"/>
            <a:chExt cx="364" cy="362"/>
          </a:xfrm>
        </p:grpSpPr>
        <p:sp>
          <p:nvSpPr>
            <p:cNvPr id="49168" name="Rectangle 278"/>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9" name="Rectangle 279"/>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70" name="Rectangle 280"/>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6" name="Group 281"/>
          <p:cNvGrpSpPr>
            <a:grpSpLocks/>
          </p:cNvGrpSpPr>
          <p:nvPr/>
        </p:nvGrpSpPr>
        <p:grpSpPr bwMode="auto">
          <a:xfrm rot="5400000">
            <a:off x="7810501" y="2709862"/>
            <a:ext cx="577850" cy="574675"/>
            <a:chOff x="0" y="0"/>
            <a:chExt cx="364" cy="362"/>
          </a:xfrm>
        </p:grpSpPr>
        <p:sp>
          <p:nvSpPr>
            <p:cNvPr id="49165" name="Rectangle 282"/>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6" name="Rectangle 283"/>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7" name="Rectangle 284"/>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7" name="Group 285"/>
          <p:cNvGrpSpPr>
            <a:grpSpLocks/>
          </p:cNvGrpSpPr>
          <p:nvPr/>
        </p:nvGrpSpPr>
        <p:grpSpPr bwMode="auto">
          <a:xfrm rot="10800000">
            <a:off x="6515100" y="3575050"/>
            <a:ext cx="577850" cy="574675"/>
            <a:chOff x="0" y="0"/>
            <a:chExt cx="364" cy="362"/>
          </a:xfrm>
        </p:grpSpPr>
        <p:sp>
          <p:nvSpPr>
            <p:cNvPr id="49162" name="Rectangle 286"/>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3" name="Rectangle 287"/>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4" name="Rectangle 288"/>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grpSp>
        <p:nvGrpSpPr>
          <p:cNvPr id="49158" name="Group 289"/>
          <p:cNvGrpSpPr>
            <a:grpSpLocks/>
          </p:cNvGrpSpPr>
          <p:nvPr/>
        </p:nvGrpSpPr>
        <p:grpSpPr bwMode="auto">
          <a:xfrm rot="-5400000">
            <a:off x="7810501" y="3578225"/>
            <a:ext cx="577850" cy="574675"/>
            <a:chOff x="0" y="0"/>
            <a:chExt cx="364" cy="362"/>
          </a:xfrm>
        </p:grpSpPr>
        <p:sp>
          <p:nvSpPr>
            <p:cNvPr id="49159" name="Rectangle 290"/>
            <p:cNvSpPr>
              <a:spLocks noChangeArrowheads="1"/>
            </p:cNvSpPr>
            <p:nvPr/>
          </p:nvSpPr>
          <p:spPr bwMode="auto">
            <a:xfrm>
              <a:off x="182" y="0"/>
              <a:ext cx="182" cy="182"/>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0" name="Rectangle 291"/>
            <p:cNvSpPr>
              <a:spLocks noChangeArrowheads="1"/>
            </p:cNvSpPr>
            <p:nvPr/>
          </p:nvSpPr>
          <p:spPr bwMode="auto">
            <a:xfrm>
              <a:off x="1" y="0"/>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sp>
          <p:nvSpPr>
            <p:cNvPr id="49161" name="Rectangle 292"/>
            <p:cNvSpPr>
              <a:spLocks noChangeArrowheads="1"/>
            </p:cNvSpPr>
            <p:nvPr/>
          </p:nvSpPr>
          <p:spPr bwMode="auto">
            <a:xfrm>
              <a:off x="0" y="181"/>
              <a:ext cx="182" cy="181"/>
            </a:xfrm>
            <a:prstGeom prst="rect">
              <a:avLst/>
            </a:prstGeom>
            <a:solidFill>
              <a:schemeClr val="bg2"/>
            </a:solidFill>
            <a:ln w="19050">
              <a:solidFill>
                <a:schemeClr val="bg2"/>
              </a:solidFill>
              <a:miter lim="800000"/>
              <a:headEnd/>
              <a:tailEnd/>
            </a:ln>
          </p:spPr>
          <p:txBody>
            <a:bodyPr wrap="none" anchor="ct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0"/>
                </a:spcBef>
                <a:buClrTx/>
                <a:buSzTx/>
                <a:buFontTx/>
                <a:buNone/>
              </a:pPr>
              <a:endParaRPr kumimoji="0" lang="zh-CN" altLang="en-US" b="0">
                <a:solidFill>
                  <a:schemeClr val="tx1"/>
                </a:solidFill>
                <a:ea typeface="宋体" pitchFamily="2" charset="-122"/>
              </a:endParaRPr>
            </a:p>
          </p:txBody>
        </p:sp>
      </p:grpSp>
    </p:spTree>
    <p:extLst>
      <p:ext uri="{BB962C8B-B14F-4D97-AF65-F5344CB8AC3E}">
        <p14:creationId xmlns:p14="http://schemas.microsoft.com/office/powerpoint/2010/main" val="398247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pPr>
              <a:defRPr/>
            </a:pPr>
            <a:r>
              <a:rPr lang="zh-CN" altLang="en-US" dirty="0" smtClean="0">
                <a:ea typeface="宋体" pitchFamily="2" charset="-122"/>
              </a:rPr>
              <a:t>视频欣赏</a:t>
            </a:r>
          </a:p>
        </p:txBody>
      </p:sp>
      <p:pic>
        <p:nvPicPr>
          <p:cNvPr id="4" name="舞动的排序算法 归并排序_标清.wmv">
            <a:hlinkClick r:id="" action="ppaction://media"/>
          </p:cNvPr>
          <p:cNvPicPr>
            <a:picLocks noGrp="1" noRot="1" noChangeAspect="1"/>
          </p:cNvPicPr>
          <p:nvPr>
            <p:ph idx="1"/>
            <a:videoFile r:link="rId1"/>
          </p:nvPr>
        </p:nvPicPr>
        <p:blipFill>
          <a:blip r:embed="rId3" cstate="print">
            <a:extLst>
              <a:ext uri="{28A0092B-C50C-407E-A947-70E740481C1C}">
                <a14:useLocalDpi xmlns:a14="http://schemas.microsoft.com/office/drawing/2010/main" val="0"/>
              </a:ext>
            </a:extLst>
          </a:blip>
          <a:srcRect/>
          <a:stretch>
            <a:fillRect/>
          </a:stretch>
        </p:blipFill>
        <p:spPr>
          <a:xfrm>
            <a:off x="127000" y="1219200"/>
            <a:ext cx="8940800" cy="5029200"/>
          </a:xfrm>
        </p:spPr>
      </p:pic>
    </p:spTree>
    <p:extLst>
      <p:ext uri="{BB962C8B-B14F-4D97-AF65-F5344CB8AC3E}">
        <p14:creationId xmlns:p14="http://schemas.microsoft.com/office/powerpoint/2010/main" val="2205617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5613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304800"/>
            <a:ext cx="7772400" cy="914400"/>
          </a:xfrm>
        </p:spPr>
        <p:txBody>
          <a:bodyPr/>
          <a:lstStyle/>
          <a:p>
            <a:r>
              <a:rPr lang="zh-CN" altLang="en-US" sz="3600" b="1" dirty="0" smtClean="0">
                <a:solidFill>
                  <a:srgbClr val="0000CC"/>
                </a:solidFill>
              </a:rPr>
              <a:t>归并排序</a:t>
            </a:r>
            <a:endParaRPr lang="en-US" sz="3600" b="1" dirty="0" smtClean="0">
              <a:solidFill>
                <a:srgbClr val="0000CC"/>
              </a:solidFill>
            </a:endParaRPr>
          </a:p>
        </p:txBody>
      </p:sp>
      <p:sp>
        <p:nvSpPr>
          <p:cNvPr id="37891" name="Content Placeholder 2"/>
          <p:cNvSpPr>
            <a:spLocks noGrp="1"/>
          </p:cNvSpPr>
          <p:nvPr>
            <p:ph idx="1"/>
          </p:nvPr>
        </p:nvSpPr>
        <p:spPr>
          <a:xfrm>
            <a:off x="609600" y="1524000"/>
            <a:ext cx="7848600" cy="533400"/>
          </a:xfrm>
        </p:spPr>
        <p:txBody>
          <a:bodyPr/>
          <a:lstStyle/>
          <a:p>
            <a:r>
              <a:rPr lang="zh-CN" altLang="en-US" sz="3200" b="1" dirty="0"/>
              <a:t>输入</a:t>
            </a:r>
            <a:r>
              <a:rPr lang="zh-CN" altLang="en-US" sz="3200" b="1" dirty="0" smtClean="0"/>
              <a:t>数组 </a:t>
            </a:r>
            <a:r>
              <a:rPr lang="en-US" sz="3200" b="1" i="1" dirty="0" smtClean="0"/>
              <a:t>A</a:t>
            </a:r>
            <a:r>
              <a:rPr lang="en-US" sz="3200" b="1" dirty="0" smtClean="0"/>
              <a:t>[</a:t>
            </a:r>
            <a:r>
              <a:rPr lang="en-US" sz="3200" b="1" i="1" dirty="0" smtClean="0"/>
              <a:t>p</a:t>
            </a:r>
            <a:r>
              <a:rPr lang="en-US" sz="3200" b="1" dirty="0" smtClean="0"/>
              <a:t> .. </a:t>
            </a:r>
            <a:r>
              <a:rPr lang="en-US" sz="3200" b="1" i="1" dirty="0" smtClean="0"/>
              <a:t>r</a:t>
            </a:r>
            <a:r>
              <a:rPr lang="en-US" sz="3200" b="1" dirty="0" smtClean="0"/>
              <a:t>] </a:t>
            </a:r>
          </a:p>
        </p:txBody>
      </p:sp>
      <p:pic>
        <p:nvPicPr>
          <p:cNvPr id="3758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6553"/>
          <a:stretch/>
        </p:blipFill>
        <p:spPr bwMode="auto">
          <a:xfrm>
            <a:off x="1066800" y="2514600"/>
            <a:ext cx="67873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133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533400" y="1524000"/>
            <a:ext cx="8077200" cy="1722437"/>
          </a:xfrm>
        </p:spPr>
        <p:txBody>
          <a:bodyPr/>
          <a:lstStyle/>
          <a:p>
            <a:r>
              <a:rPr lang="zh-CN" altLang="en-US" sz="2400" b="1" dirty="0" smtClean="0"/>
              <a:t>用</a:t>
            </a:r>
            <a:r>
              <a:rPr lang="zh-CN" altLang="en-US" sz="2400" b="1" dirty="0" smtClean="0">
                <a:solidFill>
                  <a:srgbClr val="FF0000"/>
                </a:solidFill>
              </a:rPr>
              <a:t>递归式</a:t>
            </a:r>
            <a:r>
              <a:rPr lang="zh-CN" altLang="en-US" sz="2400" b="1" dirty="0" smtClean="0"/>
              <a:t>分析分治算法的运行时间。</a:t>
            </a:r>
            <a:endParaRPr lang="en-US" sz="2400" b="1" dirty="0"/>
          </a:p>
          <a:p>
            <a:r>
              <a:rPr lang="zh-CN" altLang="en-US" sz="2400" b="1" dirty="0" smtClean="0"/>
              <a:t>一个</a:t>
            </a:r>
            <a:r>
              <a:rPr lang="zh-CN" altLang="en-US" sz="2400" b="1" dirty="0" smtClean="0">
                <a:solidFill>
                  <a:srgbClr val="FF0000"/>
                </a:solidFill>
              </a:rPr>
              <a:t>递归式</a:t>
            </a:r>
            <a:r>
              <a:rPr lang="zh-CN" altLang="en-US" sz="2400" b="1" dirty="0" smtClean="0"/>
              <a:t>是一个函数，它由一个或多个</a:t>
            </a:r>
            <a:r>
              <a:rPr lang="zh-CN" altLang="en-US" sz="2400" b="1" dirty="0" smtClean="0">
                <a:solidFill>
                  <a:srgbClr val="FF0000"/>
                </a:solidFill>
              </a:rPr>
              <a:t>基本情况（</a:t>
            </a:r>
            <a:r>
              <a:rPr lang="en-US" altLang="zh-CN" sz="2400" b="1" dirty="0" smtClean="0">
                <a:solidFill>
                  <a:srgbClr val="FF0000"/>
                </a:solidFill>
              </a:rPr>
              <a:t>base case</a:t>
            </a:r>
            <a:r>
              <a:rPr lang="zh-CN" altLang="en-US" sz="2400" b="1" dirty="0" smtClean="0">
                <a:solidFill>
                  <a:srgbClr val="FF0000"/>
                </a:solidFill>
              </a:rPr>
              <a:t>）</a:t>
            </a:r>
            <a:r>
              <a:rPr lang="zh-CN" altLang="en-US" sz="2400" b="1" dirty="0" smtClean="0"/>
              <a:t>，它自身，以及小参数组成。</a:t>
            </a:r>
            <a:endParaRPr lang="en-US" sz="2400" b="1" dirty="0" smtClean="0"/>
          </a:p>
          <a:p>
            <a:r>
              <a:rPr lang="zh-CN" altLang="en-US" sz="2400" b="1" dirty="0"/>
              <a:t>递归</a:t>
            </a:r>
            <a:r>
              <a:rPr lang="zh-CN" altLang="en-US" sz="2400" b="1" dirty="0" smtClean="0"/>
              <a:t>式的解可以用来近似算法的运行时间。</a:t>
            </a:r>
            <a:endParaRPr lang="en-US" sz="2400" b="1" dirty="0" smtClean="0"/>
          </a:p>
        </p:txBody>
      </p:sp>
      <p:sp>
        <p:nvSpPr>
          <p:cNvPr id="5" name="Rectangle 2"/>
          <p:cNvSpPr>
            <a:spLocks noGrp="1" noChangeArrowheads="1"/>
          </p:cNvSpPr>
          <p:nvPr>
            <p:ph type="title" idx="4294967295"/>
          </p:nvPr>
        </p:nvSpPr>
        <p:spPr>
          <a:xfrm>
            <a:off x="304800" y="381000"/>
            <a:ext cx="8458200" cy="838200"/>
          </a:xfrm>
        </p:spPr>
        <p:txBody>
          <a:bodyPr/>
          <a:lstStyle/>
          <a:p>
            <a:r>
              <a:rPr lang="zh-CN" altLang="en-US" sz="3500" b="1" dirty="0" smtClean="0">
                <a:solidFill>
                  <a:srgbClr val="0000CC"/>
                </a:solidFill>
              </a:rPr>
              <a:t>分治算法的效率分析</a:t>
            </a:r>
            <a:endParaRPr lang="en-US" sz="3500" b="1" dirty="0">
              <a:solidFill>
                <a:srgbClr val="0000CC"/>
              </a:solidFill>
            </a:endParaRPr>
          </a:p>
        </p:txBody>
      </p:sp>
      <p:sp>
        <p:nvSpPr>
          <p:cNvPr id="6" name="Text Box 15"/>
          <p:cNvSpPr txBox="1">
            <a:spLocks noChangeArrowheads="1"/>
          </p:cNvSpPr>
          <p:nvPr/>
        </p:nvSpPr>
        <p:spPr bwMode="auto">
          <a:xfrm>
            <a:off x="-31830" y="3534178"/>
            <a:ext cx="488306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lvl="1"/>
            <a:r>
              <a:rPr lang="zh-CN" altLang="en-US" sz="2800" dirty="0" smtClean="0">
                <a:solidFill>
                  <a:schemeClr val="tx1"/>
                </a:solidFill>
                <a:sym typeface="Symbol" pitchFamily="18" charset="2"/>
              </a:rPr>
              <a:t>例子：求</a:t>
            </a:r>
            <a:r>
              <a:rPr lang="en-US" altLang="zh-CN" sz="2800" dirty="0" smtClean="0">
                <a:solidFill>
                  <a:schemeClr val="tx1"/>
                </a:solidFill>
                <a:sym typeface="Symbol" pitchFamily="18" charset="2"/>
              </a:rPr>
              <a:t>n</a:t>
            </a:r>
            <a:r>
              <a:rPr lang="zh-CN" altLang="en-US" sz="2800" dirty="0" smtClean="0">
                <a:solidFill>
                  <a:schemeClr val="tx1"/>
                </a:solidFill>
                <a:sym typeface="Symbol" pitchFamily="18" charset="2"/>
              </a:rPr>
              <a:t>！</a:t>
            </a:r>
            <a:endParaRPr lang="en-US" sz="2800" dirty="0" smtClean="0">
              <a:solidFill>
                <a:schemeClr val="tx1"/>
              </a:solidFill>
              <a:sym typeface="Symbol" pitchFamily="18" charset="2"/>
            </a:endParaRPr>
          </a:p>
          <a:p>
            <a:pPr lvl="1"/>
            <a:r>
              <a:rPr lang="en-US" sz="2800" dirty="0" err="1" smtClean="0">
                <a:solidFill>
                  <a:schemeClr val="tx1"/>
                </a:solidFill>
                <a:sym typeface="Symbol" pitchFamily="18" charset="2"/>
              </a:rPr>
              <a:t>int</a:t>
            </a:r>
            <a:r>
              <a:rPr lang="en-US" sz="2800" dirty="0" smtClean="0">
                <a:solidFill>
                  <a:schemeClr val="tx1"/>
                </a:solidFill>
                <a:sym typeface="Symbol" pitchFamily="18" charset="2"/>
              </a:rPr>
              <a:t> </a:t>
            </a:r>
            <a:r>
              <a:rPr lang="en-US" sz="2800" dirty="0">
                <a:solidFill>
                  <a:schemeClr val="tx1"/>
                </a:solidFill>
                <a:sym typeface="Symbol" pitchFamily="18" charset="2"/>
              </a:rPr>
              <a:t>fact(</a:t>
            </a:r>
            <a:r>
              <a:rPr lang="en-US" sz="2800" dirty="0" err="1">
                <a:solidFill>
                  <a:schemeClr val="tx1"/>
                </a:solidFill>
                <a:sym typeface="Symbol" pitchFamily="18" charset="2"/>
              </a:rPr>
              <a:t>int</a:t>
            </a:r>
            <a:r>
              <a:rPr lang="en-US" sz="2800" dirty="0">
                <a:solidFill>
                  <a:schemeClr val="tx1"/>
                </a:solidFill>
                <a:sym typeface="Symbol" pitchFamily="18" charset="2"/>
              </a:rPr>
              <a:t> n) {</a:t>
            </a:r>
          </a:p>
          <a:p>
            <a:pPr lvl="1"/>
            <a:r>
              <a:rPr lang="en-US" sz="2800" dirty="0">
                <a:solidFill>
                  <a:schemeClr val="tx1"/>
                </a:solidFill>
                <a:sym typeface="Symbol" pitchFamily="18" charset="2"/>
              </a:rPr>
              <a:t>	if (n&lt;=1) return 1;</a:t>
            </a:r>
            <a:br>
              <a:rPr lang="en-US" sz="2800" dirty="0">
                <a:solidFill>
                  <a:schemeClr val="tx1"/>
                </a:solidFill>
                <a:sym typeface="Symbol" pitchFamily="18" charset="2"/>
              </a:rPr>
            </a:br>
            <a:r>
              <a:rPr lang="en-US" sz="2800" dirty="0" smtClean="0">
                <a:solidFill>
                  <a:schemeClr val="tx1"/>
                </a:solidFill>
                <a:sym typeface="Symbol" pitchFamily="18" charset="2"/>
              </a:rPr>
              <a:t>    else </a:t>
            </a:r>
            <a:r>
              <a:rPr lang="en-US" sz="2800" dirty="0">
                <a:solidFill>
                  <a:schemeClr val="tx1"/>
                </a:solidFill>
                <a:sym typeface="Symbol" pitchFamily="18" charset="2"/>
              </a:rPr>
              <a:t>return n*fact(n-1);</a:t>
            </a:r>
          </a:p>
          <a:p>
            <a:pPr lvl="1"/>
            <a:r>
              <a:rPr lang="en-US" sz="2800" dirty="0" smtClean="0">
                <a:solidFill>
                  <a:schemeClr val="tx1"/>
                </a:solidFill>
                <a:sym typeface="Symbol" pitchFamily="18" charset="2"/>
              </a:rPr>
              <a:t>}</a:t>
            </a:r>
            <a:endParaRPr lang="en-US" sz="2800" dirty="0">
              <a:solidFill>
                <a:schemeClr val="tx1"/>
              </a:solidFill>
            </a:endParaRPr>
          </a:p>
        </p:txBody>
      </p:sp>
      <p:graphicFrame>
        <p:nvGraphicFramePr>
          <p:cNvPr id="7" name="Object 1"/>
          <p:cNvGraphicFramePr>
            <a:graphicFrameLocks noChangeAspect="1"/>
          </p:cNvGraphicFramePr>
          <p:nvPr>
            <p:extLst>
              <p:ext uri="{D42A27DB-BD31-4B8C-83A1-F6EECF244321}">
                <p14:modId xmlns:p14="http://schemas.microsoft.com/office/powerpoint/2010/main" val="4068719616"/>
              </p:ext>
            </p:extLst>
          </p:nvPr>
        </p:nvGraphicFramePr>
        <p:xfrm>
          <a:off x="4858955" y="4361410"/>
          <a:ext cx="4198937" cy="1066800"/>
        </p:xfrm>
        <a:graphic>
          <a:graphicData uri="http://schemas.openxmlformats.org/presentationml/2006/ole">
            <mc:AlternateContent xmlns:mc="http://schemas.openxmlformats.org/markup-compatibility/2006">
              <mc:Choice xmlns:v="urn:schemas-microsoft-com:vml" Requires="v">
                <p:oleObj spid="_x0000_s399374" name="Equation" r:id="rId4" imgW="1803400" imgH="457200" progId="Equation.DSMT4">
                  <p:embed/>
                </p:oleObj>
              </mc:Choice>
              <mc:Fallback>
                <p:oleObj name="Equation" r:id="rId4" imgW="1803400" imgH="457200" progId="Equation.DSMT4">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955" y="4361410"/>
                        <a:ext cx="419893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851238" y="3556184"/>
            <a:ext cx="1834156" cy="461665"/>
          </a:xfrm>
          <a:prstGeom prst="rect">
            <a:avLst/>
          </a:prstGeom>
          <a:noFill/>
        </p:spPr>
        <p:txBody>
          <a:bodyPr wrap="none" rtlCol="0">
            <a:spAutoFit/>
          </a:bodyPr>
          <a:lstStyle/>
          <a:p>
            <a:r>
              <a:rPr lang="zh-CN" altLang="en-US" sz="2400" dirty="0" smtClean="0"/>
              <a:t>递归关系式</a:t>
            </a:r>
            <a:r>
              <a:rPr lang="en-US" sz="2400" dirty="0" smtClean="0"/>
              <a:t>:</a:t>
            </a:r>
            <a:endParaRPr lang="en-US" sz="2400" dirty="0"/>
          </a:p>
        </p:txBody>
      </p:sp>
    </p:spTree>
    <p:extLst>
      <p:ext uri="{BB962C8B-B14F-4D97-AF65-F5344CB8AC3E}">
        <p14:creationId xmlns:p14="http://schemas.microsoft.com/office/powerpoint/2010/main" val="2987994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Introduction to Algorithm</Template>
  <TotalTime>19966</TotalTime>
  <Words>3469</Words>
  <Application>Microsoft Office PowerPoint</Application>
  <PresentationFormat>全屏显示(4:3)</PresentationFormat>
  <Paragraphs>602</Paragraphs>
  <Slides>67</Slides>
  <Notes>50</Notes>
  <HiddenSlides>0</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81" baseType="lpstr">
      <vt:lpstr>Monotype Sorts</vt:lpstr>
      <vt:lpstr>黑体</vt:lpstr>
      <vt:lpstr>楷体_GB2312</vt:lpstr>
      <vt:lpstr>宋体</vt:lpstr>
      <vt:lpstr>Arial</vt:lpstr>
      <vt:lpstr>Arial Rounded MT Bold</vt:lpstr>
      <vt:lpstr>Cambria Math</vt:lpstr>
      <vt:lpstr>Symbol</vt:lpstr>
      <vt:lpstr>Tahoma</vt:lpstr>
      <vt:lpstr>Times New Roman</vt:lpstr>
      <vt:lpstr>Wingdings</vt:lpstr>
      <vt:lpstr>Default Design</vt:lpstr>
      <vt:lpstr>Equation</vt:lpstr>
      <vt:lpstr>公式</vt:lpstr>
      <vt:lpstr>算法设计与分析</vt:lpstr>
      <vt:lpstr>主要内容</vt:lpstr>
      <vt:lpstr>分治策略</vt:lpstr>
      <vt:lpstr>分治法</vt:lpstr>
      <vt:lpstr>递归算法</vt:lpstr>
      <vt:lpstr>合并排序</vt:lpstr>
      <vt:lpstr>视频欣赏</vt:lpstr>
      <vt:lpstr>归并排序</vt:lpstr>
      <vt:lpstr>分治算法的效率分析</vt:lpstr>
      <vt:lpstr>递归式求解方法1——迭代法(1)</vt:lpstr>
      <vt:lpstr>归并排序</vt:lpstr>
      <vt:lpstr>递归式求解方法1——迭代法(2)</vt:lpstr>
      <vt:lpstr> 递归树法</vt:lpstr>
      <vt:lpstr>归并排序 (MS) 的递归树</vt:lpstr>
      <vt:lpstr>归并排序第一层展开</vt:lpstr>
      <vt:lpstr>第二层展开</vt:lpstr>
      <vt:lpstr>第三层展开</vt:lpstr>
      <vt:lpstr>中止展开</vt:lpstr>
      <vt:lpstr>PowerPoint 演示文稿</vt:lpstr>
      <vt:lpstr>举例: T(n) = 2T(n/2) + n2</vt:lpstr>
      <vt:lpstr>递归树T(n)</vt:lpstr>
      <vt:lpstr>举例 4 (续) </vt:lpstr>
      <vt:lpstr>举例 4 (续) </vt:lpstr>
      <vt:lpstr>递归式求解方法2——主定理法（1）</vt:lpstr>
      <vt:lpstr>递归式求解方法2——主定理法（2）</vt:lpstr>
      <vt:lpstr>理解主定理（1）</vt:lpstr>
      <vt:lpstr>理解主定理（2）</vt:lpstr>
      <vt:lpstr>理解主定理（3）</vt:lpstr>
      <vt:lpstr>理解主定理（4）</vt:lpstr>
      <vt:lpstr>正则条件 (1) </vt:lpstr>
      <vt:lpstr>主定理</vt:lpstr>
      <vt:lpstr>举例 1 </vt:lpstr>
      <vt:lpstr>举例 2 </vt:lpstr>
      <vt:lpstr>举例 3 </vt:lpstr>
      <vt:lpstr>举例 4 </vt:lpstr>
      <vt:lpstr>改变变量</vt:lpstr>
      <vt:lpstr>二维最近对问题</vt:lpstr>
      <vt:lpstr>二维最近点对问题</vt:lpstr>
      <vt:lpstr>二维最近对问题</vt:lpstr>
      <vt:lpstr>二维最近对问题</vt:lpstr>
      <vt:lpstr>最大子数组问题</vt:lpstr>
      <vt:lpstr>最大子数组问题应用</vt:lpstr>
      <vt:lpstr>最大子数组问题应用</vt:lpstr>
      <vt:lpstr>最大子数组问题应用</vt:lpstr>
      <vt:lpstr>蛮力法</vt:lpstr>
      <vt:lpstr>分治算法</vt:lpstr>
      <vt:lpstr>找跨越中间位置的最大子数组</vt:lpstr>
      <vt:lpstr>算法：找跨越中间位置的最大子数组</vt:lpstr>
      <vt:lpstr>最大子数组问题分治算法</vt:lpstr>
      <vt:lpstr>算法分析</vt:lpstr>
      <vt:lpstr>算法分析(续)</vt:lpstr>
      <vt:lpstr>Strassen矩阵乘法</vt:lpstr>
      <vt:lpstr>Strassen矩阵乘法</vt:lpstr>
      <vt:lpstr>Strassen矩阵乘法</vt:lpstr>
      <vt:lpstr>凸包问题(Convex Hulls Problem)</vt:lpstr>
      <vt:lpstr>凸包问题</vt:lpstr>
      <vt:lpstr>凸包问题</vt:lpstr>
      <vt:lpstr>凸包问题(Convex Hulls Problem)</vt:lpstr>
      <vt:lpstr>凸包问题(Convex Hulls Problem)</vt:lpstr>
      <vt:lpstr>凸包问题效率分析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Lenovo</cp:lastModifiedBy>
  <cp:revision>796</cp:revision>
  <dcterms:created xsi:type="dcterms:W3CDTF">1998-05-26T01:10:06Z</dcterms:created>
  <dcterms:modified xsi:type="dcterms:W3CDTF">2016-09-22T07:13:52Z</dcterms:modified>
</cp:coreProperties>
</file>