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Default Extension="docx" ContentType="application/vnd.openxmlformats-officedocument.wordprocessingml.document"/>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Default Extension="doc" ContentType="application/msword"/>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bin" ContentType="application/vnd.openxmlformats-officedocument.oleObject"/>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Default Extension="wmf" ContentType="image/x-wmf"/>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1"/>
    <p:sldMasterId id="2147483693" r:id="rId2"/>
  </p:sldMasterIdLst>
  <p:notesMasterIdLst>
    <p:notesMasterId r:id="rId64"/>
  </p:notesMasterIdLst>
  <p:handoutMasterIdLst>
    <p:handoutMasterId r:id="rId65"/>
  </p:handoutMasterIdLst>
  <p:sldIdLst>
    <p:sldId id="256" r:id="rId3"/>
    <p:sldId id="285" r:id="rId4"/>
    <p:sldId id="290" r:id="rId5"/>
    <p:sldId id="291" r:id="rId6"/>
    <p:sldId id="292" r:id="rId7"/>
    <p:sldId id="380" r:id="rId8"/>
    <p:sldId id="293" r:id="rId9"/>
    <p:sldId id="294" r:id="rId10"/>
    <p:sldId id="295" r:id="rId11"/>
    <p:sldId id="296" r:id="rId12"/>
    <p:sldId id="297" r:id="rId13"/>
    <p:sldId id="298" r:id="rId14"/>
    <p:sldId id="299" r:id="rId15"/>
    <p:sldId id="300" r:id="rId16"/>
    <p:sldId id="301" r:id="rId17"/>
    <p:sldId id="302" r:id="rId18"/>
    <p:sldId id="303" r:id="rId19"/>
    <p:sldId id="421" r:id="rId20"/>
    <p:sldId id="420" r:id="rId21"/>
    <p:sldId id="304" r:id="rId22"/>
    <p:sldId id="305" r:id="rId23"/>
    <p:sldId id="422" r:id="rId24"/>
    <p:sldId id="423" r:id="rId25"/>
    <p:sldId id="406" r:id="rId26"/>
    <p:sldId id="407" r:id="rId27"/>
    <p:sldId id="408" r:id="rId28"/>
    <p:sldId id="409" r:id="rId29"/>
    <p:sldId id="410" r:id="rId30"/>
    <p:sldId id="411" r:id="rId31"/>
    <p:sldId id="412" r:id="rId32"/>
    <p:sldId id="413" r:id="rId33"/>
    <p:sldId id="414" r:id="rId34"/>
    <p:sldId id="415" r:id="rId35"/>
    <p:sldId id="416" r:id="rId36"/>
    <p:sldId id="417" r:id="rId37"/>
    <p:sldId id="418" r:id="rId38"/>
    <p:sldId id="419" r:id="rId39"/>
    <p:sldId id="309" r:id="rId40"/>
    <p:sldId id="378" r:id="rId41"/>
    <p:sldId id="310" r:id="rId42"/>
    <p:sldId id="317" r:id="rId43"/>
    <p:sldId id="424" r:id="rId44"/>
    <p:sldId id="372" r:id="rId45"/>
    <p:sldId id="373" r:id="rId46"/>
    <p:sldId id="374" r:id="rId47"/>
    <p:sldId id="377" r:id="rId48"/>
    <p:sldId id="375" r:id="rId49"/>
    <p:sldId id="376" r:id="rId50"/>
    <p:sldId id="318" r:id="rId51"/>
    <p:sldId id="319" r:id="rId52"/>
    <p:sldId id="320" r:id="rId53"/>
    <p:sldId id="321" r:id="rId54"/>
    <p:sldId id="322" r:id="rId55"/>
    <p:sldId id="323" r:id="rId56"/>
    <p:sldId id="324" r:id="rId57"/>
    <p:sldId id="325" r:id="rId58"/>
    <p:sldId id="326" r:id="rId59"/>
    <p:sldId id="327" r:id="rId60"/>
    <p:sldId id="283" r:id="rId61"/>
    <p:sldId id="383" r:id="rId62"/>
    <p:sldId id="381" r:id="rId63"/>
  </p:sldIdLst>
  <p:sldSz cx="9144000" cy="6858000" type="screen4x3"/>
  <p:notesSz cx="6858000" cy="9144000"/>
  <p:defaultTextStyle>
    <a:defPPr>
      <a:defRPr lang="en-US"/>
    </a:defPPr>
    <a:lvl1pPr algn="l" rtl="0" fontAlgn="base">
      <a:spcBef>
        <a:spcPct val="0"/>
      </a:spcBef>
      <a:spcAft>
        <a:spcPct val="0"/>
      </a:spcAft>
      <a:defRPr b="1" kern="1200">
        <a:solidFill>
          <a:schemeClr val="tx1"/>
        </a:solidFill>
        <a:latin typeface="Tahoma" pitchFamily="34" charset="0"/>
        <a:ea typeface="宋体" charset="-122"/>
        <a:cs typeface="+mn-cs"/>
      </a:defRPr>
    </a:lvl1pPr>
    <a:lvl2pPr marL="457200" algn="l" rtl="0" fontAlgn="base">
      <a:spcBef>
        <a:spcPct val="0"/>
      </a:spcBef>
      <a:spcAft>
        <a:spcPct val="0"/>
      </a:spcAft>
      <a:defRPr b="1" kern="1200">
        <a:solidFill>
          <a:schemeClr val="tx1"/>
        </a:solidFill>
        <a:latin typeface="Tahoma" pitchFamily="34" charset="0"/>
        <a:ea typeface="宋体" charset="-122"/>
        <a:cs typeface="+mn-cs"/>
      </a:defRPr>
    </a:lvl2pPr>
    <a:lvl3pPr marL="914400" algn="l" rtl="0" fontAlgn="base">
      <a:spcBef>
        <a:spcPct val="0"/>
      </a:spcBef>
      <a:spcAft>
        <a:spcPct val="0"/>
      </a:spcAft>
      <a:defRPr b="1" kern="1200">
        <a:solidFill>
          <a:schemeClr val="tx1"/>
        </a:solidFill>
        <a:latin typeface="Tahoma" pitchFamily="34" charset="0"/>
        <a:ea typeface="宋体" charset="-122"/>
        <a:cs typeface="+mn-cs"/>
      </a:defRPr>
    </a:lvl3pPr>
    <a:lvl4pPr marL="1371600" algn="l" rtl="0" fontAlgn="base">
      <a:spcBef>
        <a:spcPct val="0"/>
      </a:spcBef>
      <a:spcAft>
        <a:spcPct val="0"/>
      </a:spcAft>
      <a:defRPr b="1" kern="1200">
        <a:solidFill>
          <a:schemeClr val="tx1"/>
        </a:solidFill>
        <a:latin typeface="Tahoma" pitchFamily="34" charset="0"/>
        <a:ea typeface="宋体" charset="-122"/>
        <a:cs typeface="+mn-cs"/>
      </a:defRPr>
    </a:lvl4pPr>
    <a:lvl5pPr marL="1828800" algn="l" rtl="0" fontAlgn="base">
      <a:spcBef>
        <a:spcPct val="0"/>
      </a:spcBef>
      <a:spcAft>
        <a:spcPct val="0"/>
      </a:spcAft>
      <a:defRPr b="1" kern="1200">
        <a:solidFill>
          <a:schemeClr val="tx1"/>
        </a:solidFill>
        <a:latin typeface="Tahoma" pitchFamily="34" charset="0"/>
        <a:ea typeface="宋体" charset="-122"/>
        <a:cs typeface="+mn-cs"/>
      </a:defRPr>
    </a:lvl5pPr>
    <a:lvl6pPr marL="2286000" algn="l" defTabSz="914400" rtl="0" eaLnBrk="1" latinLnBrk="0" hangingPunct="1">
      <a:defRPr b="1" kern="1200">
        <a:solidFill>
          <a:schemeClr val="tx1"/>
        </a:solidFill>
        <a:latin typeface="Tahoma" pitchFamily="34" charset="0"/>
        <a:ea typeface="宋体" charset="-122"/>
        <a:cs typeface="+mn-cs"/>
      </a:defRPr>
    </a:lvl6pPr>
    <a:lvl7pPr marL="2743200" algn="l" defTabSz="914400" rtl="0" eaLnBrk="1" latinLnBrk="0" hangingPunct="1">
      <a:defRPr b="1" kern="1200">
        <a:solidFill>
          <a:schemeClr val="tx1"/>
        </a:solidFill>
        <a:latin typeface="Tahoma" pitchFamily="34" charset="0"/>
        <a:ea typeface="宋体" charset="-122"/>
        <a:cs typeface="+mn-cs"/>
      </a:defRPr>
    </a:lvl7pPr>
    <a:lvl8pPr marL="3200400" algn="l" defTabSz="914400" rtl="0" eaLnBrk="1" latinLnBrk="0" hangingPunct="1">
      <a:defRPr b="1" kern="1200">
        <a:solidFill>
          <a:schemeClr val="tx1"/>
        </a:solidFill>
        <a:latin typeface="Tahoma" pitchFamily="34" charset="0"/>
        <a:ea typeface="宋体" charset="-122"/>
        <a:cs typeface="+mn-cs"/>
      </a:defRPr>
    </a:lvl8pPr>
    <a:lvl9pPr marL="3657600" algn="l" defTabSz="914400" rtl="0" eaLnBrk="1" latinLnBrk="0" hangingPunct="1">
      <a:defRPr b="1" kern="1200">
        <a:solidFill>
          <a:schemeClr val="tx1"/>
        </a:solidFill>
        <a:latin typeface="Tahoma"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008000"/>
    <a:srgbClr val="003300"/>
    <a:srgbClr val="9900FF"/>
    <a:srgbClr val="060FCC"/>
    <a:srgbClr val="0000FF"/>
    <a:srgbClr val="FFCC66"/>
    <a:srgbClr val="FF33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3825" autoAdjust="0"/>
  </p:normalViewPr>
  <p:slideViewPr>
    <p:cSldViewPr>
      <p:cViewPr varScale="1">
        <p:scale>
          <a:sx n="66" d="100"/>
          <a:sy n="66" d="100"/>
        </p:scale>
        <p:origin x="-636" y="-102"/>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1146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s>
</file>

<file path=ppt/_rels/viewProps.xml.rels><?xml version="1.0" encoding="UTF-8" standalone="yes"?>
<Relationships xmlns="http://schemas.openxmlformats.org/package/2006/relationships"><Relationship Id="rId3" Type="http://schemas.openxmlformats.org/officeDocument/2006/relationships/slide" Target="slides/slide40.xml"/><Relationship Id="rId2" Type="http://schemas.openxmlformats.org/officeDocument/2006/relationships/slide" Target="slides/slide38.xml"/><Relationship Id="rId1" Type="http://schemas.openxmlformats.org/officeDocument/2006/relationships/slide" Target="slides/slide2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b="0">
                <a:latin typeface="Times New Roman" pitchFamily="18" charset="0"/>
                <a:ea typeface="宋体" pitchFamily="2" charset="-122"/>
              </a:defRPr>
            </a:lvl1pPr>
          </a:lstStyle>
          <a:p>
            <a:pPr>
              <a:defRPr/>
            </a:pPr>
            <a:endParaRPr lang="zh-CN" altLang="en-US"/>
          </a:p>
        </p:txBody>
      </p:sp>
      <p:sp>
        <p:nvSpPr>
          <p:cNvPr id="10854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b="0">
                <a:latin typeface="Times New Roman" pitchFamily="18" charset="0"/>
                <a:ea typeface="宋体" pitchFamily="2" charset="-122"/>
              </a:defRPr>
            </a:lvl1pPr>
          </a:lstStyle>
          <a:p>
            <a:pPr>
              <a:defRPr/>
            </a:pPr>
            <a:endParaRPr lang="en-US" altLang="zh-CN"/>
          </a:p>
        </p:txBody>
      </p:sp>
      <p:sp>
        <p:nvSpPr>
          <p:cNvPr id="10854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b="0">
                <a:latin typeface="Times New Roman" pitchFamily="18" charset="0"/>
                <a:ea typeface="宋体" pitchFamily="2" charset="-122"/>
              </a:defRPr>
            </a:lvl1pPr>
          </a:lstStyle>
          <a:p>
            <a:pPr>
              <a:defRPr/>
            </a:pPr>
            <a:endParaRPr lang="en-US" altLang="zh-CN"/>
          </a:p>
        </p:txBody>
      </p:sp>
      <p:sp>
        <p:nvSpPr>
          <p:cNvPr id="10854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b="0">
                <a:latin typeface="Times New Roman" pitchFamily="18" charset="0"/>
                <a:ea typeface="宋体" pitchFamily="2" charset="-122"/>
              </a:defRPr>
            </a:lvl1pPr>
          </a:lstStyle>
          <a:p>
            <a:pPr>
              <a:defRPr/>
            </a:pPr>
            <a:fld id="{BEA54032-656A-4A71-9388-7B81812F1BB5}" type="slidenum">
              <a:rPr lang="zh-CN" altLang="en-US"/>
              <a:pPr>
                <a:defRPr/>
              </a:pPr>
              <a:t>‹#›</a:t>
            </a:fld>
            <a:endParaRPr lang="en-US" altLang="zh-CN"/>
          </a:p>
        </p:txBody>
      </p:sp>
    </p:spTree>
    <p:extLst>
      <p:ext uri="{BB962C8B-B14F-4D97-AF65-F5344CB8AC3E}">
        <p14:creationId xmlns:p14="http://schemas.microsoft.com/office/powerpoint/2010/main" xmlns="" val="729653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b="0">
                <a:latin typeface="Times New Roman" pitchFamily="18" charset="0"/>
                <a:ea typeface="宋体" pitchFamily="2" charset="-122"/>
              </a:defRPr>
            </a:lvl1pPr>
          </a:lstStyle>
          <a:p>
            <a:pPr>
              <a:defRPr/>
            </a:pPr>
            <a:endParaRPr lang="zh-CN" altLang="en-US"/>
          </a:p>
        </p:txBody>
      </p:sp>
      <p:sp>
        <p:nvSpPr>
          <p:cNvPr id="2662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b="0">
                <a:latin typeface="Times New Roman" pitchFamily="18" charset="0"/>
                <a:ea typeface="宋体" pitchFamily="2" charset="-122"/>
              </a:defRPr>
            </a:lvl1pPr>
          </a:lstStyle>
          <a:p>
            <a:pPr>
              <a:defRPr/>
            </a:pPr>
            <a:endParaRPr lang="en-US" altLang="zh-CN"/>
          </a:p>
        </p:txBody>
      </p:sp>
      <p:sp>
        <p:nvSpPr>
          <p:cNvPr id="297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662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663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b="0">
                <a:latin typeface="Times New Roman" pitchFamily="18" charset="0"/>
                <a:ea typeface="宋体" pitchFamily="2" charset="-122"/>
              </a:defRPr>
            </a:lvl1pPr>
          </a:lstStyle>
          <a:p>
            <a:pPr>
              <a:defRPr/>
            </a:pPr>
            <a:endParaRPr lang="en-US" altLang="zh-CN"/>
          </a:p>
        </p:txBody>
      </p:sp>
      <p:sp>
        <p:nvSpPr>
          <p:cNvPr id="2663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b="0">
                <a:latin typeface="Times New Roman" pitchFamily="18" charset="0"/>
                <a:ea typeface="宋体" pitchFamily="2" charset="-122"/>
              </a:defRPr>
            </a:lvl1pPr>
          </a:lstStyle>
          <a:p>
            <a:pPr>
              <a:defRPr/>
            </a:pPr>
            <a:fld id="{C3B03642-5F8E-4757-8C72-76DB5B2DC963}" type="slidenum">
              <a:rPr lang="zh-CN" altLang="en-US"/>
              <a:pPr>
                <a:defRPr/>
              </a:pPr>
              <a:t>‹#›</a:t>
            </a:fld>
            <a:endParaRPr lang="en-US" altLang="zh-CN"/>
          </a:p>
        </p:txBody>
      </p:sp>
    </p:spTree>
    <p:extLst>
      <p:ext uri="{BB962C8B-B14F-4D97-AF65-F5344CB8AC3E}">
        <p14:creationId xmlns:p14="http://schemas.microsoft.com/office/powerpoint/2010/main" xmlns="" val="2315526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p:spPr>
        <p:txBody>
          <a:bodyPr/>
          <a:lstStyle/>
          <a:p>
            <a:fld id="{6D5CA0ED-A44E-4FA8-BE08-294569FF1EFF}" type="slidenum">
              <a:rPr lang="zh-CN" altLang="en-US" smtClean="0">
                <a:ea typeface="宋体" charset="-122"/>
              </a:rPr>
              <a:pPr/>
              <a:t>1</a:t>
            </a:fld>
            <a:endParaRPr lang="en-US" altLang="zh-CN" smtClean="0">
              <a:ea typeface="宋体" charset="-122"/>
            </a:endParaRPr>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p:spPr>
        <p:txBody>
          <a:bodyPr/>
          <a:lstStyle/>
          <a:p>
            <a:pPr eaLnBrk="1" hangingPunct="1"/>
            <a:r>
              <a:rPr lang="zh-CN" altLang="en-US" smtClean="0">
                <a:ea typeface="宋体" charset="-122"/>
              </a:rPr>
              <a:t>欢迎辞</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7" name="Rectangle 7"/>
          <p:cNvSpPr>
            <a:spLocks noGrp="1" noChangeArrowheads="1"/>
          </p:cNvSpPr>
          <p:nvPr>
            <p:ph type="sldNum" sz="quarter" idx="5"/>
          </p:nvPr>
        </p:nvSpPr>
        <p:spPr>
          <a:noFill/>
        </p:spPr>
        <p:txBody>
          <a:bodyPr/>
          <a:lstStyle/>
          <a:p>
            <a:fld id="{4666069B-1929-416A-9532-ED3225393750}" type="slidenum">
              <a:rPr lang="zh-CN" altLang="en-US" smtClean="0">
                <a:ea typeface="宋体" charset="-122"/>
              </a:rPr>
              <a:pPr/>
              <a:t>30</a:t>
            </a:fld>
            <a:endParaRPr lang="en-US" altLang="zh-CN" smtClean="0">
              <a:ea typeface="宋体" charset="-122"/>
            </a:endParaRPr>
          </a:p>
        </p:txBody>
      </p:sp>
      <p:sp>
        <p:nvSpPr>
          <p:cNvPr id="244738" name="Rectangle 2"/>
          <p:cNvSpPr>
            <a:spLocks noGrp="1" noRot="1" noChangeAspect="1" noChangeArrowheads="1" noTextEdit="1"/>
          </p:cNvSpPr>
          <p:nvPr>
            <p:ph type="sldImg"/>
          </p:nvPr>
        </p:nvSpPr>
        <p:spPr>
          <a:ln/>
        </p:spPr>
      </p:sp>
      <p:sp>
        <p:nvSpPr>
          <p:cNvPr id="244739" name="Rectangle 3"/>
          <p:cNvSpPr>
            <a:spLocks noGrp="1" noChangeArrowheads="1"/>
          </p:cNvSpPr>
          <p:nvPr>
            <p:ph type="body" idx="1"/>
          </p:nvPr>
        </p:nvSpPr>
        <p:spPr>
          <a:noFill/>
          <a:ln/>
        </p:spPr>
        <p:txBody>
          <a:bodyPr/>
          <a:lstStyle/>
          <a:p>
            <a:r>
              <a:rPr lang="zh-CN" altLang="en-US" b="1" smtClean="0">
                <a:ea typeface="宋体" charset="-122"/>
              </a:rPr>
              <a:t>对照图</a:t>
            </a:r>
            <a:r>
              <a:rPr lang="en-US" altLang="zh-CN" b="1" smtClean="0">
                <a:ea typeface="宋体" charset="-122"/>
              </a:rPr>
              <a:t>8.2 4-</a:t>
            </a:r>
            <a:r>
              <a:rPr lang="zh-CN" altLang="en-US" b="1" smtClean="0">
                <a:ea typeface="宋体" charset="-122"/>
              </a:rPr>
              <a:t>皇后问题的状态空间树</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09" name="幻灯片图像占位符 1"/>
          <p:cNvSpPr>
            <a:spLocks noGrp="1" noRot="1" noChangeAspect="1" noTextEdit="1"/>
          </p:cNvSpPr>
          <p:nvPr>
            <p:ph type="sldImg"/>
          </p:nvPr>
        </p:nvSpPr>
        <p:spPr>
          <a:ln/>
        </p:spPr>
      </p:sp>
      <p:sp>
        <p:nvSpPr>
          <p:cNvPr id="247810" name="备注占位符 2"/>
          <p:cNvSpPr>
            <a:spLocks noGrp="1"/>
          </p:cNvSpPr>
          <p:nvPr>
            <p:ph type="body" idx="1"/>
          </p:nvPr>
        </p:nvSpPr>
        <p:spPr>
          <a:noFill/>
          <a:ln/>
        </p:spPr>
        <p:txBody>
          <a:bodyPr/>
          <a:lstStyle/>
          <a:p>
            <a:endParaRPr lang="zh-CN" altLang="en-US" smtClean="0">
              <a:ea typeface="宋体" charset="-122"/>
            </a:endParaRPr>
          </a:p>
        </p:txBody>
      </p:sp>
      <p:sp>
        <p:nvSpPr>
          <p:cNvPr id="247811" name="灯片编号占位符 3"/>
          <p:cNvSpPr>
            <a:spLocks noGrp="1"/>
          </p:cNvSpPr>
          <p:nvPr>
            <p:ph type="sldNum" sz="quarter" idx="5"/>
          </p:nvPr>
        </p:nvSpPr>
        <p:spPr>
          <a:noFill/>
        </p:spPr>
        <p:txBody>
          <a:bodyPr/>
          <a:lstStyle/>
          <a:p>
            <a:fld id="{C3EB71AC-0546-4D8D-B292-F4857A6151A3}" type="slidenum">
              <a:rPr lang="zh-CN" altLang="en-US" smtClean="0">
                <a:ea typeface="宋体" charset="-122"/>
              </a:rPr>
              <a:pPr/>
              <a:t>32</a:t>
            </a:fld>
            <a:endParaRPr lang="en-US" altLang="zh-CN" smtClean="0">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直角三角形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b="0"/>
          </a:p>
        </p:txBody>
      </p:sp>
      <p:grpSp>
        <p:nvGrpSpPr>
          <p:cNvPr id="5" name="组合 15"/>
          <p:cNvGrpSpPr>
            <a:grpSpLocks/>
          </p:cNvGrpSpPr>
          <p:nvPr/>
        </p:nvGrpSpPr>
        <p:grpSpPr bwMode="auto">
          <a:xfrm>
            <a:off x="-3175" y="4953000"/>
            <a:ext cx="9147175" cy="1911350"/>
            <a:chOff x="-3765" y="4832896"/>
            <a:chExt cx="9147765" cy="2032192"/>
          </a:xfrm>
        </p:grpSpPr>
        <p:sp>
          <p:nvSpPr>
            <p:cNvPr id="6" name="任意多边形 16"/>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b="0">
                <a:ea typeface="宋体" pitchFamily="2" charset="-122"/>
              </a:endParaRPr>
            </a:p>
          </p:txBody>
        </p:sp>
        <p:sp>
          <p:nvSpPr>
            <p:cNvPr id="7" name="任意多边形 18"/>
            <p:cNvSpPr>
              <a:spLocks/>
            </p:cNvSpPr>
            <p:nvPr/>
          </p:nvSpPr>
          <p:spPr bwMode="auto">
            <a:xfrm>
              <a:off x="35926" y="5135025"/>
              <a:ext cx="9108074" cy="838869"/>
            </a:xfrm>
            <a:custGeom>
              <a:avLst/>
              <a:gdLst>
                <a:gd name="T0" fmla="*/ 0 w 5760"/>
                <a:gd name="T1" fmla="*/ 0 h 528"/>
                <a:gd name="T2" fmla="*/ 2147483647 w 5760"/>
                <a:gd name="T3" fmla="*/ 0 h 528"/>
                <a:gd name="T4" fmla="*/ 2147483647 w 5760"/>
                <a:gd name="T5" fmla="*/ 2147483647 h 528"/>
                <a:gd name="T6" fmla="*/ 2147483647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w="9525" cap="flat" cmpd="sng" algn="ctr">
              <a:noFill/>
              <a:prstDash val="solid"/>
              <a:round/>
              <a:headEnd type="none" w="med" len="med"/>
              <a:tailEnd type="none" w="med" len="med"/>
            </a:ln>
          </p:spPr>
          <p:txBody>
            <a:bodyPr/>
            <a:lstStyle/>
            <a:p>
              <a:pPr>
                <a:defRPr/>
              </a:pPr>
              <a:endParaRPr lang="zh-CN" altLang="en-US">
                <a:ea typeface="宋体" pitchFamily="2" charset="-122"/>
              </a:endParaRPr>
            </a:p>
          </p:txBody>
        </p:sp>
        <p:sp>
          <p:nvSpPr>
            <p:cNvPr id="8" name="任意多边形 19"/>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b="0"/>
            </a:p>
          </p:txBody>
        </p:sp>
        <p:cxnSp>
          <p:nvCxnSpPr>
            <p:cNvPr id="10" name="直接连接符 20"/>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标题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zh-CN" altLang="en-US" smtClean="0"/>
              <a:t>单击此处编辑母版标题样式</a:t>
            </a:r>
            <a:endParaRPr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smtClean="0"/>
              <a:t>单击此处编辑母版副标题样式</a:t>
            </a:r>
            <a:endParaRPr lang="en-US"/>
          </a:p>
        </p:txBody>
      </p:sp>
      <p:sp>
        <p:nvSpPr>
          <p:cNvPr id="11" name="日期占位符 29"/>
          <p:cNvSpPr>
            <a:spLocks noGrp="1"/>
          </p:cNvSpPr>
          <p:nvPr>
            <p:ph type="dt" sz="half" idx="10"/>
          </p:nvPr>
        </p:nvSpPr>
        <p:spPr/>
        <p:txBody>
          <a:bodyPr/>
          <a:lstStyle>
            <a:lvl1pPr>
              <a:defRPr>
                <a:solidFill>
                  <a:srgbClr val="FFFFFF"/>
                </a:solidFill>
              </a:defRPr>
            </a:lvl1pPr>
            <a:extLst/>
          </a:lstStyle>
          <a:p>
            <a:pPr>
              <a:defRPr/>
            </a:pPr>
            <a:endParaRPr lang="en-US" altLang="zh-CN"/>
          </a:p>
        </p:txBody>
      </p:sp>
      <p:sp>
        <p:nvSpPr>
          <p:cNvPr id="12" name="页脚占位符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ltLang="zh-CN"/>
          </a:p>
        </p:txBody>
      </p:sp>
      <p:sp>
        <p:nvSpPr>
          <p:cNvPr id="13" name="灯片编号占位符 26"/>
          <p:cNvSpPr>
            <a:spLocks noGrp="1"/>
          </p:cNvSpPr>
          <p:nvPr>
            <p:ph type="sldNum" sz="quarter" idx="12"/>
          </p:nvPr>
        </p:nvSpPr>
        <p:spPr/>
        <p:txBody>
          <a:bodyPr/>
          <a:lstStyle>
            <a:lvl1pPr>
              <a:defRPr>
                <a:solidFill>
                  <a:srgbClr val="FFFFFF"/>
                </a:solidFill>
              </a:defRPr>
            </a:lvl1pPr>
            <a:extLst/>
          </a:lstStyle>
          <a:p>
            <a:pPr>
              <a:defRPr/>
            </a:pPr>
            <a:fld id="{469258EB-A643-4CB2-AB72-37651093103D}" type="slidenum">
              <a:rPr lang="zh-CN" altLang="en-US"/>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DE44B5FB-3D71-45C5-A03B-B8AAE8EDB6C9}" type="slidenum">
              <a:rPr lang="zh-CN" altLang="en-US"/>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E45FAAAF-2837-4FDA-9D2F-234525C49E4E}" type="slidenum">
              <a:rPr lang="zh-CN" altLang="en-US"/>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481138"/>
            <a:ext cx="4038600" cy="45259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81138"/>
            <a:ext cx="4038600" cy="45259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9"/>
          <p:cNvSpPr>
            <a:spLocks noGrp="1"/>
          </p:cNvSpPr>
          <p:nvPr>
            <p:ph type="dt" sz="half" idx="10"/>
          </p:nvPr>
        </p:nvSpPr>
        <p:spPr/>
        <p:txBody>
          <a:bodyPr/>
          <a:lstStyle>
            <a:lvl1pPr>
              <a:defRPr/>
            </a:lvl1pPr>
          </a:lstStyle>
          <a:p>
            <a:pPr>
              <a:defRPr/>
            </a:pPr>
            <a:endParaRPr lang="en-US" altLang="zh-CN"/>
          </a:p>
        </p:txBody>
      </p:sp>
      <p:sp>
        <p:nvSpPr>
          <p:cNvPr id="6" name="页脚占位符 21"/>
          <p:cNvSpPr>
            <a:spLocks noGrp="1"/>
          </p:cNvSpPr>
          <p:nvPr>
            <p:ph type="ftr" sz="quarter" idx="11"/>
          </p:nvPr>
        </p:nvSpPr>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56B5A3EC-3241-487F-9C92-A85BD8C966CB}" type="slidenum">
              <a:rPr lang="zh-CN" altLang="en-US"/>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1150938" y="214313"/>
            <a:ext cx="7793037" cy="1462087"/>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1182688" y="2017713"/>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5145088" y="2017713"/>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1182688" y="4151313"/>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5145088" y="4151313"/>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9"/>
          <p:cNvSpPr>
            <a:spLocks noGrp="1"/>
          </p:cNvSpPr>
          <p:nvPr>
            <p:ph type="dt" sz="half" idx="10"/>
          </p:nvPr>
        </p:nvSpPr>
        <p:spPr/>
        <p:txBody>
          <a:bodyPr/>
          <a:lstStyle>
            <a:lvl1pPr>
              <a:defRPr/>
            </a:lvl1pPr>
          </a:lstStyle>
          <a:p>
            <a:pPr>
              <a:defRPr/>
            </a:pPr>
            <a:endParaRPr lang="en-US" altLang="zh-CN"/>
          </a:p>
        </p:txBody>
      </p:sp>
      <p:sp>
        <p:nvSpPr>
          <p:cNvPr id="8" name="页脚占位符 21"/>
          <p:cNvSpPr>
            <a:spLocks noGrp="1"/>
          </p:cNvSpPr>
          <p:nvPr>
            <p:ph type="ftr" sz="quarter" idx="11"/>
          </p:nvPr>
        </p:nvSpPr>
        <p:spPr/>
        <p:txBody>
          <a:bodyPr/>
          <a:lstStyle>
            <a:lvl1pPr>
              <a:defRPr/>
            </a:lvl1pPr>
          </a:lstStyle>
          <a:p>
            <a:pPr>
              <a:defRPr/>
            </a:pPr>
            <a:endParaRPr lang="en-US" altLang="zh-CN"/>
          </a:p>
        </p:txBody>
      </p:sp>
      <p:sp>
        <p:nvSpPr>
          <p:cNvPr id="9" name="灯片编号占位符 17"/>
          <p:cNvSpPr>
            <a:spLocks noGrp="1"/>
          </p:cNvSpPr>
          <p:nvPr>
            <p:ph type="sldNum" sz="quarter" idx="12"/>
          </p:nvPr>
        </p:nvSpPr>
        <p:spPr/>
        <p:txBody>
          <a:bodyPr/>
          <a:lstStyle>
            <a:lvl1pPr>
              <a:defRPr/>
            </a:lvl1pPr>
          </a:lstStyle>
          <a:p>
            <a:pPr>
              <a:defRPr/>
            </a:pPr>
            <a:fld id="{60BC2068-C727-418C-8D33-C3B5C612A354}" type="slidenum">
              <a:rPr lang="zh-CN" altLang="en-US"/>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182688" y="2017713"/>
            <a:ext cx="7772400" cy="4114800"/>
          </a:xfrm>
        </p:spPr>
        <p:txBody>
          <a:bodyPr/>
          <a:lstStyle/>
          <a:p>
            <a:pPr lvl="0"/>
            <a:endParaRPr lang="zh-CN" altLang="en-US" noProof="0"/>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56C03F05-81F4-4459-B885-909684B75373}" type="slidenum">
              <a:rPr lang="zh-CN" altLang="en-US"/>
              <a:pPr>
                <a:defRPr/>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3"/>
          <p:cNvSpPr/>
          <p:nvPr/>
        </p:nvSpPr>
        <p:spPr>
          <a:xfrm>
            <a:off x="685800" y="3197225"/>
            <a:ext cx="77724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b="0"/>
          </a:p>
        </p:txBody>
      </p:sp>
      <p:sp>
        <p:nvSpPr>
          <p:cNvPr id="2" name="标题 1"/>
          <p:cNvSpPr>
            <a:spLocks noGrp="1"/>
          </p:cNvSpPr>
          <p:nvPr>
            <p:ph type="ctrTitle"/>
          </p:nvPr>
        </p:nvSpPr>
        <p:spPr>
          <a:xfrm>
            <a:off x="685800" y="1676401"/>
            <a:ext cx="7772400" cy="1538286"/>
          </a:xfrm>
        </p:spPr>
        <p:txBody>
          <a:bodyPr anchor="b"/>
          <a:lstStyle/>
          <a:p>
            <a:r>
              <a:rPr lang="zh-CN" altLang="en-US" smtClean="0"/>
              <a:t>单击此处编辑母版标题样式</a:t>
            </a:r>
            <a:endParaRPr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0018F52D-13BE-4457-A080-0109F48AC362}" type="slidenum">
              <a:rPr lang="zh-CN" altLang="en-US"/>
              <a:pPr>
                <a:defRPr/>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矩形 3"/>
          <p:cNvSpPr/>
          <p:nvPr/>
        </p:nvSpPr>
        <p:spPr>
          <a:xfrm>
            <a:off x="457200" y="1411288"/>
            <a:ext cx="82296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b="0"/>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3"/>
          <p:cNvSpPr>
            <a:spLocks noGrp="1"/>
          </p:cNvSpPr>
          <p:nvPr>
            <p:ph type="dt" sz="half" idx="10"/>
          </p:nvPr>
        </p:nvSpPr>
        <p:spPr>
          <a:xfrm>
            <a:off x="73025" y="6400800"/>
            <a:ext cx="3200400" cy="284163"/>
          </a:xfrm>
        </p:spPr>
        <p:txBody>
          <a:bodyPr/>
          <a:lstStyle>
            <a:lvl1pPr>
              <a:defRPr/>
            </a:lvl1pPr>
          </a:lstStyle>
          <a:p>
            <a:pPr>
              <a:defRPr/>
            </a:pPr>
            <a:endParaRPr lang="en-US" altLang="zh-CN"/>
          </a:p>
        </p:txBody>
      </p:sp>
      <p:sp>
        <p:nvSpPr>
          <p:cNvPr id="6" name="页脚占位符 4"/>
          <p:cNvSpPr>
            <a:spLocks noGrp="1"/>
          </p:cNvSpPr>
          <p:nvPr>
            <p:ph type="ftr" sz="quarter" idx="11"/>
          </p:nvPr>
        </p:nvSpPr>
        <p:spPr>
          <a:xfrm>
            <a:off x="5330825" y="6400800"/>
            <a:ext cx="3733800" cy="284163"/>
          </a:xfrm>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550D9C0C-876A-4E66-878A-F3A7200F5FF8}" type="slidenum">
              <a:rPr lang="zh-CN" altLang="en-US"/>
              <a:pPr>
                <a:defRPr/>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矩形 3"/>
          <p:cNvSpPr/>
          <p:nvPr/>
        </p:nvSpPr>
        <p:spPr>
          <a:xfrm>
            <a:off x="685800" y="3143250"/>
            <a:ext cx="77724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b="0"/>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D7DD5E8F-D200-4563-9B02-EA6674ECD563}" type="slidenum">
              <a:rPr lang="zh-CN" altLang="en-US"/>
              <a:pPr>
                <a:defRPr/>
              </a:pPr>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矩形 4"/>
          <p:cNvSpPr/>
          <p:nvPr/>
        </p:nvSpPr>
        <p:spPr>
          <a:xfrm>
            <a:off x="457200" y="1411288"/>
            <a:ext cx="82296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b="0"/>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日期占位符 4"/>
          <p:cNvSpPr>
            <a:spLocks noGrp="1"/>
          </p:cNvSpPr>
          <p:nvPr>
            <p:ph type="dt" sz="half" idx="10"/>
          </p:nvPr>
        </p:nvSpPr>
        <p:spPr/>
        <p:txBody>
          <a:bodyPr/>
          <a:lstStyle>
            <a:lvl1pPr>
              <a:defRPr/>
            </a:lvl1pPr>
          </a:lstStyle>
          <a:p>
            <a:pPr>
              <a:defRPr/>
            </a:pPr>
            <a:endParaRPr lang="en-US" altLang="zh-CN"/>
          </a:p>
        </p:txBody>
      </p:sp>
      <p:sp>
        <p:nvSpPr>
          <p:cNvPr id="7" name="页脚占位符 5"/>
          <p:cNvSpPr>
            <a:spLocks noGrp="1"/>
          </p:cNvSpPr>
          <p:nvPr>
            <p:ph type="ftr" sz="quarter" idx="11"/>
          </p:nvPr>
        </p:nvSpPr>
        <p:spPr/>
        <p:txBody>
          <a:bodyPr/>
          <a:lstStyle>
            <a:lvl1pPr>
              <a:defRPr/>
            </a:lvl1pPr>
          </a:lstStyle>
          <a:p>
            <a:pPr>
              <a:defRPr/>
            </a:pPr>
            <a:endParaRPr lang="en-US" altLang="zh-CN"/>
          </a:p>
        </p:txBody>
      </p:sp>
      <p:sp>
        <p:nvSpPr>
          <p:cNvPr id="8" name="灯片编号占位符 6"/>
          <p:cNvSpPr>
            <a:spLocks noGrp="1"/>
          </p:cNvSpPr>
          <p:nvPr>
            <p:ph type="sldNum" sz="quarter" idx="12"/>
          </p:nvPr>
        </p:nvSpPr>
        <p:spPr/>
        <p:txBody>
          <a:bodyPr/>
          <a:lstStyle>
            <a:lvl1pPr>
              <a:defRPr/>
            </a:lvl1pPr>
          </a:lstStyle>
          <a:p>
            <a:pPr>
              <a:defRPr/>
            </a:pPr>
            <a:fld id="{57176EAD-C8DA-4E4C-A748-4E085B286931}" type="slidenum">
              <a:rPr lang="zh-CN" altLang="en-US"/>
              <a:pPr>
                <a:defRPr/>
              </a:pPr>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7" name="矩形 6"/>
          <p:cNvSpPr/>
          <p:nvPr/>
        </p:nvSpPr>
        <p:spPr>
          <a:xfrm>
            <a:off x="457200" y="1411288"/>
            <a:ext cx="82296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b="0"/>
          </a:p>
        </p:txBody>
      </p:sp>
      <p:sp>
        <p:nvSpPr>
          <p:cNvPr id="2" name="标题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8" name="日期占位符 6"/>
          <p:cNvSpPr>
            <a:spLocks noGrp="1"/>
          </p:cNvSpPr>
          <p:nvPr>
            <p:ph type="dt" sz="half" idx="10"/>
          </p:nvPr>
        </p:nvSpPr>
        <p:spPr/>
        <p:txBody>
          <a:bodyPr/>
          <a:lstStyle>
            <a:lvl1pPr>
              <a:defRPr/>
            </a:lvl1pPr>
          </a:lstStyle>
          <a:p>
            <a:pPr>
              <a:defRPr/>
            </a:pPr>
            <a:endParaRPr lang="en-US" altLang="zh-CN"/>
          </a:p>
        </p:txBody>
      </p:sp>
      <p:sp>
        <p:nvSpPr>
          <p:cNvPr id="9" name="页脚占位符 7"/>
          <p:cNvSpPr>
            <a:spLocks noGrp="1"/>
          </p:cNvSpPr>
          <p:nvPr>
            <p:ph type="ftr" sz="quarter" idx="11"/>
          </p:nvPr>
        </p:nvSpPr>
        <p:spPr/>
        <p:txBody>
          <a:bodyPr/>
          <a:lstStyle>
            <a:lvl1pPr>
              <a:defRPr/>
            </a:lvl1pPr>
          </a:lstStyle>
          <a:p>
            <a:pPr>
              <a:defRPr/>
            </a:pPr>
            <a:endParaRPr lang="en-US" altLang="zh-CN"/>
          </a:p>
        </p:txBody>
      </p:sp>
      <p:sp>
        <p:nvSpPr>
          <p:cNvPr id="10" name="灯片编号占位符 8"/>
          <p:cNvSpPr>
            <a:spLocks noGrp="1"/>
          </p:cNvSpPr>
          <p:nvPr>
            <p:ph type="sldNum" sz="quarter" idx="12"/>
          </p:nvPr>
        </p:nvSpPr>
        <p:spPr/>
        <p:txBody>
          <a:bodyPr/>
          <a:lstStyle>
            <a:lvl1pPr>
              <a:defRPr/>
            </a:lvl1pPr>
          </a:lstStyle>
          <a:p>
            <a:pPr>
              <a:defRPr/>
            </a:pPr>
            <a:fld id="{F8733130-1F49-4A58-BD06-68A593977A05}" type="slidenum">
              <a:rPr lang="zh-CN"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标题 6"/>
          <p:cNvSpPr>
            <a:spLocks noGrp="1"/>
          </p:cNvSpPr>
          <p:nvPr>
            <p:ph type="title"/>
          </p:nvPr>
        </p:nvSpPr>
        <p:spPr/>
        <p:txBody>
          <a:bodyPr rtlCol="0"/>
          <a:lstStyle>
            <a:extLst/>
          </a:lstStyle>
          <a:p>
            <a:r>
              <a:rPr lang="zh-CN" altLang="en-US" smtClean="0"/>
              <a:t>单击此处编辑母版标题样式</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5CAFE8FC-A8F1-4AE3-BD06-A27330BB8A75}" type="slidenum">
              <a:rPr lang="zh-CN" altLang="en-US"/>
              <a:pPr>
                <a:defRPr/>
              </a:pPr>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矩形 2"/>
          <p:cNvSpPr/>
          <p:nvPr/>
        </p:nvSpPr>
        <p:spPr>
          <a:xfrm>
            <a:off x="457200" y="1411288"/>
            <a:ext cx="82296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b="0"/>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4" name="日期占位符 2"/>
          <p:cNvSpPr>
            <a:spLocks noGrp="1"/>
          </p:cNvSpPr>
          <p:nvPr>
            <p:ph type="dt" sz="half" idx="10"/>
          </p:nvPr>
        </p:nvSpPr>
        <p:spPr/>
        <p:txBody>
          <a:bodyPr/>
          <a:lstStyle>
            <a:lvl1pPr>
              <a:defRPr/>
            </a:lvl1pPr>
          </a:lstStyle>
          <a:p>
            <a:pPr>
              <a:defRPr/>
            </a:pPr>
            <a:endParaRPr lang="en-US" altLang="zh-CN"/>
          </a:p>
        </p:txBody>
      </p:sp>
      <p:sp>
        <p:nvSpPr>
          <p:cNvPr id="5" name="页脚占位符 3"/>
          <p:cNvSpPr>
            <a:spLocks noGrp="1"/>
          </p:cNvSpPr>
          <p:nvPr>
            <p:ph type="ftr" sz="quarter" idx="11"/>
          </p:nvPr>
        </p:nvSpPr>
        <p:spPr/>
        <p:txBody>
          <a:bodyPr/>
          <a:lstStyle>
            <a:lvl1pPr>
              <a:defRPr/>
            </a:lvl1pPr>
          </a:lstStyle>
          <a:p>
            <a:pPr>
              <a:defRPr/>
            </a:pPr>
            <a:endParaRPr lang="en-US" altLang="zh-CN"/>
          </a:p>
        </p:txBody>
      </p:sp>
      <p:sp>
        <p:nvSpPr>
          <p:cNvPr id="6" name="灯片编号占位符 4"/>
          <p:cNvSpPr>
            <a:spLocks noGrp="1"/>
          </p:cNvSpPr>
          <p:nvPr>
            <p:ph type="sldNum" sz="quarter" idx="12"/>
          </p:nvPr>
        </p:nvSpPr>
        <p:spPr/>
        <p:txBody>
          <a:bodyPr/>
          <a:lstStyle>
            <a:lvl1pPr>
              <a:defRPr/>
            </a:lvl1pPr>
          </a:lstStyle>
          <a:p>
            <a:pPr>
              <a:defRPr/>
            </a:pPr>
            <a:fld id="{15E5CB32-0F5B-412A-81F0-2A62F3F3894C}" type="slidenum">
              <a:rPr lang="zh-CN" altLang="en-US"/>
              <a:pPr>
                <a:defRPr/>
              </a:pPr>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ltLang="zh-CN"/>
          </a:p>
        </p:txBody>
      </p:sp>
      <p:sp>
        <p:nvSpPr>
          <p:cNvPr id="3" name="页脚占位符 2"/>
          <p:cNvSpPr>
            <a:spLocks noGrp="1"/>
          </p:cNvSpPr>
          <p:nvPr>
            <p:ph type="ftr" sz="quarter" idx="11"/>
          </p:nvPr>
        </p:nvSpPr>
        <p:spPr/>
        <p:txBody>
          <a:bodyPr/>
          <a:lstStyle>
            <a:lvl1pPr>
              <a:defRPr/>
            </a:lvl1pPr>
          </a:lstStyle>
          <a:p>
            <a:pPr>
              <a:defRPr/>
            </a:pPr>
            <a:endParaRPr lang="en-US" altLang="zh-CN"/>
          </a:p>
        </p:txBody>
      </p:sp>
      <p:sp>
        <p:nvSpPr>
          <p:cNvPr id="4" name="灯片编号占位符 3"/>
          <p:cNvSpPr>
            <a:spLocks noGrp="1"/>
          </p:cNvSpPr>
          <p:nvPr>
            <p:ph type="sldNum" sz="quarter" idx="12"/>
          </p:nvPr>
        </p:nvSpPr>
        <p:spPr/>
        <p:txBody>
          <a:bodyPr/>
          <a:lstStyle>
            <a:lvl1pPr>
              <a:defRPr/>
            </a:lvl1pPr>
          </a:lstStyle>
          <a:p>
            <a:pPr>
              <a:defRPr/>
            </a:pPr>
            <a:fld id="{E99C5683-0AD7-4F6E-A7BB-5B47DB90D14F}" type="slidenum">
              <a:rPr lang="zh-CN" altLang="en-US"/>
              <a:pPr>
                <a:defRPr/>
              </a:pPr>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矩形 4"/>
          <p:cNvSpPr/>
          <p:nvPr/>
        </p:nvSpPr>
        <p:spPr>
          <a:xfrm>
            <a:off x="2786063" y="1054100"/>
            <a:ext cx="5903912"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b="0"/>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lang="zh-CN" altLang="en-US" smtClean="0"/>
              <a:t>单击此处编辑母版标题样式</a:t>
            </a:r>
            <a:endParaRPr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日期占位符 4"/>
          <p:cNvSpPr>
            <a:spLocks noGrp="1"/>
          </p:cNvSpPr>
          <p:nvPr>
            <p:ph type="dt" sz="half" idx="10"/>
          </p:nvPr>
        </p:nvSpPr>
        <p:spPr/>
        <p:txBody>
          <a:bodyPr/>
          <a:lstStyle>
            <a:lvl1pPr>
              <a:defRPr/>
            </a:lvl1pPr>
          </a:lstStyle>
          <a:p>
            <a:pPr>
              <a:defRPr/>
            </a:pPr>
            <a:endParaRPr lang="en-US" altLang="zh-CN"/>
          </a:p>
        </p:txBody>
      </p:sp>
      <p:sp>
        <p:nvSpPr>
          <p:cNvPr id="7" name="页脚占位符 5"/>
          <p:cNvSpPr>
            <a:spLocks noGrp="1"/>
          </p:cNvSpPr>
          <p:nvPr>
            <p:ph type="ftr" sz="quarter" idx="11"/>
          </p:nvPr>
        </p:nvSpPr>
        <p:spPr/>
        <p:txBody>
          <a:bodyPr/>
          <a:lstStyle>
            <a:lvl1pPr>
              <a:defRPr/>
            </a:lvl1pPr>
          </a:lstStyle>
          <a:p>
            <a:pPr>
              <a:defRPr/>
            </a:pPr>
            <a:endParaRPr lang="en-US" altLang="zh-CN"/>
          </a:p>
        </p:txBody>
      </p:sp>
      <p:sp>
        <p:nvSpPr>
          <p:cNvPr id="8" name="灯片编号占位符 6"/>
          <p:cNvSpPr>
            <a:spLocks noGrp="1"/>
          </p:cNvSpPr>
          <p:nvPr>
            <p:ph type="sldNum" sz="quarter" idx="12"/>
          </p:nvPr>
        </p:nvSpPr>
        <p:spPr/>
        <p:txBody>
          <a:bodyPr/>
          <a:lstStyle>
            <a:lvl1pPr>
              <a:defRPr/>
            </a:lvl1pPr>
          </a:lstStyle>
          <a:p>
            <a:pPr>
              <a:defRPr/>
            </a:pPr>
            <a:fld id="{4F015BBA-3D35-4974-BD45-E054822D47FB}" type="slidenum">
              <a:rPr lang="zh-CN" altLang="en-US"/>
              <a:pPr>
                <a:defRPr/>
              </a:pPr>
              <a:t>‹#›</a:t>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lstStyle>
            <a:lvl1pPr algn="l">
              <a:defRPr sz="2400" b="0"/>
            </a:lvl1pPr>
          </a:lstStyle>
          <a:p>
            <a:r>
              <a:rPr lang="zh-CN" altLang="en-US" smtClean="0"/>
              <a:t>单击此处编辑母版标题样式</a:t>
            </a:r>
            <a:endParaRPr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93F269D1-1C84-4645-BEE2-D6F06F7AD184}" type="slidenum">
              <a:rPr lang="zh-CN" altLang="en-US"/>
              <a:pPr>
                <a:defRPr/>
              </a:pPr>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4" name="矩形 3"/>
          <p:cNvSpPr/>
          <p:nvPr/>
        </p:nvSpPr>
        <p:spPr>
          <a:xfrm>
            <a:off x="457200" y="1411288"/>
            <a:ext cx="82296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b="0"/>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1E285065-56B9-4D9A-96B1-CAE5C39C8F02}" type="slidenum">
              <a:rPr lang="zh-CN" altLang="en-US"/>
              <a:pPr>
                <a:defRPr/>
              </a:pPr>
              <a:t>‹#›</a:t>
            </a:fld>
            <a:endParaRPr lang="en-US" altLang="zh-C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38"/>
            <a:ext cx="6686568" cy="601188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AF06F659-00B0-4866-AF36-8001C93D3DB7}" type="slidenum">
              <a:rPr lang="zh-CN" altLang="en-US"/>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燕尾形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b="0"/>
          </a:p>
        </p:txBody>
      </p:sp>
      <p:sp>
        <p:nvSpPr>
          <p:cNvPr id="5" name="燕尾形 15"/>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b="0"/>
          </a:p>
        </p:txBody>
      </p:sp>
      <p:sp>
        <p:nvSpPr>
          <p:cNvPr id="2" name="标题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zh-CN" altLang="en-US" smtClean="0"/>
              <a:t>单击此处编辑母版标题样式</a:t>
            </a:r>
            <a:endParaRPr lang="en-US"/>
          </a:p>
        </p:txBody>
      </p:sp>
      <p:sp>
        <p:nvSpPr>
          <p:cNvPr id="3" name="文本占位符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zh-CN" altLang="en-US" smtClean="0"/>
              <a:t>单击此处编辑母版文本样式</a:t>
            </a:r>
          </a:p>
        </p:txBody>
      </p:sp>
      <p:sp>
        <p:nvSpPr>
          <p:cNvPr id="6" name="日期占位符 3"/>
          <p:cNvSpPr>
            <a:spLocks noGrp="1"/>
          </p:cNvSpPr>
          <p:nvPr>
            <p:ph type="dt" sz="half" idx="10"/>
          </p:nvPr>
        </p:nvSpPr>
        <p:spPr/>
        <p:txBody>
          <a:bodyPr/>
          <a:lstStyle>
            <a:lvl1pPr>
              <a:defRPr/>
            </a:lvl1pPr>
            <a:extLst/>
          </a:lstStyle>
          <a:p>
            <a:pPr>
              <a:defRPr/>
            </a:pPr>
            <a:endParaRPr lang="en-US" altLang="zh-CN"/>
          </a:p>
        </p:txBody>
      </p:sp>
      <p:sp>
        <p:nvSpPr>
          <p:cNvPr id="7" name="页脚占位符 4"/>
          <p:cNvSpPr>
            <a:spLocks noGrp="1"/>
          </p:cNvSpPr>
          <p:nvPr>
            <p:ph type="ftr" sz="quarter" idx="11"/>
          </p:nvPr>
        </p:nvSpPr>
        <p:spPr/>
        <p:txBody>
          <a:bodyPr/>
          <a:lstStyle>
            <a:lvl1pPr>
              <a:defRPr/>
            </a:lvl1pPr>
            <a:extLst/>
          </a:lstStyle>
          <a:p>
            <a:pPr>
              <a:defRPr/>
            </a:pPr>
            <a:endParaRPr lang="en-US" altLang="zh-CN"/>
          </a:p>
        </p:txBody>
      </p:sp>
      <p:sp>
        <p:nvSpPr>
          <p:cNvPr id="8" name="灯片编号占位符 5"/>
          <p:cNvSpPr>
            <a:spLocks noGrp="1"/>
          </p:cNvSpPr>
          <p:nvPr>
            <p:ph type="sldNum" sz="quarter" idx="12"/>
          </p:nvPr>
        </p:nvSpPr>
        <p:spPr/>
        <p:txBody>
          <a:bodyPr/>
          <a:lstStyle>
            <a:lvl1pPr>
              <a:defRPr/>
            </a:lvl1pPr>
            <a:extLst/>
          </a:lstStyle>
          <a:p>
            <a:pPr>
              <a:defRPr/>
            </a:pPr>
            <a:fld id="{58F59539-1A83-44E1-BBBF-E00502AB11BA}" type="slidenum">
              <a:rPr lang="zh-CN" altLang="en-US"/>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8" name="标题 7"/>
          <p:cNvSpPr>
            <a:spLocks noGrp="1"/>
          </p:cNvSpPr>
          <p:nvPr>
            <p:ph type="title"/>
          </p:nvPr>
        </p:nvSpPr>
        <p:spPr/>
        <p:txBody>
          <a:bodyPr rtlCol="0"/>
          <a:lstStyle>
            <a:extLst/>
          </a:lstStyle>
          <a:p>
            <a:r>
              <a:rPr lang="zh-CN" altLang="en-US" smtClean="0"/>
              <a:t>单击此处编辑母版标题样式</a:t>
            </a:r>
            <a:endParaRPr lang="en-US"/>
          </a:p>
        </p:txBody>
      </p:sp>
      <p:sp>
        <p:nvSpPr>
          <p:cNvPr id="5" name="日期占位符 9"/>
          <p:cNvSpPr>
            <a:spLocks noGrp="1"/>
          </p:cNvSpPr>
          <p:nvPr>
            <p:ph type="dt" sz="half" idx="10"/>
          </p:nvPr>
        </p:nvSpPr>
        <p:spPr/>
        <p:txBody>
          <a:bodyPr/>
          <a:lstStyle>
            <a:lvl1pPr>
              <a:defRPr/>
            </a:lvl1pPr>
          </a:lstStyle>
          <a:p>
            <a:pPr>
              <a:defRPr/>
            </a:pPr>
            <a:endParaRPr lang="en-US" altLang="zh-CN"/>
          </a:p>
        </p:txBody>
      </p:sp>
      <p:sp>
        <p:nvSpPr>
          <p:cNvPr id="6" name="页脚占位符 21"/>
          <p:cNvSpPr>
            <a:spLocks noGrp="1"/>
          </p:cNvSpPr>
          <p:nvPr>
            <p:ph type="ftr" sz="quarter" idx="11"/>
          </p:nvPr>
        </p:nvSpPr>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1C3EE2AC-4B91-4307-B4B0-258BD9F1DF85}" type="slidenum">
              <a:rPr lang="zh-CN" altLang="en-US"/>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extLst/>
          </a:lstStyle>
          <a:p>
            <a:r>
              <a:rPr lang="zh-CN" altLang="en-US" smtClean="0"/>
              <a:t>单击此处编辑母版标题样式</a:t>
            </a:r>
            <a:endParaRPr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lvl1pPr>
              <a:defRPr/>
            </a:lvl1pPr>
            <a:extLst/>
          </a:lstStyle>
          <a:p>
            <a:pPr>
              <a:defRPr/>
            </a:pPr>
            <a:endParaRPr lang="en-US" altLang="zh-CN"/>
          </a:p>
        </p:txBody>
      </p:sp>
      <p:sp>
        <p:nvSpPr>
          <p:cNvPr id="8" name="页脚占位符 7"/>
          <p:cNvSpPr>
            <a:spLocks noGrp="1"/>
          </p:cNvSpPr>
          <p:nvPr>
            <p:ph type="ftr" sz="quarter" idx="11"/>
          </p:nvPr>
        </p:nvSpPr>
        <p:spPr/>
        <p:txBody>
          <a:bodyPr/>
          <a:lstStyle>
            <a:lvl1pPr>
              <a:defRPr/>
            </a:lvl1pPr>
            <a:extLst/>
          </a:lstStyle>
          <a:p>
            <a:pPr>
              <a:defRPr/>
            </a:pPr>
            <a:endParaRPr lang="en-US" altLang="zh-CN"/>
          </a:p>
        </p:txBody>
      </p:sp>
      <p:sp>
        <p:nvSpPr>
          <p:cNvPr id="9" name="灯片编号占位符 8"/>
          <p:cNvSpPr>
            <a:spLocks noGrp="1"/>
          </p:cNvSpPr>
          <p:nvPr>
            <p:ph type="sldNum" sz="quarter" idx="12"/>
          </p:nvPr>
        </p:nvSpPr>
        <p:spPr/>
        <p:txBody>
          <a:bodyPr/>
          <a:lstStyle>
            <a:lvl1pPr>
              <a:defRPr/>
            </a:lvl1pPr>
            <a:extLst/>
          </a:lstStyle>
          <a:p>
            <a:pPr>
              <a:defRPr/>
            </a:pPr>
            <a:fld id="{CD2BCEAB-1ED9-465A-9718-E28F181C3636}" type="slidenum">
              <a:rPr lang="zh-CN" altLang="en-US"/>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extLst/>
          </a:lstStyle>
          <a:p>
            <a:r>
              <a:rPr lang="zh-CN" altLang="en-US" smtClean="0"/>
              <a:t>单击此处编辑母版标题样式</a:t>
            </a:r>
            <a:endParaRPr lang="en-US"/>
          </a:p>
        </p:txBody>
      </p:sp>
      <p:sp>
        <p:nvSpPr>
          <p:cNvPr id="3" name="日期占位符 9"/>
          <p:cNvSpPr>
            <a:spLocks noGrp="1"/>
          </p:cNvSpPr>
          <p:nvPr>
            <p:ph type="dt" sz="half" idx="10"/>
          </p:nvPr>
        </p:nvSpPr>
        <p:spPr/>
        <p:txBody>
          <a:bodyPr/>
          <a:lstStyle>
            <a:lvl1pPr>
              <a:defRPr/>
            </a:lvl1pPr>
          </a:lstStyle>
          <a:p>
            <a:pPr>
              <a:defRPr/>
            </a:pPr>
            <a:endParaRPr lang="en-US" altLang="zh-CN"/>
          </a:p>
        </p:txBody>
      </p:sp>
      <p:sp>
        <p:nvSpPr>
          <p:cNvPr id="4" name="页脚占位符 21"/>
          <p:cNvSpPr>
            <a:spLocks noGrp="1"/>
          </p:cNvSpPr>
          <p:nvPr>
            <p:ph type="ftr" sz="quarter" idx="11"/>
          </p:nvPr>
        </p:nvSpPr>
        <p:spPr/>
        <p:txBody>
          <a:bodyPr/>
          <a:lstStyle>
            <a:lvl1pPr>
              <a:defRPr/>
            </a:lvl1pPr>
          </a:lstStyle>
          <a:p>
            <a:pPr>
              <a:defRPr/>
            </a:pPr>
            <a:endParaRPr lang="en-US" altLang="zh-CN"/>
          </a:p>
        </p:txBody>
      </p:sp>
      <p:sp>
        <p:nvSpPr>
          <p:cNvPr id="5" name="灯片编号占位符 17"/>
          <p:cNvSpPr>
            <a:spLocks noGrp="1"/>
          </p:cNvSpPr>
          <p:nvPr>
            <p:ph type="sldNum" sz="quarter" idx="12"/>
          </p:nvPr>
        </p:nvSpPr>
        <p:spPr/>
        <p:txBody>
          <a:bodyPr/>
          <a:lstStyle>
            <a:lvl1pPr>
              <a:defRPr/>
            </a:lvl1pPr>
          </a:lstStyle>
          <a:p>
            <a:pPr>
              <a:defRPr/>
            </a:pPr>
            <a:fld id="{24B5C608-8F20-4810-B482-90C0E5C752CC}" type="slidenum">
              <a:rPr lang="zh-CN" altLang="en-US"/>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endParaRPr lang="en-US" altLang="zh-CN"/>
          </a:p>
        </p:txBody>
      </p:sp>
      <p:sp>
        <p:nvSpPr>
          <p:cNvPr id="3" name="页脚占位符 21"/>
          <p:cNvSpPr>
            <a:spLocks noGrp="1"/>
          </p:cNvSpPr>
          <p:nvPr>
            <p:ph type="ftr" sz="quarter" idx="11"/>
          </p:nvPr>
        </p:nvSpPr>
        <p:spPr/>
        <p:txBody>
          <a:bodyPr/>
          <a:lstStyle>
            <a:lvl1pPr>
              <a:defRPr/>
            </a:lvl1pPr>
          </a:lstStyle>
          <a:p>
            <a:pPr>
              <a:defRPr/>
            </a:pPr>
            <a:endParaRPr lang="en-US" altLang="zh-CN"/>
          </a:p>
        </p:txBody>
      </p:sp>
      <p:sp>
        <p:nvSpPr>
          <p:cNvPr id="4" name="灯片编号占位符 17"/>
          <p:cNvSpPr>
            <a:spLocks noGrp="1"/>
          </p:cNvSpPr>
          <p:nvPr>
            <p:ph type="sldNum" sz="quarter" idx="12"/>
          </p:nvPr>
        </p:nvSpPr>
        <p:spPr/>
        <p:txBody>
          <a:bodyPr/>
          <a:lstStyle>
            <a:lvl1pPr>
              <a:defRPr/>
            </a:lvl1pPr>
          </a:lstStyle>
          <a:p>
            <a:pPr>
              <a:defRPr/>
            </a:pPr>
            <a:fld id="{466FF31B-1DA8-45CE-8510-285DF812E2D7}" type="slidenum">
              <a:rPr lang="zh-CN" altLang="en-US"/>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zh-CN" altLang="en-US" smtClean="0"/>
              <a:t>单击此处编辑母版标题样式</a:t>
            </a:r>
            <a:endParaRPr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lvl1pPr>
              <a:defRPr/>
            </a:lvl1pPr>
            <a:extLst/>
          </a:lstStyle>
          <a:p>
            <a:pPr>
              <a:defRPr/>
            </a:pPr>
            <a:endParaRPr lang="en-US" altLang="zh-CN"/>
          </a:p>
        </p:txBody>
      </p:sp>
      <p:sp>
        <p:nvSpPr>
          <p:cNvPr id="6" name="页脚占位符 5"/>
          <p:cNvSpPr>
            <a:spLocks noGrp="1"/>
          </p:cNvSpPr>
          <p:nvPr>
            <p:ph type="ftr" sz="quarter" idx="11"/>
          </p:nvPr>
        </p:nvSpPr>
        <p:spPr/>
        <p:txBody>
          <a:bodyPr/>
          <a:lstStyle>
            <a:lvl1pPr>
              <a:defRPr/>
            </a:lvl1pPr>
            <a:extLst/>
          </a:lstStyle>
          <a:p>
            <a:pPr>
              <a:defRPr/>
            </a:pPr>
            <a:endParaRPr lang="en-US" altLang="zh-CN"/>
          </a:p>
        </p:txBody>
      </p:sp>
      <p:sp>
        <p:nvSpPr>
          <p:cNvPr id="7" name="灯片编号占位符 6"/>
          <p:cNvSpPr>
            <a:spLocks noGrp="1"/>
          </p:cNvSpPr>
          <p:nvPr>
            <p:ph type="sldNum" sz="quarter" idx="12"/>
          </p:nvPr>
        </p:nvSpPr>
        <p:spPr/>
        <p:txBody>
          <a:bodyPr/>
          <a:lstStyle>
            <a:lvl1pPr>
              <a:defRPr/>
            </a:lvl1pPr>
            <a:extLst/>
          </a:lstStyle>
          <a:p>
            <a:pPr>
              <a:defRPr/>
            </a:pPr>
            <a:fld id="{CBEBD296-DB6E-458A-8813-C8483DDE691A}" type="slidenum">
              <a:rPr lang="zh-CN" altLang="en-US"/>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任意多边形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b="0">
              <a:ea typeface="宋体" pitchFamily="2" charset="-122"/>
            </a:endParaRPr>
          </a:p>
        </p:txBody>
      </p:sp>
      <p:sp>
        <p:nvSpPr>
          <p:cNvPr id="6" name="任意多边形 15"/>
          <p:cNvSpPr>
            <a:spLocks/>
          </p:cNvSpPr>
          <p:nvPr/>
        </p:nvSpPr>
        <p:spPr bwMode="auto">
          <a:xfrm>
            <a:off x="-53975" y="5784850"/>
            <a:ext cx="3802063" cy="838200"/>
          </a:xfrm>
          <a:custGeom>
            <a:avLst/>
            <a:gdLst>
              <a:gd name="T0" fmla="*/ 0 w 5760"/>
              <a:gd name="T1" fmla="*/ 0 h 528"/>
              <a:gd name="T2" fmla="*/ 2147483647 w 5760"/>
              <a:gd name="T3" fmla="*/ 0 h 528"/>
              <a:gd name="T4" fmla="*/ 2147483647 w 5760"/>
              <a:gd name="T5" fmla="*/ 2147483647 h 528"/>
              <a:gd name="T6" fmla="*/ 2147483647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w="9525" cap="flat" cmpd="sng" algn="ctr">
            <a:noFill/>
            <a:prstDash val="solid"/>
            <a:round/>
            <a:headEnd type="none" w="med" len="med"/>
            <a:tailEnd type="none" w="med" len="med"/>
          </a:ln>
        </p:spPr>
        <p:txBody>
          <a:bodyPr/>
          <a:lstStyle/>
          <a:p>
            <a:pPr>
              <a:defRPr/>
            </a:pPr>
            <a:endParaRPr lang="zh-CN" altLang="en-US">
              <a:ea typeface="宋体" pitchFamily="2" charset="-122"/>
            </a:endParaRPr>
          </a:p>
        </p:txBody>
      </p:sp>
      <p:sp>
        <p:nvSpPr>
          <p:cNvPr id="7" name="直角三角形 16"/>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b="0"/>
          </a:p>
        </p:txBody>
      </p:sp>
      <p:cxnSp>
        <p:nvCxnSpPr>
          <p:cNvPr id="8" name="直接连接符 18"/>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燕尾形 19"/>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b="0"/>
          </a:p>
        </p:txBody>
      </p:sp>
      <p:sp>
        <p:nvSpPr>
          <p:cNvPr id="10" name="燕尾形 20"/>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b="0"/>
          </a:p>
        </p:txBody>
      </p:sp>
      <p:sp>
        <p:nvSpPr>
          <p:cNvPr id="4" name="文本占位符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zh-CN" altLang="en-US" noProof="0" smtClean="0"/>
              <a:t>单击图标添加图片</a:t>
            </a:r>
            <a:endParaRPr lang="en-US" noProof="0" dirty="0"/>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zh-CN" altLang="en-US" smtClean="0"/>
              <a:t>单击此处编辑母版标题样式</a:t>
            </a:r>
            <a:endParaRPr lang="en-US"/>
          </a:p>
        </p:txBody>
      </p:sp>
      <p:sp>
        <p:nvSpPr>
          <p:cNvPr id="11" name="日期占位符 4"/>
          <p:cNvSpPr>
            <a:spLocks noGrp="1"/>
          </p:cNvSpPr>
          <p:nvPr>
            <p:ph type="dt" sz="half" idx="10"/>
          </p:nvPr>
        </p:nvSpPr>
        <p:spPr/>
        <p:txBody>
          <a:bodyPr/>
          <a:lstStyle>
            <a:lvl1pPr>
              <a:defRPr>
                <a:solidFill>
                  <a:schemeClr val="tx1"/>
                </a:solidFill>
              </a:defRPr>
            </a:lvl1pPr>
            <a:extLst/>
          </a:lstStyle>
          <a:p>
            <a:pPr>
              <a:defRPr/>
            </a:pPr>
            <a:endParaRPr lang="en-US" altLang="zh-CN"/>
          </a:p>
        </p:txBody>
      </p:sp>
      <p:sp>
        <p:nvSpPr>
          <p:cNvPr id="12" name="页脚占位符 5"/>
          <p:cNvSpPr>
            <a:spLocks noGrp="1"/>
          </p:cNvSpPr>
          <p:nvPr>
            <p:ph type="ftr" sz="quarter" idx="11"/>
          </p:nvPr>
        </p:nvSpPr>
        <p:spPr/>
        <p:txBody>
          <a:bodyPr/>
          <a:lstStyle>
            <a:lvl1pPr>
              <a:defRPr>
                <a:solidFill>
                  <a:schemeClr val="tx1"/>
                </a:solidFill>
              </a:defRPr>
            </a:lvl1pPr>
            <a:extLst/>
          </a:lstStyle>
          <a:p>
            <a:pPr>
              <a:defRPr/>
            </a:pPr>
            <a:endParaRPr lang="en-US" altLang="zh-CN"/>
          </a:p>
        </p:txBody>
      </p:sp>
      <p:sp>
        <p:nvSpPr>
          <p:cNvPr id="13" name="灯片编号占位符 6"/>
          <p:cNvSpPr>
            <a:spLocks noGrp="1"/>
          </p:cNvSpPr>
          <p:nvPr>
            <p:ph type="sldNum" sz="quarter" idx="12"/>
          </p:nvPr>
        </p:nvSpPr>
        <p:spPr/>
        <p:txBody>
          <a:bodyPr/>
          <a:lstStyle>
            <a:lvl1pPr>
              <a:defRPr>
                <a:solidFill>
                  <a:schemeClr val="tx1"/>
                </a:solidFill>
              </a:defRPr>
            </a:lvl1pPr>
            <a:extLst/>
          </a:lstStyle>
          <a:p>
            <a:pPr>
              <a:defRPr/>
            </a:pPr>
            <a:fld id="{5075FE8C-D920-437A-B81B-280494754D36}" type="slidenum">
              <a:rPr lang="zh-CN" altLang="en-US"/>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b="0">
              <a:ea typeface="宋体" pitchFamily="2" charset="-122"/>
            </a:endParaRPr>
          </a:p>
        </p:txBody>
      </p:sp>
      <p:sp>
        <p:nvSpPr>
          <p:cNvPr id="1027" name="任意多边形 11"/>
          <p:cNvSpPr>
            <a:spLocks/>
          </p:cNvSpPr>
          <p:nvPr/>
        </p:nvSpPr>
        <p:spPr bwMode="auto">
          <a:xfrm>
            <a:off x="-53975" y="5784850"/>
            <a:ext cx="3802063" cy="838200"/>
          </a:xfrm>
          <a:custGeom>
            <a:avLst/>
            <a:gdLst>
              <a:gd name="T0" fmla="*/ 0 w 5760"/>
              <a:gd name="T1" fmla="*/ 0 h 528"/>
              <a:gd name="T2" fmla="*/ 2147483647 w 5760"/>
              <a:gd name="T3" fmla="*/ 0 h 528"/>
              <a:gd name="T4" fmla="*/ 2147483647 w 5760"/>
              <a:gd name="T5" fmla="*/ 2147483647 h 528"/>
              <a:gd name="T6" fmla="*/ 2147483647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w="9525" cap="flat" cmpd="sng" algn="ctr">
            <a:noFill/>
            <a:prstDash val="solid"/>
            <a:round/>
            <a:headEnd type="none" w="med" len="med"/>
            <a:tailEnd type="none" w="med" len="med"/>
          </a:ln>
        </p:spPr>
        <p:txBody>
          <a:bodyPr/>
          <a:lstStyle/>
          <a:p>
            <a:pPr>
              <a:defRPr/>
            </a:pPr>
            <a:endParaRPr lang="zh-CN" altLang="en-US">
              <a:ea typeface="宋体" pitchFamily="2" charset="-122"/>
            </a:endParaRPr>
          </a:p>
        </p:txBody>
      </p:sp>
      <p:sp>
        <p:nvSpPr>
          <p:cNvPr id="14" name="直角三角形 13"/>
          <p:cNvSpPr>
            <a:spLocks/>
          </p:cNvSpPr>
          <p:nvPr/>
        </p:nvSpPr>
        <p:spPr bwMode="auto">
          <a:xfrm>
            <a:off x="-6042" y="5791253"/>
            <a:ext cx="3402314" cy="1080868"/>
          </a:xfrm>
          <a:prstGeom prst="rtTriangle">
            <a:avLst/>
          </a:prstGeom>
          <a:blipFill>
            <a:blip r:embed="rId16"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b="0"/>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zh-CN" altLang="en-US" smtClean="0"/>
              <a:t>单击此处编辑母版标题样式</a:t>
            </a:r>
            <a:endParaRPr lang="en-US"/>
          </a:p>
        </p:txBody>
      </p:sp>
      <p:sp>
        <p:nvSpPr>
          <p:cNvPr id="1033" name="文本占位符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 name="日期占位符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b="0">
                <a:solidFill>
                  <a:schemeClr val="tx1"/>
                </a:solidFill>
                <a:ea typeface="宋体" pitchFamily="2" charset="-122"/>
              </a:defRPr>
            </a:lvl1pPr>
            <a:extLst/>
          </a:lstStyle>
          <a:p>
            <a:pPr>
              <a:defRPr/>
            </a:pPr>
            <a:endParaRPr lang="en-US" altLang="zh-CN"/>
          </a:p>
        </p:txBody>
      </p:sp>
      <p:sp>
        <p:nvSpPr>
          <p:cNvPr id="22" name="页脚占位符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b="0">
                <a:solidFill>
                  <a:schemeClr val="tx1"/>
                </a:solidFill>
                <a:ea typeface="宋体" pitchFamily="2" charset="-122"/>
              </a:defRPr>
            </a:lvl1pPr>
            <a:extLst/>
          </a:lstStyle>
          <a:p>
            <a:pPr>
              <a:defRPr/>
            </a:pPr>
            <a:endParaRPr lang="en-US" altLang="zh-CN"/>
          </a:p>
        </p:txBody>
      </p:sp>
      <p:sp>
        <p:nvSpPr>
          <p:cNvPr id="18" name="灯片编号占位符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a:solidFill>
                  <a:schemeClr val="tx1"/>
                </a:solidFill>
                <a:ea typeface="宋体" pitchFamily="2" charset="-122"/>
              </a:defRPr>
            </a:lvl1pPr>
            <a:extLst/>
          </a:lstStyle>
          <a:p>
            <a:pPr>
              <a:defRPr/>
            </a:pPr>
            <a:fld id="{686AE386-278A-42CA-A039-E86B3EDECCF0}"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20" r:id="rId1"/>
    <p:sldLayoutId id="2147483717" r:id="rId2"/>
    <p:sldLayoutId id="2147483721" r:id="rId3"/>
    <p:sldLayoutId id="2147483716" r:id="rId4"/>
    <p:sldLayoutId id="2147483722" r:id="rId5"/>
    <p:sldLayoutId id="2147483715" r:id="rId6"/>
    <p:sldLayoutId id="2147483714" r:id="rId7"/>
    <p:sldLayoutId id="2147483723" r:id="rId8"/>
    <p:sldLayoutId id="2147483724" r:id="rId9"/>
    <p:sldLayoutId id="2147483713" r:id="rId10"/>
    <p:sldLayoutId id="2147483712" r:id="rId11"/>
    <p:sldLayoutId id="2147483711" r:id="rId12"/>
    <p:sldLayoutId id="2147483710" r:id="rId13"/>
    <p:sldLayoutId id="2147483709" r:id="rId14"/>
  </p:sldLayoutIdLst>
  <p:hf hdr="0" ft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613"/>
            <a:ext cx="9144000" cy="179387"/>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b="0"/>
          </a:p>
        </p:txBody>
      </p:sp>
      <p:sp>
        <p:nvSpPr>
          <p:cNvPr id="16387"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6388" name="文本占位符 2"/>
          <p:cNvSpPr>
            <a:spLocks noGrp="1"/>
          </p:cNvSpPr>
          <p:nvPr>
            <p:ph type="body" idx="1"/>
          </p:nvPr>
        </p:nvSpPr>
        <p:spPr bwMode="auto">
          <a:xfrm>
            <a:off x="457200" y="1600200"/>
            <a:ext cx="8229600" cy="46863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76200" y="6400800"/>
            <a:ext cx="3200400" cy="284163"/>
          </a:xfrm>
          <a:prstGeom prst="rect">
            <a:avLst/>
          </a:prstGeom>
        </p:spPr>
        <p:txBody>
          <a:bodyPr vert="horz" rtlCol="0" anchor="b"/>
          <a:lstStyle>
            <a:lvl1pPr algn="l" eaLnBrk="1" latinLnBrk="0" hangingPunct="1">
              <a:defRPr kumimoji="0" sz="1100" b="0">
                <a:solidFill>
                  <a:schemeClr val="tx2">
                    <a:lumMod val="75000"/>
                    <a:lumOff val="25000"/>
                  </a:schemeClr>
                </a:solidFill>
                <a:ea typeface="宋体" pitchFamily="2" charset="-122"/>
              </a:defRPr>
            </a:lvl1pPr>
          </a:lstStyle>
          <a:p>
            <a:pPr>
              <a:defRPr/>
            </a:pPr>
            <a:endParaRPr lang="en-US" altLang="zh-CN"/>
          </a:p>
        </p:txBody>
      </p:sp>
      <p:sp>
        <p:nvSpPr>
          <p:cNvPr id="5" name="页脚占位符 4"/>
          <p:cNvSpPr>
            <a:spLocks noGrp="1"/>
          </p:cNvSpPr>
          <p:nvPr>
            <p:ph type="ftr" sz="quarter" idx="3"/>
          </p:nvPr>
        </p:nvSpPr>
        <p:spPr>
          <a:xfrm>
            <a:off x="5334000" y="6400800"/>
            <a:ext cx="3733800" cy="284163"/>
          </a:xfrm>
          <a:prstGeom prst="rect">
            <a:avLst/>
          </a:prstGeom>
        </p:spPr>
        <p:txBody>
          <a:bodyPr vert="horz" rtlCol="0" anchor="ctr"/>
          <a:lstStyle>
            <a:lvl1pPr algn="r" eaLnBrk="1" latinLnBrk="0" hangingPunct="1">
              <a:defRPr kumimoji="0" sz="1100" b="0">
                <a:solidFill>
                  <a:schemeClr val="tx2">
                    <a:lumMod val="75000"/>
                    <a:lumOff val="25000"/>
                  </a:schemeClr>
                </a:solidFill>
                <a:ea typeface="宋体" pitchFamily="2" charset="-122"/>
              </a:defRPr>
            </a:lvl1pPr>
          </a:lstStyle>
          <a:p>
            <a:pPr>
              <a:defRPr/>
            </a:pPr>
            <a:endParaRPr lang="en-US" altLang="zh-CN"/>
          </a:p>
        </p:txBody>
      </p:sp>
      <p:sp>
        <p:nvSpPr>
          <p:cNvPr id="6" name="灯片编号占位符 5"/>
          <p:cNvSpPr>
            <a:spLocks noGrp="1"/>
          </p:cNvSpPr>
          <p:nvPr>
            <p:ph type="sldNum" sz="quarter" idx="4"/>
          </p:nvPr>
        </p:nvSpPr>
        <p:spPr>
          <a:xfrm>
            <a:off x="4114800" y="6400800"/>
            <a:ext cx="914400" cy="284163"/>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ea typeface="宋体" pitchFamily="2" charset="-122"/>
              </a:defRPr>
            </a:lvl1pPr>
          </a:lstStyle>
          <a:p>
            <a:pPr>
              <a:defRPr/>
            </a:pPr>
            <a:fld id="{16DF6EBF-4EFC-4848-81D6-A9AE8553A2C3}" type="slidenum">
              <a:rPr lang="zh-CN" altLang="en-US"/>
              <a:pPr>
                <a:defRPr/>
              </a:pPr>
              <a:t>‹#›</a:t>
            </a:fld>
            <a:endParaRPr lang="en-US" altLang="zh-CN"/>
          </a:p>
        </p:txBody>
      </p:sp>
      <p:sp>
        <p:nvSpPr>
          <p:cNvPr id="8" name="矩形 7"/>
          <p:cNvSpPr/>
          <p:nvPr/>
        </p:nvSpPr>
        <p:spPr>
          <a:xfrm>
            <a:off x="0" y="0"/>
            <a:ext cx="9144000" cy="10795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b="0"/>
          </a:p>
        </p:txBody>
      </p:sp>
    </p:spTree>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19" r:id="rId11"/>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Franklin Gothic Medium" pitchFamily="34" charset="0"/>
        </a:defRPr>
      </a:lvl2pPr>
      <a:lvl3pPr algn="ctr" rtl="0" eaLnBrk="0" fontAlgn="base" hangingPunct="0">
        <a:spcBef>
          <a:spcPct val="0"/>
        </a:spcBef>
        <a:spcAft>
          <a:spcPct val="0"/>
        </a:spcAft>
        <a:defRPr sz="4400">
          <a:solidFill>
            <a:schemeClr val="tx2"/>
          </a:solidFill>
          <a:latin typeface="Franklin Gothic Medium" pitchFamily="34" charset="0"/>
        </a:defRPr>
      </a:lvl3pPr>
      <a:lvl4pPr algn="ctr" rtl="0" eaLnBrk="0" fontAlgn="base" hangingPunct="0">
        <a:spcBef>
          <a:spcPct val="0"/>
        </a:spcBef>
        <a:spcAft>
          <a:spcPct val="0"/>
        </a:spcAft>
        <a:defRPr sz="4400">
          <a:solidFill>
            <a:schemeClr val="tx2"/>
          </a:solidFill>
          <a:latin typeface="Franklin Gothic Medium" pitchFamily="34" charset="0"/>
        </a:defRPr>
      </a:lvl4pPr>
      <a:lvl5pPr algn="ctr" rtl="0" eaLnBrk="0" fontAlgn="base" hangingPunct="0">
        <a:spcBef>
          <a:spcPct val="0"/>
        </a:spcBef>
        <a:spcAft>
          <a:spcPct val="0"/>
        </a:spcAft>
        <a:defRPr sz="4400">
          <a:solidFill>
            <a:schemeClr val="tx2"/>
          </a:solidFill>
          <a:latin typeface="Franklin Gothic Medium" pitchFamily="34" charset="0"/>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0" fontAlgn="base" hangingPunct="0">
        <a:spcBef>
          <a:spcPct val="20000"/>
        </a:spcBef>
        <a:spcAft>
          <a:spcPct val="0"/>
        </a:spcAft>
        <a:buClr>
          <a:schemeClr val="tx2"/>
        </a:buClr>
        <a:buSzPct val="50000"/>
        <a:buFont typeface="Wingdings 2"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Microsoft_Office_Word_97_-_2003___1.doc"/><Relationship Id="rId2" Type="http://schemas.openxmlformats.org/officeDocument/2006/relationships/slideLayout" Target="../slideLayouts/slideLayout10.xml"/><Relationship Id="rId1" Type="http://schemas.openxmlformats.org/officeDocument/2006/relationships/vmlDrawing" Target="../drawings/vmlDrawing1.vml"/></Relationships>
</file>

<file path=ppt/slides/_rels/slide19.xml.rels><?xml version="1.0" encoding="UTF-8" standalone="yes"?>
<Relationships xmlns="http://schemas.openxmlformats.org/package/2006/relationships"><Relationship Id="rId3" Type="http://schemas.openxmlformats.org/officeDocument/2006/relationships/package" Target="../embeddings/Microsoft_Office_Word___1.docx"/><Relationship Id="rId2" Type="http://schemas.openxmlformats.org/officeDocument/2006/relationships/slideLayout" Target="../slideLayouts/slideLayout7.xml"/><Relationship Id="rId1" Type="http://schemas.openxmlformats.org/officeDocument/2006/relationships/vmlDrawing" Target="../drawings/vmlDrawing2.v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3" Type="http://schemas.openxmlformats.org/officeDocument/2006/relationships/package" Target="../embeddings/Microsoft_Office_Word___2.docx"/><Relationship Id="rId2" Type="http://schemas.openxmlformats.org/officeDocument/2006/relationships/slideLayout" Target="../slideLayouts/slideLayout7.xml"/><Relationship Id="rId1" Type="http://schemas.openxmlformats.org/officeDocument/2006/relationships/vmlDrawing" Target="../drawings/vmlDrawing3.vml"/></Relationships>
</file>

<file path=ppt/slides/_rels/slide21.xml.rels><?xml version="1.0" encoding="UTF-8" standalone="yes"?>
<Relationships xmlns="http://schemas.openxmlformats.org/package/2006/relationships"><Relationship Id="rId3" Type="http://schemas.openxmlformats.org/officeDocument/2006/relationships/package" Target="../embeddings/Microsoft_Office_Word___3.docx"/><Relationship Id="rId2" Type="http://schemas.openxmlformats.org/officeDocument/2006/relationships/slideLayout" Target="../slideLayouts/slideLayout7.xml"/><Relationship Id="rId1" Type="http://schemas.openxmlformats.org/officeDocument/2006/relationships/vmlDrawing" Target="../drawings/vmlDrawing4.vml"/></Relationships>
</file>

<file path=ppt/slides/_rels/slide22.xml.rels><?xml version="1.0" encoding="UTF-8" standalone="yes"?>
<Relationships xmlns="http://schemas.openxmlformats.org/package/2006/relationships"><Relationship Id="rId3" Type="http://schemas.openxmlformats.org/officeDocument/2006/relationships/oleObject" Target="../embeddings/Microsoft_Office_Word_97_-_2003___2.doc"/><Relationship Id="rId2" Type="http://schemas.openxmlformats.org/officeDocument/2006/relationships/slideLayout" Target="../slideLayouts/slideLayout10.xml"/><Relationship Id="rId1" Type="http://schemas.openxmlformats.org/officeDocument/2006/relationships/vmlDrawing" Target="../drawings/vmlDrawing5.v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6.v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Microsoft_Office_Word_97_-_2003___3.doc"/><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9.v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oleObject" Target="../embeddings/oleObject7.bin"/></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ctrTitle"/>
          </p:nvPr>
        </p:nvSpPr>
        <p:spPr>
          <a:xfrm>
            <a:off x="428625" y="2143125"/>
            <a:ext cx="8064500" cy="1081088"/>
          </a:xfrm>
        </p:spPr>
        <p:txBody>
          <a:bodyPr/>
          <a:lstStyle/>
          <a:p>
            <a:pPr eaLnBrk="1" hangingPunct="1"/>
            <a:r>
              <a:rPr lang="zh-CN" altLang="en-US" sz="7900" smtClean="0">
                <a:solidFill>
                  <a:srgbClr val="FF0000"/>
                </a:solidFill>
                <a:latin typeface="隶书" pitchFamily="49" charset="-122"/>
                <a:ea typeface="隶书" pitchFamily="49" charset="-122"/>
              </a:rPr>
              <a:t>第五章  回溯法</a:t>
            </a:r>
          </a:p>
        </p:txBody>
      </p:sp>
      <p:sp>
        <p:nvSpPr>
          <p:cNvPr id="3" name="Rectangle 157"/>
          <p:cNvSpPr>
            <a:spLocks noGrp="1" noChangeArrowheads="1"/>
          </p:cNvSpPr>
          <p:nvPr>
            <p:ph type="sldNum" sz="quarter" idx="12"/>
          </p:nvPr>
        </p:nvSpPr>
        <p:spPr/>
        <p:txBody>
          <a:bodyPr/>
          <a:lstStyle/>
          <a:p>
            <a:pPr>
              <a:defRPr/>
            </a:pPr>
            <a:fld id="{B87C5EDB-BBBA-45A4-997E-60CCBE0C1B62}" type="slidenum">
              <a:rPr lang="zh-CN" altLang="en-US"/>
              <a:pPr>
                <a:defRPr/>
              </a:pPr>
              <a:t>1</a:t>
            </a:fld>
            <a:endParaRPr lang="en-US" altLang="zh-C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4851" name="Rectangle 3"/>
          <p:cNvSpPr>
            <a:spLocks noGrp="1" noRot="1" noChangeArrowheads="1"/>
          </p:cNvSpPr>
          <p:nvPr>
            <p:ph idx="1"/>
          </p:nvPr>
        </p:nvSpPr>
        <p:spPr>
          <a:xfrm>
            <a:off x="357188" y="1143000"/>
            <a:ext cx="8540750" cy="5029200"/>
          </a:xfrm>
        </p:spPr>
        <p:txBody>
          <a:bodyPr/>
          <a:lstStyle/>
          <a:p>
            <a:pPr eaLnBrk="1" hangingPunct="1">
              <a:lnSpc>
                <a:spcPct val="90000"/>
              </a:lnSpc>
            </a:pPr>
            <a:r>
              <a:rPr lang="zh-CN" altLang="en-US" sz="2800" smtClean="0">
                <a:solidFill>
                  <a:srgbClr val="333333"/>
                </a:solidFill>
                <a:latin typeface="宋体" charset="-122"/>
              </a:rPr>
              <a:t>首先暂时放弃关于问题规模大小的限制，并将问题的候选解（部分解）按某种顺序逐一枚举和检验。</a:t>
            </a:r>
          </a:p>
          <a:p>
            <a:pPr eaLnBrk="1" hangingPunct="1">
              <a:lnSpc>
                <a:spcPct val="90000"/>
              </a:lnSpc>
            </a:pPr>
            <a:endParaRPr lang="zh-CN" altLang="en-US" sz="1000" smtClean="0">
              <a:solidFill>
                <a:srgbClr val="333333"/>
              </a:solidFill>
              <a:latin typeface="宋体" charset="-122"/>
            </a:endParaRPr>
          </a:p>
          <a:p>
            <a:pPr eaLnBrk="1" hangingPunct="1">
              <a:lnSpc>
                <a:spcPct val="90000"/>
              </a:lnSpc>
            </a:pPr>
            <a:r>
              <a:rPr lang="zh-CN" altLang="en-US" sz="2800" smtClean="0">
                <a:solidFill>
                  <a:srgbClr val="333333"/>
                </a:solidFill>
                <a:latin typeface="宋体" charset="-122"/>
              </a:rPr>
              <a:t>当发现当前候选解不可能是解时，就选择下一个候选解；倘若当前候选解除了还不满足问题规模要求外，满足所有其他要求时，继续扩大当前候选解的规模，并继续试探。</a:t>
            </a:r>
          </a:p>
          <a:p>
            <a:pPr eaLnBrk="1" hangingPunct="1">
              <a:lnSpc>
                <a:spcPct val="90000"/>
              </a:lnSpc>
            </a:pPr>
            <a:endParaRPr lang="zh-CN" altLang="en-US" sz="1000" smtClean="0">
              <a:solidFill>
                <a:srgbClr val="333333"/>
              </a:solidFill>
              <a:latin typeface="宋体" charset="-122"/>
            </a:endParaRPr>
          </a:p>
          <a:p>
            <a:pPr eaLnBrk="1" hangingPunct="1">
              <a:lnSpc>
                <a:spcPct val="90000"/>
              </a:lnSpc>
            </a:pPr>
            <a:r>
              <a:rPr lang="zh-CN" altLang="en-US" sz="2800" smtClean="0">
                <a:solidFill>
                  <a:srgbClr val="333333"/>
                </a:solidFill>
                <a:latin typeface="宋体" charset="-122"/>
              </a:rPr>
              <a:t>如果当前候选解满足包括问题规模在内的所有要求时，该候选解就是问题的一个解。</a:t>
            </a:r>
          </a:p>
          <a:p>
            <a:pPr eaLnBrk="1" hangingPunct="1">
              <a:lnSpc>
                <a:spcPct val="90000"/>
              </a:lnSpc>
            </a:pPr>
            <a:endParaRPr lang="zh-CN" altLang="en-US" sz="900" smtClean="0">
              <a:solidFill>
                <a:srgbClr val="333333"/>
              </a:solidFill>
              <a:latin typeface="宋体" charset="-122"/>
            </a:endParaRPr>
          </a:p>
          <a:p>
            <a:pPr eaLnBrk="1" hangingPunct="1">
              <a:lnSpc>
                <a:spcPct val="90000"/>
              </a:lnSpc>
            </a:pPr>
            <a:r>
              <a:rPr lang="zh-CN" altLang="en-US" sz="2800" smtClean="0">
                <a:solidFill>
                  <a:srgbClr val="333333"/>
                </a:solidFill>
                <a:latin typeface="宋体" charset="-122"/>
              </a:rPr>
              <a:t>在回溯法中，放弃当前候选解，寻找下一个候选解的过程称为</a:t>
            </a:r>
            <a:r>
              <a:rPr lang="zh-CN" altLang="en-US" sz="2800" smtClean="0">
                <a:solidFill>
                  <a:srgbClr val="FF0000"/>
                </a:solidFill>
                <a:latin typeface="宋体" charset="-122"/>
              </a:rPr>
              <a:t>回溯</a:t>
            </a:r>
            <a:r>
              <a:rPr lang="zh-CN" altLang="en-US" sz="2800" smtClean="0">
                <a:solidFill>
                  <a:srgbClr val="333333"/>
                </a:solidFill>
                <a:latin typeface="宋体" charset="-122"/>
              </a:rPr>
              <a:t>。扩大当前候选解的规模，以继续向下试着走的过程称为</a:t>
            </a:r>
            <a:r>
              <a:rPr lang="zh-CN" altLang="en-US" sz="2800" smtClean="0">
                <a:solidFill>
                  <a:srgbClr val="FF0000"/>
                </a:solidFill>
                <a:latin typeface="宋体" charset="-122"/>
              </a:rPr>
              <a:t>试探</a:t>
            </a:r>
            <a:r>
              <a:rPr lang="zh-CN" altLang="en-US" sz="2800" smtClean="0">
                <a:solidFill>
                  <a:srgbClr val="333333"/>
                </a:solidFill>
                <a:latin typeface="宋体" charset="-122"/>
              </a:rPr>
              <a:t>。</a:t>
            </a:r>
            <a:r>
              <a:rPr lang="zh-CN" altLang="en-US" sz="2800" smtClean="0"/>
              <a:t> </a:t>
            </a:r>
          </a:p>
        </p:txBody>
      </p:sp>
      <p:sp>
        <p:nvSpPr>
          <p:cNvPr id="41986" name="灯片编号占位符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F0CC40B1-74F6-48DC-B3F5-37284D7F7E46}" type="slidenum">
              <a:rPr lang="zh-CN" altLang="en-US" smtClean="0">
                <a:ea typeface="宋体" charset="-122"/>
              </a:rPr>
              <a:pPr/>
              <a:t>10</a:t>
            </a:fld>
            <a:endParaRPr lang="en-US" altLang="zh-CN" smtClean="0">
              <a:ea typeface="宋体" charset="-122"/>
            </a:endParaRPr>
          </a:p>
        </p:txBody>
      </p:sp>
      <p:sp>
        <p:nvSpPr>
          <p:cNvPr id="334850" name="Rectangle 2"/>
          <p:cNvSpPr>
            <a:spLocks noGrp="1" noRot="1" noChangeArrowheads="1"/>
          </p:cNvSpPr>
          <p:nvPr>
            <p:ph type="title"/>
          </p:nvPr>
        </p:nvSpPr>
        <p:spPr/>
        <p:txBody>
          <a:bodyPr/>
          <a:lstStyle/>
          <a:p>
            <a:pPr eaLnBrk="1" fontAlgn="auto" hangingPunct="1">
              <a:spcAft>
                <a:spcPts val="0"/>
              </a:spcAft>
              <a:defRPr/>
            </a:pPr>
            <a:r>
              <a:rPr lang="zh-CN" altLang="en-US"/>
              <a:t>引例结论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4851">
                                            <p:txEl>
                                              <p:pRg st="0" end="0"/>
                                            </p:txEl>
                                          </p:spTgt>
                                        </p:tgtEl>
                                        <p:attrNameLst>
                                          <p:attrName>style.visibility</p:attrName>
                                        </p:attrNameLst>
                                      </p:cBhvr>
                                      <p:to>
                                        <p:strVal val="visible"/>
                                      </p:to>
                                    </p:set>
                                    <p:animEffect transition="in" filter="wipe(left)">
                                      <p:cBhvr>
                                        <p:cTn id="7" dur="500"/>
                                        <p:tgtEl>
                                          <p:spTgt spid="3348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4851">
                                            <p:txEl>
                                              <p:pRg st="2" end="2"/>
                                            </p:txEl>
                                          </p:spTgt>
                                        </p:tgtEl>
                                        <p:attrNameLst>
                                          <p:attrName>style.visibility</p:attrName>
                                        </p:attrNameLst>
                                      </p:cBhvr>
                                      <p:to>
                                        <p:strVal val="visible"/>
                                      </p:to>
                                    </p:set>
                                    <p:animEffect transition="in" filter="wipe(left)">
                                      <p:cBhvr>
                                        <p:cTn id="12" dur="500"/>
                                        <p:tgtEl>
                                          <p:spTgt spid="33485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34851">
                                            <p:txEl>
                                              <p:pRg st="4" end="4"/>
                                            </p:txEl>
                                          </p:spTgt>
                                        </p:tgtEl>
                                        <p:attrNameLst>
                                          <p:attrName>style.visibility</p:attrName>
                                        </p:attrNameLst>
                                      </p:cBhvr>
                                      <p:to>
                                        <p:strVal val="visible"/>
                                      </p:to>
                                    </p:set>
                                    <p:animEffect transition="in" filter="wipe(left)">
                                      <p:cBhvr>
                                        <p:cTn id="17" dur="500"/>
                                        <p:tgtEl>
                                          <p:spTgt spid="334851">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34851">
                                            <p:txEl>
                                              <p:pRg st="6" end="6"/>
                                            </p:txEl>
                                          </p:spTgt>
                                        </p:tgtEl>
                                        <p:attrNameLst>
                                          <p:attrName>style.visibility</p:attrName>
                                        </p:attrNameLst>
                                      </p:cBhvr>
                                      <p:to>
                                        <p:strVal val="visible"/>
                                      </p:to>
                                    </p:set>
                                    <p:animEffect transition="in" filter="wipe(left)">
                                      <p:cBhvr>
                                        <p:cTn id="22" dur="500"/>
                                        <p:tgtEl>
                                          <p:spTgt spid="33485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851"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灯片编号占位符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531ADACD-E85D-41B8-B463-67B248A00D15}" type="slidenum">
              <a:rPr lang="zh-CN" altLang="en-US" smtClean="0">
                <a:ea typeface="宋体" charset="-122"/>
              </a:rPr>
              <a:pPr/>
              <a:t>11</a:t>
            </a:fld>
            <a:endParaRPr lang="en-US" altLang="zh-CN" smtClean="0">
              <a:ea typeface="宋体" charset="-122"/>
            </a:endParaRPr>
          </a:p>
        </p:txBody>
      </p:sp>
      <p:sp>
        <p:nvSpPr>
          <p:cNvPr id="282629" name="Text Box 5"/>
          <p:cNvSpPr txBox="1">
            <a:spLocks noChangeArrowheads="1"/>
          </p:cNvSpPr>
          <p:nvPr/>
        </p:nvSpPr>
        <p:spPr bwMode="auto">
          <a:xfrm>
            <a:off x="152400" y="1643063"/>
            <a:ext cx="8991600" cy="2654300"/>
          </a:xfrm>
          <a:prstGeom prst="rect">
            <a:avLst/>
          </a:prstGeom>
          <a:noFill/>
          <a:ln w="6350">
            <a:noFill/>
            <a:miter lim="800000"/>
            <a:headEnd/>
            <a:tailEnd/>
          </a:ln>
        </p:spPr>
        <p:txBody>
          <a:bodyPr>
            <a:spAutoFit/>
          </a:bodyPr>
          <a:lstStyle/>
          <a:p>
            <a:pPr marL="196850" indent="-196850">
              <a:lnSpc>
                <a:spcPct val="90000"/>
              </a:lnSpc>
              <a:spcBef>
                <a:spcPct val="20000"/>
              </a:spcBef>
              <a:buClr>
                <a:schemeClr val="accent2"/>
              </a:buClr>
              <a:buFontTx/>
              <a:buChar char="•"/>
            </a:pPr>
            <a:r>
              <a:rPr kumimoji="1" lang="zh-CN" altLang="en-US" sz="2800">
                <a:latin typeface="宋体" charset="-122"/>
              </a:rPr>
              <a:t>问题的解向量：回溯法希望一个问题的解能够表示成一个</a:t>
            </a:r>
            <a:r>
              <a:rPr kumimoji="1" lang="en-US" altLang="zh-CN" sz="2800">
                <a:latin typeface="宋体" charset="-122"/>
              </a:rPr>
              <a:t>n</a:t>
            </a:r>
            <a:r>
              <a:rPr kumimoji="1" lang="zh-CN" altLang="en-US" sz="2800">
                <a:latin typeface="宋体" charset="-122"/>
              </a:rPr>
              <a:t>元式</a:t>
            </a:r>
            <a:r>
              <a:rPr kumimoji="1" lang="en-US" altLang="zh-CN" sz="2800">
                <a:latin typeface="宋体" charset="-122"/>
              </a:rPr>
              <a:t>(x</a:t>
            </a:r>
            <a:r>
              <a:rPr kumimoji="1" lang="en-US" altLang="zh-CN" sz="2800" baseline="-25000">
                <a:latin typeface="宋体" charset="-122"/>
              </a:rPr>
              <a:t>1</a:t>
            </a:r>
            <a:r>
              <a:rPr kumimoji="1" lang="en-US" altLang="zh-CN" sz="2800">
                <a:latin typeface="宋体" charset="-122"/>
              </a:rPr>
              <a:t>,x</a:t>
            </a:r>
            <a:r>
              <a:rPr kumimoji="1" lang="en-US" altLang="zh-CN" sz="2800" baseline="-25000">
                <a:latin typeface="宋体" charset="-122"/>
              </a:rPr>
              <a:t>2</a:t>
            </a:r>
            <a:r>
              <a:rPr kumimoji="1" lang="en-US" altLang="zh-CN" sz="2800">
                <a:latin typeface="宋体" charset="-122"/>
              </a:rPr>
              <a:t>,</a:t>
            </a:r>
            <a:r>
              <a:rPr kumimoji="1" lang="en-US" altLang="zh-CN" sz="2800">
                <a:latin typeface="Arial" charset="0"/>
              </a:rPr>
              <a:t>…</a:t>
            </a:r>
            <a:r>
              <a:rPr kumimoji="1" lang="en-US" altLang="zh-CN" sz="2800">
                <a:latin typeface="宋体" charset="-122"/>
              </a:rPr>
              <a:t>,x</a:t>
            </a:r>
            <a:r>
              <a:rPr kumimoji="1" lang="en-US" altLang="zh-CN" sz="2800" baseline="-25000">
                <a:latin typeface="宋体" charset="-122"/>
              </a:rPr>
              <a:t>n</a:t>
            </a:r>
            <a:r>
              <a:rPr kumimoji="1" lang="en-US" altLang="zh-CN" sz="2800">
                <a:latin typeface="宋体" charset="-122"/>
              </a:rPr>
              <a:t>)</a:t>
            </a:r>
            <a:r>
              <a:rPr kumimoji="1" lang="zh-CN" altLang="en-US" sz="2800">
                <a:latin typeface="宋体" charset="-122"/>
              </a:rPr>
              <a:t>的形式。</a:t>
            </a:r>
          </a:p>
          <a:p>
            <a:pPr marL="196850" indent="-196850">
              <a:lnSpc>
                <a:spcPct val="90000"/>
              </a:lnSpc>
              <a:spcBef>
                <a:spcPct val="20000"/>
              </a:spcBef>
              <a:buClr>
                <a:schemeClr val="accent2"/>
              </a:buClr>
              <a:buFontTx/>
              <a:buChar char="•"/>
            </a:pPr>
            <a:r>
              <a:rPr kumimoji="1" lang="zh-CN" altLang="en-US" sz="2800">
                <a:latin typeface="宋体" charset="-122"/>
              </a:rPr>
              <a:t>显约束：对分量</a:t>
            </a:r>
            <a:r>
              <a:rPr kumimoji="1" lang="en-US" altLang="zh-CN" sz="2800">
                <a:latin typeface="宋体" charset="-122"/>
              </a:rPr>
              <a:t>x</a:t>
            </a:r>
            <a:r>
              <a:rPr kumimoji="1" lang="en-US" altLang="zh-CN" sz="2800" baseline="-25000">
                <a:latin typeface="宋体" charset="-122"/>
              </a:rPr>
              <a:t>i</a:t>
            </a:r>
            <a:r>
              <a:rPr kumimoji="1" lang="zh-CN" altLang="en-US" sz="2800">
                <a:latin typeface="宋体" charset="-122"/>
              </a:rPr>
              <a:t>的取值限定。</a:t>
            </a:r>
          </a:p>
          <a:p>
            <a:pPr marL="196850" indent="-196850">
              <a:lnSpc>
                <a:spcPct val="90000"/>
              </a:lnSpc>
              <a:spcBef>
                <a:spcPct val="20000"/>
              </a:spcBef>
              <a:buClr>
                <a:schemeClr val="accent2"/>
              </a:buClr>
              <a:buFontTx/>
              <a:buChar char="•"/>
            </a:pPr>
            <a:r>
              <a:rPr kumimoji="1" lang="zh-CN" altLang="en-US" sz="2800">
                <a:latin typeface="宋体" charset="-122"/>
              </a:rPr>
              <a:t>隐约束：为满足问题的解而对不同分量之间施加的约束。</a:t>
            </a:r>
          </a:p>
          <a:p>
            <a:pPr marL="196850" indent="-196850">
              <a:buClr>
                <a:schemeClr val="accent2"/>
              </a:buClr>
              <a:buFontTx/>
              <a:buChar char="•"/>
            </a:pPr>
            <a:r>
              <a:rPr kumimoji="1" lang="zh-CN" altLang="en-US" sz="2800">
                <a:latin typeface="宋体" charset="-122"/>
              </a:rPr>
              <a:t>解空间：对于问题的一个实例，解向量满足显式约束条件的所有多元组，构成了该实例的一个解空间。</a:t>
            </a:r>
          </a:p>
        </p:txBody>
      </p:sp>
      <p:sp>
        <p:nvSpPr>
          <p:cNvPr id="282630" name="Text Box 6"/>
          <p:cNvSpPr txBox="1">
            <a:spLocks noChangeArrowheads="1"/>
          </p:cNvSpPr>
          <p:nvPr/>
        </p:nvSpPr>
        <p:spPr bwMode="auto">
          <a:xfrm>
            <a:off x="357188" y="4500563"/>
            <a:ext cx="8501062" cy="1373187"/>
          </a:xfrm>
          <a:prstGeom prst="rect">
            <a:avLst/>
          </a:prstGeom>
          <a:solidFill>
            <a:srgbClr val="FFCC00"/>
          </a:solidFill>
          <a:ln w="6350">
            <a:noFill/>
            <a:miter lim="800000"/>
            <a:headEnd/>
            <a:tailEnd/>
          </a:ln>
        </p:spPr>
        <p:txBody>
          <a:bodyPr>
            <a:spAutoFit/>
          </a:bodyPr>
          <a:lstStyle/>
          <a:p>
            <a:r>
              <a:rPr kumimoji="1" lang="zh-CN" altLang="en-US" sz="2800" i="1">
                <a:latin typeface="Arial" charset="0"/>
                <a:ea typeface="楷体_GB2312" pitchFamily="49" charset="-122"/>
              </a:rPr>
              <a:t>注意：同一个问题可以有多种表示，有些表示方法更简单，所需表示的状态空间更小（存储量少，搜索方法简单）。</a:t>
            </a:r>
            <a:endParaRPr lang="zh-CN" altLang="en-US" sz="2800" i="1">
              <a:latin typeface="Arial" charset="0"/>
              <a:ea typeface="楷体_GB2312" pitchFamily="49" charset="-122"/>
            </a:endParaRPr>
          </a:p>
        </p:txBody>
      </p:sp>
      <p:sp>
        <p:nvSpPr>
          <p:cNvPr id="282635" name="Rectangle 11"/>
          <p:cNvSpPr>
            <a:spLocks noChangeArrowheads="1"/>
          </p:cNvSpPr>
          <p:nvPr/>
        </p:nvSpPr>
        <p:spPr bwMode="auto">
          <a:xfrm>
            <a:off x="533400" y="304800"/>
            <a:ext cx="8142288" cy="803275"/>
          </a:xfrm>
          <a:prstGeom prst="rect">
            <a:avLst/>
          </a:prstGeom>
          <a:noFill/>
          <a:ln w="9525">
            <a:noFill/>
            <a:miter lim="800000"/>
            <a:headEnd/>
            <a:tailEnd/>
          </a:ln>
          <a:effectLst/>
        </p:spPr>
        <p:txBody>
          <a:bodyPr anchor="ctr"/>
          <a:lstStyle/>
          <a:p>
            <a:pPr algn="ctr">
              <a:defRPr/>
            </a:pPr>
            <a:r>
              <a:rPr lang="en-US" altLang="zh-CN" sz="4400" b="0">
                <a:solidFill>
                  <a:schemeClr val="tx2"/>
                </a:solidFill>
                <a:effectLst>
                  <a:outerShdw blurRad="38100" dist="38100" dir="2700000" algn="tl">
                    <a:srgbClr val="C0C0C0"/>
                  </a:outerShdw>
                </a:effectLst>
                <a:latin typeface="隶书" pitchFamily="49" charset="-122"/>
                <a:ea typeface="隶书" pitchFamily="49" charset="-122"/>
              </a:rPr>
              <a:t>5.1</a:t>
            </a:r>
            <a:r>
              <a:rPr lang="zh-CN" altLang="en-US" sz="4400" b="0">
                <a:solidFill>
                  <a:schemeClr val="tx2"/>
                </a:solidFill>
                <a:effectLst>
                  <a:outerShdw blurRad="38100" dist="38100" dir="2700000" algn="tl">
                    <a:srgbClr val="C0C0C0"/>
                  </a:outerShdw>
                </a:effectLst>
                <a:latin typeface="隶书" pitchFamily="49" charset="-122"/>
                <a:ea typeface="隶书" pitchFamily="49" charset="-122"/>
              </a:rPr>
              <a:t> 回溯法解决问题的一般方法</a:t>
            </a:r>
            <a:endParaRPr lang="en-US" altLang="zh-CN" sz="4400" b="0">
              <a:solidFill>
                <a:schemeClr val="tx2"/>
              </a:solidFill>
              <a:effectLst>
                <a:outerShdw blurRad="38100" dist="38100" dir="2700000" algn="tl">
                  <a:srgbClr val="C0C0C0"/>
                </a:outerShdw>
              </a:effectLst>
              <a:latin typeface="隶书" pitchFamily="49" charset="-122"/>
              <a:ea typeface="隶书"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2629">
                                            <p:txEl>
                                              <p:pRg st="0" end="0"/>
                                            </p:txEl>
                                          </p:spTgt>
                                        </p:tgtEl>
                                        <p:attrNameLst>
                                          <p:attrName>style.visibility</p:attrName>
                                        </p:attrNameLst>
                                      </p:cBhvr>
                                      <p:to>
                                        <p:strVal val="visible"/>
                                      </p:to>
                                    </p:set>
                                    <p:animEffect transition="in" filter="wipe(left)">
                                      <p:cBhvr>
                                        <p:cTn id="7" dur="500"/>
                                        <p:tgtEl>
                                          <p:spTgt spid="28262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2629">
                                            <p:txEl>
                                              <p:pRg st="1" end="1"/>
                                            </p:txEl>
                                          </p:spTgt>
                                        </p:tgtEl>
                                        <p:attrNameLst>
                                          <p:attrName>style.visibility</p:attrName>
                                        </p:attrNameLst>
                                      </p:cBhvr>
                                      <p:to>
                                        <p:strVal val="visible"/>
                                      </p:to>
                                    </p:set>
                                    <p:animEffect transition="in" filter="wipe(left)">
                                      <p:cBhvr>
                                        <p:cTn id="12" dur="500"/>
                                        <p:tgtEl>
                                          <p:spTgt spid="28262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2629">
                                            <p:txEl>
                                              <p:pRg st="2" end="2"/>
                                            </p:txEl>
                                          </p:spTgt>
                                        </p:tgtEl>
                                        <p:attrNameLst>
                                          <p:attrName>style.visibility</p:attrName>
                                        </p:attrNameLst>
                                      </p:cBhvr>
                                      <p:to>
                                        <p:strVal val="visible"/>
                                      </p:to>
                                    </p:set>
                                    <p:animEffect transition="in" filter="wipe(left)">
                                      <p:cBhvr>
                                        <p:cTn id="17" dur="500"/>
                                        <p:tgtEl>
                                          <p:spTgt spid="28262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82629">
                                            <p:txEl>
                                              <p:pRg st="3" end="3"/>
                                            </p:txEl>
                                          </p:spTgt>
                                        </p:tgtEl>
                                        <p:attrNameLst>
                                          <p:attrName>style.visibility</p:attrName>
                                        </p:attrNameLst>
                                      </p:cBhvr>
                                      <p:to>
                                        <p:strVal val="visible"/>
                                      </p:to>
                                    </p:set>
                                    <p:animEffect transition="in" filter="wipe(left)">
                                      <p:cBhvr>
                                        <p:cTn id="22" dur="500"/>
                                        <p:tgtEl>
                                          <p:spTgt spid="28262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82630"/>
                                        </p:tgtEl>
                                        <p:attrNameLst>
                                          <p:attrName>style.visibility</p:attrName>
                                        </p:attrNameLst>
                                      </p:cBhvr>
                                      <p:to>
                                        <p:strVal val="visible"/>
                                      </p:to>
                                    </p:set>
                                    <p:animEffect transition="in" filter="dissolve">
                                      <p:cBhvr>
                                        <p:cTn id="27" dur="500"/>
                                        <p:tgtEl>
                                          <p:spTgt spid="2826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29" grpId="0" build="p" autoUpdateAnimBg="0"/>
      <p:bldP spid="282630"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灯片编号占位符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EB5A1BFE-66DD-4C56-A0AD-5FAC3D3CE675}" type="slidenum">
              <a:rPr lang="zh-CN" altLang="en-US" smtClean="0">
                <a:ea typeface="宋体" charset="-122"/>
              </a:rPr>
              <a:pPr/>
              <a:t>12</a:t>
            </a:fld>
            <a:endParaRPr lang="en-US" altLang="zh-CN" smtClean="0">
              <a:ea typeface="宋体" charset="-122"/>
            </a:endParaRPr>
          </a:p>
        </p:txBody>
      </p:sp>
      <p:sp>
        <p:nvSpPr>
          <p:cNvPr id="299013" name="Rectangle 5"/>
          <p:cNvSpPr>
            <a:spLocks noChangeArrowheads="1"/>
          </p:cNvSpPr>
          <p:nvPr/>
        </p:nvSpPr>
        <p:spPr bwMode="auto">
          <a:xfrm>
            <a:off x="357188" y="1143000"/>
            <a:ext cx="8229600" cy="5103813"/>
          </a:xfrm>
          <a:prstGeom prst="rect">
            <a:avLst/>
          </a:prstGeom>
          <a:noFill/>
          <a:ln w="9525">
            <a:noFill/>
            <a:miter lim="800000"/>
            <a:headEnd/>
            <a:tailEnd/>
          </a:ln>
          <a:effectLst/>
        </p:spPr>
        <p:txBody>
          <a:bodyPr/>
          <a:lstStyle/>
          <a:p>
            <a:pPr marL="342900" indent="-342900">
              <a:spcBef>
                <a:spcPct val="20000"/>
              </a:spcBef>
              <a:buClr>
                <a:schemeClr val="hlink"/>
              </a:buClr>
              <a:buSzPct val="80000"/>
              <a:buFont typeface="Arial" charset="0"/>
              <a:buChar char="►"/>
              <a:defRPr/>
            </a:pPr>
            <a:r>
              <a:rPr lang="zh-CN" altLang="en-US" sz="2800">
                <a:effectLst>
                  <a:outerShdw blurRad="38100" dist="38100" dir="2700000" algn="tl">
                    <a:srgbClr val="C0C0C0"/>
                  </a:outerShdw>
                </a:effectLst>
                <a:latin typeface="黑体" pitchFamily="2" charset="-122"/>
              </a:rPr>
              <a:t>回溯法的基本做法是搜索（求某一解），或是一种组织得井井有条的，能避免不必要搜索的穷举式搜索法（求所有解）。</a:t>
            </a:r>
            <a:r>
              <a:rPr lang="zh-CN" altLang="en-US" sz="2800">
                <a:solidFill>
                  <a:srgbClr val="0000FF"/>
                </a:solidFill>
                <a:effectLst>
                  <a:outerShdw blurRad="38100" dist="38100" dir="2700000" algn="tl">
                    <a:srgbClr val="C0C0C0"/>
                  </a:outerShdw>
                </a:effectLst>
                <a:latin typeface="黑体" pitchFamily="2" charset="-122"/>
              </a:rPr>
              <a:t>这种方法适用于解一些组合数相当大的问题。</a:t>
            </a:r>
          </a:p>
          <a:p>
            <a:pPr marL="342900" indent="-342900">
              <a:spcBef>
                <a:spcPct val="20000"/>
              </a:spcBef>
              <a:buClr>
                <a:schemeClr val="hlink"/>
              </a:buClr>
              <a:buSzPct val="80000"/>
              <a:buFont typeface="Arial" charset="0"/>
              <a:buChar char="►"/>
              <a:defRPr/>
            </a:pPr>
            <a:r>
              <a:rPr lang="zh-CN" altLang="en-US" sz="2800">
                <a:effectLst>
                  <a:outerShdw blurRad="38100" dist="38100" dir="2700000" algn="tl">
                    <a:srgbClr val="C0C0C0"/>
                  </a:outerShdw>
                </a:effectLst>
                <a:latin typeface="黑体" pitchFamily="2" charset="-122"/>
              </a:rPr>
              <a:t>为了更有效的进行搜索，将所有的解构造成树的结构，在这个</a:t>
            </a:r>
            <a:r>
              <a:rPr lang="zh-CN" altLang="en-US" sz="2800">
                <a:solidFill>
                  <a:srgbClr val="0000FF"/>
                </a:solidFill>
                <a:effectLst>
                  <a:outerShdw blurRad="38100" dist="38100" dir="2700000" algn="tl">
                    <a:srgbClr val="C0C0C0"/>
                  </a:outerShdw>
                </a:effectLst>
              </a:rPr>
              <a:t>解空间树</a:t>
            </a:r>
            <a:r>
              <a:rPr lang="zh-CN" altLang="en-US" sz="2800">
                <a:effectLst>
                  <a:outerShdw blurRad="38100" dist="38100" dir="2700000" algn="tl">
                    <a:srgbClr val="C0C0C0"/>
                  </a:outerShdw>
                </a:effectLst>
              </a:rPr>
              <a:t>中，从根结点出发按深度优先策略搜索整个解空间树。</a:t>
            </a:r>
          </a:p>
          <a:p>
            <a:pPr marL="342900" indent="-342900">
              <a:spcBef>
                <a:spcPct val="20000"/>
              </a:spcBef>
              <a:buClr>
                <a:schemeClr val="hlink"/>
              </a:buClr>
              <a:buSzPct val="80000"/>
              <a:buFont typeface="Arial" charset="0"/>
              <a:buChar char="►"/>
              <a:defRPr/>
            </a:pPr>
            <a:r>
              <a:rPr lang="zh-CN" altLang="en-US" sz="2800">
                <a:effectLst>
                  <a:outerShdw blurRad="38100" dist="38100" dir="2700000" algn="tl">
                    <a:srgbClr val="C0C0C0"/>
                  </a:outerShdw>
                </a:effectLst>
              </a:rPr>
              <a:t>当算法搜索至解空间树的任意一点时，先判断该结点是否包含问题的解。如果不包含，则跳过对该结点为根的子树的搜索，向其结点回溯；否则，进入该子树，继续按深度优先策略搜索。</a:t>
            </a:r>
            <a:endParaRPr lang="ja-JP" altLang="en-US" sz="2800">
              <a:effectLst>
                <a:outerShdw blurRad="38100" dist="38100" dir="2700000" algn="tl">
                  <a:srgbClr val="C0C0C0"/>
                </a:outerShdw>
              </a:effectLst>
            </a:endParaRPr>
          </a:p>
        </p:txBody>
      </p:sp>
      <p:sp>
        <p:nvSpPr>
          <p:cNvPr id="299014" name="Rectangle 6"/>
          <p:cNvSpPr>
            <a:spLocks noChangeArrowheads="1"/>
          </p:cNvSpPr>
          <p:nvPr/>
        </p:nvSpPr>
        <p:spPr bwMode="auto">
          <a:xfrm>
            <a:off x="533400" y="304800"/>
            <a:ext cx="7772400" cy="803275"/>
          </a:xfrm>
          <a:prstGeom prst="rect">
            <a:avLst/>
          </a:prstGeom>
          <a:noFill/>
          <a:ln w="9525">
            <a:noFill/>
            <a:miter lim="800000"/>
            <a:headEnd/>
            <a:tailEnd/>
          </a:ln>
          <a:effectLst/>
        </p:spPr>
        <p:txBody>
          <a:bodyPr anchor="ctr"/>
          <a:lstStyle/>
          <a:p>
            <a:pPr algn="ctr">
              <a:defRPr/>
            </a:pPr>
            <a:r>
              <a:rPr lang="zh-CN" altLang="en-US" sz="4400" b="0" dirty="0">
                <a:solidFill>
                  <a:schemeClr val="tx2"/>
                </a:solidFill>
                <a:effectLst>
                  <a:outerShdw blurRad="38100" dist="38100" dir="2700000" algn="tl">
                    <a:srgbClr val="FFFFFF"/>
                  </a:outerShdw>
                </a:effectLst>
                <a:ea typeface="黑体" pitchFamily="2" charset="-122"/>
              </a:rPr>
              <a:t>回溯法解决问题的一般方法</a:t>
            </a:r>
            <a:endParaRPr lang="en-US" altLang="zh-CN" sz="4400" b="0" dirty="0">
              <a:solidFill>
                <a:schemeClr val="tx2"/>
              </a:solidFill>
              <a:effectLst>
                <a:outerShdw blurRad="38100" dist="38100" dir="2700000" algn="tl">
                  <a:srgbClr val="FFFFFF"/>
                </a:outerShdw>
              </a:effectLst>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9013">
                                            <p:txEl>
                                              <p:pRg st="0" end="0"/>
                                            </p:txEl>
                                          </p:spTgt>
                                        </p:tgtEl>
                                        <p:attrNameLst>
                                          <p:attrName>style.visibility</p:attrName>
                                        </p:attrNameLst>
                                      </p:cBhvr>
                                      <p:to>
                                        <p:strVal val="visible"/>
                                      </p:to>
                                    </p:set>
                                    <p:animEffect transition="in" filter="wipe(left)">
                                      <p:cBhvr>
                                        <p:cTn id="7" dur="500"/>
                                        <p:tgtEl>
                                          <p:spTgt spid="29901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9013">
                                            <p:txEl>
                                              <p:pRg st="1" end="1"/>
                                            </p:txEl>
                                          </p:spTgt>
                                        </p:tgtEl>
                                        <p:attrNameLst>
                                          <p:attrName>style.visibility</p:attrName>
                                        </p:attrNameLst>
                                      </p:cBhvr>
                                      <p:to>
                                        <p:strVal val="visible"/>
                                      </p:to>
                                    </p:set>
                                    <p:animEffect transition="in" filter="wipe(left)">
                                      <p:cBhvr>
                                        <p:cTn id="12" dur="500"/>
                                        <p:tgtEl>
                                          <p:spTgt spid="29901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9013">
                                            <p:txEl>
                                              <p:pRg st="2" end="2"/>
                                            </p:txEl>
                                          </p:spTgt>
                                        </p:tgtEl>
                                        <p:attrNameLst>
                                          <p:attrName>style.visibility</p:attrName>
                                        </p:attrNameLst>
                                      </p:cBhvr>
                                      <p:to>
                                        <p:strVal val="visible"/>
                                      </p:to>
                                    </p:set>
                                    <p:animEffect transition="in" filter="wipe(left)">
                                      <p:cBhvr>
                                        <p:cTn id="17" dur="500"/>
                                        <p:tgtEl>
                                          <p:spTgt spid="2990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3"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灯片编号占位符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FFC1225B-2084-4527-8A2A-71E2555CA7A4}" type="slidenum">
              <a:rPr lang="zh-CN" altLang="en-US" smtClean="0">
                <a:ea typeface="宋体" charset="-122"/>
              </a:rPr>
              <a:pPr/>
              <a:t>13</a:t>
            </a:fld>
            <a:endParaRPr lang="en-US" altLang="zh-CN" smtClean="0">
              <a:ea typeface="宋体" charset="-122"/>
            </a:endParaRPr>
          </a:p>
        </p:txBody>
      </p:sp>
      <p:grpSp>
        <p:nvGrpSpPr>
          <p:cNvPr id="45058" name="Group 2"/>
          <p:cNvGrpSpPr>
            <a:grpSpLocks/>
          </p:cNvGrpSpPr>
          <p:nvPr/>
        </p:nvGrpSpPr>
        <p:grpSpPr bwMode="auto">
          <a:xfrm>
            <a:off x="542925" y="309563"/>
            <a:ext cx="8137525" cy="6119812"/>
            <a:chOff x="603" y="210"/>
            <a:chExt cx="5126" cy="3855"/>
          </a:xfrm>
        </p:grpSpPr>
        <p:sp>
          <p:nvSpPr>
            <p:cNvPr id="45095" name="Oval 3"/>
            <p:cNvSpPr>
              <a:spLocks noChangeArrowheads="1"/>
            </p:cNvSpPr>
            <p:nvPr/>
          </p:nvSpPr>
          <p:spPr bwMode="auto">
            <a:xfrm>
              <a:off x="2917" y="346"/>
              <a:ext cx="273" cy="272"/>
            </a:xfrm>
            <a:prstGeom prst="ellipse">
              <a:avLst/>
            </a:prstGeom>
            <a:solidFill>
              <a:schemeClr val="accent1"/>
            </a:solidFill>
            <a:ln w="9525" algn="ctr">
              <a:solidFill>
                <a:schemeClr val="tx1"/>
              </a:solidFill>
              <a:round/>
              <a:headEnd/>
              <a:tailEnd/>
            </a:ln>
          </p:spPr>
          <p:txBody>
            <a:bodyPr wrap="none" anchor="ctr">
              <a:spAutoFit/>
            </a:bodyPr>
            <a:lstStyle/>
            <a:p>
              <a:endParaRPr lang="zh-CN" altLang="en-US" b="0"/>
            </a:p>
          </p:txBody>
        </p:sp>
        <p:sp>
          <p:nvSpPr>
            <p:cNvPr id="45096" name="Oval 4"/>
            <p:cNvSpPr>
              <a:spLocks noChangeArrowheads="1"/>
            </p:cNvSpPr>
            <p:nvPr/>
          </p:nvSpPr>
          <p:spPr bwMode="auto">
            <a:xfrm>
              <a:off x="1828" y="1207"/>
              <a:ext cx="273" cy="272"/>
            </a:xfrm>
            <a:prstGeom prst="ellipse">
              <a:avLst/>
            </a:prstGeom>
            <a:solidFill>
              <a:schemeClr val="accent1"/>
            </a:solidFill>
            <a:ln w="9525" algn="ctr">
              <a:solidFill>
                <a:schemeClr val="tx1"/>
              </a:solidFill>
              <a:round/>
              <a:headEnd/>
              <a:tailEnd/>
            </a:ln>
          </p:spPr>
          <p:txBody>
            <a:bodyPr wrap="none" anchor="ctr">
              <a:spAutoFit/>
            </a:bodyPr>
            <a:lstStyle/>
            <a:p>
              <a:endParaRPr lang="zh-CN" altLang="en-US" b="0"/>
            </a:p>
          </p:txBody>
        </p:sp>
        <p:sp>
          <p:nvSpPr>
            <p:cNvPr id="45097" name="Oval 5"/>
            <p:cNvSpPr>
              <a:spLocks noChangeArrowheads="1"/>
            </p:cNvSpPr>
            <p:nvPr/>
          </p:nvSpPr>
          <p:spPr bwMode="auto">
            <a:xfrm>
              <a:off x="2645" y="1207"/>
              <a:ext cx="273" cy="272"/>
            </a:xfrm>
            <a:prstGeom prst="ellipse">
              <a:avLst/>
            </a:prstGeom>
            <a:solidFill>
              <a:schemeClr val="accent1"/>
            </a:solidFill>
            <a:ln w="9525" algn="ctr">
              <a:solidFill>
                <a:schemeClr val="tx1"/>
              </a:solidFill>
              <a:round/>
              <a:headEnd/>
              <a:tailEnd/>
            </a:ln>
          </p:spPr>
          <p:txBody>
            <a:bodyPr wrap="none" anchor="ctr">
              <a:spAutoFit/>
            </a:bodyPr>
            <a:lstStyle/>
            <a:p>
              <a:endParaRPr lang="zh-CN" altLang="en-US" b="0"/>
            </a:p>
          </p:txBody>
        </p:sp>
        <p:sp>
          <p:nvSpPr>
            <p:cNvPr id="45098" name="Oval 6"/>
            <p:cNvSpPr>
              <a:spLocks noChangeArrowheads="1"/>
            </p:cNvSpPr>
            <p:nvPr/>
          </p:nvSpPr>
          <p:spPr bwMode="auto">
            <a:xfrm>
              <a:off x="3371" y="1207"/>
              <a:ext cx="273" cy="272"/>
            </a:xfrm>
            <a:prstGeom prst="ellipse">
              <a:avLst/>
            </a:prstGeom>
            <a:solidFill>
              <a:schemeClr val="accent1"/>
            </a:solidFill>
            <a:ln w="9525" algn="ctr">
              <a:solidFill>
                <a:schemeClr val="tx1"/>
              </a:solidFill>
              <a:round/>
              <a:headEnd/>
              <a:tailEnd/>
            </a:ln>
          </p:spPr>
          <p:txBody>
            <a:bodyPr wrap="none" anchor="ctr">
              <a:spAutoFit/>
            </a:bodyPr>
            <a:lstStyle/>
            <a:p>
              <a:endParaRPr lang="zh-CN" altLang="en-US" b="0"/>
            </a:p>
          </p:txBody>
        </p:sp>
        <p:sp>
          <p:nvSpPr>
            <p:cNvPr id="45099" name="Oval 7"/>
            <p:cNvSpPr>
              <a:spLocks noChangeArrowheads="1"/>
            </p:cNvSpPr>
            <p:nvPr/>
          </p:nvSpPr>
          <p:spPr bwMode="auto">
            <a:xfrm>
              <a:off x="4867" y="1207"/>
              <a:ext cx="273" cy="272"/>
            </a:xfrm>
            <a:prstGeom prst="ellipse">
              <a:avLst/>
            </a:prstGeom>
            <a:solidFill>
              <a:schemeClr val="accent1"/>
            </a:solidFill>
            <a:ln w="9525" algn="ctr">
              <a:solidFill>
                <a:schemeClr val="tx1"/>
              </a:solidFill>
              <a:round/>
              <a:headEnd/>
              <a:tailEnd/>
            </a:ln>
          </p:spPr>
          <p:txBody>
            <a:bodyPr wrap="none" anchor="ctr">
              <a:spAutoFit/>
            </a:bodyPr>
            <a:lstStyle/>
            <a:p>
              <a:endParaRPr lang="zh-CN" altLang="en-US" b="0"/>
            </a:p>
          </p:txBody>
        </p:sp>
        <p:sp>
          <p:nvSpPr>
            <p:cNvPr id="45100" name="Oval 8"/>
            <p:cNvSpPr>
              <a:spLocks noChangeArrowheads="1"/>
            </p:cNvSpPr>
            <p:nvPr/>
          </p:nvSpPr>
          <p:spPr bwMode="auto">
            <a:xfrm>
              <a:off x="1057" y="2115"/>
              <a:ext cx="273" cy="272"/>
            </a:xfrm>
            <a:prstGeom prst="ellipse">
              <a:avLst/>
            </a:prstGeom>
            <a:solidFill>
              <a:schemeClr val="accent1"/>
            </a:solidFill>
            <a:ln w="9525" algn="ctr">
              <a:solidFill>
                <a:schemeClr val="tx1"/>
              </a:solidFill>
              <a:round/>
              <a:headEnd/>
              <a:tailEnd/>
            </a:ln>
          </p:spPr>
          <p:txBody>
            <a:bodyPr wrap="none" anchor="ctr">
              <a:spAutoFit/>
            </a:bodyPr>
            <a:lstStyle/>
            <a:p>
              <a:endParaRPr lang="zh-CN" altLang="en-US" b="0"/>
            </a:p>
          </p:txBody>
        </p:sp>
        <p:sp>
          <p:nvSpPr>
            <p:cNvPr id="45101" name="Oval 9"/>
            <p:cNvSpPr>
              <a:spLocks noChangeArrowheads="1"/>
            </p:cNvSpPr>
            <p:nvPr/>
          </p:nvSpPr>
          <p:spPr bwMode="auto">
            <a:xfrm>
              <a:off x="1828" y="2115"/>
              <a:ext cx="273" cy="272"/>
            </a:xfrm>
            <a:prstGeom prst="ellipse">
              <a:avLst/>
            </a:prstGeom>
            <a:solidFill>
              <a:schemeClr val="accent1"/>
            </a:solidFill>
            <a:ln w="9525" algn="ctr">
              <a:solidFill>
                <a:schemeClr val="tx1"/>
              </a:solidFill>
              <a:round/>
              <a:headEnd/>
              <a:tailEnd/>
            </a:ln>
          </p:spPr>
          <p:txBody>
            <a:bodyPr wrap="none" anchor="ctr">
              <a:spAutoFit/>
            </a:bodyPr>
            <a:lstStyle/>
            <a:p>
              <a:endParaRPr lang="zh-CN" altLang="en-US" b="0"/>
            </a:p>
          </p:txBody>
        </p:sp>
        <p:sp>
          <p:nvSpPr>
            <p:cNvPr id="45102" name="Oval 10"/>
            <p:cNvSpPr>
              <a:spLocks noChangeArrowheads="1"/>
            </p:cNvSpPr>
            <p:nvPr/>
          </p:nvSpPr>
          <p:spPr bwMode="auto">
            <a:xfrm>
              <a:off x="2781" y="2115"/>
              <a:ext cx="273" cy="272"/>
            </a:xfrm>
            <a:prstGeom prst="ellipse">
              <a:avLst/>
            </a:prstGeom>
            <a:solidFill>
              <a:schemeClr val="accent1"/>
            </a:solidFill>
            <a:ln w="9525" algn="ctr">
              <a:solidFill>
                <a:schemeClr val="tx1"/>
              </a:solidFill>
              <a:round/>
              <a:headEnd/>
              <a:tailEnd/>
            </a:ln>
          </p:spPr>
          <p:txBody>
            <a:bodyPr wrap="none" anchor="ctr">
              <a:spAutoFit/>
            </a:bodyPr>
            <a:lstStyle/>
            <a:p>
              <a:endParaRPr lang="zh-CN" altLang="en-US" b="0"/>
            </a:p>
          </p:txBody>
        </p:sp>
        <p:sp>
          <p:nvSpPr>
            <p:cNvPr id="45103" name="Oval 11"/>
            <p:cNvSpPr>
              <a:spLocks noChangeArrowheads="1"/>
            </p:cNvSpPr>
            <p:nvPr/>
          </p:nvSpPr>
          <p:spPr bwMode="auto">
            <a:xfrm>
              <a:off x="3325" y="2115"/>
              <a:ext cx="273" cy="272"/>
            </a:xfrm>
            <a:prstGeom prst="ellipse">
              <a:avLst/>
            </a:prstGeom>
            <a:solidFill>
              <a:schemeClr val="accent1"/>
            </a:solidFill>
            <a:ln w="9525" algn="ctr">
              <a:solidFill>
                <a:schemeClr val="tx1"/>
              </a:solidFill>
              <a:round/>
              <a:headEnd/>
              <a:tailEnd/>
            </a:ln>
          </p:spPr>
          <p:txBody>
            <a:bodyPr wrap="none" anchor="ctr">
              <a:spAutoFit/>
            </a:bodyPr>
            <a:lstStyle/>
            <a:p>
              <a:endParaRPr lang="zh-CN" altLang="en-US" b="0"/>
            </a:p>
          </p:txBody>
        </p:sp>
        <p:sp>
          <p:nvSpPr>
            <p:cNvPr id="45104" name="Oval 12"/>
            <p:cNvSpPr>
              <a:spLocks noChangeArrowheads="1"/>
            </p:cNvSpPr>
            <p:nvPr/>
          </p:nvSpPr>
          <p:spPr bwMode="auto">
            <a:xfrm>
              <a:off x="4504" y="2115"/>
              <a:ext cx="273" cy="272"/>
            </a:xfrm>
            <a:prstGeom prst="ellipse">
              <a:avLst/>
            </a:prstGeom>
            <a:solidFill>
              <a:schemeClr val="accent1"/>
            </a:solidFill>
            <a:ln w="9525" algn="ctr">
              <a:solidFill>
                <a:schemeClr val="tx1"/>
              </a:solidFill>
              <a:round/>
              <a:headEnd/>
              <a:tailEnd/>
            </a:ln>
          </p:spPr>
          <p:txBody>
            <a:bodyPr wrap="none" anchor="ctr">
              <a:spAutoFit/>
            </a:bodyPr>
            <a:lstStyle/>
            <a:p>
              <a:endParaRPr lang="zh-CN" altLang="en-US" b="0"/>
            </a:p>
          </p:txBody>
        </p:sp>
        <p:sp>
          <p:nvSpPr>
            <p:cNvPr id="45105" name="Oval 13"/>
            <p:cNvSpPr>
              <a:spLocks noChangeArrowheads="1"/>
            </p:cNvSpPr>
            <p:nvPr/>
          </p:nvSpPr>
          <p:spPr bwMode="auto">
            <a:xfrm>
              <a:off x="5366" y="2115"/>
              <a:ext cx="273" cy="272"/>
            </a:xfrm>
            <a:prstGeom prst="ellipse">
              <a:avLst/>
            </a:prstGeom>
            <a:solidFill>
              <a:schemeClr val="accent1"/>
            </a:solidFill>
            <a:ln w="9525" algn="ctr">
              <a:solidFill>
                <a:schemeClr val="tx1"/>
              </a:solidFill>
              <a:round/>
              <a:headEnd/>
              <a:tailEnd/>
            </a:ln>
          </p:spPr>
          <p:txBody>
            <a:bodyPr wrap="none" anchor="ctr">
              <a:spAutoFit/>
            </a:bodyPr>
            <a:lstStyle/>
            <a:p>
              <a:endParaRPr lang="zh-CN" altLang="en-US" b="0"/>
            </a:p>
          </p:txBody>
        </p:sp>
        <p:sp>
          <p:nvSpPr>
            <p:cNvPr id="45106" name="Oval 14"/>
            <p:cNvSpPr>
              <a:spLocks noChangeArrowheads="1"/>
            </p:cNvSpPr>
            <p:nvPr/>
          </p:nvSpPr>
          <p:spPr bwMode="auto">
            <a:xfrm>
              <a:off x="830" y="2840"/>
              <a:ext cx="273" cy="272"/>
            </a:xfrm>
            <a:prstGeom prst="ellipse">
              <a:avLst/>
            </a:prstGeom>
            <a:solidFill>
              <a:schemeClr val="accent1"/>
            </a:solidFill>
            <a:ln w="9525" algn="ctr">
              <a:solidFill>
                <a:schemeClr val="tx1"/>
              </a:solidFill>
              <a:round/>
              <a:headEnd/>
              <a:tailEnd/>
            </a:ln>
          </p:spPr>
          <p:txBody>
            <a:bodyPr wrap="none" anchor="ctr">
              <a:spAutoFit/>
            </a:bodyPr>
            <a:lstStyle/>
            <a:p>
              <a:endParaRPr lang="zh-CN" altLang="en-US" b="0"/>
            </a:p>
          </p:txBody>
        </p:sp>
        <p:sp>
          <p:nvSpPr>
            <p:cNvPr id="45107" name="Oval 15"/>
            <p:cNvSpPr>
              <a:spLocks noChangeArrowheads="1"/>
            </p:cNvSpPr>
            <p:nvPr/>
          </p:nvSpPr>
          <p:spPr bwMode="auto">
            <a:xfrm>
              <a:off x="1284" y="2840"/>
              <a:ext cx="273" cy="272"/>
            </a:xfrm>
            <a:prstGeom prst="ellipse">
              <a:avLst/>
            </a:prstGeom>
            <a:solidFill>
              <a:schemeClr val="accent1"/>
            </a:solidFill>
            <a:ln w="9525" algn="ctr">
              <a:solidFill>
                <a:schemeClr val="tx1"/>
              </a:solidFill>
              <a:round/>
              <a:headEnd/>
              <a:tailEnd/>
            </a:ln>
          </p:spPr>
          <p:txBody>
            <a:bodyPr wrap="none" anchor="ctr">
              <a:spAutoFit/>
            </a:bodyPr>
            <a:lstStyle/>
            <a:p>
              <a:endParaRPr lang="zh-CN" altLang="en-US" b="0"/>
            </a:p>
          </p:txBody>
        </p:sp>
        <p:sp>
          <p:nvSpPr>
            <p:cNvPr id="45108" name="Oval 16"/>
            <p:cNvSpPr>
              <a:spLocks noChangeArrowheads="1"/>
            </p:cNvSpPr>
            <p:nvPr/>
          </p:nvSpPr>
          <p:spPr bwMode="auto">
            <a:xfrm>
              <a:off x="1828" y="2840"/>
              <a:ext cx="273" cy="272"/>
            </a:xfrm>
            <a:prstGeom prst="ellipse">
              <a:avLst/>
            </a:prstGeom>
            <a:solidFill>
              <a:schemeClr val="accent1"/>
            </a:solidFill>
            <a:ln w="9525" algn="ctr">
              <a:solidFill>
                <a:schemeClr val="tx1"/>
              </a:solidFill>
              <a:round/>
              <a:headEnd/>
              <a:tailEnd/>
            </a:ln>
          </p:spPr>
          <p:txBody>
            <a:bodyPr wrap="none" anchor="ctr">
              <a:spAutoFit/>
            </a:bodyPr>
            <a:lstStyle/>
            <a:p>
              <a:endParaRPr lang="zh-CN" altLang="en-US" b="0"/>
            </a:p>
          </p:txBody>
        </p:sp>
        <p:sp>
          <p:nvSpPr>
            <p:cNvPr id="45109" name="Oval 17"/>
            <p:cNvSpPr>
              <a:spLocks noChangeArrowheads="1"/>
            </p:cNvSpPr>
            <p:nvPr/>
          </p:nvSpPr>
          <p:spPr bwMode="auto">
            <a:xfrm>
              <a:off x="2418" y="2840"/>
              <a:ext cx="273" cy="272"/>
            </a:xfrm>
            <a:prstGeom prst="ellipse">
              <a:avLst/>
            </a:prstGeom>
            <a:solidFill>
              <a:schemeClr val="accent1"/>
            </a:solidFill>
            <a:ln w="9525" algn="ctr">
              <a:solidFill>
                <a:schemeClr val="tx1"/>
              </a:solidFill>
              <a:round/>
              <a:headEnd/>
              <a:tailEnd/>
            </a:ln>
          </p:spPr>
          <p:txBody>
            <a:bodyPr wrap="none" anchor="ctr">
              <a:spAutoFit/>
            </a:bodyPr>
            <a:lstStyle/>
            <a:p>
              <a:endParaRPr lang="zh-CN" altLang="en-US" b="0"/>
            </a:p>
          </p:txBody>
        </p:sp>
        <p:sp>
          <p:nvSpPr>
            <p:cNvPr id="45110" name="Oval 18"/>
            <p:cNvSpPr>
              <a:spLocks noChangeArrowheads="1"/>
            </p:cNvSpPr>
            <p:nvPr/>
          </p:nvSpPr>
          <p:spPr bwMode="auto">
            <a:xfrm>
              <a:off x="3143" y="2840"/>
              <a:ext cx="273" cy="272"/>
            </a:xfrm>
            <a:prstGeom prst="ellipse">
              <a:avLst/>
            </a:prstGeom>
            <a:solidFill>
              <a:schemeClr val="accent1"/>
            </a:solidFill>
            <a:ln w="9525" algn="ctr">
              <a:solidFill>
                <a:schemeClr val="tx1"/>
              </a:solidFill>
              <a:round/>
              <a:headEnd/>
              <a:tailEnd/>
            </a:ln>
          </p:spPr>
          <p:txBody>
            <a:bodyPr wrap="none" anchor="ctr">
              <a:spAutoFit/>
            </a:bodyPr>
            <a:lstStyle/>
            <a:p>
              <a:endParaRPr lang="zh-CN" altLang="en-US" b="0"/>
            </a:p>
          </p:txBody>
        </p:sp>
        <p:sp>
          <p:nvSpPr>
            <p:cNvPr id="45111" name="Oval 19"/>
            <p:cNvSpPr>
              <a:spLocks noChangeArrowheads="1"/>
            </p:cNvSpPr>
            <p:nvPr/>
          </p:nvSpPr>
          <p:spPr bwMode="auto">
            <a:xfrm>
              <a:off x="3733" y="2840"/>
              <a:ext cx="273" cy="272"/>
            </a:xfrm>
            <a:prstGeom prst="ellipse">
              <a:avLst/>
            </a:prstGeom>
            <a:solidFill>
              <a:schemeClr val="accent1"/>
            </a:solidFill>
            <a:ln w="9525" algn="ctr">
              <a:solidFill>
                <a:schemeClr val="tx1"/>
              </a:solidFill>
              <a:round/>
              <a:headEnd/>
              <a:tailEnd/>
            </a:ln>
          </p:spPr>
          <p:txBody>
            <a:bodyPr wrap="none" anchor="ctr">
              <a:spAutoFit/>
            </a:bodyPr>
            <a:lstStyle/>
            <a:p>
              <a:endParaRPr lang="zh-CN" altLang="en-US" b="0"/>
            </a:p>
          </p:txBody>
        </p:sp>
        <p:sp>
          <p:nvSpPr>
            <p:cNvPr id="45112" name="Oval 20"/>
            <p:cNvSpPr>
              <a:spLocks noChangeArrowheads="1"/>
            </p:cNvSpPr>
            <p:nvPr/>
          </p:nvSpPr>
          <p:spPr bwMode="auto">
            <a:xfrm>
              <a:off x="4187" y="2840"/>
              <a:ext cx="273" cy="272"/>
            </a:xfrm>
            <a:prstGeom prst="ellipse">
              <a:avLst/>
            </a:prstGeom>
            <a:solidFill>
              <a:schemeClr val="accent1"/>
            </a:solidFill>
            <a:ln w="9525" algn="ctr">
              <a:solidFill>
                <a:schemeClr val="tx1"/>
              </a:solidFill>
              <a:round/>
              <a:headEnd/>
              <a:tailEnd/>
            </a:ln>
          </p:spPr>
          <p:txBody>
            <a:bodyPr wrap="none" anchor="ctr">
              <a:spAutoFit/>
            </a:bodyPr>
            <a:lstStyle/>
            <a:p>
              <a:endParaRPr lang="zh-CN" altLang="en-US" b="0"/>
            </a:p>
          </p:txBody>
        </p:sp>
        <p:sp>
          <p:nvSpPr>
            <p:cNvPr id="45113" name="Oval 21"/>
            <p:cNvSpPr>
              <a:spLocks noChangeArrowheads="1"/>
            </p:cNvSpPr>
            <p:nvPr/>
          </p:nvSpPr>
          <p:spPr bwMode="auto">
            <a:xfrm>
              <a:off x="5094" y="2840"/>
              <a:ext cx="273" cy="272"/>
            </a:xfrm>
            <a:prstGeom prst="ellipse">
              <a:avLst/>
            </a:prstGeom>
            <a:solidFill>
              <a:schemeClr val="accent1"/>
            </a:solidFill>
            <a:ln w="9525" algn="ctr">
              <a:solidFill>
                <a:schemeClr val="tx1"/>
              </a:solidFill>
              <a:round/>
              <a:headEnd/>
              <a:tailEnd/>
            </a:ln>
          </p:spPr>
          <p:txBody>
            <a:bodyPr wrap="none" anchor="ctr">
              <a:spAutoFit/>
            </a:bodyPr>
            <a:lstStyle/>
            <a:p>
              <a:endParaRPr lang="zh-CN" altLang="en-US" b="0"/>
            </a:p>
          </p:txBody>
        </p:sp>
        <p:sp>
          <p:nvSpPr>
            <p:cNvPr id="45114" name="Oval 22"/>
            <p:cNvSpPr>
              <a:spLocks noChangeArrowheads="1"/>
            </p:cNvSpPr>
            <p:nvPr/>
          </p:nvSpPr>
          <p:spPr bwMode="auto">
            <a:xfrm>
              <a:off x="649" y="3521"/>
              <a:ext cx="273" cy="272"/>
            </a:xfrm>
            <a:prstGeom prst="ellipse">
              <a:avLst/>
            </a:prstGeom>
            <a:solidFill>
              <a:schemeClr val="accent1"/>
            </a:solidFill>
            <a:ln w="9525" algn="ctr">
              <a:solidFill>
                <a:schemeClr val="tx1"/>
              </a:solidFill>
              <a:round/>
              <a:headEnd/>
              <a:tailEnd/>
            </a:ln>
          </p:spPr>
          <p:txBody>
            <a:bodyPr wrap="none" anchor="ctr">
              <a:spAutoFit/>
            </a:bodyPr>
            <a:lstStyle/>
            <a:p>
              <a:endParaRPr lang="zh-CN" altLang="en-US" b="0"/>
            </a:p>
          </p:txBody>
        </p:sp>
        <p:sp>
          <p:nvSpPr>
            <p:cNvPr id="45115" name="Oval 23"/>
            <p:cNvSpPr>
              <a:spLocks noChangeArrowheads="1"/>
            </p:cNvSpPr>
            <p:nvPr/>
          </p:nvSpPr>
          <p:spPr bwMode="auto">
            <a:xfrm>
              <a:off x="1102" y="3521"/>
              <a:ext cx="273" cy="272"/>
            </a:xfrm>
            <a:prstGeom prst="ellipse">
              <a:avLst/>
            </a:prstGeom>
            <a:solidFill>
              <a:schemeClr val="accent1"/>
            </a:solidFill>
            <a:ln w="9525" algn="ctr">
              <a:solidFill>
                <a:schemeClr val="tx1"/>
              </a:solidFill>
              <a:round/>
              <a:headEnd/>
              <a:tailEnd/>
            </a:ln>
          </p:spPr>
          <p:txBody>
            <a:bodyPr wrap="none" anchor="ctr">
              <a:spAutoFit/>
            </a:bodyPr>
            <a:lstStyle/>
            <a:p>
              <a:endParaRPr lang="zh-CN" altLang="en-US" b="0"/>
            </a:p>
          </p:txBody>
        </p:sp>
        <p:sp>
          <p:nvSpPr>
            <p:cNvPr id="45116" name="Oval 24"/>
            <p:cNvSpPr>
              <a:spLocks noChangeArrowheads="1"/>
            </p:cNvSpPr>
            <p:nvPr/>
          </p:nvSpPr>
          <p:spPr bwMode="auto">
            <a:xfrm>
              <a:off x="1511" y="3521"/>
              <a:ext cx="273" cy="272"/>
            </a:xfrm>
            <a:prstGeom prst="ellipse">
              <a:avLst/>
            </a:prstGeom>
            <a:solidFill>
              <a:schemeClr val="accent1"/>
            </a:solidFill>
            <a:ln w="9525" algn="ctr">
              <a:solidFill>
                <a:schemeClr val="tx1"/>
              </a:solidFill>
              <a:round/>
              <a:headEnd/>
              <a:tailEnd/>
            </a:ln>
          </p:spPr>
          <p:txBody>
            <a:bodyPr wrap="none" anchor="ctr">
              <a:spAutoFit/>
            </a:bodyPr>
            <a:lstStyle/>
            <a:p>
              <a:endParaRPr lang="zh-CN" altLang="en-US" b="0"/>
            </a:p>
          </p:txBody>
        </p:sp>
        <p:sp>
          <p:nvSpPr>
            <p:cNvPr id="45117" name="Oval 25"/>
            <p:cNvSpPr>
              <a:spLocks noChangeArrowheads="1"/>
            </p:cNvSpPr>
            <p:nvPr/>
          </p:nvSpPr>
          <p:spPr bwMode="auto">
            <a:xfrm>
              <a:off x="2100" y="3521"/>
              <a:ext cx="273" cy="272"/>
            </a:xfrm>
            <a:prstGeom prst="ellipse">
              <a:avLst/>
            </a:prstGeom>
            <a:solidFill>
              <a:schemeClr val="accent1"/>
            </a:solidFill>
            <a:ln w="9525" algn="ctr">
              <a:solidFill>
                <a:schemeClr val="tx1"/>
              </a:solidFill>
              <a:round/>
              <a:headEnd/>
              <a:tailEnd/>
            </a:ln>
          </p:spPr>
          <p:txBody>
            <a:bodyPr wrap="none" anchor="ctr">
              <a:spAutoFit/>
            </a:bodyPr>
            <a:lstStyle/>
            <a:p>
              <a:endParaRPr lang="zh-CN" altLang="en-US" b="0"/>
            </a:p>
          </p:txBody>
        </p:sp>
        <p:sp>
          <p:nvSpPr>
            <p:cNvPr id="45118" name="Oval 26"/>
            <p:cNvSpPr>
              <a:spLocks noChangeArrowheads="1"/>
            </p:cNvSpPr>
            <p:nvPr/>
          </p:nvSpPr>
          <p:spPr bwMode="auto">
            <a:xfrm>
              <a:off x="2599" y="3521"/>
              <a:ext cx="273" cy="272"/>
            </a:xfrm>
            <a:prstGeom prst="ellipse">
              <a:avLst/>
            </a:prstGeom>
            <a:solidFill>
              <a:schemeClr val="accent1"/>
            </a:solidFill>
            <a:ln w="9525" algn="ctr">
              <a:solidFill>
                <a:schemeClr val="tx1"/>
              </a:solidFill>
              <a:round/>
              <a:headEnd/>
              <a:tailEnd/>
            </a:ln>
          </p:spPr>
          <p:txBody>
            <a:bodyPr wrap="none" anchor="ctr">
              <a:spAutoFit/>
            </a:bodyPr>
            <a:lstStyle/>
            <a:p>
              <a:endParaRPr lang="zh-CN" altLang="en-US" b="0"/>
            </a:p>
          </p:txBody>
        </p:sp>
        <p:sp>
          <p:nvSpPr>
            <p:cNvPr id="45119" name="Oval 27"/>
            <p:cNvSpPr>
              <a:spLocks noChangeArrowheads="1"/>
            </p:cNvSpPr>
            <p:nvPr/>
          </p:nvSpPr>
          <p:spPr bwMode="auto">
            <a:xfrm>
              <a:off x="3143" y="3521"/>
              <a:ext cx="273" cy="272"/>
            </a:xfrm>
            <a:prstGeom prst="ellipse">
              <a:avLst/>
            </a:prstGeom>
            <a:solidFill>
              <a:schemeClr val="accent1"/>
            </a:solidFill>
            <a:ln w="9525" algn="ctr">
              <a:solidFill>
                <a:schemeClr val="tx1"/>
              </a:solidFill>
              <a:round/>
              <a:headEnd/>
              <a:tailEnd/>
            </a:ln>
          </p:spPr>
          <p:txBody>
            <a:bodyPr wrap="none" anchor="ctr">
              <a:spAutoFit/>
            </a:bodyPr>
            <a:lstStyle/>
            <a:p>
              <a:endParaRPr lang="zh-CN" altLang="en-US" b="0"/>
            </a:p>
          </p:txBody>
        </p:sp>
        <p:cxnSp>
          <p:nvCxnSpPr>
            <p:cNvPr id="45120" name="AutoShape 28"/>
            <p:cNvCxnSpPr>
              <a:cxnSpLocks noChangeShapeType="1"/>
              <a:stCxn id="45095" idx="4"/>
              <a:endCxn id="45097" idx="0"/>
            </p:cNvCxnSpPr>
            <p:nvPr/>
          </p:nvCxnSpPr>
          <p:spPr bwMode="auto">
            <a:xfrm flipH="1">
              <a:off x="2782" y="618"/>
              <a:ext cx="272" cy="589"/>
            </a:xfrm>
            <a:prstGeom prst="straightConnector1">
              <a:avLst/>
            </a:prstGeom>
            <a:noFill/>
            <a:ln w="9525">
              <a:solidFill>
                <a:schemeClr val="tx1"/>
              </a:solidFill>
              <a:round/>
              <a:headEnd/>
              <a:tailEnd/>
            </a:ln>
          </p:spPr>
        </p:cxnSp>
        <p:cxnSp>
          <p:nvCxnSpPr>
            <p:cNvPr id="45121" name="AutoShape 29"/>
            <p:cNvCxnSpPr>
              <a:cxnSpLocks noChangeShapeType="1"/>
              <a:stCxn id="45095" idx="4"/>
              <a:endCxn id="45096" idx="0"/>
            </p:cNvCxnSpPr>
            <p:nvPr/>
          </p:nvCxnSpPr>
          <p:spPr bwMode="auto">
            <a:xfrm flipH="1">
              <a:off x="1965" y="618"/>
              <a:ext cx="1089" cy="589"/>
            </a:xfrm>
            <a:prstGeom prst="straightConnector1">
              <a:avLst/>
            </a:prstGeom>
            <a:noFill/>
            <a:ln w="9525">
              <a:solidFill>
                <a:schemeClr val="tx1"/>
              </a:solidFill>
              <a:round/>
              <a:headEnd/>
              <a:tailEnd/>
            </a:ln>
          </p:spPr>
        </p:cxnSp>
        <p:cxnSp>
          <p:nvCxnSpPr>
            <p:cNvPr id="45122" name="AutoShape 30"/>
            <p:cNvCxnSpPr>
              <a:cxnSpLocks noChangeShapeType="1"/>
              <a:stCxn id="45095" idx="4"/>
              <a:endCxn id="45098" idx="0"/>
            </p:cNvCxnSpPr>
            <p:nvPr/>
          </p:nvCxnSpPr>
          <p:spPr bwMode="auto">
            <a:xfrm>
              <a:off x="3054" y="618"/>
              <a:ext cx="454" cy="589"/>
            </a:xfrm>
            <a:prstGeom prst="straightConnector1">
              <a:avLst/>
            </a:prstGeom>
            <a:noFill/>
            <a:ln w="9525">
              <a:solidFill>
                <a:schemeClr val="tx1"/>
              </a:solidFill>
              <a:round/>
              <a:headEnd/>
              <a:tailEnd/>
            </a:ln>
          </p:spPr>
        </p:cxnSp>
        <p:cxnSp>
          <p:nvCxnSpPr>
            <p:cNvPr id="45123" name="AutoShape 31"/>
            <p:cNvCxnSpPr>
              <a:cxnSpLocks noChangeShapeType="1"/>
              <a:stCxn id="45095" idx="4"/>
              <a:endCxn id="45099" idx="0"/>
            </p:cNvCxnSpPr>
            <p:nvPr/>
          </p:nvCxnSpPr>
          <p:spPr bwMode="auto">
            <a:xfrm>
              <a:off x="3054" y="618"/>
              <a:ext cx="1950" cy="589"/>
            </a:xfrm>
            <a:prstGeom prst="straightConnector1">
              <a:avLst/>
            </a:prstGeom>
            <a:noFill/>
            <a:ln w="9525">
              <a:solidFill>
                <a:schemeClr val="tx1"/>
              </a:solidFill>
              <a:round/>
              <a:headEnd/>
              <a:tailEnd/>
            </a:ln>
          </p:spPr>
        </p:cxnSp>
        <p:cxnSp>
          <p:nvCxnSpPr>
            <p:cNvPr id="45124" name="AutoShape 32"/>
            <p:cNvCxnSpPr>
              <a:cxnSpLocks noChangeShapeType="1"/>
              <a:stCxn id="45096" idx="4"/>
              <a:endCxn id="45100" idx="0"/>
            </p:cNvCxnSpPr>
            <p:nvPr/>
          </p:nvCxnSpPr>
          <p:spPr bwMode="auto">
            <a:xfrm flipH="1">
              <a:off x="1194" y="1479"/>
              <a:ext cx="771" cy="636"/>
            </a:xfrm>
            <a:prstGeom prst="straightConnector1">
              <a:avLst/>
            </a:prstGeom>
            <a:noFill/>
            <a:ln w="9525">
              <a:solidFill>
                <a:schemeClr val="tx1"/>
              </a:solidFill>
              <a:round/>
              <a:headEnd/>
              <a:tailEnd/>
            </a:ln>
          </p:spPr>
        </p:cxnSp>
        <p:cxnSp>
          <p:nvCxnSpPr>
            <p:cNvPr id="45125" name="AutoShape 33"/>
            <p:cNvCxnSpPr>
              <a:cxnSpLocks noChangeShapeType="1"/>
              <a:stCxn id="45096" idx="4"/>
              <a:endCxn id="45101" idx="0"/>
            </p:cNvCxnSpPr>
            <p:nvPr/>
          </p:nvCxnSpPr>
          <p:spPr bwMode="auto">
            <a:xfrm>
              <a:off x="1965" y="1479"/>
              <a:ext cx="0" cy="636"/>
            </a:xfrm>
            <a:prstGeom prst="straightConnector1">
              <a:avLst/>
            </a:prstGeom>
            <a:noFill/>
            <a:ln w="9525">
              <a:solidFill>
                <a:schemeClr val="tx1"/>
              </a:solidFill>
              <a:round/>
              <a:headEnd/>
              <a:tailEnd/>
            </a:ln>
          </p:spPr>
        </p:cxnSp>
        <p:cxnSp>
          <p:nvCxnSpPr>
            <p:cNvPr id="45126" name="AutoShape 34"/>
            <p:cNvCxnSpPr>
              <a:cxnSpLocks noChangeShapeType="1"/>
              <a:stCxn id="45096" idx="4"/>
              <a:endCxn id="45102" idx="0"/>
            </p:cNvCxnSpPr>
            <p:nvPr/>
          </p:nvCxnSpPr>
          <p:spPr bwMode="auto">
            <a:xfrm>
              <a:off x="1965" y="1479"/>
              <a:ext cx="953" cy="636"/>
            </a:xfrm>
            <a:prstGeom prst="straightConnector1">
              <a:avLst/>
            </a:prstGeom>
            <a:noFill/>
            <a:ln w="9525">
              <a:solidFill>
                <a:schemeClr val="tx1"/>
              </a:solidFill>
              <a:round/>
              <a:headEnd/>
              <a:tailEnd/>
            </a:ln>
          </p:spPr>
        </p:cxnSp>
        <p:cxnSp>
          <p:nvCxnSpPr>
            <p:cNvPr id="45127" name="AutoShape 35"/>
            <p:cNvCxnSpPr>
              <a:cxnSpLocks noChangeShapeType="1"/>
              <a:stCxn id="45098" idx="4"/>
              <a:endCxn id="45103" idx="0"/>
            </p:cNvCxnSpPr>
            <p:nvPr/>
          </p:nvCxnSpPr>
          <p:spPr bwMode="auto">
            <a:xfrm flipH="1">
              <a:off x="3462" y="1479"/>
              <a:ext cx="46" cy="636"/>
            </a:xfrm>
            <a:prstGeom prst="straightConnector1">
              <a:avLst/>
            </a:prstGeom>
            <a:noFill/>
            <a:ln w="9525">
              <a:solidFill>
                <a:schemeClr val="tx1"/>
              </a:solidFill>
              <a:round/>
              <a:headEnd/>
              <a:tailEnd/>
            </a:ln>
          </p:spPr>
        </p:cxnSp>
        <p:cxnSp>
          <p:nvCxnSpPr>
            <p:cNvPr id="45128" name="AutoShape 36"/>
            <p:cNvCxnSpPr>
              <a:cxnSpLocks noChangeShapeType="1"/>
              <a:stCxn id="45099" idx="4"/>
              <a:endCxn id="45104" idx="0"/>
            </p:cNvCxnSpPr>
            <p:nvPr/>
          </p:nvCxnSpPr>
          <p:spPr bwMode="auto">
            <a:xfrm flipH="1">
              <a:off x="4641" y="1479"/>
              <a:ext cx="363" cy="636"/>
            </a:xfrm>
            <a:prstGeom prst="straightConnector1">
              <a:avLst/>
            </a:prstGeom>
            <a:noFill/>
            <a:ln w="9525">
              <a:solidFill>
                <a:schemeClr val="tx1"/>
              </a:solidFill>
              <a:round/>
              <a:headEnd/>
              <a:tailEnd/>
            </a:ln>
          </p:spPr>
        </p:cxnSp>
        <p:cxnSp>
          <p:nvCxnSpPr>
            <p:cNvPr id="45129" name="AutoShape 37"/>
            <p:cNvCxnSpPr>
              <a:cxnSpLocks noChangeShapeType="1"/>
              <a:stCxn id="45099" idx="4"/>
              <a:endCxn id="45105" idx="0"/>
            </p:cNvCxnSpPr>
            <p:nvPr/>
          </p:nvCxnSpPr>
          <p:spPr bwMode="auto">
            <a:xfrm>
              <a:off x="5004" y="1479"/>
              <a:ext cx="499" cy="636"/>
            </a:xfrm>
            <a:prstGeom prst="straightConnector1">
              <a:avLst/>
            </a:prstGeom>
            <a:noFill/>
            <a:ln w="9525">
              <a:solidFill>
                <a:schemeClr val="tx1"/>
              </a:solidFill>
              <a:round/>
              <a:headEnd/>
              <a:tailEnd/>
            </a:ln>
          </p:spPr>
        </p:cxnSp>
        <p:cxnSp>
          <p:nvCxnSpPr>
            <p:cNvPr id="45130" name="AutoShape 38"/>
            <p:cNvCxnSpPr>
              <a:cxnSpLocks noChangeShapeType="1"/>
              <a:stCxn id="45100" idx="4"/>
              <a:endCxn id="45106" idx="0"/>
            </p:cNvCxnSpPr>
            <p:nvPr/>
          </p:nvCxnSpPr>
          <p:spPr bwMode="auto">
            <a:xfrm flipH="1">
              <a:off x="967" y="2387"/>
              <a:ext cx="227" cy="453"/>
            </a:xfrm>
            <a:prstGeom prst="straightConnector1">
              <a:avLst/>
            </a:prstGeom>
            <a:noFill/>
            <a:ln w="9525">
              <a:solidFill>
                <a:schemeClr val="tx1"/>
              </a:solidFill>
              <a:round/>
              <a:headEnd/>
              <a:tailEnd/>
            </a:ln>
          </p:spPr>
        </p:cxnSp>
        <p:cxnSp>
          <p:nvCxnSpPr>
            <p:cNvPr id="45131" name="AutoShape 39"/>
            <p:cNvCxnSpPr>
              <a:cxnSpLocks noChangeShapeType="1"/>
              <a:stCxn id="45100" idx="4"/>
              <a:endCxn id="45107" idx="0"/>
            </p:cNvCxnSpPr>
            <p:nvPr/>
          </p:nvCxnSpPr>
          <p:spPr bwMode="auto">
            <a:xfrm>
              <a:off x="1194" y="2387"/>
              <a:ext cx="227" cy="453"/>
            </a:xfrm>
            <a:prstGeom prst="straightConnector1">
              <a:avLst/>
            </a:prstGeom>
            <a:noFill/>
            <a:ln w="9525">
              <a:solidFill>
                <a:schemeClr val="tx1"/>
              </a:solidFill>
              <a:round/>
              <a:headEnd/>
              <a:tailEnd/>
            </a:ln>
          </p:spPr>
        </p:cxnSp>
        <p:cxnSp>
          <p:nvCxnSpPr>
            <p:cNvPr id="45132" name="AutoShape 40"/>
            <p:cNvCxnSpPr>
              <a:cxnSpLocks noChangeShapeType="1"/>
              <a:stCxn id="45101" idx="4"/>
              <a:endCxn id="45108" idx="0"/>
            </p:cNvCxnSpPr>
            <p:nvPr/>
          </p:nvCxnSpPr>
          <p:spPr bwMode="auto">
            <a:xfrm>
              <a:off x="1965" y="2387"/>
              <a:ext cx="0" cy="453"/>
            </a:xfrm>
            <a:prstGeom prst="straightConnector1">
              <a:avLst/>
            </a:prstGeom>
            <a:noFill/>
            <a:ln w="9525">
              <a:solidFill>
                <a:schemeClr val="tx1"/>
              </a:solidFill>
              <a:round/>
              <a:headEnd/>
              <a:tailEnd/>
            </a:ln>
          </p:spPr>
        </p:cxnSp>
        <p:cxnSp>
          <p:nvCxnSpPr>
            <p:cNvPr id="45133" name="AutoShape 41"/>
            <p:cNvCxnSpPr>
              <a:cxnSpLocks noChangeShapeType="1"/>
              <a:stCxn id="45102" idx="4"/>
              <a:endCxn id="45109" idx="0"/>
            </p:cNvCxnSpPr>
            <p:nvPr/>
          </p:nvCxnSpPr>
          <p:spPr bwMode="auto">
            <a:xfrm flipH="1">
              <a:off x="2555" y="2387"/>
              <a:ext cx="363" cy="453"/>
            </a:xfrm>
            <a:prstGeom prst="straightConnector1">
              <a:avLst/>
            </a:prstGeom>
            <a:noFill/>
            <a:ln w="9525">
              <a:solidFill>
                <a:schemeClr val="tx1"/>
              </a:solidFill>
              <a:round/>
              <a:headEnd/>
              <a:tailEnd/>
            </a:ln>
          </p:spPr>
        </p:cxnSp>
        <p:cxnSp>
          <p:nvCxnSpPr>
            <p:cNvPr id="45134" name="AutoShape 42"/>
            <p:cNvCxnSpPr>
              <a:cxnSpLocks noChangeShapeType="1"/>
              <a:stCxn id="45102" idx="4"/>
              <a:endCxn id="45110" idx="0"/>
            </p:cNvCxnSpPr>
            <p:nvPr/>
          </p:nvCxnSpPr>
          <p:spPr bwMode="auto">
            <a:xfrm>
              <a:off x="2918" y="2387"/>
              <a:ext cx="362" cy="453"/>
            </a:xfrm>
            <a:prstGeom prst="straightConnector1">
              <a:avLst/>
            </a:prstGeom>
            <a:noFill/>
            <a:ln w="9525">
              <a:solidFill>
                <a:schemeClr val="tx1"/>
              </a:solidFill>
              <a:round/>
              <a:headEnd/>
              <a:tailEnd/>
            </a:ln>
          </p:spPr>
        </p:cxnSp>
        <p:cxnSp>
          <p:nvCxnSpPr>
            <p:cNvPr id="45135" name="AutoShape 43"/>
            <p:cNvCxnSpPr>
              <a:cxnSpLocks noChangeShapeType="1"/>
              <a:stCxn id="45103" idx="4"/>
              <a:endCxn id="45111" idx="0"/>
            </p:cNvCxnSpPr>
            <p:nvPr/>
          </p:nvCxnSpPr>
          <p:spPr bwMode="auto">
            <a:xfrm>
              <a:off x="3462" y="2387"/>
              <a:ext cx="408" cy="453"/>
            </a:xfrm>
            <a:prstGeom prst="straightConnector1">
              <a:avLst/>
            </a:prstGeom>
            <a:noFill/>
            <a:ln w="9525">
              <a:solidFill>
                <a:schemeClr val="tx1"/>
              </a:solidFill>
              <a:round/>
              <a:headEnd/>
              <a:tailEnd/>
            </a:ln>
          </p:spPr>
        </p:cxnSp>
        <p:cxnSp>
          <p:nvCxnSpPr>
            <p:cNvPr id="45136" name="AutoShape 44"/>
            <p:cNvCxnSpPr>
              <a:cxnSpLocks noChangeShapeType="1"/>
              <a:stCxn id="45104" idx="4"/>
              <a:endCxn id="45112" idx="0"/>
            </p:cNvCxnSpPr>
            <p:nvPr/>
          </p:nvCxnSpPr>
          <p:spPr bwMode="auto">
            <a:xfrm flipH="1">
              <a:off x="4324" y="2387"/>
              <a:ext cx="317" cy="453"/>
            </a:xfrm>
            <a:prstGeom prst="straightConnector1">
              <a:avLst/>
            </a:prstGeom>
            <a:noFill/>
            <a:ln w="9525">
              <a:solidFill>
                <a:schemeClr val="tx1"/>
              </a:solidFill>
              <a:round/>
              <a:headEnd/>
              <a:tailEnd/>
            </a:ln>
          </p:spPr>
        </p:cxnSp>
        <p:cxnSp>
          <p:nvCxnSpPr>
            <p:cNvPr id="45137" name="AutoShape 45"/>
            <p:cNvCxnSpPr>
              <a:cxnSpLocks noChangeShapeType="1"/>
              <a:stCxn id="45104" idx="4"/>
              <a:endCxn id="45113" idx="0"/>
            </p:cNvCxnSpPr>
            <p:nvPr/>
          </p:nvCxnSpPr>
          <p:spPr bwMode="auto">
            <a:xfrm>
              <a:off x="4641" y="2387"/>
              <a:ext cx="590" cy="453"/>
            </a:xfrm>
            <a:prstGeom prst="straightConnector1">
              <a:avLst/>
            </a:prstGeom>
            <a:noFill/>
            <a:ln w="9525">
              <a:solidFill>
                <a:schemeClr val="tx1"/>
              </a:solidFill>
              <a:round/>
              <a:headEnd/>
              <a:tailEnd/>
            </a:ln>
          </p:spPr>
        </p:cxnSp>
        <p:cxnSp>
          <p:nvCxnSpPr>
            <p:cNvPr id="45138" name="AutoShape 46"/>
            <p:cNvCxnSpPr>
              <a:cxnSpLocks noChangeShapeType="1"/>
              <a:stCxn id="45109" idx="4"/>
              <a:endCxn id="45117" idx="0"/>
            </p:cNvCxnSpPr>
            <p:nvPr/>
          </p:nvCxnSpPr>
          <p:spPr bwMode="auto">
            <a:xfrm flipH="1">
              <a:off x="2237" y="3112"/>
              <a:ext cx="318" cy="409"/>
            </a:xfrm>
            <a:prstGeom prst="straightConnector1">
              <a:avLst/>
            </a:prstGeom>
            <a:noFill/>
            <a:ln w="9525">
              <a:solidFill>
                <a:schemeClr val="tx1"/>
              </a:solidFill>
              <a:round/>
              <a:headEnd/>
              <a:tailEnd/>
            </a:ln>
          </p:spPr>
        </p:cxnSp>
        <p:cxnSp>
          <p:nvCxnSpPr>
            <p:cNvPr id="45139" name="AutoShape 47"/>
            <p:cNvCxnSpPr>
              <a:cxnSpLocks noChangeShapeType="1"/>
              <a:stCxn id="45109" idx="4"/>
              <a:endCxn id="45118" idx="0"/>
            </p:cNvCxnSpPr>
            <p:nvPr/>
          </p:nvCxnSpPr>
          <p:spPr bwMode="auto">
            <a:xfrm>
              <a:off x="2555" y="3112"/>
              <a:ext cx="181" cy="409"/>
            </a:xfrm>
            <a:prstGeom prst="straightConnector1">
              <a:avLst/>
            </a:prstGeom>
            <a:noFill/>
            <a:ln w="9525">
              <a:solidFill>
                <a:schemeClr val="tx1"/>
              </a:solidFill>
              <a:round/>
              <a:headEnd/>
              <a:tailEnd/>
            </a:ln>
          </p:spPr>
        </p:cxnSp>
        <p:cxnSp>
          <p:nvCxnSpPr>
            <p:cNvPr id="45140" name="AutoShape 48"/>
            <p:cNvCxnSpPr>
              <a:cxnSpLocks noChangeShapeType="1"/>
              <a:stCxn id="45109" idx="4"/>
              <a:endCxn id="45119" idx="0"/>
            </p:cNvCxnSpPr>
            <p:nvPr/>
          </p:nvCxnSpPr>
          <p:spPr bwMode="auto">
            <a:xfrm>
              <a:off x="2555" y="3112"/>
              <a:ext cx="725" cy="409"/>
            </a:xfrm>
            <a:prstGeom prst="straightConnector1">
              <a:avLst/>
            </a:prstGeom>
            <a:noFill/>
            <a:ln w="9525">
              <a:solidFill>
                <a:schemeClr val="tx1"/>
              </a:solidFill>
              <a:round/>
              <a:headEnd/>
              <a:tailEnd/>
            </a:ln>
          </p:spPr>
        </p:cxnSp>
        <p:cxnSp>
          <p:nvCxnSpPr>
            <p:cNvPr id="45141" name="AutoShape 49"/>
            <p:cNvCxnSpPr>
              <a:cxnSpLocks noChangeShapeType="1"/>
              <a:stCxn id="45108" idx="4"/>
              <a:endCxn id="45116" idx="0"/>
            </p:cNvCxnSpPr>
            <p:nvPr/>
          </p:nvCxnSpPr>
          <p:spPr bwMode="auto">
            <a:xfrm flipH="1">
              <a:off x="1648" y="3112"/>
              <a:ext cx="317" cy="409"/>
            </a:xfrm>
            <a:prstGeom prst="straightConnector1">
              <a:avLst/>
            </a:prstGeom>
            <a:noFill/>
            <a:ln w="9525">
              <a:solidFill>
                <a:schemeClr val="tx1"/>
              </a:solidFill>
              <a:round/>
              <a:headEnd/>
              <a:tailEnd/>
            </a:ln>
          </p:spPr>
        </p:cxnSp>
        <p:cxnSp>
          <p:nvCxnSpPr>
            <p:cNvPr id="45142" name="AutoShape 50"/>
            <p:cNvCxnSpPr>
              <a:cxnSpLocks noChangeShapeType="1"/>
              <a:stCxn id="45106" idx="4"/>
              <a:endCxn id="45114" idx="0"/>
            </p:cNvCxnSpPr>
            <p:nvPr/>
          </p:nvCxnSpPr>
          <p:spPr bwMode="auto">
            <a:xfrm flipH="1">
              <a:off x="786" y="3112"/>
              <a:ext cx="181" cy="409"/>
            </a:xfrm>
            <a:prstGeom prst="straightConnector1">
              <a:avLst/>
            </a:prstGeom>
            <a:noFill/>
            <a:ln w="9525">
              <a:solidFill>
                <a:schemeClr val="tx1"/>
              </a:solidFill>
              <a:round/>
              <a:headEnd/>
              <a:tailEnd/>
            </a:ln>
          </p:spPr>
        </p:cxnSp>
        <p:cxnSp>
          <p:nvCxnSpPr>
            <p:cNvPr id="45143" name="AutoShape 51"/>
            <p:cNvCxnSpPr>
              <a:cxnSpLocks noChangeShapeType="1"/>
              <a:stCxn id="45106" idx="4"/>
              <a:endCxn id="45115" idx="0"/>
            </p:cNvCxnSpPr>
            <p:nvPr/>
          </p:nvCxnSpPr>
          <p:spPr bwMode="auto">
            <a:xfrm>
              <a:off x="967" y="3112"/>
              <a:ext cx="272" cy="409"/>
            </a:xfrm>
            <a:prstGeom prst="straightConnector1">
              <a:avLst/>
            </a:prstGeom>
            <a:noFill/>
            <a:ln w="9525">
              <a:solidFill>
                <a:schemeClr val="tx1"/>
              </a:solidFill>
              <a:round/>
              <a:headEnd/>
              <a:tailEnd/>
            </a:ln>
          </p:spPr>
        </p:cxnSp>
        <p:sp>
          <p:nvSpPr>
            <p:cNvPr id="45144" name="Rectangle 52"/>
            <p:cNvSpPr>
              <a:spLocks noChangeArrowheads="1"/>
            </p:cNvSpPr>
            <p:nvPr/>
          </p:nvSpPr>
          <p:spPr bwMode="auto">
            <a:xfrm>
              <a:off x="603" y="210"/>
              <a:ext cx="5126" cy="3855"/>
            </a:xfrm>
            <a:prstGeom prst="rect">
              <a:avLst/>
            </a:prstGeom>
            <a:solidFill>
              <a:srgbClr val="000000">
                <a:alpha val="50195"/>
              </a:srgbClr>
            </a:solidFill>
            <a:ln w="9525" algn="ctr">
              <a:solidFill>
                <a:srgbClr val="FFFF00"/>
              </a:solidFill>
              <a:miter lim="800000"/>
              <a:headEnd/>
              <a:tailEnd/>
            </a:ln>
          </p:spPr>
          <p:txBody>
            <a:bodyPr anchor="ctr">
              <a:spAutoFit/>
            </a:bodyPr>
            <a:lstStyle/>
            <a:p>
              <a:endParaRPr lang="zh-CN" altLang="en-US" b="0"/>
            </a:p>
          </p:txBody>
        </p:sp>
      </p:grpSp>
      <p:grpSp>
        <p:nvGrpSpPr>
          <p:cNvPr id="3" name="Group 53"/>
          <p:cNvGrpSpPr>
            <a:grpSpLocks/>
          </p:cNvGrpSpPr>
          <p:nvPr/>
        </p:nvGrpSpPr>
        <p:grpSpPr bwMode="auto">
          <a:xfrm>
            <a:off x="4013200" y="309563"/>
            <a:ext cx="865188" cy="863600"/>
            <a:chOff x="2789" y="210"/>
            <a:chExt cx="545" cy="544"/>
          </a:xfrm>
        </p:grpSpPr>
        <p:sp>
          <p:nvSpPr>
            <p:cNvPr id="45093" name="Oval 54"/>
            <p:cNvSpPr>
              <a:spLocks noChangeArrowheads="1"/>
            </p:cNvSpPr>
            <p:nvPr/>
          </p:nvSpPr>
          <p:spPr bwMode="auto">
            <a:xfrm>
              <a:off x="2789" y="210"/>
              <a:ext cx="545" cy="544"/>
            </a:xfrm>
            <a:prstGeom prst="ellipse">
              <a:avLst/>
            </a:prstGeom>
            <a:solidFill>
              <a:srgbClr val="FFFFFF">
                <a:alpha val="30196"/>
              </a:srgbClr>
            </a:solidFill>
            <a:ln w="9525" algn="ctr">
              <a:solidFill>
                <a:schemeClr val="tx1"/>
              </a:solidFill>
              <a:round/>
              <a:headEnd/>
              <a:tailEnd/>
            </a:ln>
          </p:spPr>
          <p:txBody>
            <a:bodyPr anchor="ctr">
              <a:spAutoFit/>
            </a:bodyPr>
            <a:lstStyle/>
            <a:p>
              <a:endParaRPr lang="zh-CN" altLang="en-US" b="0"/>
            </a:p>
          </p:txBody>
        </p:sp>
        <p:sp>
          <p:nvSpPr>
            <p:cNvPr id="45094" name="Oval 55"/>
            <p:cNvSpPr>
              <a:spLocks noChangeArrowheads="1"/>
            </p:cNvSpPr>
            <p:nvPr/>
          </p:nvSpPr>
          <p:spPr bwMode="auto">
            <a:xfrm>
              <a:off x="2925" y="346"/>
              <a:ext cx="273" cy="272"/>
            </a:xfrm>
            <a:prstGeom prst="ellipse">
              <a:avLst/>
            </a:prstGeom>
            <a:solidFill>
              <a:schemeClr val="accent1"/>
            </a:solidFill>
            <a:ln w="9525" algn="ctr">
              <a:solidFill>
                <a:schemeClr val="tx1"/>
              </a:solidFill>
              <a:round/>
              <a:headEnd/>
              <a:tailEnd/>
            </a:ln>
          </p:spPr>
          <p:txBody>
            <a:bodyPr wrap="none" anchor="ctr">
              <a:spAutoFit/>
            </a:bodyPr>
            <a:lstStyle/>
            <a:p>
              <a:endParaRPr lang="zh-CN" altLang="en-US" b="0"/>
            </a:p>
          </p:txBody>
        </p:sp>
      </p:grpSp>
      <p:grpSp>
        <p:nvGrpSpPr>
          <p:cNvPr id="4" name="Group 56"/>
          <p:cNvGrpSpPr>
            <a:grpSpLocks/>
          </p:cNvGrpSpPr>
          <p:nvPr/>
        </p:nvGrpSpPr>
        <p:grpSpPr bwMode="auto">
          <a:xfrm>
            <a:off x="2284413" y="1676400"/>
            <a:ext cx="865187" cy="863600"/>
            <a:chOff x="2789" y="210"/>
            <a:chExt cx="545" cy="544"/>
          </a:xfrm>
        </p:grpSpPr>
        <p:sp>
          <p:nvSpPr>
            <p:cNvPr id="45091" name="Oval 57"/>
            <p:cNvSpPr>
              <a:spLocks noChangeArrowheads="1"/>
            </p:cNvSpPr>
            <p:nvPr/>
          </p:nvSpPr>
          <p:spPr bwMode="auto">
            <a:xfrm>
              <a:off x="2789" y="210"/>
              <a:ext cx="545" cy="544"/>
            </a:xfrm>
            <a:prstGeom prst="ellipse">
              <a:avLst/>
            </a:prstGeom>
            <a:solidFill>
              <a:srgbClr val="FFFFFF">
                <a:alpha val="30196"/>
              </a:srgbClr>
            </a:solidFill>
            <a:ln w="9525" algn="ctr">
              <a:solidFill>
                <a:schemeClr val="tx1"/>
              </a:solidFill>
              <a:round/>
              <a:headEnd/>
              <a:tailEnd/>
            </a:ln>
          </p:spPr>
          <p:txBody>
            <a:bodyPr anchor="ctr">
              <a:spAutoFit/>
            </a:bodyPr>
            <a:lstStyle/>
            <a:p>
              <a:endParaRPr lang="zh-CN" altLang="en-US" b="0"/>
            </a:p>
          </p:txBody>
        </p:sp>
        <p:sp>
          <p:nvSpPr>
            <p:cNvPr id="45092" name="Oval 58"/>
            <p:cNvSpPr>
              <a:spLocks noChangeArrowheads="1"/>
            </p:cNvSpPr>
            <p:nvPr/>
          </p:nvSpPr>
          <p:spPr bwMode="auto">
            <a:xfrm>
              <a:off x="2925" y="346"/>
              <a:ext cx="273" cy="272"/>
            </a:xfrm>
            <a:prstGeom prst="ellipse">
              <a:avLst/>
            </a:prstGeom>
            <a:solidFill>
              <a:schemeClr val="accent1"/>
            </a:solidFill>
            <a:ln w="9525" algn="ctr">
              <a:solidFill>
                <a:schemeClr val="tx1"/>
              </a:solidFill>
              <a:round/>
              <a:headEnd/>
              <a:tailEnd/>
            </a:ln>
          </p:spPr>
          <p:txBody>
            <a:bodyPr wrap="none" anchor="ctr">
              <a:spAutoFit/>
            </a:bodyPr>
            <a:lstStyle/>
            <a:p>
              <a:endParaRPr lang="zh-CN" altLang="en-US" b="0"/>
            </a:p>
          </p:txBody>
        </p:sp>
      </p:grpSp>
      <p:grpSp>
        <p:nvGrpSpPr>
          <p:cNvPr id="5" name="Group 59"/>
          <p:cNvGrpSpPr>
            <a:grpSpLocks/>
          </p:cNvGrpSpPr>
          <p:nvPr/>
        </p:nvGrpSpPr>
        <p:grpSpPr bwMode="auto">
          <a:xfrm>
            <a:off x="1062038" y="3117850"/>
            <a:ext cx="865187" cy="863600"/>
            <a:chOff x="2789" y="210"/>
            <a:chExt cx="545" cy="544"/>
          </a:xfrm>
        </p:grpSpPr>
        <p:sp>
          <p:nvSpPr>
            <p:cNvPr id="45089" name="Oval 60"/>
            <p:cNvSpPr>
              <a:spLocks noChangeArrowheads="1"/>
            </p:cNvSpPr>
            <p:nvPr/>
          </p:nvSpPr>
          <p:spPr bwMode="auto">
            <a:xfrm>
              <a:off x="2789" y="210"/>
              <a:ext cx="545" cy="544"/>
            </a:xfrm>
            <a:prstGeom prst="ellipse">
              <a:avLst/>
            </a:prstGeom>
            <a:solidFill>
              <a:srgbClr val="FFFFFF">
                <a:alpha val="30196"/>
              </a:srgbClr>
            </a:solidFill>
            <a:ln w="9525" algn="ctr">
              <a:solidFill>
                <a:schemeClr val="tx1"/>
              </a:solidFill>
              <a:round/>
              <a:headEnd/>
              <a:tailEnd/>
            </a:ln>
          </p:spPr>
          <p:txBody>
            <a:bodyPr anchor="ctr">
              <a:spAutoFit/>
            </a:bodyPr>
            <a:lstStyle/>
            <a:p>
              <a:endParaRPr lang="zh-CN" altLang="en-US" b="0"/>
            </a:p>
          </p:txBody>
        </p:sp>
        <p:sp>
          <p:nvSpPr>
            <p:cNvPr id="45090" name="Oval 61"/>
            <p:cNvSpPr>
              <a:spLocks noChangeArrowheads="1"/>
            </p:cNvSpPr>
            <p:nvPr/>
          </p:nvSpPr>
          <p:spPr bwMode="auto">
            <a:xfrm>
              <a:off x="2925" y="346"/>
              <a:ext cx="273" cy="272"/>
            </a:xfrm>
            <a:prstGeom prst="ellipse">
              <a:avLst/>
            </a:prstGeom>
            <a:solidFill>
              <a:schemeClr val="accent1"/>
            </a:solidFill>
            <a:ln w="9525" algn="ctr">
              <a:solidFill>
                <a:schemeClr val="tx1"/>
              </a:solidFill>
              <a:round/>
              <a:headEnd/>
              <a:tailEnd/>
            </a:ln>
          </p:spPr>
          <p:txBody>
            <a:bodyPr wrap="none" anchor="ctr">
              <a:spAutoFit/>
            </a:bodyPr>
            <a:lstStyle/>
            <a:p>
              <a:endParaRPr lang="zh-CN" altLang="en-US" b="0"/>
            </a:p>
          </p:txBody>
        </p:sp>
      </p:grpSp>
      <p:grpSp>
        <p:nvGrpSpPr>
          <p:cNvPr id="6" name="Group 62"/>
          <p:cNvGrpSpPr>
            <a:grpSpLocks/>
          </p:cNvGrpSpPr>
          <p:nvPr/>
        </p:nvGrpSpPr>
        <p:grpSpPr bwMode="auto">
          <a:xfrm>
            <a:off x="701675" y="4268788"/>
            <a:ext cx="865188" cy="863600"/>
            <a:chOff x="2789" y="210"/>
            <a:chExt cx="545" cy="544"/>
          </a:xfrm>
        </p:grpSpPr>
        <p:sp>
          <p:nvSpPr>
            <p:cNvPr id="45087" name="Oval 63"/>
            <p:cNvSpPr>
              <a:spLocks noChangeArrowheads="1"/>
            </p:cNvSpPr>
            <p:nvPr/>
          </p:nvSpPr>
          <p:spPr bwMode="auto">
            <a:xfrm>
              <a:off x="2789" y="210"/>
              <a:ext cx="545" cy="544"/>
            </a:xfrm>
            <a:prstGeom prst="ellipse">
              <a:avLst/>
            </a:prstGeom>
            <a:solidFill>
              <a:srgbClr val="FFFFFF">
                <a:alpha val="30196"/>
              </a:srgbClr>
            </a:solidFill>
            <a:ln w="9525" algn="ctr">
              <a:solidFill>
                <a:schemeClr val="tx1"/>
              </a:solidFill>
              <a:round/>
              <a:headEnd/>
              <a:tailEnd/>
            </a:ln>
          </p:spPr>
          <p:txBody>
            <a:bodyPr anchor="ctr">
              <a:spAutoFit/>
            </a:bodyPr>
            <a:lstStyle/>
            <a:p>
              <a:endParaRPr lang="zh-CN" altLang="en-US" b="0"/>
            </a:p>
          </p:txBody>
        </p:sp>
        <p:sp>
          <p:nvSpPr>
            <p:cNvPr id="45088" name="Oval 64"/>
            <p:cNvSpPr>
              <a:spLocks noChangeArrowheads="1"/>
            </p:cNvSpPr>
            <p:nvPr/>
          </p:nvSpPr>
          <p:spPr bwMode="auto">
            <a:xfrm>
              <a:off x="2925" y="346"/>
              <a:ext cx="273" cy="272"/>
            </a:xfrm>
            <a:prstGeom prst="ellipse">
              <a:avLst/>
            </a:prstGeom>
            <a:solidFill>
              <a:schemeClr val="accent1"/>
            </a:solidFill>
            <a:ln w="9525" algn="ctr">
              <a:solidFill>
                <a:schemeClr val="tx1"/>
              </a:solidFill>
              <a:round/>
              <a:headEnd/>
              <a:tailEnd/>
            </a:ln>
          </p:spPr>
          <p:txBody>
            <a:bodyPr wrap="none" anchor="ctr">
              <a:spAutoFit/>
            </a:bodyPr>
            <a:lstStyle/>
            <a:p>
              <a:endParaRPr lang="zh-CN" altLang="en-US" b="0"/>
            </a:p>
          </p:txBody>
        </p:sp>
      </p:grpSp>
      <p:grpSp>
        <p:nvGrpSpPr>
          <p:cNvPr id="7" name="Group 65"/>
          <p:cNvGrpSpPr>
            <a:grpSpLocks/>
          </p:cNvGrpSpPr>
          <p:nvPr/>
        </p:nvGrpSpPr>
        <p:grpSpPr bwMode="auto">
          <a:xfrm>
            <a:off x="1062038" y="3117850"/>
            <a:ext cx="865187" cy="863600"/>
            <a:chOff x="2789" y="210"/>
            <a:chExt cx="545" cy="544"/>
          </a:xfrm>
        </p:grpSpPr>
        <p:sp>
          <p:nvSpPr>
            <p:cNvPr id="45085" name="Oval 66"/>
            <p:cNvSpPr>
              <a:spLocks noChangeArrowheads="1"/>
            </p:cNvSpPr>
            <p:nvPr/>
          </p:nvSpPr>
          <p:spPr bwMode="auto">
            <a:xfrm>
              <a:off x="2789" y="210"/>
              <a:ext cx="545" cy="544"/>
            </a:xfrm>
            <a:prstGeom prst="ellipse">
              <a:avLst/>
            </a:prstGeom>
            <a:solidFill>
              <a:srgbClr val="FFFFFF">
                <a:alpha val="30196"/>
              </a:srgbClr>
            </a:solidFill>
            <a:ln w="9525" algn="ctr">
              <a:solidFill>
                <a:schemeClr val="tx1"/>
              </a:solidFill>
              <a:round/>
              <a:headEnd/>
              <a:tailEnd/>
            </a:ln>
          </p:spPr>
          <p:txBody>
            <a:bodyPr anchor="ctr">
              <a:spAutoFit/>
            </a:bodyPr>
            <a:lstStyle/>
            <a:p>
              <a:endParaRPr lang="zh-CN" altLang="en-US" b="0"/>
            </a:p>
          </p:txBody>
        </p:sp>
        <p:sp>
          <p:nvSpPr>
            <p:cNvPr id="45086" name="Oval 67"/>
            <p:cNvSpPr>
              <a:spLocks noChangeArrowheads="1"/>
            </p:cNvSpPr>
            <p:nvPr/>
          </p:nvSpPr>
          <p:spPr bwMode="auto">
            <a:xfrm>
              <a:off x="2925" y="346"/>
              <a:ext cx="273" cy="272"/>
            </a:xfrm>
            <a:prstGeom prst="ellipse">
              <a:avLst/>
            </a:prstGeom>
            <a:solidFill>
              <a:schemeClr val="accent1"/>
            </a:solidFill>
            <a:ln w="9525" algn="ctr">
              <a:solidFill>
                <a:schemeClr val="tx1"/>
              </a:solidFill>
              <a:round/>
              <a:headEnd/>
              <a:tailEnd/>
            </a:ln>
          </p:spPr>
          <p:txBody>
            <a:bodyPr wrap="none" anchor="ctr">
              <a:spAutoFit/>
            </a:bodyPr>
            <a:lstStyle/>
            <a:p>
              <a:endParaRPr lang="zh-CN" altLang="en-US" b="0"/>
            </a:p>
          </p:txBody>
        </p:sp>
      </p:grpSp>
      <p:grpSp>
        <p:nvGrpSpPr>
          <p:cNvPr id="8" name="Group 68"/>
          <p:cNvGrpSpPr>
            <a:grpSpLocks/>
          </p:cNvGrpSpPr>
          <p:nvPr/>
        </p:nvGrpSpPr>
        <p:grpSpPr bwMode="auto">
          <a:xfrm>
            <a:off x="1420813" y="4268788"/>
            <a:ext cx="865187" cy="863600"/>
            <a:chOff x="2789" y="210"/>
            <a:chExt cx="545" cy="544"/>
          </a:xfrm>
        </p:grpSpPr>
        <p:sp>
          <p:nvSpPr>
            <p:cNvPr id="45083" name="Oval 69"/>
            <p:cNvSpPr>
              <a:spLocks noChangeArrowheads="1"/>
            </p:cNvSpPr>
            <p:nvPr/>
          </p:nvSpPr>
          <p:spPr bwMode="auto">
            <a:xfrm>
              <a:off x="2789" y="210"/>
              <a:ext cx="545" cy="544"/>
            </a:xfrm>
            <a:prstGeom prst="ellipse">
              <a:avLst/>
            </a:prstGeom>
            <a:solidFill>
              <a:srgbClr val="FFFFFF">
                <a:alpha val="30196"/>
              </a:srgbClr>
            </a:solidFill>
            <a:ln w="9525" algn="ctr">
              <a:solidFill>
                <a:schemeClr val="tx1"/>
              </a:solidFill>
              <a:round/>
              <a:headEnd/>
              <a:tailEnd/>
            </a:ln>
          </p:spPr>
          <p:txBody>
            <a:bodyPr anchor="ctr">
              <a:spAutoFit/>
            </a:bodyPr>
            <a:lstStyle/>
            <a:p>
              <a:endParaRPr lang="zh-CN" altLang="en-US" b="0"/>
            </a:p>
          </p:txBody>
        </p:sp>
        <p:sp>
          <p:nvSpPr>
            <p:cNvPr id="45084" name="Oval 70"/>
            <p:cNvSpPr>
              <a:spLocks noChangeArrowheads="1"/>
            </p:cNvSpPr>
            <p:nvPr/>
          </p:nvSpPr>
          <p:spPr bwMode="auto">
            <a:xfrm>
              <a:off x="2925" y="346"/>
              <a:ext cx="273" cy="272"/>
            </a:xfrm>
            <a:prstGeom prst="ellipse">
              <a:avLst/>
            </a:prstGeom>
            <a:solidFill>
              <a:schemeClr val="accent1"/>
            </a:solidFill>
            <a:ln w="9525" algn="ctr">
              <a:solidFill>
                <a:schemeClr val="tx1"/>
              </a:solidFill>
              <a:round/>
              <a:headEnd/>
              <a:tailEnd/>
            </a:ln>
          </p:spPr>
          <p:txBody>
            <a:bodyPr wrap="none" anchor="ctr">
              <a:spAutoFit/>
            </a:bodyPr>
            <a:lstStyle/>
            <a:p>
              <a:endParaRPr lang="zh-CN" altLang="en-US" b="0"/>
            </a:p>
          </p:txBody>
        </p:sp>
      </p:grpSp>
      <p:grpSp>
        <p:nvGrpSpPr>
          <p:cNvPr id="9" name="Group 71"/>
          <p:cNvGrpSpPr>
            <a:grpSpLocks/>
          </p:cNvGrpSpPr>
          <p:nvPr/>
        </p:nvGrpSpPr>
        <p:grpSpPr bwMode="auto">
          <a:xfrm>
            <a:off x="1062038" y="3117850"/>
            <a:ext cx="865187" cy="863600"/>
            <a:chOff x="2789" y="210"/>
            <a:chExt cx="545" cy="544"/>
          </a:xfrm>
        </p:grpSpPr>
        <p:sp>
          <p:nvSpPr>
            <p:cNvPr id="45081" name="Oval 72"/>
            <p:cNvSpPr>
              <a:spLocks noChangeArrowheads="1"/>
            </p:cNvSpPr>
            <p:nvPr/>
          </p:nvSpPr>
          <p:spPr bwMode="auto">
            <a:xfrm>
              <a:off x="2789" y="210"/>
              <a:ext cx="545" cy="544"/>
            </a:xfrm>
            <a:prstGeom prst="ellipse">
              <a:avLst/>
            </a:prstGeom>
            <a:solidFill>
              <a:srgbClr val="FFFFFF">
                <a:alpha val="30196"/>
              </a:srgbClr>
            </a:solidFill>
            <a:ln w="9525" algn="ctr">
              <a:solidFill>
                <a:schemeClr val="tx1"/>
              </a:solidFill>
              <a:round/>
              <a:headEnd/>
              <a:tailEnd/>
            </a:ln>
          </p:spPr>
          <p:txBody>
            <a:bodyPr anchor="ctr">
              <a:spAutoFit/>
            </a:bodyPr>
            <a:lstStyle/>
            <a:p>
              <a:endParaRPr lang="zh-CN" altLang="en-US" b="0"/>
            </a:p>
          </p:txBody>
        </p:sp>
        <p:sp>
          <p:nvSpPr>
            <p:cNvPr id="45082" name="Oval 73"/>
            <p:cNvSpPr>
              <a:spLocks noChangeArrowheads="1"/>
            </p:cNvSpPr>
            <p:nvPr/>
          </p:nvSpPr>
          <p:spPr bwMode="auto">
            <a:xfrm>
              <a:off x="2925" y="346"/>
              <a:ext cx="273" cy="272"/>
            </a:xfrm>
            <a:prstGeom prst="ellipse">
              <a:avLst/>
            </a:prstGeom>
            <a:solidFill>
              <a:schemeClr val="accent1"/>
            </a:solidFill>
            <a:ln w="9525" algn="ctr">
              <a:solidFill>
                <a:schemeClr val="tx1"/>
              </a:solidFill>
              <a:round/>
              <a:headEnd/>
              <a:tailEnd/>
            </a:ln>
          </p:spPr>
          <p:txBody>
            <a:bodyPr wrap="none" anchor="ctr">
              <a:spAutoFit/>
            </a:bodyPr>
            <a:lstStyle/>
            <a:p>
              <a:endParaRPr lang="zh-CN" altLang="en-US" b="0"/>
            </a:p>
          </p:txBody>
        </p:sp>
      </p:grpSp>
      <p:grpSp>
        <p:nvGrpSpPr>
          <p:cNvPr id="10" name="Group 74"/>
          <p:cNvGrpSpPr>
            <a:grpSpLocks/>
          </p:cNvGrpSpPr>
          <p:nvPr/>
        </p:nvGrpSpPr>
        <p:grpSpPr bwMode="auto">
          <a:xfrm>
            <a:off x="2286000" y="1676400"/>
            <a:ext cx="865188" cy="863600"/>
            <a:chOff x="2789" y="210"/>
            <a:chExt cx="545" cy="544"/>
          </a:xfrm>
        </p:grpSpPr>
        <p:sp>
          <p:nvSpPr>
            <p:cNvPr id="45079" name="Oval 75"/>
            <p:cNvSpPr>
              <a:spLocks noChangeArrowheads="1"/>
            </p:cNvSpPr>
            <p:nvPr/>
          </p:nvSpPr>
          <p:spPr bwMode="auto">
            <a:xfrm>
              <a:off x="2789" y="210"/>
              <a:ext cx="545" cy="544"/>
            </a:xfrm>
            <a:prstGeom prst="ellipse">
              <a:avLst/>
            </a:prstGeom>
            <a:solidFill>
              <a:srgbClr val="FFFFFF">
                <a:alpha val="30196"/>
              </a:srgbClr>
            </a:solidFill>
            <a:ln w="9525" algn="ctr">
              <a:solidFill>
                <a:schemeClr val="tx1"/>
              </a:solidFill>
              <a:round/>
              <a:headEnd/>
              <a:tailEnd/>
            </a:ln>
          </p:spPr>
          <p:txBody>
            <a:bodyPr anchor="ctr">
              <a:spAutoFit/>
            </a:bodyPr>
            <a:lstStyle/>
            <a:p>
              <a:endParaRPr lang="zh-CN" altLang="en-US" b="0"/>
            </a:p>
          </p:txBody>
        </p:sp>
        <p:sp>
          <p:nvSpPr>
            <p:cNvPr id="45080" name="Oval 76"/>
            <p:cNvSpPr>
              <a:spLocks noChangeArrowheads="1"/>
            </p:cNvSpPr>
            <p:nvPr/>
          </p:nvSpPr>
          <p:spPr bwMode="auto">
            <a:xfrm>
              <a:off x="2925" y="346"/>
              <a:ext cx="273" cy="272"/>
            </a:xfrm>
            <a:prstGeom prst="ellipse">
              <a:avLst/>
            </a:prstGeom>
            <a:solidFill>
              <a:schemeClr val="accent1"/>
            </a:solidFill>
            <a:ln w="9525" algn="ctr">
              <a:solidFill>
                <a:schemeClr val="tx1"/>
              </a:solidFill>
              <a:round/>
              <a:headEnd/>
              <a:tailEnd/>
            </a:ln>
          </p:spPr>
          <p:txBody>
            <a:bodyPr wrap="none" anchor="ctr">
              <a:spAutoFit/>
            </a:bodyPr>
            <a:lstStyle/>
            <a:p>
              <a:endParaRPr lang="zh-CN" altLang="en-US" b="0"/>
            </a:p>
          </p:txBody>
        </p:sp>
      </p:grpSp>
      <p:grpSp>
        <p:nvGrpSpPr>
          <p:cNvPr id="11" name="Group 77"/>
          <p:cNvGrpSpPr>
            <a:grpSpLocks/>
          </p:cNvGrpSpPr>
          <p:nvPr/>
        </p:nvGrpSpPr>
        <p:grpSpPr bwMode="auto">
          <a:xfrm>
            <a:off x="2286000" y="3117850"/>
            <a:ext cx="865188" cy="863600"/>
            <a:chOff x="2789" y="210"/>
            <a:chExt cx="545" cy="544"/>
          </a:xfrm>
        </p:grpSpPr>
        <p:sp>
          <p:nvSpPr>
            <p:cNvPr id="45077" name="Oval 78"/>
            <p:cNvSpPr>
              <a:spLocks noChangeArrowheads="1"/>
            </p:cNvSpPr>
            <p:nvPr/>
          </p:nvSpPr>
          <p:spPr bwMode="auto">
            <a:xfrm>
              <a:off x="2789" y="210"/>
              <a:ext cx="545" cy="544"/>
            </a:xfrm>
            <a:prstGeom prst="ellipse">
              <a:avLst/>
            </a:prstGeom>
            <a:solidFill>
              <a:srgbClr val="FFFFFF">
                <a:alpha val="30196"/>
              </a:srgbClr>
            </a:solidFill>
            <a:ln w="9525" algn="ctr">
              <a:solidFill>
                <a:schemeClr val="tx1"/>
              </a:solidFill>
              <a:round/>
              <a:headEnd/>
              <a:tailEnd/>
            </a:ln>
          </p:spPr>
          <p:txBody>
            <a:bodyPr anchor="ctr">
              <a:spAutoFit/>
            </a:bodyPr>
            <a:lstStyle/>
            <a:p>
              <a:endParaRPr lang="zh-CN" altLang="en-US" b="0"/>
            </a:p>
          </p:txBody>
        </p:sp>
        <p:sp>
          <p:nvSpPr>
            <p:cNvPr id="45078" name="Oval 79"/>
            <p:cNvSpPr>
              <a:spLocks noChangeArrowheads="1"/>
            </p:cNvSpPr>
            <p:nvPr/>
          </p:nvSpPr>
          <p:spPr bwMode="auto">
            <a:xfrm>
              <a:off x="2925" y="346"/>
              <a:ext cx="273" cy="272"/>
            </a:xfrm>
            <a:prstGeom prst="ellipse">
              <a:avLst/>
            </a:prstGeom>
            <a:solidFill>
              <a:schemeClr val="accent1"/>
            </a:solidFill>
            <a:ln w="9525" algn="ctr">
              <a:solidFill>
                <a:schemeClr val="tx1"/>
              </a:solidFill>
              <a:round/>
              <a:headEnd/>
              <a:tailEnd/>
            </a:ln>
          </p:spPr>
          <p:txBody>
            <a:bodyPr wrap="none" anchor="ctr">
              <a:spAutoFit/>
            </a:bodyPr>
            <a:lstStyle/>
            <a:p>
              <a:endParaRPr lang="zh-CN" altLang="en-US" b="0"/>
            </a:p>
          </p:txBody>
        </p:sp>
      </p:grpSp>
      <p:grpSp>
        <p:nvGrpSpPr>
          <p:cNvPr id="12" name="Group 80"/>
          <p:cNvGrpSpPr>
            <a:grpSpLocks/>
          </p:cNvGrpSpPr>
          <p:nvPr/>
        </p:nvGrpSpPr>
        <p:grpSpPr bwMode="auto">
          <a:xfrm>
            <a:off x="2286000" y="4268788"/>
            <a:ext cx="865188" cy="863600"/>
            <a:chOff x="2789" y="210"/>
            <a:chExt cx="545" cy="544"/>
          </a:xfrm>
        </p:grpSpPr>
        <p:sp>
          <p:nvSpPr>
            <p:cNvPr id="45075" name="Oval 81"/>
            <p:cNvSpPr>
              <a:spLocks noChangeArrowheads="1"/>
            </p:cNvSpPr>
            <p:nvPr/>
          </p:nvSpPr>
          <p:spPr bwMode="auto">
            <a:xfrm>
              <a:off x="2789" y="210"/>
              <a:ext cx="545" cy="544"/>
            </a:xfrm>
            <a:prstGeom prst="ellipse">
              <a:avLst/>
            </a:prstGeom>
            <a:solidFill>
              <a:srgbClr val="FFFFFF">
                <a:alpha val="30196"/>
              </a:srgbClr>
            </a:solidFill>
            <a:ln w="9525" algn="ctr">
              <a:solidFill>
                <a:schemeClr val="tx1"/>
              </a:solidFill>
              <a:round/>
              <a:headEnd/>
              <a:tailEnd/>
            </a:ln>
          </p:spPr>
          <p:txBody>
            <a:bodyPr anchor="ctr">
              <a:spAutoFit/>
            </a:bodyPr>
            <a:lstStyle/>
            <a:p>
              <a:endParaRPr lang="zh-CN" altLang="en-US" b="0"/>
            </a:p>
          </p:txBody>
        </p:sp>
        <p:sp>
          <p:nvSpPr>
            <p:cNvPr id="45076" name="Oval 82"/>
            <p:cNvSpPr>
              <a:spLocks noChangeArrowheads="1"/>
            </p:cNvSpPr>
            <p:nvPr/>
          </p:nvSpPr>
          <p:spPr bwMode="auto">
            <a:xfrm>
              <a:off x="2925" y="346"/>
              <a:ext cx="273" cy="272"/>
            </a:xfrm>
            <a:prstGeom prst="ellipse">
              <a:avLst/>
            </a:prstGeom>
            <a:solidFill>
              <a:schemeClr val="accent1"/>
            </a:solidFill>
            <a:ln w="9525" algn="ctr">
              <a:solidFill>
                <a:schemeClr val="tx1"/>
              </a:solidFill>
              <a:round/>
              <a:headEnd/>
              <a:tailEnd/>
            </a:ln>
          </p:spPr>
          <p:txBody>
            <a:bodyPr wrap="none" anchor="ctr">
              <a:spAutoFit/>
            </a:bodyPr>
            <a:lstStyle/>
            <a:p>
              <a:endParaRPr lang="zh-CN" altLang="en-US" b="0"/>
            </a:p>
          </p:txBody>
        </p:sp>
      </p:grpSp>
      <p:grpSp>
        <p:nvGrpSpPr>
          <p:cNvPr id="13" name="Group 83"/>
          <p:cNvGrpSpPr>
            <a:grpSpLocks/>
          </p:cNvGrpSpPr>
          <p:nvPr/>
        </p:nvGrpSpPr>
        <p:grpSpPr bwMode="auto">
          <a:xfrm>
            <a:off x="1752600" y="5334000"/>
            <a:ext cx="865188" cy="863600"/>
            <a:chOff x="2789" y="210"/>
            <a:chExt cx="545" cy="544"/>
          </a:xfrm>
        </p:grpSpPr>
        <p:sp>
          <p:nvSpPr>
            <p:cNvPr id="45073" name="Oval 84"/>
            <p:cNvSpPr>
              <a:spLocks noChangeArrowheads="1"/>
            </p:cNvSpPr>
            <p:nvPr/>
          </p:nvSpPr>
          <p:spPr bwMode="auto">
            <a:xfrm>
              <a:off x="2789" y="210"/>
              <a:ext cx="545" cy="544"/>
            </a:xfrm>
            <a:prstGeom prst="ellipse">
              <a:avLst/>
            </a:prstGeom>
            <a:solidFill>
              <a:srgbClr val="FFFFFF">
                <a:alpha val="30196"/>
              </a:srgbClr>
            </a:solidFill>
            <a:ln w="9525" algn="ctr">
              <a:solidFill>
                <a:schemeClr val="tx1"/>
              </a:solidFill>
              <a:round/>
              <a:headEnd/>
              <a:tailEnd/>
            </a:ln>
          </p:spPr>
          <p:txBody>
            <a:bodyPr anchor="ctr">
              <a:spAutoFit/>
            </a:bodyPr>
            <a:lstStyle/>
            <a:p>
              <a:endParaRPr lang="zh-CN" altLang="en-US" b="0"/>
            </a:p>
          </p:txBody>
        </p:sp>
        <p:sp>
          <p:nvSpPr>
            <p:cNvPr id="45074" name="Oval 85"/>
            <p:cNvSpPr>
              <a:spLocks noChangeArrowheads="1"/>
            </p:cNvSpPr>
            <p:nvPr/>
          </p:nvSpPr>
          <p:spPr bwMode="auto">
            <a:xfrm>
              <a:off x="2925" y="346"/>
              <a:ext cx="273" cy="272"/>
            </a:xfrm>
            <a:prstGeom prst="ellipse">
              <a:avLst/>
            </a:prstGeom>
            <a:solidFill>
              <a:schemeClr val="accent1"/>
            </a:solidFill>
            <a:ln w="9525" algn="ctr">
              <a:solidFill>
                <a:schemeClr val="tx1"/>
              </a:solidFill>
              <a:round/>
              <a:headEnd/>
              <a:tailEnd/>
            </a:ln>
          </p:spPr>
          <p:txBody>
            <a:bodyPr wrap="none" anchor="ctr">
              <a:spAutoFit/>
            </a:bodyPr>
            <a:lstStyle/>
            <a:p>
              <a:endParaRPr lang="zh-CN" altLang="en-US" b="0"/>
            </a:p>
          </p:txBody>
        </p:sp>
      </p:grpSp>
      <p:sp>
        <p:nvSpPr>
          <p:cNvPr id="45070" name="AutoShape 87"/>
          <p:cNvSpPr>
            <a:spLocks noChangeArrowheads="1"/>
          </p:cNvSpPr>
          <p:nvPr/>
        </p:nvSpPr>
        <p:spPr bwMode="auto">
          <a:xfrm>
            <a:off x="1905000" y="5486400"/>
            <a:ext cx="533400" cy="5334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CCCC00"/>
          </a:solidFill>
          <a:ln w="6350">
            <a:solidFill>
              <a:schemeClr val="tx1"/>
            </a:solidFill>
            <a:round/>
            <a:headEnd/>
            <a:tailEnd/>
          </a:ln>
        </p:spPr>
        <p:txBody>
          <a:bodyPr wrap="none" anchor="ctr">
            <a:spAutoFit/>
          </a:bodyPr>
          <a:lstStyle/>
          <a:p>
            <a:endParaRPr lang="zh-CN" altLang="en-US"/>
          </a:p>
        </p:txBody>
      </p:sp>
      <p:sp>
        <p:nvSpPr>
          <p:cNvPr id="336986" name="Text Box 90"/>
          <p:cNvSpPr txBox="1">
            <a:spLocks noChangeArrowheads="1"/>
          </p:cNvSpPr>
          <p:nvPr/>
        </p:nvSpPr>
        <p:spPr bwMode="auto">
          <a:xfrm>
            <a:off x="914400" y="4343400"/>
            <a:ext cx="457200" cy="762000"/>
          </a:xfrm>
          <a:prstGeom prst="rect">
            <a:avLst/>
          </a:prstGeom>
          <a:noFill/>
          <a:ln w="6350">
            <a:noFill/>
            <a:miter lim="800000"/>
            <a:headEnd/>
            <a:tailEnd/>
          </a:ln>
        </p:spPr>
        <p:txBody>
          <a:bodyPr>
            <a:spAutoFit/>
          </a:bodyPr>
          <a:lstStyle/>
          <a:p>
            <a:pPr>
              <a:spcBef>
                <a:spcPct val="50000"/>
              </a:spcBef>
            </a:pPr>
            <a:r>
              <a:rPr lang="en-US" altLang="zh-CN" sz="4400" b="0">
                <a:solidFill>
                  <a:srgbClr val="CC0000"/>
                </a:solidFill>
                <a:latin typeface="华文彩云"/>
                <a:ea typeface="华文彩云"/>
                <a:cs typeface="华文彩云"/>
              </a:rPr>
              <a:t>X</a:t>
            </a:r>
          </a:p>
        </p:txBody>
      </p:sp>
      <p:sp>
        <p:nvSpPr>
          <p:cNvPr id="336987" name="Text Box 91"/>
          <p:cNvSpPr txBox="1">
            <a:spLocks noChangeArrowheads="1"/>
          </p:cNvSpPr>
          <p:nvPr/>
        </p:nvSpPr>
        <p:spPr bwMode="auto">
          <a:xfrm>
            <a:off x="3429000" y="6400800"/>
            <a:ext cx="3200400" cy="457200"/>
          </a:xfrm>
          <a:prstGeom prst="rect">
            <a:avLst/>
          </a:prstGeom>
          <a:noFill/>
          <a:ln w="6350">
            <a:noFill/>
            <a:miter lim="800000"/>
            <a:headEnd/>
            <a:tailEnd/>
          </a:ln>
        </p:spPr>
        <p:txBody>
          <a:bodyPr>
            <a:spAutoFit/>
          </a:bodyPr>
          <a:lstStyle/>
          <a:p>
            <a:pPr>
              <a:spcBef>
                <a:spcPct val="50000"/>
              </a:spcBef>
            </a:pPr>
            <a:r>
              <a:rPr lang="zh-CN" altLang="en-US" sz="2400" b="0"/>
              <a:t>5.3 回溯过程示例图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3698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51" fill="hold" nodeType="clickPar">
                      <p:stCondLst>
                        <p:cond delay="indefinite"/>
                      </p:stCondLst>
                      <p:childTnLst>
                        <p:par>
                          <p:cTn id="52" fill="hold" nodeType="withGroup">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336987">
                                            <p:txEl>
                                              <p:pRg st="0" end="0"/>
                                            </p:txEl>
                                          </p:spTgt>
                                        </p:tgtEl>
                                        <p:attrNameLst>
                                          <p:attrName>style.visibility</p:attrName>
                                        </p:attrNameLst>
                                      </p:cBhvr>
                                      <p:to>
                                        <p:strVal val="visible"/>
                                      </p:to>
                                    </p:set>
                                    <p:animEffect transition="in" filter="dissolve">
                                      <p:cBhvr>
                                        <p:cTn id="55" dur="500"/>
                                        <p:tgtEl>
                                          <p:spTgt spid="33698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986" grpId="0" autoUpdateAnimBg="0"/>
      <p:bldP spid="336987"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灯片编号占位符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34D1326E-1707-4629-BFC5-98AE09921F1F}" type="slidenum">
              <a:rPr lang="zh-CN" altLang="en-US" smtClean="0">
                <a:ea typeface="宋体" charset="-122"/>
              </a:rPr>
              <a:pPr/>
              <a:t>14</a:t>
            </a:fld>
            <a:endParaRPr lang="en-US" altLang="zh-CN" smtClean="0">
              <a:ea typeface="宋体" charset="-122"/>
            </a:endParaRPr>
          </a:p>
        </p:txBody>
      </p:sp>
      <p:sp>
        <p:nvSpPr>
          <p:cNvPr id="395266" name="Rectangle 2"/>
          <p:cNvSpPr>
            <a:spLocks noChangeArrowheads="1"/>
          </p:cNvSpPr>
          <p:nvPr/>
        </p:nvSpPr>
        <p:spPr bwMode="auto">
          <a:xfrm>
            <a:off x="533400" y="2057400"/>
            <a:ext cx="8077200" cy="1373188"/>
          </a:xfrm>
          <a:prstGeom prst="rect">
            <a:avLst/>
          </a:prstGeom>
          <a:noFill/>
          <a:ln w="6350">
            <a:noFill/>
            <a:miter lim="800000"/>
            <a:headEnd/>
            <a:tailEnd/>
          </a:ln>
          <a:effectLst/>
        </p:spPr>
        <p:txBody>
          <a:bodyPr>
            <a:spAutoFit/>
          </a:bodyPr>
          <a:lstStyle/>
          <a:p>
            <a:pPr>
              <a:defRPr/>
            </a:pPr>
            <a:r>
              <a:rPr lang="zh-CN" altLang="en-US" sz="2800" dirty="0">
                <a:effectLst>
                  <a:outerShdw blurRad="38100" dist="38100" dir="2700000" algn="tl">
                    <a:srgbClr val="FFFFFF"/>
                  </a:outerShdw>
                </a:effectLst>
                <a:ea typeface="宋体" pitchFamily="2" charset="-122"/>
              </a:rPr>
              <a:t>      在回溯法中，并不是先构造出整棵解空间树，再进行搜索，而是在搜索过程，逐步构造出解空间树，即边搜索，边构造。</a:t>
            </a:r>
          </a:p>
        </p:txBody>
      </p:sp>
      <p:sp>
        <p:nvSpPr>
          <p:cNvPr id="395267" name="Rectangle 3"/>
          <p:cNvSpPr>
            <a:spLocks noRot="1" noChangeArrowheads="1"/>
          </p:cNvSpPr>
          <p:nvPr/>
        </p:nvSpPr>
        <p:spPr bwMode="auto">
          <a:xfrm>
            <a:off x="301625" y="228600"/>
            <a:ext cx="8540750" cy="1143000"/>
          </a:xfrm>
          <a:prstGeom prst="rect">
            <a:avLst/>
          </a:prstGeom>
          <a:noFill/>
          <a:ln w="9525">
            <a:noFill/>
            <a:miter lim="800000"/>
            <a:headEnd/>
            <a:tailEnd/>
          </a:ln>
          <a:effectLst/>
        </p:spPr>
        <p:txBody>
          <a:bodyPr anchor="ctr"/>
          <a:lstStyle/>
          <a:p>
            <a:pPr algn="ctr">
              <a:defRPr/>
            </a:pPr>
            <a:r>
              <a:rPr lang="zh-CN" altLang="en-US" sz="4000" b="0">
                <a:solidFill>
                  <a:schemeClr val="tx2"/>
                </a:solidFill>
                <a:effectLst>
                  <a:outerShdw blurRad="38100" dist="38100" dir="2700000" algn="tl">
                    <a:srgbClr val="FFFFFF"/>
                  </a:outerShdw>
                </a:effectLst>
                <a:ea typeface="宋体" pitchFamily="2" charset="-122"/>
              </a:rPr>
              <a:t>注     意：</a:t>
            </a:r>
            <a:endParaRPr lang="zh-CN" altLang="en-US" sz="4400" b="0">
              <a:solidFill>
                <a:schemeClr val="tx2"/>
              </a:solidFill>
              <a:effectLst>
                <a:outerShdw blurRad="38100" dist="38100" dir="2700000" algn="tl">
                  <a:srgbClr val="FFFFFF"/>
                </a:outerShdw>
              </a:effectLst>
              <a:ea typeface="宋体"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灯片编号占位符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D0132C2A-5B99-4D5C-892F-7BC3B67BBE6B}" type="slidenum">
              <a:rPr lang="zh-CN" altLang="en-US" smtClean="0">
                <a:ea typeface="宋体" charset="-122"/>
              </a:rPr>
              <a:pPr/>
              <a:t>15</a:t>
            </a:fld>
            <a:endParaRPr lang="en-US" altLang="zh-CN" smtClean="0">
              <a:ea typeface="宋体" charset="-122"/>
            </a:endParaRPr>
          </a:p>
        </p:txBody>
      </p:sp>
      <p:sp>
        <p:nvSpPr>
          <p:cNvPr id="301060" name="Rectangle 4"/>
          <p:cNvSpPr>
            <a:spLocks noChangeArrowheads="1"/>
          </p:cNvSpPr>
          <p:nvPr/>
        </p:nvSpPr>
        <p:spPr bwMode="auto">
          <a:xfrm>
            <a:off x="381000" y="228600"/>
            <a:ext cx="8229600" cy="803275"/>
          </a:xfrm>
          <a:prstGeom prst="rect">
            <a:avLst/>
          </a:prstGeom>
          <a:noFill/>
          <a:ln w="9525">
            <a:noFill/>
            <a:miter lim="800000"/>
            <a:headEnd/>
            <a:tailEnd/>
          </a:ln>
          <a:effectLst/>
        </p:spPr>
        <p:txBody>
          <a:bodyPr anchor="ctr"/>
          <a:lstStyle/>
          <a:p>
            <a:pPr algn="ctr">
              <a:defRPr/>
            </a:pPr>
            <a:r>
              <a:rPr lang="zh-CN" altLang="en-US" sz="4400" b="0">
                <a:solidFill>
                  <a:schemeClr val="tx2"/>
                </a:solidFill>
                <a:effectLst>
                  <a:outerShdw blurRad="38100" dist="38100" dir="2700000" algn="tl">
                    <a:srgbClr val="FFFFFF"/>
                  </a:outerShdw>
                </a:effectLst>
                <a:ea typeface="黑体" pitchFamily="2" charset="-122"/>
              </a:rPr>
              <a:t>解空间树的构造方法</a:t>
            </a:r>
          </a:p>
        </p:txBody>
      </p:sp>
      <p:sp>
        <p:nvSpPr>
          <p:cNvPr id="301061" name="Rectangle 5"/>
          <p:cNvSpPr>
            <a:spLocks noChangeArrowheads="1"/>
          </p:cNvSpPr>
          <p:nvPr/>
        </p:nvSpPr>
        <p:spPr bwMode="auto">
          <a:xfrm>
            <a:off x="285750" y="1143000"/>
            <a:ext cx="8424863" cy="5181600"/>
          </a:xfrm>
          <a:prstGeom prst="rect">
            <a:avLst/>
          </a:prstGeom>
          <a:noFill/>
          <a:ln w="9525">
            <a:noFill/>
            <a:miter lim="800000"/>
            <a:headEnd/>
            <a:tailEnd/>
          </a:ln>
          <a:effectLst/>
        </p:spPr>
        <p:txBody>
          <a:bodyPr/>
          <a:lstStyle/>
          <a:p>
            <a:pPr marL="342900" indent="-342900">
              <a:spcBef>
                <a:spcPct val="20000"/>
              </a:spcBef>
              <a:buClr>
                <a:schemeClr val="hlink"/>
              </a:buClr>
              <a:buSzPct val="80000"/>
              <a:buFont typeface="Arial" pitchFamily="34" charset="0"/>
              <a:buChar char="►"/>
              <a:defRPr/>
            </a:pPr>
            <a:r>
              <a:rPr lang="zh-CN" altLang="en-US" sz="2800" dirty="0">
                <a:solidFill>
                  <a:srgbClr val="FF0000"/>
                </a:solidFill>
                <a:effectLst>
                  <a:outerShdw blurRad="38100" dist="38100" dir="2700000" algn="tl">
                    <a:srgbClr val="FFFFFF"/>
                  </a:outerShdw>
                </a:effectLst>
                <a:latin typeface="宋体" pitchFamily="2" charset="-122"/>
                <a:ea typeface="宋体" pitchFamily="2" charset="-122"/>
              </a:rPr>
              <a:t>扩展结点</a:t>
            </a:r>
            <a:r>
              <a:rPr lang="en-US" altLang="zh-CN" sz="2800" dirty="0">
                <a:effectLst>
                  <a:outerShdw blurRad="38100" dist="38100" dir="2700000" algn="tl">
                    <a:srgbClr val="FFFFFF"/>
                  </a:outerShdw>
                </a:effectLst>
                <a:latin typeface="宋体" pitchFamily="2" charset="-122"/>
                <a:ea typeface="宋体" pitchFamily="2" charset="-122"/>
              </a:rPr>
              <a:t>:</a:t>
            </a:r>
            <a:r>
              <a:rPr lang="zh-CN" altLang="en-US" sz="2800" dirty="0">
                <a:effectLst>
                  <a:outerShdw blurRad="38100" dist="38100" dir="2700000" algn="tl">
                    <a:srgbClr val="FFFFFF"/>
                  </a:outerShdw>
                </a:effectLst>
                <a:latin typeface="宋体" pitchFamily="2" charset="-122"/>
                <a:ea typeface="宋体" pitchFamily="2" charset="-122"/>
              </a:rPr>
              <a:t>一个正在产生儿子的结点称为扩展结点</a:t>
            </a:r>
          </a:p>
          <a:p>
            <a:pPr marL="342900" indent="-342900">
              <a:spcBef>
                <a:spcPct val="20000"/>
              </a:spcBef>
              <a:buClr>
                <a:schemeClr val="hlink"/>
              </a:buClr>
              <a:buSzPct val="80000"/>
              <a:buFont typeface="Arial" pitchFamily="34" charset="0"/>
              <a:buChar char="►"/>
              <a:defRPr/>
            </a:pPr>
            <a:endParaRPr lang="zh-CN" altLang="en-US" sz="1400" dirty="0">
              <a:effectLst>
                <a:outerShdw blurRad="38100" dist="38100" dir="2700000" algn="tl">
                  <a:srgbClr val="FFFFFF"/>
                </a:outerShdw>
              </a:effectLst>
              <a:latin typeface="宋体" pitchFamily="2" charset="-122"/>
              <a:ea typeface="宋体" pitchFamily="2" charset="-122"/>
            </a:endParaRPr>
          </a:p>
          <a:p>
            <a:pPr marL="342900" indent="-342900">
              <a:spcBef>
                <a:spcPct val="20000"/>
              </a:spcBef>
              <a:buClr>
                <a:schemeClr val="hlink"/>
              </a:buClr>
              <a:buSzPct val="80000"/>
              <a:buFont typeface="Arial" pitchFamily="34" charset="0"/>
              <a:buChar char="►"/>
              <a:defRPr/>
            </a:pPr>
            <a:r>
              <a:rPr lang="zh-CN" altLang="en-US" sz="2800" dirty="0">
                <a:solidFill>
                  <a:srgbClr val="FF0000"/>
                </a:solidFill>
                <a:effectLst>
                  <a:outerShdw blurRad="38100" dist="38100" dir="2700000" algn="tl">
                    <a:srgbClr val="FFFFFF"/>
                  </a:outerShdw>
                </a:effectLst>
                <a:latin typeface="宋体" pitchFamily="2" charset="-122"/>
                <a:ea typeface="宋体" pitchFamily="2" charset="-122"/>
              </a:rPr>
              <a:t>活结点</a:t>
            </a:r>
            <a:r>
              <a:rPr lang="en-US" altLang="zh-CN" sz="2800" dirty="0">
                <a:effectLst>
                  <a:outerShdw blurRad="38100" dist="38100" dir="2700000" algn="tl">
                    <a:srgbClr val="FFFFFF"/>
                  </a:outerShdw>
                </a:effectLst>
                <a:latin typeface="宋体" pitchFamily="2" charset="-122"/>
                <a:ea typeface="宋体" pitchFamily="2" charset="-122"/>
              </a:rPr>
              <a:t>:</a:t>
            </a:r>
            <a:r>
              <a:rPr lang="zh-CN" altLang="en-US" sz="2800" dirty="0">
                <a:effectLst>
                  <a:outerShdw blurRad="38100" dist="38100" dir="2700000" algn="tl">
                    <a:srgbClr val="FFFFFF"/>
                  </a:outerShdw>
                </a:effectLst>
                <a:latin typeface="宋体" pitchFamily="2" charset="-122"/>
                <a:ea typeface="宋体" pitchFamily="2" charset="-122"/>
              </a:rPr>
              <a:t>一个自身已生成但其儿子还没有全部生成的节点称做活结点</a:t>
            </a:r>
          </a:p>
          <a:p>
            <a:pPr marL="342900" indent="-342900">
              <a:spcBef>
                <a:spcPct val="20000"/>
              </a:spcBef>
              <a:buClr>
                <a:schemeClr val="hlink"/>
              </a:buClr>
              <a:buSzPct val="80000"/>
              <a:buFont typeface="Arial" pitchFamily="34" charset="0"/>
              <a:buChar char="►"/>
              <a:defRPr/>
            </a:pPr>
            <a:endParaRPr lang="zh-CN" altLang="en-US" sz="1400" dirty="0">
              <a:effectLst>
                <a:outerShdw blurRad="38100" dist="38100" dir="2700000" algn="tl">
                  <a:srgbClr val="FFFFFF"/>
                </a:outerShdw>
              </a:effectLst>
              <a:latin typeface="宋体" pitchFamily="2" charset="-122"/>
              <a:ea typeface="宋体" pitchFamily="2" charset="-122"/>
            </a:endParaRPr>
          </a:p>
          <a:p>
            <a:pPr marL="342900" indent="-342900">
              <a:spcBef>
                <a:spcPct val="20000"/>
              </a:spcBef>
              <a:buClr>
                <a:schemeClr val="hlink"/>
              </a:buClr>
              <a:buSzPct val="80000"/>
              <a:buFont typeface="Arial" pitchFamily="34" charset="0"/>
              <a:buChar char="►"/>
              <a:defRPr/>
            </a:pPr>
            <a:r>
              <a:rPr lang="zh-CN" altLang="en-US" sz="2800" dirty="0">
                <a:solidFill>
                  <a:srgbClr val="FF0000"/>
                </a:solidFill>
                <a:effectLst>
                  <a:outerShdw blurRad="38100" dist="38100" dir="2700000" algn="tl">
                    <a:srgbClr val="FFFFFF"/>
                  </a:outerShdw>
                </a:effectLst>
                <a:latin typeface="宋体" pitchFamily="2" charset="-122"/>
                <a:ea typeface="宋体" pitchFamily="2" charset="-122"/>
              </a:rPr>
              <a:t>死结点</a:t>
            </a:r>
            <a:r>
              <a:rPr lang="en-US" altLang="zh-CN" sz="2800" dirty="0">
                <a:effectLst>
                  <a:outerShdw blurRad="38100" dist="38100" dir="2700000" algn="tl">
                    <a:srgbClr val="FFFFFF"/>
                  </a:outerShdw>
                </a:effectLst>
                <a:latin typeface="宋体" pitchFamily="2" charset="-122"/>
                <a:ea typeface="宋体" pitchFamily="2" charset="-122"/>
              </a:rPr>
              <a:t>:</a:t>
            </a:r>
            <a:r>
              <a:rPr lang="zh-CN" altLang="en-US" sz="2800" dirty="0">
                <a:effectLst>
                  <a:outerShdw blurRad="38100" dist="38100" dir="2700000" algn="tl">
                    <a:srgbClr val="FFFFFF"/>
                  </a:outerShdw>
                </a:effectLst>
                <a:latin typeface="宋体" pitchFamily="2" charset="-122"/>
                <a:ea typeface="宋体" pitchFamily="2" charset="-122"/>
              </a:rPr>
              <a:t>一个所有儿子已经产生的结点称做死结点</a:t>
            </a:r>
          </a:p>
          <a:p>
            <a:pPr marL="342900" indent="-342900">
              <a:spcBef>
                <a:spcPct val="20000"/>
              </a:spcBef>
              <a:buClr>
                <a:schemeClr val="hlink"/>
              </a:buClr>
              <a:buSzPct val="80000"/>
              <a:buFont typeface="Arial" pitchFamily="34" charset="0"/>
              <a:buChar char="►"/>
              <a:defRPr/>
            </a:pPr>
            <a:endParaRPr lang="zh-CN" altLang="en-US" sz="1400" dirty="0">
              <a:effectLst>
                <a:outerShdw blurRad="38100" dist="38100" dir="2700000" algn="tl">
                  <a:srgbClr val="FFFFFF"/>
                </a:outerShdw>
              </a:effectLst>
              <a:latin typeface="宋体" pitchFamily="2" charset="-122"/>
              <a:ea typeface="宋体" pitchFamily="2" charset="-122"/>
            </a:endParaRPr>
          </a:p>
          <a:p>
            <a:pPr marL="342900" indent="-342900">
              <a:spcBef>
                <a:spcPct val="20000"/>
              </a:spcBef>
              <a:buClr>
                <a:schemeClr val="hlink"/>
              </a:buClr>
              <a:buSzPct val="80000"/>
              <a:buFont typeface="Arial" pitchFamily="34" charset="0"/>
              <a:buChar char="►"/>
              <a:defRPr/>
            </a:pPr>
            <a:r>
              <a:rPr lang="zh-CN" altLang="en-US" sz="2800" dirty="0">
                <a:solidFill>
                  <a:srgbClr val="000066"/>
                </a:solidFill>
                <a:effectLst>
                  <a:outerShdw blurRad="38100" dist="38100" dir="2700000" algn="tl">
                    <a:srgbClr val="000000"/>
                  </a:outerShdw>
                </a:effectLst>
                <a:latin typeface="宋体" pitchFamily="2" charset="-122"/>
                <a:ea typeface="宋体" pitchFamily="2" charset="-122"/>
              </a:rPr>
              <a:t>深度优先</a:t>
            </a:r>
            <a:r>
              <a:rPr lang="zh-CN" altLang="en-US" sz="2800" dirty="0">
                <a:effectLst>
                  <a:outerShdw blurRad="38100" dist="38100" dir="2700000" algn="tl">
                    <a:srgbClr val="FFFFFF"/>
                  </a:outerShdw>
                </a:effectLst>
                <a:latin typeface="宋体" pitchFamily="2" charset="-122"/>
                <a:ea typeface="宋体" pitchFamily="2" charset="-122"/>
              </a:rPr>
              <a:t>的问题状态生成法：如果对一个扩展结点</a:t>
            </a:r>
            <a:r>
              <a:rPr lang="en-US" altLang="zh-CN" sz="2800" dirty="0">
                <a:effectLst>
                  <a:outerShdw blurRad="38100" dist="38100" dir="2700000" algn="tl">
                    <a:srgbClr val="FFFFFF"/>
                  </a:outerShdw>
                </a:effectLst>
                <a:latin typeface="宋体" pitchFamily="2" charset="-122"/>
                <a:ea typeface="宋体" pitchFamily="2" charset="-122"/>
              </a:rPr>
              <a:t>R</a:t>
            </a:r>
            <a:r>
              <a:rPr lang="zh-CN" altLang="en-US" sz="2800" dirty="0">
                <a:effectLst>
                  <a:outerShdw blurRad="38100" dist="38100" dir="2700000" algn="tl">
                    <a:srgbClr val="FFFFFF"/>
                  </a:outerShdw>
                </a:effectLst>
                <a:latin typeface="宋体" pitchFamily="2" charset="-122"/>
                <a:ea typeface="宋体" pitchFamily="2" charset="-122"/>
              </a:rPr>
              <a:t>，一旦产生了它的一个儿子</a:t>
            </a:r>
            <a:r>
              <a:rPr lang="en-US" altLang="zh-CN" sz="2800" dirty="0">
                <a:effectLst>
                  <a:outerShdw blurRad="38100" dist="38100" dir="2700000" algn="tl">
                    <a:srgbClr val="FFFFFF"/>
                  </a:outerShdw>
                </a:effectLst>
                <a:latin typeface="宋体" pitchFamily="2" charset="-122"/>
                <a:ea typeface="宋体" pitchFamily="2" charset="-122"/>
              </a:rPr>
              <a:t>C</a:t>
            </a:r>
            <a:r>
              <a:rPr lang="zh-CN" altLang="en-US" sz="2800" dirty="0">
                <a:effectLst>
                  <a:outerShdw blurRad="38100" dist="38100" dir="2700000" algn="tl">
                    <a:srgbClr val="FFFFFF"/>
                  </a:outerShdw>
                </a:effectLst>
                <a:latin typeface="宋体" pitchFamily="2" charset="-122"/>
                <a:ea typeface="宋体" pitchFamily="2" charset="-122"/>
              </a:rPr>
              <a:t>，就把</a:t>
            </a:r>
            <a:r>
              <a:rPr lang="en-US" altLang="zh-CN" sz="2800" dirty="0">
                <a:effectLst>
                  <a:outerShdw blurRad="38100" dist="38100" dir="2700000" algn="tl">
                    <a:srgbClr val="FFFFFF"/>
                  </a:outerShdw>
                </a:effectLst>
                <a:latin typeface="宋体" pitchFamily="2" charset="-122"/>
                <a:ea typeface="宋体" pitchFamily="2" charset="-122"/>
              </a:rPr>
              <a:t>C</a:t>
            </a:r>
            <a:r>
              <a:rPr lang="zh-CN" altLang="en-US" sz="2800" dirty="0">
                <a:effectLst>
                  <a:outerShdw blurRad="38100" dist="38100" dir="2700000" algn="tl">
                    <a:srgbClr val="FFFFFF"/>
                  </a:outerShdw>
                </a:effectLst>
                <a:latin typeface="宋体" pitchFamily="2" charset="-122"/>
                <a:ea typeface="宋体" pitchFamily="2" charset="-122"/>
              </a:rPr>
              <a:t>当做新的扩展结点。在完成对子树</a:t>
            </a:r>
            <a:r>
              <a:rPr lang="en-US" altLang="zh-CN" sz="2800" dirty="0">
                <a:effectLst>
                  <a:outerShdw blurRad="38100" dist="38100" dir="2700000" algn="tl">
                    <a:srgbClr val="FFFFFF"/>
                  </a:outerShdw>
                </a:effectLst>
                <a:latin typeface="宋体" pitchFamily="2" charset="-122"/>
                <a:ea typeface="宋体" pitchFamily="2" charset="-122"/>
              </a:rPr>
              <a:t>C</a:t>
            </a:r>
            <a:r>
              <a:rPr lang="zh-CN" altLang="en-US" sz="2800" dirty="0">
                <a:effectLst>
                  <a:outerShdw blurRad="38100" dist="38100" dir="2700000" algn="tl">
                    <a:srgbClr val="FFFFFF"/>
                  </a:outerShdw>
                </a:effectLst>
                <a:latin typeface="宋体" pitchFamily="2" charset="-122"/>
                <a:ea typeface="宋体" pitchFamily="2" charset="-122"/>
              </a:rPr>
              <a:t>（以</a:t>
            </a:r>
            <a:r>
              <a:rPr lang="en-US" altLang="zh-CN" sz="2800" dirty="0">
                <a:effectLst>
                  <a:outerShdw blurRad="38100" dist="38100" dir="2700000" algn="tl">
                    <a:srgbClr val="FFFFFF"/>
                  </a:outerShdw>
                </a:effectLst>
                <a:latin typeface="宋体" pitchFamily="2" charset="-122"/>
                <a:ea typeface="宋体" pitchFamily="2" charset="-122"/>
              </a:rPr>
              <a:t>C</a:t>
            </a:r>
            <a:r>
              <a:rPr lang="zh-CN" altLang="en-US" sz="2800" dirty="0">
                <a:effectLst>
                  <a:outerShdw blurRad="38100" dist="38100" dir="2700000" algn="tl">
                    <a:srgbClr val="FFFFFF"/>
                  </a:outerShdw>
                </a:effectLst>
                <a:latin typeface="宋体" pitchFamily="2" charset="-122"/>
                <a:ea typeface="宋体" pitchFamily="2" charset="-122"/>
              </a:rPr>
              <a:t>为根的子树）的穷尽搜索之后，将</a:t>
            </a:r>
            <a:r>
              <a:rPr lang="en-US" altLang="zh-CN" sz="2800" dirty="0">
                <a:effectLst>
                  <a:outerShdw blurRad="38100" dist="38100" dir="2700000" algn="tl">
                    <a:srgbClr val="FFFFFF"/>
                  </a:outerShdw>
                </a:effectLst>
                <a:latin typeface="宋体" pitchFamily="2" charset="-122"/>
                <a:ea typeface="宋体" pitchFamily="2" charset="-122"/>
              </a:rPr>
              <a:t>R</a:t>
            </a:r>
            <a:r>
              <a:rPr lang="zh-CN" altLang="en-US" sz="2800" dirty="0">
                <a:effectLst>
                  <a:outerShdw blurRad="38100" dist="38100" dir="2700000" algn="tl">
                    <a:srgbClr val="FFFFFF"/>
                  </a:outerShdw>
                </a:effectLst>
                <a:latin typeface="宋体" pitchFamily="2" charset="-122"/>
                <a:ea typeface="宋体" pitchFamily="2" charset="-122"/>
              </a:rPr>
              <a:t>重新变成扩展结点，继续生成</a:t>
            </a:r>
            <a:r>
              <a:rPr lang="en-US" altLang="zh-CN" sz="2800" dirty="0">
                <a:effectLst>
                  <a:outerShdw blurRad="38100" dist="38100" dir="2700000" algn="tl">
                    <a:srgbClr val="FFFFFF"/>
                  </a:outerShdw>
                </a:effectLst>
                <a:latin typeface="宋体" pitchFamily="2" charset="-122"/>
                <a:ea typeface="宋体" pitchFamily="2" charset="-122"/>
              </a:rPr>
              <a:t>R</a:t>
            </a:r>
            <a:r>
              <a:rPr lang="zh-CN" altLang="en-US" sz="2800" dirty="0">
                <a:effectLst>
                  <a:outerShdw blurRad="38100" dist="38100" dir="2700000" algn="tl">
                    <a:srgbClr val="FFFFFF"/>
                  </a:outerShdw>
                </a:effectLst>
                <a:latin typeface="宋体" pitchFamily="2" charset="-122"/>
                <a:ea typeface="宋体" pitchFamily="2" charset="-122"/>
              </a:rPr>
              <a:t>的下一个儿子（如果存在）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1061">
                                            <p:txEl>
                                              <p:pRg st="0" end="0"/>
                                            </p:txEl>
                                          </p:spTgt>
                                        </p:tgtEl>
                                        <p:attrNameLst>
                                          <p:attrName>style.visibility</p:attrName>
                                        </p:attrNameLst>
                                      </p:cBhvr>
                                      <p:to>
                                        <p:strVal val="visible"/>
                                      </p:to>
                                    </p:set>
                                    <p:animEffect transition="in" filter="wipe(left)">
                                      <p:cBhvr>
                                        <p:cTn id="7" dur="500"/>
                                        <p:tgtEl>
                                          <p:spTgt spid="30106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1061">
                                            <p:txEl>
                                              <p:pRg st="2" end="2"/>
                                            </p:txEl>
                                          </p:spTgt>
                                        </p:tgtEl>
                                        <p:attrNameLst>
                                          <p:attrName>style.visibility</p:attrName>
                                        </p:attrNameLst>
                                      </p:cBhvr>
                                      <p:to>
                                        <p:strVal val="visible"/>
                                      </p:to>
                                    </p:set>
                                    <p:animEffect transition="in" filter="wipe(left)">
                                      <p:cBhvr>
                                        <p:cTn id="12" dur="500"/>
                                        <p:tgtEl>
                                          <p:spTgt spid="30106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1061">
                                            <p:txEl>
                                              <p:pRg st="4" end="4"/>
                                            </p:txEl>
                                          </p:spTgt>
                                        </p:tgtEl>
                                        <p:attrNameLst>
                                          <p:attrName>style.visibility</p:attrName>
                                        </p:attrNameLst>
                                      </p:cBhvr>
                                      <p:to>
                                        <p:strVal val="visible"/>
                                      </p:to>
                                    </p:set>
                                    <p:animEffect transition="in" filter="wipe(left)">
                                      <p:cBhvr>
                                        <p:cTn id="17" dur="500"/>
                                        <p:tgtEl>
                                          <p:spTgt spid="301061">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01061">
                                            <p:txEl>
                                              <p:pRg st="6" end="6"/>
                                            </p:txEl>
                                          </p:spTgt>
                                        </p:tgtEl>
                                        <p:attrNameLst>
                                          <p:attrName>style.visibility</p:attrName>
                                        </p:attrNameLst>
                                      </p:cBhvr>
                                      <p:to>
                                        <p:strVal val="visible"/>
                                      </p:to>
                                    </p:set>
                                    <p:animEffect transition="in" filter="wipe(left)">
                                      <p:cBhvr>
                                        <p:cTn id="22" dur="500"/>
                                        <p:tgtEl>
                                          <p:spTgt spid="30106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61"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2195" name="Rectangle 3"/>
          <p:cNvSpPr>
            <a:spLocks noGrp="1" noRot="1" noChangeArrowheads="1"/>
          </p:cNvSpPr>
          <p:nvPr>
            <p:ph idx="1"/>
          </p:nvPr>
        </p:nvSpPr>
        <p:spPr/>
        <p:txBody>
          <a:bodyPr>
            <a:normAutofit/>
          </a:bodyPr>
          <a:lstStyle/>
          <a:p>
            <a:pPr eaLnBrk="1" hangingPunct="1"/>
            <a:r>
              <a:rPr lang="zh-CN" altLang="en-US" sz="3200" smtClean="0">
                <a:latin typeface="宋体" charset="-122"/>
              </a:rPr>
              <a:t>为了避免生成那些不可能产生最佳解的问题状态，减少无效搜索，要不断地利用</a:t>
            </a:r>
            <a:r>
              <a:rPr lang="zh-CN" altLang="en-US" sz="3200" smtClean="0">
                <a:solidFill>
                  <a:srgbClr val="FF0000"/>
                </a:solidFill>
                <a:latin typeface="宋体" charset="-122"/>
              </a:rPr>
              <a:t>限界函数</a:t>
            </a:r>
            <a:r>
              <a:rPr lang="en-US" altLang="zh-CN" sz="3200" smtClean="0">
                <a:latin typeface="宋体" charset="-122"/>
              </a:rPr>
              <a:t>(bounding function)</a:t>
            </a:r>
            <a:r>
              <a:rPr lang="zh-CN" altLang="en-US" sz="3200" smtClean="0">
                <a:latin typeface="宋体" charset="-122"/>
              </a:rPr>
              <a:t>来处死那些实际上不可能产生所需解的活结点，以减少问题的计算量。</a:t>
            </a:r>
            <a:endParaRPr lang="en-US" altLang="zh-CN" sz="3200" smtClean="0">
              <a:latin typeface="宋体" charset="-122"/>
            </a:endParaRPr>
          </a:p>
          <a:p>
            <a:pPr eaLnBrk="1" hangingPunct="1"/>
            <a:r>
              <a:rPr lang="zh-CN" altLang="en-US" sz="3200" smtClean="0">
                <a:solidFill>
                  <a:srgbClr val="FF3300"/>
                </a:solidFill>
                <a:effectLst>
                  <a:outerShdw blurRad="38100" dist="38100" dir="2700000" algn="tl">
                    <a:srgbClr val="C0C0C0"/>
                  </a:outerShdw>
                </a:effectLst>
                <a:latin typeface="宋体" charset="-122"/>
              </a:rPr>
              <a:t>具有限界函数的深度优先搜索法称为回溯法。</a:t>
            </a:r>
            <a:endParaRPr lang="ja-JP" altLang="en-US" sz="3200" smtClean="0">
              <a:solidFill>
                <a:srgbClr val="FF3300"/>
              </a:solidFill>
              <a:effectLst>
                <a:outerShdw blurRad="38100" dist="38100" dir="2700000" algn="tl">
                  <a:srgbClr val="C0C0C0"/>
                </a:outerShdw>
              </a:effectLst>
              <a:latin typeface="宋体" charset="-122"/>
            </a:endParaRPr>
          </a:p>
          <a:p>
            <a:pPr eaLnBrk="1" hangingPunct="1"/>
            <a:endParaRPr lang="zh-CN" altLang="en-US" sz="4000" smtClean="0"/>
          </a:p>
        </p:txBody>
      </p:sp>
      <p:sp>
        <p:nvSpPr>
          <p:cNvPr id="48130" name="灯片编号占位符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4F503307-1757-43FB-80F0-DC579F6542A3}" type="slidenum">
              <a:rPr lang="zh-CN" altLang="en-US" smtClean="0">
                <a:ea typeface="宋体" charset="-122"/>
              </a:rPr>
              <a:pPr/>
              <a:t>16</a:t>
            </a:fld>
            <a:endParaRPr lang="en-US" altLang="zh-CN" smtClean="0">
              <a:ea typeface="宋体" charset="-122"/>
            </a:endParaRPr>
          </a:p>
        </p:txBody>
      </p:sp>
      <p:sp>
        <p:nvSpPr>
          <p:cNvPr id="392194" name="Rectangle 2"/>
          <p:cNvSpPr>
            <a:spLocks noGrp="1" noRot="1" noChangeArrowheads="1"/>
          </p:cNvSpPr>
          <p:nvPr>
            <p:ph type="title"/>
          </p:nvPr>
        </p:nvSpPr>
        <p:spPr/>
        <p:txBody>
          <a:bodyPr/>
          <a:lstStyle/>
          <a:p>
            <a:pPr eaLnBrk="1" fontAlgn="auto" hangingPunct="1">
              <a:spcAft>
                <a:spcPts val="0"/>
              </a:spcAft>
              <a:defRPr/>
            </a:pPr>
            <a:r>
              <a:rPr lang="zh-CN" altLang="en-US"/>
              <a:t>解空间的构造方法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2195">
                                            <p:txEl>
                                              <p:pRg st="0" end="0"/>
                                            </p:txEl>
                                          </p:spTgt>
                                        </p:tgtEl>
                                        <p:attrNameLst>
                                          <p:attrName>style.visibility</p:attrName>
                                        </p:attrNameLst>
                                      </p:cBhvr>
                                      <p:to>
                                        <p:strVal val="visible"/>
                                      </p:to>
                                    </p:set>
                                    <p:animEffect transition="in" filter="wipe(left)">
                                      <p:cBhvr>
                                        <p:cTn id="7" dur="500"/>
                                        <p:tgtEl>
                                          <p:spTgt spid="3921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92195">
                                            <p:txEl>
                                              <p:pRg st="1" end="1"/>
                                            </p:txEl>
                                          </p:spTgt>
                                        </p:tgtEl>
                                        <p:attrNameLst>
                                          <p:attrName>style.visibility</p:attrName>
                                        </p:attrNameLst>
                                      </p:cBhvr>
                                      <p:to>
                                        <p:strVal val="visible"/>
                                      </p:to>
                                    </p:set>
                                    <p:animEffect transition="in" filter="wipe(left)">
                                      <p:cBhvr>
                                        <p:cTn id="12" dur="500"/>
                                        <p:tgtEl>
                                          <p:spTgt spid="39219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195"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灯片编号占位符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58B80975-5C26-402F-8273-957A26BE07C1}" type="slidenum">
              <a:rPr lang="zh-CN" altLang="en-US" smtClean="0">
                <a:ea typeface="宋体" charset="-122"/>
              </a:rPr>
              <a:pPr/>
              <a:t>17</a:t>
            </a:fld>
            <a:endParaRPr lang="en-US" altLang="zh-CN" smtClean="0">
              <a:ea typeface="宋体" charset="-122"/>
            </a:endParaRPr>
          </a:p>
        </p:txBody>
      </p:sp>
      <p:grpSp>
        <p:nvGrpSpPr>
          <p:cNvPr id="49154" name="Group 55"/>
          <p:cNvGrpSpPr>
            <a:grpSpLocks/>
          </p:cNvGrpSpPr>
          <p:nvPr/>
        </p:nvGrpSpPr>
        <p:grpSpPr bwMode="auto">
          <a:xfrm>
            <a:off x="1116013" y="1052513"/>
            <a:ext cx="6626225" cy="4851400"/>
            <a:chOff x="672" y="864"/>
            <a:chExt cx="4174" cy="3056"/>
          </a:xfrm>
        </p:grpSpPr>
        <p:sp>
          <p:nvSpPr>
            <p:cNvPr id="49157" name="Line 21"/>
            <p:cNvSpPr>
              <a:spLocks noChangeShapeType="1"/>
            </p:cNvSpPr>
            <p:nvPr/>
          </p:nvSpPr>
          <p:spPr bwMode="auto">
            <a:xfrm flipH="1" flipV="1">
              <a:off x="1056" y="1200"/>
              <a:ext cx="0" cy="1920"/>
            </a:xfrm>
            <a:prstGeom prst="line">
              <a:avLst/>
            </a:prstGeom>
            <a:noFill/>
            <a:ln w="6350">
              <a:solidFill>
                <a:schemeClr val="tx1"/>
              </a:solidFill>
              <a:round/>
              <a:headEnd/>
              <a:tailEnd/>
            </a:ln>
          </p:spPr>
          <p:txBody>
            <a:bodyPr anchor="ctr">
              <a:spAutoFit/>
            </a:bodyPr>
            <a:lstStyle/>
            <a:p>
              <a:endParaRPr lang="zh-CN" altLang="en-US"/>
            </a:p>
          </p:txBody>
        </p:sp>
        <p:sp>
          <p:nvSpPr>
            <p:cNvPr id="49158" name="Line 22"/>
            <p:cNvSpPr>
              <a:spLocks noChangeShapeType="1"/>
            </p:cNvSpPr>
            <p:nvPr/>
          </p:nvSpPr>
          <p:spPr bwMode="auto">
            <a:xfrm>
              <a:off x="1056" y="1200"/>
              <a:ext cx="1584" cy="0"/>
            </a:xfrm>
            <a:prstGeom prst="line">
              <a:avLst/>
            </a:prstGeom>
            <a:noFill/>
            <a:ln w="6350">
              <a:solidFill>
                <a:schemeClr val="tx1"/>
              </a:solidFill>
              <a:round/>
              <a:headEnd/>
              <a:tailEnd type="triangle" w="med" len="med"/>
            </a:ln>
          </p:spPr>
          <p:txBody>
            <a:bodyPr anchor="ctr">
              <a:spAutoFit/>
            </a:bodyPr>
            <a:lstStyle/>
            <a:p>
              <a:endParaRPr lang="zh-CN" altLang="en-US"/>
            </a:p>
          </p:txBody>
        </p:sp>
        <p:grpSp>
          <p:nvGrpSpPr>
            <p:cNvPr id="49159" name="Group 54"/>
            <p:cNvGrpSpPr>
              <a:grpSpLocks/>
            </p:cNvGrpSpPr>
            <p:nvPr/>
          </p:nvGrpSpPr>
          <p:grpSpPr bwMode="auto">
            <a:xfrm>
              <a:off x="672" y="864"/>
              <a:ext cx="4174" cy="3056"/>
              <a:chOff x="672" y="864"/>
              <a:chExt cx="4174" cy="3056"/>
            </a:xfrm>
          </p:grpSpPr>
          <p:sp>
            <p:nvSpPr>
              <p:cNvPr id="49160" name="AutoShape 5"/>
              <p:cNvSpPr>
                <a:spLocks noChangeArrowheads="1"/>
              </p:cNvSpPr>
              <p:nvPr/>
            </p:nvSpPr>
            <p:spPr bwMode="auto">
              <a:xfrm>
                <a:off x="2449" y="864"/>
                <a:ext cx="426" cy="255"/>
              </a:xfrm>
              <a:prstGeom prst="roundRect">
                <a:avLst>
                  <a:gd name="adj" fmla="val 16667"/>
                </a:avLst>
              </a:prstGeom>
              <a:solidFill>
                <a:srgbClr val="CCCC00"/>
              </a:solidFill>
              <a:ln w="6350">
                <a:solidFill>
                  <a:schemeClr val="tx1"/>
                </a:solidFill>
                <a:round/>
                <a:headEnd/>
                <a:tailEnd/>
              </a:ln>
            </p:spPr>
            <p:txBody>
              <a:bodyPr wrap="none" anchor="ctr">
                <a:spAutoFit/>
              </a:bodyPr>
              <a:lstStyle/>
              <a:p>
                <a:pPr algn="ctr"/>
                <a:r>
                  <a:rPr lang="zh-CN" altLang="en-US" b="0"/>
                  <a:t>开始</a:t>
                </a:r>
              </a:p>
            </p:txBody>
          </p:sp>
          <p:sp>
            <p:nvSpPr>
              <p:cNvPr id="49161" name="Line 6"/>
              <p:cNvSpPr>
                <a:spLocks noChangeShapeType="1"/>
              </p:cNvSpPr>
              <p:nvPr/>
            </p:nvSpPr>
            <p:spPr bwMode="auto">
              <a:xfrm>
                <a:off x="2662" y="1136"/>
                <a:ext cx="0" cy="144"/>
              </a:xfrm>
              <a:prstGeom prst="line">
                <a:avLst/>
              </a:prstGeom>
              <a:noFill/>
              <a:ln w="6350">
                <a:solidFill>
                  <a:schemeClr val="tx1"/>
                </a:solidFill>
                <a:round/>
                <a:headEnd/>
                <a:tailEnd type="triangle" w="med" len="med"/>
              </a:ln>
            </p:spPr>
            <p:txBody>
              <a:bodyPr anchor="ctr">
                <a:spAutoFit/>
              </a:bodyPr>
              <a:lstStyle/>
              <a:p>
                <a:endParaRPr lang="zh-CN" altLang="en-US"/>
              </a:p>
            </p:txBody>
          </p:sp>
          <p:sp>
            <p:nvSpPr>
              <p:cNvPr id="49162" name="Line 8"/>
              <p:cNvSpPr>
                <a:spLocks noChangeShapeType="1"/>
              </p:cNvSpPr>
              <p:nvPr/>
            </p:nvSpPr>
            <p:spPr bwMode="auto">
              <a:xfrm>
                <a:off x="2662" y="1664"/>
                <a:ext cx="0" cy="288"/>
              </a:xfrm>
              <a:prstGeom prst="line">
                <a:avLst/>
              </a:prstGeom>
              <a:noFill/>
              <a:ln w="6350">
                <a:solidFill>
                  <a:schemeClr val="tx1"/>
                </a:solidFill>
                <a:round/>
                <a:headEnd/>
                <a:tailEnd type="triangle" w="med" len="med"/>
              </a:ln>
            </p:spPr>
            <p:txBody>
              <a:bodyPr anchor="ctr">
                <a:spAutoFit/>
              </a:bodyPr>
              <a:lstStyle/>
              <a:p>
                <a:endParaRPr lang="zh-CN" altLang="en-US"/>
              </a:p>
            </p:txBody>
          </p:sp>
          <p:sp>
            <p:nvSpPr>
              <p:cNvPr id="49163" name="Line 9"/>
              <p:cNvSpPr>
                <a:spLocks noChangeShapeType="1"/>
              </p:cNvSpPr>
              <p:nvPr/>
            </p:nvSpPr>
            <p:spPr bwMode="auto">
              <a:xfrm>
                <a:off x="3190" y="1472"/>
                <a:ext cx="1296" cy="0"/>
              </a:xfrm>
              <a:prstGeom prst="line">
                <a:avLst/>
              </a:prstGeom>
              <a:noFill/>
              <a:ln w="6350">
                <a:solidFill>
                  <a:schemeClr val="tx1"/>
                </a:solidFill>
                <a:round/>
                <a:headEnd/>
                <a:tailEnd/>
              </a:ln>
            </p:spPr>
            <p:txBody>
              <a:bodyPr anchor="ctr">
                <a:spAutoFit/>
              </a:bodyPr>
              <a:lstStyle/>
              <a:p>
                <a:endParaRPr lang="zh-CN" altLang="en-US"/>
              </a:p>
            </p:txBody>
          </p:sp>
          <p:sp>
            <p:nvSpPr>
              <p:cNvPr id="49164" name="Line 10"/>
              <p:cNvSpPr>
                <a:spLocks noChangeShapeType="1"/>
              </p:cNvSpPr>
              <p:nvPr/>
            </p:nvSpPr>
            <p:spPr bwMode="auto">
              <a:xfrm>
                <a:off x="4486" y="1472"/>
                <a:ext cx="0" cy="432"/>
              </a:xfrm>
              <a:prstGeom prst="line">
                <a:avLst/>
              </a:prstGeom>
              <a:noFill/>
              <a:ln w="6350">
                <a:solidFill>
                  <a:schemeClr val="tx1"/>
                </a:solidFill>
                <a:round/>
                <a:headEnd/>
                <a:tailEnd type="triangle" w="med" len="med"/>
              </a:ln>
            </p:spPr>
            <p:txBody>
              <a:bodyPr anchor="ctr">
                <a:spAutoFit/>
              </a:bodyPr>
              <a:lstStyle/>
              <a:p>
                <a:endParaRPr lang="zh-CN" altLang="en-US"/>
              </a:p>
            </p:txBody>
          </p:sp>
          <p:sp>
            <p:nvSpPr>
              <p:cNvPr id="49165" name="AutoShape 11"/>
              <p:cNvSpPr>
                <a:spLocks noChangeArrowheads="1"/>
              </p:cNvSpPr>
              <p:nvPr/>
            </p:nvSpPr>
            <p:spPr bwMode="auto">
              <a:xfrm>
                <a:off x="4150" y="1904"/>
                <a:ext cx="696" cy="235"/>
              </a:xfrm>
              <a:prstGeom prst="flowChartProcess">
                <a:avLst/>
              </a:prstGeom>
              <a:solidFill>
                <a:srgbClr val="90E781"/>
              </a:solidFill>
              <a:ln w="6350">
                <a:solidFill>
                  <a:schemeClr val="tx1"/>
                </a:solidFill>
                <a:miter lim="800000"/>
                <a:headEnd/>
                <a:tailEnd/>
              </a:ln>
            </p:spPr>
            <p:txBody>
              <a:bodyPr wrap="none" anchor="ctr">
                <a:spAutoFit/>
              </a:bodyPr>
              <a:lstStyle/>
              <a:p>
                <a:pPr algn="ctr"/>
                <a:r>
                  <a:rPr lang="zh-CN" altLang="en-US" b="0"/>
                  <a:t>输出结果</a:t>
                </a:r>
              </a:p>
            </p:txBody>
          </p:sp>
          <p:sp>
            <p:nvSpPr>
              <p:cNvPr id="49166" name="AutoShape 12"/>
              <p:cNvSpPr>
                <a:spLocks noChangeArrowheads="1"/>
              </p:cNvSpPr>
              <p:nvPr/>
            </p:nvSpPr>
            <p:spPr bwMode="auto">
              <a:xfrm>
                <a:off x="2326" y="1952"/>
                <a:ext cx="696" cy="235"/>
              </a:xfrm>
              <a:prstGeom prst="flowChartProcess">
                <a:avLst/>
              </a:prstGeom>
              <a:solidFill>
                <a:srgbClr val="90E781"/>
              </a:solidFill>
              <a:ln w="6350">
                <a:solidFill>
                  <a:schemeClr val="tx1"/>
                </a:solidFill>
                <a:miter lim="800000"/>
                <a:headEnd/>
                <a:tailEnd/>
              </a:ln>
            </p:spPr>
            <p:txBody>
              <a:bodyPr wrap="none" anchor="ctr">
                <a:spAutoFit/>
              </a:bodyPr>
              <a:lstStyle/>
              <a:p>
                <a:pPr algn="ctr"/>
                <a:r>
                  <a:rPr lang="zh-CN" altLang="en-US" b="0"/>
                  <a:t>搜索子树</a:t>
                </a:r>
              </a:p>
            </p:txBody>
          </p:sp>
          <p:sp>
            <p:nvSpPr>
              <p:cNvPr id="49167" name="AutoShape 13"/>
              <p:cNvSpPr>
                <a:spLocks noChangeArrowheads="1"/>
              </p:cNvSpPr>
              <p:nvPr/>
            </p:nvSpPr>
            <p:spPr bwMode="auto">
              <a:xfrm>
                <a:off x="2326" y="2346"/>
                <a:ext cx="696" cy="408"/>
              </a:xfrm>
              <a:prstGeom prst="flowChartProcess">
                <a:avLst/>
              </a:prstGeom>
              <a:solidFill>
                <a:srgbClr val="90E781"/>
              </a:solidFill>
              <a:ln w="6350">
                <a:solidFill>
                  <a:schemeClr val="tx1"/>
                </a:solidFill>
                <a:miter lim="800000"/>
                <a:headEnd/>
                <a:tailEnd/>
              </a:ln>
            </p:spPr>
            <p:txBody>
              <a:bodyPr anchor="ctr">
                <a:spAutoFit/>
              </a:bodyPr>
              <a:lstStyle/>
              <a:p>
                <a:pPr algn="ctr"/>
                <a:r>
                  <a:rPr lang="zh-CN" altLang="en-US" b="0"/>
                  <a:t>记录当前部分解</a:t>
                </a:r>
              </a:p>
            </p:txBody>
          </p:sp>
          <p:sp>
            <p:nvSpPr>
              <p:cNvPr id="49168" name="Line 14"/>
              <p:cNvSpPr>
                <a:spLocks noChangeShapeType="1"/>
              </p:cNvSpPr>
              <p:nvPr/>
            </p:nvSpPr>
            <p:spPr bwMode="auto">
              <a:xfrm>
                <a:off x="2662" y="2192"/>
                <a:ext cx="0" cy="144"/>
              </a:xfrm>
              <a:prstGeom prst="line">
                <a:avLst/>
              </a:prstGeom>
              <a:noFill/>
              <a:ln w="6350">
                <a:solidFill>
                  <a:schemeClr val="tx1"/>
                </a:solidFill>
                <a:round/>
                <a:headEnd/>
                <a:tailEnd type="triangle" w="med" len="med"/>
              </a:ln>
            </p:spPr>
            <p:txBody>
              <a:bodyPr anchor="ctr">
                <a:spAutoFit/>
              </a:bodyPr>
              <a:lstStyle/>
              <a:p>
                <a:endParaRPr lang="zh-CN" altLang="en-US"/>
              </a:p>
            </p:txBody>
          </p:sp>
          <p:sp>
            <p:nvSpPr>
              <p:cNvPr id="49169" name="AutoShape 16"/>
              <p:cNvSpPr>
                <a:spLocks noChangeArrowheads="1"/>
              </p:cNvSpPr>
              <p:nvPr/>
            </p:nvSpPr>
            <p:spPr bwMode="auto">
              <a:xfrm>
                <a:off x="1750" y="2890"/>
                <a:ext cx="1848" cy="754"/>
              </a:xfrm>
              <a:prstGeom prst="flowChartDecision">
                <a:avLst/>
              </a:prstGeom>
              <a:solidFill>
                <a:schemeClr val="hlink"/>
              </a:solidFill>
              <a:ln w="6350">
                <a:solidFill>
                  <a:schemeClr val="tx1"/>
                </a:solidFill>
                <a:miter lim="800000"/>
                <a:headEnd/>
                <a:tailEnd/>
              </a:ln>
            </p:spPr>
            <p:txBody>
              <a:bodyPr anchor="ctr">
                <a:spAutoFit/>
              </a:bodyPr>
              <a:lstStyle/>
              <a:p>
                <a:pPr algn="ctr"/>
                <a:r>
                  <a:rPr lang="zh-CN" altLang="en-US" b="0"/>
                  <a:t>是否满足约束</a:t>
                </a:r>
              </a:p>
              <a:p>
                <a:pPr algn="ctr"/>
                <a:r>
                  <a:rPr lang="zh-CN" altLang="en-US" b="0"/>
                  <a:t>和限界条件</a:t>
                </a:r>
              </a:p>
            </p:txBody>
          </p:sp>
          <p:sp>
            <p:nvSpPr>
              <p:cNvPr id="49170" name="AutoShape 17"/>
              <p:cNvSpPr>
                <a:spLocks noChangeArrowheads="1"/>
              </p:cNvSpPr>
              <p:nvPr/>
            </p:nvSpPr>
            <p:spPr bwMode="auto">
              <a:xfrm>
                <a:off x="2134" y="1280"/>
                <a:ext cx="1056" cy="409"/>
              </a:xfrm>
              <a:prstGeom prst="flowChartDecision">
                <a:avLst/>
              </a:prstGeom>
              <a:solidFill>
                <a:schemeClr val="hlink"/>
              </a:solidFill>
              <a:ln w="6350">
                <a:solidFill>
                  <a:schemeClr val="tx1"/>
                </a:solidFill>
                <a:miter lim="800000"/>
                <a:headEnd/>
                <a:tailEnd/>
              </a:ln>
            </p:spPr>
            <p:txBody>
              <a:bodyPr anchor="ctr">
                <a:spAutoFit/>
              </a:bodyPr>
              <a:lstStyle/>
              <a:p>
                <a:pPr algn="ctr"/>
                <a:r>
                  <a:rPr lang="zh-CN" altLang="en-US" b="0"/>
                  <a:t>得解？</a:t>
                </a:r>
              </a:p>
            </p:txBody>
          </p:sp>
          <p:sp>
            <p:nvSpPr>
              <p:cNvPr id="49171" name="Line 18"/>
              <p:cNvSpPr>
                <a:spLocks noChangeShapeType="1"/>
              </p:cNvSpPr>
              <p:nvPr/>
            </p:nvSpPr>
            <p:spPr bwMode="auto">
              <a:xfrm>
                <a:off x="2662" y="2768"/>
                <a:ext cx="0" cy="144"/>
              </a:xfrm>
              <a:prstGeom prst="line">
                <a:avLst/>
              </a:prstGeom>
              <a:noFill/>
              <a:ln w="6350">
                <a:solidFill>
                  <a:schemeClr val="tx1"/>
                </a:solidFill>
                <a:round/>
                <a:headEnd/>
                <a:tailEnd type="triangle" w="med" len="med"/>
              </a:ln>
            </p:spPr>
            <p:txBody>
              <a:bodyPr anchor="ctr">
                <a:spAutoFit/>
              </a:bodyPr>
              <a:lstStyle/>
              <a:p>
                <a:endParaRPr lang="zh-CN" altLang="en-US"/>
              </a:p>
            </p:txBody>
          </p:sp>
          <p:sp>
            <p:nvSpPr>
              <p:cNvPr id="49172" name="Line 19"/>
              <p:cNvSpPr>
                <a:spLocks noChangeShapeType="1"/>
              </p:cNvSpPr>
              <p:nvPr/>
            </p:nvSpPr>
            <p:spPr bwMode="auto">
              <a:xfrm flipH="1">
                <a:off x="1366" y="3248"/>
                <a:ext cx="384" cy="0"/>
              </a:xfrm>
              <a:prstGeom prst="line">
                <a:avLst/>
              </a:prstGeom>
              <a:noFill/>
              <a:ln w="6350">
                <a:solidFill>
                  <a:schemeClr val="tx1"/>
                </a:solidFill>
                <a:round/>
                <a:headEnd/>
                <a:tailEnd type="triangle" w="med" len="med"/>
              </a:ln>
            </p:spPr>
            <p:txBody>
              <a:bodyPr anchor="ctr">
                <a:spAutoFit/>
              </a:bodyPr>
              <a:lstStyle/>
              <a:p>
                <a:endParaRPr lang="zh-CN" altLang="en-US"/>
              </a:p>
            </p:txBody>
          </p:sp>
          <p:sp>
            <p:nvSpPr>
              <p:cNvPr id="49173" name="AutoShape 20"/>
              <p:cNvSpPr>
                <a:spLocks noChangeArrowheads="1"/>
              </p:cNvSpPr>
              <p:nvPr/>
            </p:nvSpPr>
            <p:spPr bwMode="auto">
              <a:xfrm>
                <a:off x="672" y="3152"/>
                <a:ext cx="840" cy="235"/>
              </a:xfrm>
              <a:prstGeom prst="flowChartProcess">
                <a:avLst/>
              </a:prstGeom>
              <a:solidFill>
                <a:srgbClr val="90E781"/>
              </a:solidFill>
              <a:ln w="6350">
                <a:solidFill>
                  <a:schemeClr val="tx1"/>
                </a:solidFill>
                <a:miter lim="800000"/>
                <a:headEnd/>
                <a:tailEnd/>
              </a:ln>
            </p:spPr>
            <p:txBody>
              <a:bodyPr wrap="none" anchor="ctr">
                <a:spAutoFit/>
              </a:bodyPr>
              <a:lstStyle/>
              <a:p>
                <a:pPr algn="ctr"/>
                <a:r>
                  <a:rPr lang="zh-CN" altLang="en-US" b="0"/>
                  <a:t>进一步试探</a:t>
                </a:r>
              </a:p>
            </p:txBody>
          </p:sp>
          <p:sp>
            <p:nvSpPr>
              <p:cNvPr id="49174" name="Line 23"/>
              <p:cNvSpPr>
                <a:spLocks noChangeShapeType="1"/>
              </p:cNvSpPr>
              <p:nvPr/>
            </p:nvSpPr>
            <p:spPr bwMode="auto">
              <a:xfrm>
                <a:off x="2662" y="3632"/>
                <a:ext cx="0" cy="288"/>
              </a:xfrm>
              <a:prstGeom prst="line">
                <a:avLst/>
              </a:prstGeom>
              <a:noFill/>
              <a:ln w="6350">
                <a:solidFill>
                  <a:schemeClr val="tx1"/>
                </a:solidFill>
                <a:round/>
                <a:headEnd/>
                <a:tailEnd/>
              </a:ln>
            </p:spPr>
            <p:txBody>
              <a:bodyPr anchor="ctr">
                <a:spAutoFit/>
              </a:bodyPr>
              <a:lstStyle/>
              <a:p>
                <a:endParaRPr lang="zh-CN" altLang="en-US"/>
              </a:p>
            </p:txBody>
          </p:sp>
          <p:sp>
            <p:nvSpPr>
              <p:cNvPr id="49175" name="Line 25"/>
              <p:cNvSpPr>
                <a:spLocks noChangeShapeType="1"/>
              </p:cNvSpPr>
              <p:nvPr/>
            </p:nvSpPr>
            <p:spPr bwMode="auto">
              <a:xfrm>
                <a:off x="2662" y="3920"/>
                <a:ext cx="1104" cy="0"/>
              </a:xfrm>
              <a:prstGeom prst="line">
                <a:avLst/>
              </a:prstGeom>
              <a:noFill/>
              <a:ln w="6350">
                <a:solidFill>
                  <a:schemeClr val="tx1"/>
                </a:solidFill>
                <a:round/>
                <a:headEnd/>
                <a:tailEnd/>
              </a:ln>
            </p:spPr>
            <p:txBody>
              <a:bodyPr anchor="ctr">
                <a:spAutoFit/>
              </a:bodyPr>
              <a:lstStyle/>
              <a:p>
                <a:endParaRPr lang="zh-CN" altLang="en-US"/>
              </a:p>
            </p:txBody>
          </p:sp>
          <p:sp>
            <p:nvSpPr>
              <p:cNvPr id="49176" name="Line 26"/>
              <p:cNvSpPr>
                <a:spLocks noChangeShapeType="1"/>
              </p:cNvSpPr>
              <p:nvPr/>
            </p:nvSpPr>
            <p:spPr bwMode="auto">
              <a:xfrm flipV="1">
                <a:off x="3766" y="1808"/>
                <a:ext cx="0" cy="2112"/>
              </a:xfrm>
              <a:prstGeom prst="line">
                <a:avLst/>
              </a:prstGeom>
              <a:noFill/>
              <a:ln w="6350">
                <a:solidFill>
                  <a:schemeClr val="tx1"/>
                </a:solidFill>
                <a:round/>
                <a:headEnd/>
                <a:tailEnd/>
              </a:ln>
            </p:spPr>
            <p:txBody>
              <a:bodyPr anchor="ctr">
                <a:spAutoFit/>
              </a:bodyPr>
              <a:lstStyle/>
              <a:p>
                <a:endParaRPr lang="zh-CN" altLang="en-US"/>
              </a:p>
            </p:txBody>
          </p:sp>
          <p:sp>
            <p:nvSpPr>
              <p:cNvPr id="49177" name="Line 27"/>
              <p:cNvSpPr>
                <a:spLocks noChangeShapeType="1"/>
              </p:cNvSpPr>
              <p:nvPr/>
            </p:nvSpPr>
            <p:spPr bwMode="auto">
              <a:xfrm flipH="1">
                <a:off x="2662" y="1808"/>
                <a:ext cx="1104" cy="0"/>
              </a:xfrm>
              <a:prstGeom prst="line">
                <a:avLst/>
              </a:prstGeom>
              <a:noFill/>
              <a:ln w="6350">
                <a:solidFill>
                  <a:schemeClr val="tx1"/>
                </a:solidFill>
                <a:round/>
                <a:headEnd/>
                <a:tailEnd type="triangle" w="med" len="med"/>
              </a:ln>
            </p:spPr>
            <p:txBody>
              <a:bodyPr anchor="ctr">
                <a:spAutoFit/>
              </a:bodyPr>
              <a:lstStyle/>
              <a:p>
                <a:endParaRPr lang="zh-CN" altLang="en-US"/>
              </a:p>
            </p:txBody>
          </p:sp>
          <p:sp>
            <p:nvSpPr>
              <p:cNvPr id="49178" name="Line 28"/>
              <p:cNvSpPr>
                <a:spLocks noChangeShapeType="1"/>
              </p:cNvSpPr>
              <p:nvPr/>
            </p:nvSpPr>
            <p:spPr bwMode="auto">
              <a:xfrm>
                <a:off x="4486" y="2144"/>
                <a:ext cx="1" cy="1488"/>
              </a:xfrm>
              <a:prstGeom prst="line">
                <a:avLst/>
              </a:prstGeom>
              <a:noFill/>
              <a:ln w="6350">
                <a:solidFill>
                  <a:schemeClr val="tx1"/>
                </a:solidFill>
                <a:round/>
                <a:headEnd/>
                <a:tailEnd type="triangle" w="med" len="med"/>
              </a:ln>
            </p:spPr>
            <p:txBody>
              <a:bodyPr anchor="ctr">
                <a:spAutoFit/>
              </a:bodyPr>
              <a:lstStyle/>
              <a:p>
                <a:endParaRPr lang="zh-CN" altLang="en-US"/>
              </a:p>
            </p:txBody>
          </p:sp>
          <p:sp>
            <p:nvSpPr>
              <p:cNvPr id="49179" name="AutoShape 31"/>
              <p:cNvSpPr>
                <a:spLocks noChangeArrowheads="1"/>
              </p:cNvSpPr>
              <p:nvPr/>
            </p:nvSpPr>
            <p:spPr bwMode="auto">
              <a:xfrm>
                <a:off x="4247" y="3632"/>
                <a:ext cx="475" cy="249"/>
              </a:xfrm>
              <a:prstGeom prst="flowChartAlternateProcess">
                <a:avLst/>
              </a:prstGeom>
              <a:solidFill>
                <a:srgbClr val="CCCC00"/>
              </a:solidFill>
              <a:ln w="6350">
                <a:solidFill>
                  <a:schemeClr val="tx1"/>
                </a:solidFill>
                <a:miter lim="800000"/>
                <a:headEnd/>
                <a:tailEnd/>
              </a:ln>
            </p:spPr>
            <p:txBody>
              <a:bodyPr anchor="ctr">
                <a:spAutoFit/>
              </a:bodyPr>
              <a:lstStyle/>
              <a:p>
                <a:pPr algn="ctr"/>
                <a:r>
                  <a:rPr lang="zh-CN" altLang="en-US" b="0"/>
                  <a:t>结束</a:t>
                </a:r>
              </a:p>
            </p:txBody>
          </p:sp>
          <p:sp>
            <p:nvSpPr>
              <p:cNvPr id="49180" name="Text Box 40"/>
              <p:cNvSpPr txBox="1">
                <a:spLocks noChangeArrowheads="1"/>
              </p:cNvSpPr>
              <p:nvPr/>
            </p:nvSpPr>
            <p:spPr bwMode="auto">
              <a:xfrm>
                <a:off x="3094" y="1232"/>
                <a:ext cx="192" cy="231"/>
              </a:xfrm>
              <a:prstGeom prst="rect">
                <a:avLst/>
              </a:prstGeom>
              <a:noFill/>
              <a:ln w="6350">
                <a:noFill/>
                <a:miter lim="800000"/>
                <a:headEnd/>
                <a:tailEnd/>
              </a:ln>
            </p:spPr>
            <p:txBody>
              <a:bodyPr>
                <a:spAutoFit/>
              </a:bodyPr>
              <a:lstStyle/>
              <a:p>
                <a:pPr>
                  <a:spcBef>
                    <a:spcPct val="50000"/>
                  </a:spcBef>
                </a:pPr>
                <a:r>
                  <a:rPr lang="en-US" altLang="zh-CN" b="0"/>
                  <a:t>Y</a:t>
                </a:r>
              </a:p>
            </p:txBody>
          </p:sp>
          <p:sp>
            <p:nvSpPr>
              <p:cNvPr id="49181" name="Text Box 42"/>
              <p:cNvSpPr txBox="1">
                <a:spLocks noChangeArrowheads="1"/>
              </p:cNvSpPr>
              <p:nvPr/>
            </p:nvSpPr>
            <p:spPr bwMode="auto">
              <a:xfrm>
                <a:off x="1510" y="3008"/>
                <a:ext cx="192" cy="231"/>
              </a:xfrm>
              <a:prstGeom prst="rect">
                <a:avLst/>
              </a:prstGeom>
              <a:noFill/>
              <a:ln w="6350">
                <a:noFill/>
                <a:miter lim="800000"/>
                <a:headEnd/>
                <a:tailEnd/>
              </a:ln>
            </p:spPr>
            <p:txBody>
              <a:bodyPr>
                <a:spAutoFit/>
              </a:bodyPr>
              <a:lstStyle/>
              <a:p>
                <a:pPr>
                  <a:spcBef>
                    <a:spcPct val="50000"/>
                  </a:spcBef>
                </a:pPr>
                <a:r>
                  <a:rPr lang="en-US" altLang="zh-CN" b="0"/>
                  <a:t>Y</a:t>
                </a:r>
              </a:p>
            </p:txBody>
          </p:sp>
          <p:sp>
            <p:nvSpPr>
              <p:cNvPr id="49182" name="Text Box 44"/>
              <p:cNvSpPr txBox="1">
                <a:spLocks noChangeArrowheads="1"/>
              </p:cNvSpPr>
              <p:nvPr/>
            </p:nvSpPr>
            <p:spPr bwMode="auto">
              <a:xfrm>
                <a:off x="2422" y="1664"/>
                <a:ext cx="240" cy="231"/>
              </a:xfrm>
              <a:prstGeom prst="rect">
                <a:avLst/>
              </a:prstGeom>
              <a:noFill/>
              <a:ln w="6350">
                <a:noFill/>
                <a:miter lim="800000"/>
                <a:headEnd/>
                <a:tailEnd/>
              </a:ln>
            </p:spPr>
            <p:txBody>
              <a:bodyPr>
                <a:spAutoFit/>
              </a:bodyPr>
              <a:lstStyle/>
              <a:p>
                <a:pPr>
                  <a:spcBef>
                    <a:spcPct val="50000"/>
                  </a:spcBef>
                </a:pPr>
                <a:r>
                  <a:rPr lang="en-US" altLang="zh-CN" b="0"/>
                  <a:t>N</a:t>
                </a:r>
              </a:p>
            </p:txBody>
          </p:sp>
          <p:sp>
            <p:nvSpPr>
              <p:cNvPr id="49183" name="Text Box 45"/>
              <p:cNvSpPr txBox="1">
                <a:spLocks noChangeArrowheads="1"/>
              </p:cNvSpPr>
              <p:nvPr/>
            </p:nvSpPr>
            <p:spPr bwMode="auto">
              <a:xfrm>
                <a:off x="2662" y="3680"/>
                <a:ext cx="240" cy="231"/>
              </a:xfrm>
              <a:prstGeom prst="rect">
                <a:avLst/>
              </a:prstGeom>
              <a:noFill/>
              <a:ln w="6350">
                <a:noFill/>
                <a:miter lim="800000"/>
                <a:headEnd/>
                <a:tailEnd/>
              </a:ln>
            </p:spPr>
            <p:txBody>
              <a:bodyPr>
                <a:spAutoFit/>
              </a:bodyPr>
              <a:lstStyle/>
              <a:p>
                <a:pPr>
                  <a:spcBef>
                    <a:spcPct val="50000"/>
                  </a:spcBef>
                </a:pPr>
                <a:r>
                  <a:rPr lang="en-US" altLang="zh-CN" b="0"/>
                  <a:t>N</a:t>
                </a:r>
              </a:p>
            </p:txBody>
          </p:sp>
          <p:sp>
            <p:nvSpPr>
              <p:cNvPr id="49184" name="AutoShape 46"/>
              <p:cNvSpPr>
                <a:spLocks noChangeArrowheads="1"/>
              </p:cNvSpPr>
              <p:nvPr/>
            </p:nvSpPr>
            <p:spPr bwMode="auto">
              <a:xfrm>
                <a:off x="3360" y="2730"/>
                <a:ext cx="840" cy="408"/>
              </a:xfrm>
              <a:prstGeom prst="flowChartProcess">
                <a:avLst/>
              </a:prstGeom>
              <a:solidFill>
                <a:srgbClr val="90E781"/>
              </a:solidFill>
              <a:ln w="6350">
                <a:solidFill>
                  <a:schemeClr val="tx1"/>
                </a:solidFill>
                <a:miter lim="800000"/>
                <a:headEnd/>
                <a:tailEnd/>
              </a:ln>
            </p:spPr>
            <p:txBody>
              <a:bodyPr wrap="none" anchor="ctr">
                <a:spAutoFit/>
              </a:bodyPr>
              <a:lstStyle/>
              <a:p>
                <a:pPr algn="ctr"/>
                <a:r>
                  <a:rPr lang="zh-CN" altLang="en-US" b="0"/>
                  <a:t>回溯，继续</a:t>
                </a:r>
              </a:p>
              <a:p>
                <a:pPr algn="ctr"/>
                <a:r>
                  <a:rPr lang="zh-CN" altLang="en-US" b="0"/>
                  <a:t>下一棵子树</a:t>
                </a:r>
              </a:p>
            </p:txBody>
          </p:sp>
        </p:grpSp>
      </p:grpSp>
      <p:sp>
        <p:nvSpPr>
          <p:cNvPr id="398388" name="Rectangle 52"/>
          <p:cNvSpPr>
            <a:spLocks noChangeArrowheads="1"/>
          </p:cNvSpPr>
          <p:nvPr/>
        </p:nvSpPr>
        <p:spPr bwMode="auto">
          <a:xfrm>
            <a:off x="533400" y="228600"/>
            <a:ext cx="7772400" cy="803275"/>
          </a:xfrm>
          <a:prstGeom prst="rect">
            <a:avLst/>
          </a:prstGeom>
          <a:noFill/>
          <a:ln w="9525">
            <a:noFill/>
            <a:miter lim="800000"/>
            <a:headEnd/>
            <a:tailEnd/>
          </a:ln>
          <a:effectLst/>
        </p:spPr>
        <p:txBody>
          <a:bodyPr anchor="ctr"/>
          <a:lstStyle/>
          <a:p>
            <a:pPr algn="ctr">
              <a:defRPr/>
            </a:pPr>
            <a:r>
              <a:rPr lang="zh-CN" altLang="en-US" sz="4400" b="0" dirty="0">
                <a:solidFill>
                  <a:schemeClr val="tx2"/>
                </a:solidFill>
                <a:effectLst>
                  <a:outerShdw blurRad="38100" dist="38100" dir="2700000" algn="tl">
                    <a:srgbClr val="FFFFFF"/>
                  </a:outerShdw>
                </a:effectLst>
                <a:ea typeface="黑体" pitchFamily="2" charset="-122"/>
              </a:rPr>
              <a:t>回溯法的搜索算法流程</a:t>
            </a:r>
            <a:endParaRPr lang="en-US" altLang="zh-CN" sz="4400" b="0" dirty="0">
              <a:solidFill>
                <a:schemeClr val="tx2"/>
              </a:solidFill>
              <a:effectLst>
                <a:outerShdw blurRad="38100" dist="38100" dir="2700000" algn="tl">
                  <a:srgbClr val="FFFFFF"/>
                </a:outerShdw>
              </a:effectLst>
              <a:ea typeface="黑体" pitchFamily="2" charset="-122"/>
            </a:endParaRPr>
          </a:p>
        </p:txBody>
      </p:sp>
      <p:sp>
        <p:nvSpPr>
          <p:cNvPr id="398389" name="Rectangle 53"/>
          <p:cNvSpPr>
            <a:spLocks noChangeArrowheads="1"/>
          </p:cNvSpPr>
          <p:nvPr/>
        </p:nvSpPr>
        <p:spPr bwMode="auto">
          <a:xfrm>
            <a:off x="2627313" y="6165850"/>
            <a:ext cx="4654550" cy="457200"/>
          </a:xfrm>
          <a:prstGeom prst="rect">
            <a:avLst/>
          </a:prstGeom>
          <a:noFill/>
          <a:ln w="6350">
            <a:noFill/>
            <a:miter lim="800000"/>
            <a:headEnd/>
            <a:tailEnd/>
          </a:ln>
          <a:effectLst/>
        </p:spPr>
        <p:txBody>
          <a:bodyPr>
            <a:spAutoFit/>
          </a:bodyPr>
          <a:lstStyle/>
          <a:p>
            <a:pPr>
              <a:defRPr/>
            </a:pPr>
            <a:r>
              <a:rPr lang="zh-CN" altLang="en-US" sz="2400" b="0">
                <a:solidFill>
                  <a:schemeClr val="tx2"/>
                </a:solidFill>
                <a:effectLst>
                  <a:outerShdw blurRad="38100" dist="38100" dir="2700000" algn="tl">
                    <a:srgbClr val="C0C0C0"/>
                  </a:outerShdw>
                </a:effectLst>
                <a:ea typeface="黑体" pitchFamily="2" charset="-122"/>
              </a:rPr>
              <a:t>   图</a:t>
            </a:r>
            <a:r>
              <a:rPr lang="en-US" altLang="zh-CN" sz="2400" b="0">
                <a:solidFill>
                  <a:schemeClr val="tx2"/>
                </a:solidFill>
                <a:effectLst>
                  <a:outerShdw blurRad="38100" dist="38100" dir="2700000" algn="tl">
                    <a:srgbClr val="C0C0C0"/>
                  </a:outerShdw>
                </a:effectLst>
                <a:ea typeface="黑体" pitchFamily="2" charset="-122"/>
              </a:rPr>
              <a:t>5.4</a:t>
            </a:r>
            <a:r>
              <a:rPr lang="zh-CN" altLang="en-US" sz="2400" b="0">
                <a:solidFill>
                  <a:schemeClr val="tx2"/>
                </a:solidFill>
                <a:effectLst>
                  <a:outerShdw blurRad="38100" dist="38100" dir="2700000" algn="tl">
                    <a:srgbClr val="C0C0C0"/>
                  </a:outerShdw>
                </a:effectLst>
                <a:ea typeface="黑体" pitchFamily="2" charset="-122"/>
              </a:rPr>
              <a:t> 回溯法的算法流程</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7" name="Rectangle 8"/>
          <p:cNvSpPr>
            <a:spLocks noGrp="1"/>
          </p:cNvSpPr>
          <p:nvPr>
            <p:ph type="body" orient="vert" idx="1"/>
          </p:nvPr>
        </p:nvSpPr>
        <p:spPr>
          <a:xfrm>
            <a:off x="0" y="1484313"/>
            <a:ext cx="8229600" cy="4525962"/>
          </a:xfrm>
        </p:spPr>
        <p:txBody>
          <a:bodyPr/>
          <a:lstStyle/>
          <a:p>
            <a:endParaRPr lang="zh-CN" altLang="en-US" smtClean="0">
              <a:ea typeface="宋体" charset="-122"/>
            </a:endParaRPr>
          </a:p>
        </p:txBody>
      </p:sp>
      <p:graphicFrame>
        <p:nvGraphicFramePr>
          <p:cNvPr id="228356" name="Object 4"/>
          <p:cNvGraphicFramePr>
            <a:graphicFrameLocks noGrp="1" noChangeAspect="1"/>
          </p:cNvGraphicFramePr>
          <p:nvPr>
            <p:ph idx="4294967295"/>
          </p:nvPr>
        </p:nvGraphicFramePr>
        <p:xfrm>
          <a:off x="987425" y="587375"/>
          <a:ext cx="7107238" cy="6938963"/>
        </p:xfrm>
        <a:graphic>
          <a:graphicData uri="http://schemas.openxmlformats.org/presentationml/2006/ole">
            <p:oleObj spid="_x0000_s228367" name="文档" r:id="rId3" imgW="8938598" imgH="8728599" progId="Word.Document.8">
              <p:embed/>
            </p:oleObj>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灯片编号占位符 1"/>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7CE3AF2D-1237-42F1-B449-384553E442FE}" type="slidenum">
              <a:rPr lang="zh-CN" altLang="en-US" smtClean="0">
                <a:ea typeface="宋体" charset="-122"/>
              </a:rPr>
              <a:pPr/>
              <a:t>19</a:t>
            </a:fld>
            <a:endParaRPr lang="en-US" altLang="zh-CN" smtClean="0">
              <a:ea typeface="宋体" charset="-122"/>
            </a:endParaRPr>
          </a:p>
        </p:txBody>
      </p:sp>
      <p:graphicFrame>
        <p:nvGraphicFramePr>
          <p:cNvPr id="130050" name="Object 2"/>
          <p:cNvGraphicFramePr>
            <a:graphicFrameLocks noChangeAspect="1"/>
          </p:cNvGraphicFramePr>
          <p:nvPr/>
        </p:nvGraphicFramePr>
        <p:xfrm>
          <a:off x="539750" y="1628775"/>
          <a:ext cx="8704263" cy="5932488"/>
        </p:xfrm>
        <a:graphic>
          <a:graphicData uri="http://schemas.openxmlformats.org/presentationml/2006/ole">
            <p:oleObj spid="_x0000_s130061" name="文档" r:id="rId3" imgW="6945729" imgH="4734236" progId="Word.Document.12">
              <p:embed/>
            </p:oleObj>
          </a:graphicData>
        </a:graphic>
      </p:graphicFrame>
      <p:sp>
        <p:nvSpPr>
          <p:cNvPr id="6" name="Rectangle 4"/>
          <p:cNvSpPr>
            <a:spLocks noChangeArrowheads="1"/>
          </p:cNvSpPr>
          <p:nvPr/>
        </p:nvSpPr>
        <p:spPr bwMode="auto">
          <a:xfrm>
            <a:off x="684213" y="620713"/>
            <a:ext cx="7772400" cy="803275"/>
          </a:xfrm>
          <a:prstGeom prst="rect">
            <a:avLst/>
          </a:prstGeom>
          <a:noFill/>
          <a:ln w="9525">
            <a:noFill/>
            <a:miter lim="800000"/>
            <a:headEnd/>
            <a:tailEnd/>
          </a:ln>
          <a:effectLst/>
        </p:spPr>
        <p:txBody>
          <a:bodyPr anchor="ctr"/>
          <a:lstStyle/>
          <a:p>
            <a:pPr algn="ctr">
              <a:defRPr/>
            </a:pPr>
            <a:r>
              <a:rPr lang="zh-CN" altLang="en-US" sz="4400" b="0" dirty="0">
                <a:solidFill>
                  <a:schemeClr val="tx2"/>
                </a:solidFill>
                <a:effectLst>
                  <a:outerShdw blurRad="38100" dist="38100" dir="2700000" algn="tl">
                    <a:srgbClr val="FFFFFF"/>
                  </a:outerShdw>
                </a:effectLst>
                <a:ea typeface="黑体" pitchFamily="2" charset="-122"/>
              </a:rPr>
              <a:t>回溯法的算法框架</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Rot="1" noChangeArrowheads="1"/>
          </p:cNvSpPr>
          <p:nvPr>
            <p:ph idx="1"/>
          </p:nvPr>
        </p:nvSpPr>
        <p:spPr>
          <a:xfrm>
            <a:off x="611188" y="571500"/>
            <a:ext cx="8229600" cy="6286500"/>
          </a:xfrm>
        </p:spPr>
        <p:txBody>
          <a:bodyPr/>
          <a:lstStyle/>
          <a:p>
            <a:pPr eaLnBrk="1" hangingPunct="1">
              <a:spcBef>
                <a:spcPct val="0"/>
              </a:spcBef>
              <a:buFont typeface="Symbol" pitchFamily="18" charset="2"/>
              <a:buChar char="·"/>
            </a:pPr>
            <a:r>
              <a:rPr lang="zh-CN" altLang="en-US" sz="2800" b="1" dirty="0" smtClean="0">
                <a:solidFill>
                  <a:srgbClr val="3907F1"/>
                </a:solidFill>
              </a:rPr>
              <a:t>学习要点</a:t>
            </a:r>
            <a:endParaRPr lang="en-US" altLang="zh-CN" sz="2800" b="1" dirty="0" smtClean="0">
              <a:solidFill>
                <a:srgbClr val="3907F1"/>
              </a:solidFill>
            </a:endParaRPr>
          </a:p>
          <a:p>
            <a:pPr eaLnBrk="1" hangingPunct="1">
              <a:spcBef>
                <a:spcPct val="0"/>
              </a:spcBef>
              <a:buFont typeface="Symbol" pitchFamily="18" charset="2"/>
              <a:buChar char="·"/>
            </a:pPr>
            <a:endParaRPr lang="zh-CN" altLang="en-US" sz="2800" b="1" dirty="0" smtClean="0">
              <a:solidFill>
                <a:srgbClr val="3907F1"/>
              </a:solidFill>
            </a:endParaRPr>
          </a:p>
          <a:p>
            <a:pPr eaLnBrk="1" hangingPunct="1">
              <a:spcBef>
                <a:spcPct val="0"/>
              </a:spcBef>
              <a:buFont typeface="Symbol" pitchFamily="18" charset="2"/>
              <a:buChar char="·"/>
            </a:pPr>
            <a:r>
              <a:rPr lang="zh-CN" altLang="en-US" sz="2800" dirty="0" smtClean="0"/>
              <a:t>理解回溯法的深度优先搜索策略。掌握用回溯法解题的算法框架</a:t>
            </a:r>
            <a:endParaRPr lang="en-US" altLang="zh-CN" sz="2800" dirty="0" smtClean="0"/>
          </a:p>
          <a:p>
            <a:pPr eaLnBrk="1" hangingPunct="1">
              <a:spcBef>
                <a:spcPct val="0"/>
              </a:spcBef>
              <a:buFont typeface="Symbol" pitchFamily="18" charset="2"/>
              <a:buChar char="·"/>
            </a:pPr>
            <a:endParaRPr lang="en-US" altLang="zh-CN" sz="2800" dirty="0" smtClean="0"/>
          </a:p>
          <a:p>
            <a:pPr eaLnBrk="1" hangingPunct="1">
              <a:spcBef>
                <a:spcPct val="0"/>
              </a:spcBef>
              <a:buFont typeface="Symbol" pitchFamily="18" charset="2"/>
              <a:buChar char="·"/>
            </a:pPr>
            <a:r>
              <a:rPr lang="zh-CN" altLang="en-US" sz="2800" dirty="0" smtClean="0"/>
              <a:t>通过应用范例学习回溯法的设计策略。</a:t>
            </a:r>
          </a:p>
          <a:p>
            <a:pPr eaLnBrk="1" hangingPunct="1">
              <a:spcBef>
                <a:spcPct val="0"/>
              </a:spcBef>
              <a:buFont typeface="Symbol" pitchFamily="18" charset="2"/>
              <a:buChar char="·"/>
            </a:pPr>
            <a:r>
              <a:rPr lang="zh-CN" altLang="en-US" sz="2800" dirty="0" smtClean="0"/>
              <a:t>（</a:t>
            </a:r>
            <a:r>
              <a:rPr lang="en-US" altLang="zh-CN" sz="2800" dirty="0" smtClean="0"/>
              <a:t>1</a:t>
            </a:r>
            <a:r>
              <a:rPr lang="zh-CN" altLang="en-US" sz="2800" dirty="0" smtClean="0"/>
              <a:t>）</a:t>
            </a:r>
            <a:r>
              <a:rPr lang="en-US" altLang="zh-CN" sz="2800" dirty="0" smtClean="0"/>
              <a:t>n</a:t>
            </a:r>
            <a:r>
              <a:rPr lang="zh-CN" altLang="en-US" sz="2800" dirty="0" smtClean="0"/>
              <a:t>后问题；</a:t>
            </a:r>
          </a:p>
          <a:p>
            <a:pPr eaLnBrk="1" hangingPunct="1">
              <a:spcBef>
                <a:spcPct val="0"/>
              </a:spcBef>
              <a:buFont typeface="Symbol" pitchFamily="18" charset="2"/>
              <a:buChar char="·"/>
            </a:pPr>
            <a:r>
              <a:rPr lang="zh-CN" altLang="en-US" sz="2800" dirty="0" smtClean="0"/>
              <a:t>（</a:t>
            </a:r>
            <a:r>
              <a:rPr lang="en-US" altLang="zh-CN" sz="2800" dirty="0" smtClean="0"/>
              <a:t>2</a:t>
            </a:r>
            <a:r>
              <a:rPr lang="zh-CN" altLang="en-US" sz="2800" dirty="0" smtClean="0"/>
              <a:t>）</a:t>
            </a:r>
            <a:r>
              <a:rPr lang="en-US" altLang="zh-CN" sz="2800" dirty="0" smtClean="0"/>
              <a:t>0/1</a:t>
            </a:r>
            <a:r>
              <a:rPr lang="zh-CN" altLang="en-US" sz="2800" dirty="0" smtClean="0"/>
              <a:t>背包问题</a:t>
            </a:r>
            <a:r>
              <a:rPr lang="zh-CN" altLang="en-US" sz="2800" dirty="0" smtClean="0"/>
              <a:t>；</a:t>
            </a:r>
            <a:endParaRPr lang="zh-CN" altLang="en-US" sz="2800" dirty="0" smtClean="0"/>
          </a:p>
          <a:p>
            <a:pPr eaLnBrk="1" hangingPunct="1">
              <a:spcBef>
                <a:spcPct val="0"/>
              </a:spcBef>
              <a:buFont typeface="Symbol" pitchFamily="18" charset="2"/>
              <a:buChar char="·"/>
            </a:pPr>
            <a:r>
              <a:rPr lang="zh-CN" altLang="en-US" sz="2800" dirty="0" smtClean="0"/>
              <a:t>（</a:t>
            </a:r>
            <a:r>
              <a:rPr lang="en-US" altLang="zh-CN" sz="2800" dirty="0" smtClean="0"/>
              <a:t>3</a:t>
            </a:r>
            <a:r>
              <a:rPr lang="zh-CN" altLang="en-US" sz="2800" dirty="0" smtClean="0"/>
              <a:t>）</a:t>
            </a:r>
            <a:r>
              <a:rPr lang="zh-CN" altLang="en-US" sz="2800" dirty="0" smtClean="0"/>
              <a:t>图的</a:t>
            </a:r>
            <a:r>
              <a:rPr lang="en-US" altLang="zh-CN" sz="2800" dirty="0" smtClean="0"/>
              <a:t>m</a:t>
            </a:r>
            <a:r>
              <a:rPr lang="zh-CN" altLang="en-US" sz="2800" dirty="0" smtClean="0"/>
              <a:t>着色问题；</a:t>
            </a:r>
          </a:p>
          <a:p>
            <a:pPr eaLnBrk="1" hangingPunct="1">
              <a:spcBef>
                <a:spcPct val="0"/>
              </a:spcBef>
              <a:buFont typeface="Symbol" pitchFamily="18" charset="2"/>
              <a:buChar char="·"/>
            </a:pPr>
            <a:endParaRPr lang="en-US" altLang="zh-CN" sz="2800" dirty="0" smtClean="0"/>
          </a:p>
          <a:p>
            <a:pPr marL="0" indent="0" eaLnBrk="1" hangingPunct="1">
              <a:spcBef>
                <a:spcPct val="0"/>
              </a:spcBef>
              <a:buNone/>
            </a:pPr>
            <a:endParaRPr lang="zh-CN" altLang="en-US" sz="2800" dirty="0" smtClean="0"/>
          </a:p>
        </p:txBody>
      </p:sp>
      <p:sp>
        <p:nvSpPr>
          <p:cNvPr id="3" name="灯片编号占位符 5"/>
          <p:cNvSpPr>
            <a:spLocks noGrp="1"/>
          </p:cNvSpPr>
          <p:nvPr>
            <p:ph type="sldNum" sz="quarter" idx="12"/>
          </p:nvPr>
        </p:nvSpPr>
        <p:spPr/>
        <p:txBody>
          <a:bodyPr/>
          <a:lstStyle/>
          <a:p>
            <a:pPr>
              <a:defRPr/>
            </a:pPr>
            <a:fld id="{31F738C8-6701-4254-9C30-0BB14AA02B5B}" type="slidenum">
              <a:rPr lang="zh-CN" altLang="en-US"/>
              <a:pPr>
                <a:defRPr/>
              </a:pPr>
              <a:t>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22">
                                            <p:txEl>
                                              <p:pRg st="0" end="0"/>
                                            </p:txEl>
                                          </p:spTgt>
                                        </p:tgtEl>
                                        <p:attrNameLst>
                                          <p:attrName>style.visibility</p:attrName>
                                        </p:attrNameLst>
                                      </p:cBhvr>
                                      <p:to>
                                        <p:strVal val="visible"/>
                                      </p:to>
                                    </p:set>
                                    <p:animEffect transition="in" filter="blinds(horizontal)">
                                      <p:cBhvr>
                                        <p:cTn id="7" dur="500"/>
                                        <p:tgtEl>
                                          <p:spTgt spid="3072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722">
                                            <p:txEl>
                                              <p:pRg st="2" end="2"/>
                                            </p:txEl>
                                          </p:spTgt>
                                        </p:tgtEl>
                                        <p:attrNameLst>
                                          <p:attrName>style.visibility</p:attrName>
                                        </p:attrNameLst>
                                      </p:cBhvr>
                                      <p:to>
                                        <p:strVal val="visible"/>
                                      </p:to>
                                    </p:set>
                                    <p:animEffect transition="in" filter="blinds(horizontal)">
                                      <p:cBhvr>
                                        <p:cTn id="12" dur="500"/>
                                        <p:tgtEl>
                                          <p:spTgt spid="30722">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0722">
                                            <p:txEl>
                                              <p:pRg st="4" end="4"/>
                                            </p:txEl>
                                          </p:spTgt>
                                        </p:tgtEl>
                                        <p:attrNameLst>
                                          <p:attrName>style.visibility</p:attrName>
                                        </p:attrNameLst>
                                      </p:cBhvr>
                                      <p:to>
                                        <p:strVal val="visible"/>
                                      </p:to>
                                    </p:set>
                                    <p:animEffect transition="in" filter="blinds(horizontal)">
                                      <p:cBhvr>
                                        <p:cTn id="17" dur="500"/>
                                        <p:tgtEl>
                                          <p:spTgt spid="30722">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0722">
                                            <p:txEl>
                                              <p:pRg st="5" end="5"/>
                                            </p:txEl>
                                          </p:spTgt>
                                        </p:tgtEl>
                                        <p:attrNameLst>
                                          <p:attrName>style.visibility</p:attrName>
                                        </p:attrNameLst>
                                      </p:cBhvr>
                                      <p:to>
                                        <p:strVal val="visible"/>
                                      </p:to>
                                    </p:set>
                                    <p:animEffect transition="in" filter="blinds(horizontal)">
                                      <p:cBhvr>
                                        <p:cTn id="22" dur="500"/>
                                        <p:tgtEl>
                                          <p:spTgt spid="30722">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0722">
                                            <p:txEl>
                                              <p:pRg st="6" end="6"/>
                                            </p:txEl>
                                          </p:spTgt>
                                        </p:tgtEl>
                                        <p:attrNameLst>
                                          <p:attrName>style.visibility</p:attrName>
                                        </p:attrNameLst>
                                      </p:cBhvr>
                                      <p:to>
                                        <p:strVal val="visible"/>
                                      </p:to>
                                    </p:set>
                                    <p:animEffect transition="in" filter="blinds(horizontal)">
                                      <p:cBhvr>
                                        <p:cTn id="27" dur="500"/>
                                        <p:tgtEl>
                                          <p:spTgt spid="30722">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0722">
                                            <p:txEl>
                                              <p:pRg st="7" end="7"/>
                                            </p:txEl>
                                          </p:spTgt>
                                        </p:tgtEl>
                                        <p:attrNameLst>
                                          <p:attrName>style.visibility</p:attrName>
                                        </p:attrNameLst>
                                      </p:cBhvr>
                                      <p:to>
                                        <p:strVal val="visible"/>
                                      </p:to>
                                    </p:set>
                                    <p:animEffect transition="in" filter="blinds(horizontal)">
                                      <p:cBhvr>
                                        <p:cTn id="32" dur="500"/>
                                        <p:tgtEl>
                                          <p:spTgt spid="3072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7" name="灯片编号占位符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84BA9C31-FFCC-432E-AB12-1C6B974ABCBD}" type="slidenum">
              <a:rPr lang="zh-CN" altLang="en-US" smtClean="0">
                <a:ea typeface="宋体" charset="-122"/>
              </a:rPr>
              <a:pPr/>
              <a:t>20</a:t>
            </a:fld>
            <a:endParaRPr lang="en-US" altLang="zh-CN" smtClean="0">
              <a:ea typeface="宋体" charset="-122"/>
            </a:endParaRPr>
          </a:p>
        </p:txBody>
      </p:sp>
      <p:sp>
        <p:nvSpPr>
          <p:cNvPr id="286724" name="Rectangle 4"/>
          <p:cNvSpPr>
            <a:spLocks noChangeArrowheads="1"/>
          </p:cNvSpPr>
          <p:nvPr/>
        </p:nvSpPr>
        <p:spPr bwMode="auto">
          <a:xfrm>
            <a:off x="611188" y="0"/>
            <a:ext cx="7772400" cy="803275"/>
          </a:xfrm>
          <a:prstGeom prst="rect">
            <a:avLst/>
          </a:prstGeom>
          <a:noFill/>
          <a:ln w="9525">
            <a:noFill/>
            <a:miter lim="800000"/>
            <a:headEnd/>
            <a:tailEnd/>
          </a:ln>
          <a:effectLst/>
        </p:spPr>
        <p:txBody>
          <a:bodyPr anchor="ctr"/>
          <a:lstStyle/>
          <a:p>
            <a:pPr algn="ctr">
              <a:defRPr/>
            </a:pPr>
            <a:r>
              <a:rPr lang="zh-CN" altLang="en-US" sz="4400" b="0" dirty="0">
                <a:solidFill>
                  <a:schemeClr val="tx2"/>
                </a:solidFill>
                <a:effectLst>
                  <a:outerShdw blurRad="38100" dist="38100" dir="2700000" algn="tl">
                    <a:srgbClr val="FFFFFF"/>
                  </a:outerShdw>
                </a:effectLst>
                <a:ea typeface="黑体" pitchFamily="2" charset="-122"/>
              </a:rPr>
              <a:t>回溯法的</a:t>
            </a:r>
            <a:r>
              <a:rPr lang="zh-CN" altLang="en-US" sz="4400" b="0" dirty="0">
                <a:solidFill>
                  <a:srgbClr val="FF0000"/>
                </a:solidFill>
                <a:effectLst>
                  <a:outerShdw blurRad="38100" dist="38100" dir="2700000" algn="tl">
                    <a:srgbClr val="FFFFFF"/>
                  </a:outerShdw>
                </a:effectLst>
                <a:ea typeface="黑体" pitchFamily="2" charset="-122"/>
              </a:rPr>
              <a:t>递归</a:t>
            </a:r>
            <a:r>
              <a:rPr lang="zh-CN" altLang="en-US" sz="4400" b="0" dirty="0">
                <a:solidFill>
                  <a:schemeClr val="tx2"/>
                </a:solidFill>
                <a:effectLst>
                  <a:outerShdw blurRad="38100" dist="38100" dir="2700000" algn="tl">
                    <a:srgbClr val="FFFFFF"/>
                  </a:outerShdw>
                </a:effectLst>
                <a:ea typeface="黑体" pitchFamily="2" charset="-122"/>
              </a:rPr>
              <a:t>算法框架</a:t>
            </a:r>
          </a:p>
        </p:txBody>
      </p:sp>
      <p:sp>
        <p:nvSpPr>
          <p:cNvPr id="35849" name="Text Box 5"/>
          <p:cNvSpPr txBox="1">
            <a:spLocks noChangeArrowheads="1"/>
          </p:cNvSpPr>
          <p:nvPr/>
        </p:nvSpPr>
        <p:spPr bwMode="auto">
          <a:xfrm>
            <a:off x="0" y="836613"/>
            <a:ext cx="9144000" cy="519112"/>
          </a:xfrm>
          <a:prstGeom prst="rect">
            <a:avLst/>
          </a:prstGeom>
          <a:noFill/>
          <a:ln w="6350" algn="ctr">
            <a:noFill/>
            <a:miter lim="800000"/>
            <a:headEnd/>
            <a:tailEnd/>
          </a:ln>
        </p:spPr>
        <p:txBody>
          <a:bodyPr>
            <a:spAutoFit/>
          </a:bodyPr>
          <a:lstStyle/>
          <a:p>
            <a:r>
              <a:rPr lang="zh-CN" altLang="en-US" sz="2800">
                <a:latin typeface="Arial" charset="0"/>
              </a:rPr>
              <a:t>对解空间做深度优先搜索，一般情况下用递归实现。</a:t>
            </a:r>
          </a:p>
        </p:txBody>
      </p:sp>
      <p:graphicFrame>
        <p:nvGraphicFramePr>
          <p:cNvPr id="35846" name="Object 6"/>
          <p:cNvGraphicFramePr>
            <a:graphicFrameLocks noChangeAspect="1"/>
          </p:cNvGraphicFramePr>
          <p:nvPr>
            <p:extLst>
              <p:ext uri="{D42A27DB-BD31-4B8C-83A1-F6EECF244321}">
                <p14:modId xmlns:p14="http://schemas.microsoft.com/office/powerpoint/2010/main" xmlns="" val="3552244612"/>
              </p:ext>
            </p:extLst>
          </p:nvPr>
        </p:nvGraphicFramePr>
        <p:xfrm>
          <a:off x="1497013" y="1954213"/>
          <a:ext cx="6511925" cy="4114800"/>
        </p:xfrm>
        <a:graphic>
          <a:graphicData uri="http://schemas.openxmlformats.org/presentationml/2006/ole">
            <p:oleObj spid="_x0000_s35857" name="文档" r:id="rId3" imgW="6568688" imgH="4156301" progId="Word.Document.12">
              <p:embed/>
            </p:oleObj>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1" name="灯片编号占位符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A91BD9E8-A993-4FDC-8555-F1B0A63EDF1D}" type="slidenum">
              <a:rPr lang="zh-CN" altLang="en-US" smtClean="0">
                <a:ea typeface="宋体" charset="-122"/>
              </a:rPr>
              <a:pPr/>
              <a:t>21</a:t>
            </a:fld>
            <a:endParaRPr lang="en-US" altLang="zh-CN" smtClean="0">
              <a:ea typeface="宋体" charset="-122"/>
            </a:endParaRPr>
          </a:p>
        </p:txBody>
      </p:sp>
      <p:sp>
        <p:nvSpPr>
          <p:cNvPr id="287748" name="Rectangle 4"/>
          <p:cNvSpPr>
            <a:spLocks noChangeArrowheads="1"/>
          </p:cNvSpPr>
          <p:nvPr/>
        </p:nvSpPr>
        <p:spPr bwMode="auto">
          <a:xfrm>
            <a:off x="611188" y="0"/>
            <a:ext cx="7772400" cy="803275"/>
          </a:xfrm>
          <a:prstGeom prst="rect">
            <a:avLst/>
          </a:prstGeom>
          <a:noFill/>
          <a:ln w="9525">
            <a:noFill/>
            <a:miter lim="800000"/>
            <a:headEnd/>
            <a:tailEnd/>
          </a:ln>
          <a:effectLst/>
        </p:spPr>
        <p:txBody>
          <a:bodyPr anchor="ctr"/>
          <a:lstStyle/>
          <a:p>
            <a:pPr algn="ctr">
              <a:defRPr/>
            </a:pPr>
            <a:r>
              <a:rPr lang="zh-CN" altLang="en-US" sz="4400" b="0">
                <a:solidFill>
                  <a:schemeClr val="tx2"/>
                </a:solidFill>
                <a:effectLst>
                  <a:outerShdw blurRad="38100" dist="38100" dir="2700000" algn="tl">
                    <a:srgbClr val="C0C0C0"/>
                  </a:outerShdw>
                </a:effectLst>
                <a:ea typeface="隶书" pitchFamily="49" charset="-122"/>
              </a:rPr>
              <a:t>回溯法的迭代算法框架</a:t>
            </a:r>
          </a:p>
        </p:txBody>
      </p:sp>
      <p:sp>
        <p:nvSpPr>
          <p:cNvPr id="36873" name="Text Box 5"/>
          <p:cNvSpPr txBox="1">
            <a:spLocks noChangeArrowheads="1"/>
          </p:cNvSpPr>
          <p:nvPr/>
        </p:nvSpPr>
        <p:spPr bwMode="auto">
          <a:xfrm>
            <a:off x="395288" y="836613"/>
            <a:ext cx="8443912" cy="946150"/>
          </a:xfrm>
          <a:prstGeom prst="rect">
            <a:avLst/>
          </a:prstGeom>
          <a:noFill/>
          <a:ln w="6350" algn="ctr">
            <a:noFill/>
            <a:miter lim="800000"/>
            <a:headEnd/>
            <a:tailEnd/>
          </a:ln>
        </p:spPr>
        <p:txBody>
          <a:bodyPr>
            <a:spAutoFit/>
          </a:bodyPr>
          <a:lstStyle/>
          <a:p>
            <a:r>
              <a:rPr lang="zh-CN" altLang="en-US" sz="2800">
                <a:latin typeface="Arial" charset="0"/>
                <a:ea typeface="隶书" pitchFamily="49" charset="-122"/>
              </a:rPr>
              <a:t>采用树的非递归深度优先遍历算法，可将回溯法表示为一个非递归迭代过程。</a:t>
            </a:r>
          </a:p>
        </p:txBody>
      </p:sp>
      <p:graphicFrame>
        <p:nvGraphicFramePr>
          <p:cNvPr id="36870" name="Object 6"/>
          <p:cNvGraphicFramePr>
            <a:graphicFrameLocks noChangeAspect="1"/>
          </p:cNvGraphicFramePr>
          <p:nvPr/>
        </p:nvGraphicFramePr>
        <p:xfrm>
          <a:off x="1547813" y="2133600"/>
          <a:ext cx="6540500" cy="4368800"/>
        </p:xfrm>
        <a:graphic>
          <a:graphicData uri="http://schemas.openxmlformats.org/presentationml/2006/ole">
            <p:oleObj spid="_x0000_s36881" name="文档" r:id="rId3" imgW="6093579" imgH="4063934" progId="Word.Document.12">
              <p:embed/>
            </p:oleObj>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p:cNvSpPr>
          <p:nvPr>
            <p:ph type="title"/>
          </p:nvPr>
        </p:nvSpPr>
        <p:spPr bwMode="auto"/>
        <p:txBody>
          <a:bodyPr wrap="square" lIns="91440" tIns="45720" rIns="91440" bIns="45720" numCol="1" anchorCtr="0" compatLnSpc="1">
            <a:prstTxWarp prst="textNoShape">
              <a:avLst/>
            </a:prstTxWarp>
          </a:bodyPr>
          <a:lstStyle/>
          <a:p>
            <a:pPr>
              <a:defRPr/>
            </a:pPr>
            <a:r>
              <a:rPr lang="zh-CN" altLang="en-US" smtClean="0">
                <a:effectLst/>
                <a:ea typeface="隶书" pitchFamily="49" charset="-122"/>
              </a:rPr>
              <a:t>回溯效能估计</a:t>
            </a:r>
            <a:r>
              <a:rPr lang="zh-CN" altLang="en-US" smtClean="0">
                <a:effectLst/>
                <a:ea typeface="宋体" charset="-122"/>
              </a:rPr>
              <a:t> </a:t>
            </a:r>
          </a:p>
        </p:txBody>
      </p:sp>
      <p:sp>
        <p:nvSpPr>
          <p:cNvPr id="231430" name="Rectangle 6"/>
          <p:cNvSpPr>
            <a:spLocks noGrp="1"/>
          </p:cNvSpPr>
          <p:nvPr>
            <p:ph type="body" orient="vert" idx="1"/>
          </p:nvPr>
        </p:nvSpPr>
        <p:spPr>
          <a:xfrm>
            <a:off x="457200" y="1481138"/>
            <a:ext cx="8229600" cy="4525962"/>
          </a:xfrm>
        </p:spPr>
        <p:txBody>
          <a:bodyPr/>
          <a:lstStyle/>
          <a:p>
            <a:endParaRPr lang="zh-CN" altLang="en-US" smtClean="0">
              <a:ea typeface="宋体" charset="-122"/>
            </a:endParaRPr>
          </a:p>
        </p:txBody>
      </p:sp>
      <p:graphicFrame>
        <p:nvGraphicFramePr>
          <p:cNvPr id="231428" name="Object 4"/>
          <p:cNvGraphicFramePr>
            <a:graphicFrameLocks noGrp="1" noChangeAspect="1"/>
          </p:cNvGraphicFramePr>
          <p:nvPr>
            <p:ph idx="4294967295"/>
          </p:nvPr>
        </p:nvGraphicFramePr>
        <p:xfrm>
          <a:off x="957263" y="1766888"/>
          <a:ext cx="6583362" cy="4405312"/>
        </p:xfrm>
        <a:graphic>
          <a:graphicData uri="http://schemas.openxmlformats.org/presentationml/2006/ole">
            <p:oleObj spid="_x0000_s231439" name="文档" r:id="rId3" imgW="7030159" imgH="4703751" progId="Word.Document.8">
              <p:embed/>
            </p:oleObj>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p:cNvSpPr>
          <p:nvPr>
            <p:ph type="title"/>
          </p:nvPr>
        </p:nvSpPr>
        <p:spPr bwMode="auto"/>
        <p:txBody>
          <a:bodyPr wrap="square" lIns="91440" tIns="45720" rIns="91440" bIns="45720" numCol="1" anchorCtr="0" compatLnSpc="1">
            <a:prstTxWarp prst="textNoShape">
              <a:avLst/>
            </a:prstTxWarp>
          </a:bodyPr>
          <a:lstStyle/>
          <a:p>
            <a:pPr>
              <a:defRPr/>
            </a:pPr>
            <a:r>
              <a:rPr lang="zh-CN" altLang="en-US" smtClean="0">
                <a:effectLst/>
                <a:latin typeface="隶书" pitchFamily="49" charset="-122"/>
                <a:ea typeface="隶书" pitchFamily="49" charset="-122"/>
              </a:rPr>
              <a:t>评价遵循原则</a:t>
            </a:r>
          </a:p>
        </p:txBody>
      </p:sp>
      <p:sp>
        <p:nvSpPr>
          <p:cNvPr id="234502" name="Rectangle 3"/>
          <p:cNvSpPr>
            <a:spLocks noGrp="1"/>
          </p:cNvSpPr>
          <p:nvPr>
            <p:ph type="body" sz="half" idx="1"/>
          </p:nvPr>
        </p:nvSpPr>
        <p:spPr>
          <a:xfrm>
            <a:off x="457200" y="1481138"/>
            <a:ext cx="7643813" cy="4525962"/>
          </a:xfrm>
        </p:spPr>
        <p:txBody>
          <a:bodyPr/>
          <a:lstStyle/>
          <a:p>
            <a:pPr>
              <a:lnSpc>
                <a:spcPct val="80000"/>
              </a:lnSpc>
            </a:pPr>
            <a:r>
              <a:rPr lang="en-US" altLang="zh-CN" sz="1400" smtClean="0">
                <a:latin typeface="隶书" pitchFamily="49" charset="-122"/>
                <a:ea typeface="隶书" pitchFamily="49" charset="-122"/>
              </a:rPr>
              <a:t>1</a:t>
            </a:r>
            <a:r>
              <a:rPr lang="en-US" altLang="zh-CN" sz="1600" smtClean="0">
                <a:latin typeface="隶书" pitchFamily="49" charset="-122"/>
                <a:ea typeface="隶书" pitchFamily="49" charset="-122"/>
              </a:rPr>
              <a:t>.</a:t>
            </a:r>
            <a:r>
              <a:rPr lang="zh-CN" altLang="en-US" sz="1600" smtClean="0">
                <a:latin typeface="隶书" pitchFamily="49" charset="-122"/>
                <a:ea typeface="隶书" pitchFamily="49" charset="-122"/>
              </a:rPr>
              <a:t>仅评价一个回溯算法在找出所有解结点的情况下的回溯效率</a:t>
            </a:r>
          </a:p>
          <a:p>
            <a:pPr>
              <a:lnSpc>
                <a:spcPct val="80000"/>
              </a:lnSpc>
            </a:pPr>
            <a:r>
              <a:rPr lang="en-US" altLang="zh-CN" sz="1600" smtClean="0">
                <a:latin typeface="隶书" pitchFamily="49" charset="-122"/>
                <a:ea typeface="隶书" pitchFamily="49" charset="-122"/>
              </a:rPr>
              <a:t>2.</a:t>
            </a:r>
            <a:r>
              <a:rPr lang="zh-CN" altLang="en-US" sz="1600" smtClean="0">
                <a:latin typeface="隶书" pitchFamily="49" charset="-122"/>
                <a:ea typeface="隶书" pitchFamily="49" charset="-122"/>
              </a:rPr>
              <a:t>重排原理：</a:t>
            </a:r>
          </a:p>
          <a:p>
            <a:pPr>
              <a:lnSpc>
                <a:spcPct val="80000"/>
              </a:lnSpc>
            </a:pPr>
            <a:r>
              <a:rPr lang="zh-CN" altLang="en-US" sz="1600" smtClean="0">
                <a:latin typeface="隶书" pitchFamily="49" charset="-122"/>
                <a:ea typeface="隶书" pitchFamily="49" charset="-122"/>
              </a:rPr>
              <a:t> 在其它条件等价的前提下，从具有最小元素个数的集合中进行下一步选择。</a:t>
            </a:r>
          </a:p>
          <a:p>
            <a:pPr>
              <a:lnSpc>
                <a:spcPct val="80000"/>
              </a:lnSpc>
            </a:pPr>
            <a:r>
              <a:rPr lang="en-US" altLang="zh-CN" sz="1600" smtClean="0">
                <a:latin typeface="隶书" pitchFamily="49" charset="-122"/>
                <a:ea typeface="隶书" pitchFamily="49" charset="-122"/>
              </a:rPr>
              <a:t>3.</a:t>
            </a:r>
            <a:r>
              <a:rPr lang="zh-CN" altLang="en-US" sz="1600" smtClean="0">
                <a:latin typeface="隶书" pitchFamily="49" charset="-122"/>
                <a:ea typeface="隶书" pitchFamily="49" charset="-122"/>
              </a:rPr>
              <a:t>蒙特卡罗估计法：</a:t>
            </a:r>
          </a:p>
          <a:p>
            <a:pPr>
              <a:lnSpc>
                <a:spcPct val="80000"/>
              </a:lnSpc>
            </a:pPr>
            <a:r>
              <a:rPr lang="zh-CN" altLang="en-US" sz="1600" smtClean="0">
                <a:latin typeface="隶书" pitchFamily="49" charset="-122"/>
                <a:ea typeface="隶书" pitchFamily="49" charset="-122"/>
              </a:rPr>
              <a:t>  在状态空间树上产生一条随机的路径，</a:t>
            </a:r>
          </a:p>
          <a:p>
            <a:pPr>
              <a:lnSpc>
                <a:spcPct val="80000"/>
              </a:lnSpc>
            </a:pPr>
            <a:r>
              <a:rPr lang="zh-CN" altLang="en-US" sz="1600" smtClean="0">
                <a:latin typeface="隶书" pitchFamily="49" charset="-122"/>
                <a:ea typeface="隶书" pitchFamily="49" charset="-122"/>
              </a:rPr>
              <a:t>  设</a:t>
            </a:r>
            <a:r>
              <a:rPr lang="en-US" altLang="zh-CN" sz="1600" smtClean="0">
                <a:latin typeface="隶书" pitchFamily="49" charset="-122"/>
                <a:ea typeface="隶书" pitchFamily="49" charset="-122"/>
              </a:rPr>
              <a:t>x</a:t>
            </a:r>
            <a:r>
              <a:rPr lang="zh-CN" altLang="en-US" sz="1600" smtClean="0">
                <a:latin typeface="隶书" pitchFamily="49" charset="-122"/>
                <a:ea typeface="隶书" pitchFamily="49" charset="-122"/>
              </a:rPr>
              <a:t>是这条路径上的一个结点，</a:t>
            </a:r>
          </a:p>
          <a:p>
            <a:pPr>
              <a:lnSpc>
                <a:spcPct val="80000"/>
              </a:lnSpc>
            </a:pPr>
            <a:r>
              <a:rPr lang="zh-CN" altLang="en-US" sz="1600" smtClean="0">
                <a:latin typeface="隶书" pitchFamily="49" charset="-122"/>
                <a:ea typeface="隶书" pitchFamily="49" charset="-122"/>
              </a:rPr>
              <a:t>  且位于状态空间树的第</a:t>
            </a:r>
            <a:r>
              <a:rPr lang="en-US" altLang="zh-CN" sz="1600" smtClean="0">
                <a:latin typeface="隶书" pitchFamily="49" charset="-122"/>
                <a:ea typeface="隶书" pitchFamily="49" charset="-122"/>
              </a:rPr>
              <a:t>h-i</a:t>
            </a:r>
            <a:r>
              <a:rPr lang="zh-CN" altLang="en-US" sz="1600" smtClean="0">
                <a:latin typeface="隶书" pitchFamily="49" charset="-122"/>
                <a:ea typeface="隶书" pitchFamily="49" charset="-122"/>
              </a:rPr>
              <a:t>层上，</a:t>
            </a:r>
          </a:p>
          <a:p>
            <a:pPr>
              <a:lnSpc>
                <a:spcPct val="80000"/>
              </a:lnSpc>
            </a:pPr>
            <a:r>
              <a:rPr lang="zh-CN" altLang="en-US" sz="1600" smtClean="0">
                <a:latin typeface="隶书" pitchFamily="49" charset="-122"/>
                <a:ea typeface="隶书" pitchFamily="49" charset="-122"/>
              </a:rPr>
              <a:t>  对</a:t>
            </a:r>
            <a:r>
              <a:rPr lang="en-US" altLang="zh-CN" sz="1600" smtClean="0">
                <a:latin typeface="隶书" pitchFamily="49" charset="-122"/>
                <a:ea typeface="隶书" pitchFamily="49" charset="-122"/>
              </a:rPr>
              <a:t>x</a:t>
            </a:r>
            <a:r>
              <a:rPr lang="zh-CN" altLang="en-US" sz="1600" smtClean="0">
                <a:latin typeface="隶书" pitchFamily="49" charset="-122"/>
                <a:ea typeface="隶书" pitchFamily="49" charset="-122"/>
              </a:rPr>
              <a:t>的所有儿子，用约束函数计算出满足约束条件 的结点数目</a:t>
            </a:r>
            <a:r>
              <a:rPr lang="en-US" altLang="zh-CN" sz="1600" smtClean="0">
                <a:latin typeface="隶书" pitchFamily="49" charset="-122"/>
                <a:ea typeface="隶书" pitchFamily="49" charset="-122"/>
              </a:rPr>
              <a:t>mi</a:t>
            </a:r>
            <a:r>
              <a:rPr lang="zh-CN" altLang="en-US" sz="1600" smtClean="0">
                <a:latin typeface="隶书" pitchFamily="49" charset="-122"/>
                <a:ea typeface="隶书" pitchFamily="49" charset="-122"/>
              </a:rPr>
              <a:t>，</a:t>
            </a:r>
          </a:p>
          <a:p>
            <a:pPr>
              <a:lnSpc>
                <a:spcPct val="80000"/>
              </a:lnSpc>
            </a:pPr>
            <a:r>
              <a:rPr lang="zh-CN" altLang="en-US" sz="1600" smtClean="0">
                <a:latin typeface="隶书" pitchFamily="49" charset="-122"/>
                <a:ea typeface="隶书" pitchFamily="49" charset="-122"/>
              </a:rPr>
              <a:t>  路径上的下一个结点是从</a:t>
            </a:r>
            <a:r>
              <a:rPr lang="en-US" altLang="zh-CN" sz="1600" smtClean="0">
                <a:latin typeface="隶书" pitchFamily="49" charset="-122"/>
                <a:ea typeface="隶书" pitchFamily="49" charset="-122"/>
              </a:rPr>
              <a:t>x</a:t>
            </a:r>
            <a:r>
              <a:rPr lang="zh-CN" altLang="en-US" sz="1600" smtClean="0">
                <a:latin typeface="隶书" pitchFamily="49" charset="-122"/>
                <a:ea typeface="隶书" pitchFamily="49" charset="-122"/>
              </a:rPr>
              <a:t>的</a:t>
            </a:r>
            <a:r>
              <a:rPr lang="en-US" altLang="zh-CN" sz="1600" smtClean="0">
                <a:latin typeface="隶书" pitchFamily="49" charset="-122"/>
                <a:ea typeface="隶书" pitchFamily="49" charset="-122"/>
              </a:rPr>
              <a:t>mi</a:t>
            </a:r>
            <a:r>
              <a:rPr lang="zh-CN" altLang="en-US" sz="1600" smtClean="0">
                <a:latin typeface="隶书" pitchFamily="49" charset="-122"/>
                <a:ea typeface="隶书" pitchFamily="49" charset="-122"/>
              </a:rPr>
              <a:t>个</a:t>
            </a:r>
          </a:p>
          <a:p>
            <a:pPr>
              <a:lnSpc>
                <a:spcPct val="80000"/>
              </a:lnSpc>
            </a:pPr>
            <a:r>
              <a:rPr lang="zh-CN" altLang="en-US" sz="1600" smtClean="0">
                <a:latin typeface="隶书" pitchFamily="49" charset="-122"/>
                <a:ea typeface="隶书" pitchFamily="49" charset="-122"/>
              </a:rPr>
              <a:t>  满足约束函数的儿子中随机选取，。。。。。。。</a:t>
            </a:r>
          </a:p>
          <a:p>
            <a:pPr>
              <a:lnSpc>
                <a:spcPct val="80000"/>
              </a:lnSpc>
            </a:pPr>
            <a:r>
              <a:rPr lang="zh-CN" altLang="en-US" sz="1600" smtClean="0">
                <a:latin typeface="隶书" pitchFamily="49" charset="-122"/>
                <a:ea typeface="隶书" pitchFamily="49" charset="-122"/>
              </a:rPr>
              <a:t>  这条路径一直延伸到一个叶子结点或</a:t>
            </a:r>
          </a:p>
          <a:p>
            <a:pPr>
              <a:lnSpc>
                <a:spcPct val="80000"/>
              </a:lnSpc>
            </a:pPr>
            <a:r>
              <a:rPr lang="zh-CN" altLang="en-US" sz="1600" smtClean="0">
                <a:latin typeface="隶书" pitchFamily="49" charset="-122"/>
                <a:ea typeface="隶书" pitchFamily="49" charset="-122"/>
              </a:rPr>
              <a:t>  一个所有儿子都不满足约束函数的结点为止。</a:t>
            </a:r>
          </a:p>
          <a:p>
            <a:pPr>
              <a:lnSpc>
                <a:spcPct val="80000"/>
              </a:lnSpc>
            </a:pPr>
            <a:r>
              <a:rPr lang="zh-CN" altLang="en-US" sz="1600" smtClean="0">
                <a:latin typeface="隶书" pitchFamily="49" charset="-122"/>
                <a:ea typeface="隶书" pitchFamily="49" charset="-122"/>
              </a:rPr>
              <a:t/>
            </a:r>
            <a:br>
              <a:rPr lang="zh-CN" altLang="en-US" sz="1600" smtClean="0">
                <a:latin typeface="隶书" pitchFamily="49" charset="-122"/>
                <a:ea typeface="隶书" pitchFamily="49" charset="-122"/>
              </a:rPr>
            </a:br>
            <a:r>
              <a:rPr lang="zh-CN" altLang="en-US" sz="1600" smtClean="0">
                <a:latin typeface="隶书" pitchFamily="49" charset="-122"/>
                <a:ea typeface="隶书" pitchFamily="49" charset="-122"/>
              </a:rPr>
              <a:t>  则由此估计出状态空间树上产生的结点数为：</a:t>
            </a:r>
          </a:p>
          <a:p>
            <a:pPr>
              <a:lnSpc>
                <a:spcPct val="80000"/>
              </a:lnSpc>
            </a:pPr>
            <a:r>
              <a:rPr lang="zh-CN" altLang="en-US" sz="1600" smtClean="0">
                <a:latin typeface="隶书" pitchFamily="49" charset="-122"/>
                <a:ea typeface="隶书" pitchFamily="49" charset="-122"/>
              </a:rPr>
              <a:t>  用</a:t>
            </a:r>
            <a:r>
              <a:rPr lang="en-US" altLang="zh-CN" sz="1600" smtClean="0">
                <a:latin typeface="隶书" pitchFamily="49" charset="-122"/>
                <a:ea typeface="隶书" pitchFamily="49" charset="-122"/>
              </a:rPr>
              <a:t>m</a:t>
            </a:r>
            <a:r>
              <a:rPr lang="zh-CN" altLang="en-US" sz="1600" smtClean="0">
                <a:latin typeface="隶书" pitchFamily="49" charset="-122"/>
                <a:ea typeface="隶书" pitchFamily="49" charset="-122"/>
              </a:rPr>
              <a:t>除以状态空间树上的结点数表示回朔法的效率，</a:t>
            </a:r>
          </a:p>
          <a:p>
            <a:pPr>
              <a:lnSpc>
                <a:spcPct val="80000"/>
              </a:lnSpc>
            </a:pPr>
            <a:r>
              <a:rPr lang="zh-CN" altLang="en-US" sz="1600" smtClean="0">
                <a:latin typeface="隶书" pitchFamily="49" charset="-122"/>
                <a:ea typeface="隶书" pitchFamily="49" charset="-122"/>
              </a:rPr>
              <a:t>  它是一个估计值。</a:t>
            </a:r>
          </a:p>
          <a:p>
            <a:pPr>
              <a:lnSpc>
                <a:spcPct val="80000"/>
              </a:lnSpc>
            </a:pPr>
            <a:endParaRPr lang="en-US" altLang="zh-CN" sz="1600" smtClean="0">
              <a:latin typeface="隶书" pitchFamily="49" charset="-122"/>
              <a:ea typeface="隶书" pitchFamily="49" charset="-122"/>
            </a:endParaRPr>
          </a:p>
        </p:txBody>
      </p:sp>
      <p:graphicFrame>
        <p:nvGraphicFramePr>
          <p:cNvPr id="234500" name="Object 4"/>
          <p:cNvGraphicFramePr>
            <a:graphicFrameLocks noGrp="1" noChangeAspect="1"/>
          </p:cNvGraphicFramePr>
          <p:nvPr>
            <p:ph sz="half" idx="2"/>
          </p:nvPr>
        </p:nvGraphicFramePr>
        <p:xfrm>
          <a:off x="5867400" y="4437063"/>
          <a:ext cx="1584325" cy="639762"/>
        </p:xfrm>
        <a:graphic>
          <a:graphicData uri="http://schemas.openxmlformats.org/presentationml/2006/ole">
            <p:oleObj spid="_x0000_s234511" name="公式" r:id="rId3" imgW="1130300" imgH="457200" progId="Equation.3">
              <p:embed/>
            </p:oleObj>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250825" y="115888"/>
            <a:ext cx="7772400" cy="809625"/>
          </a:xfrm>
        </p:spPr>
        <p:txBody>
          <a:bodyPr/>
          <a:lstStyle/>
          <a:p>
            <a:pPr eaLnBrk="1" hangingPunct="1">
              <a:defRPr/>
            </a:pPr>
            <a:r>
              <a:rPr lang="en-US" altLang="zh-CN" dirty="0" smtClean="0"/>
              <a:t>5.2 N</a:t>
            </a:r>
            <a:r>
              <a:rPr lang="zh-CN" altLang="en-US" dirty="0" smtClean="0"/>
              <a:t>后问题</a:t>
            </a:r>
          </a:p>
        </p:txBody>
      </p:sp>
      <p:sp>
        <p:nvSpPr>
          <p:cNvPr id="259074" name="Text Box 4"/>
          <p:cNvSpPr txBox="1">
            <a:spLocks noChangeArrowheads="1"/>
          </p:cNvSpPr>
          <p:nvPr/>
        </p:nvSpPr>
        <p:spPr bwMode="auto">
          <a:xfrm>
            <a:off x="323850" y="908050"/>
            <a:ext cx="8496300" cy="1698625"/>
          </a:xfrm>
          <a:prstGeom prst="rect">
            <a:avLst/>
          </a:prstGeom>
          <a:noFill/>
          <a:ln w="6350" algn="ctr">
            <a:noFill/>
            <a:miter lim="800000"/>
            <a:headEnd/>
            <a:tailEnd/>
          </a:ln>
        </p:spPr>
        <p:txBody>
          <a:bodyPr>
            <a:spAutoFit/>
          </a:bodyPr>
          <a:lstStyle/>
          <a:p>
            <a:pPr>
              <a:lnSpc>
                <a:spcPct val="110000"/>
              </a:lnSpc>
            </a:pPr>
            <a:r>
              <a:rPr lang="zh-CN" altLang="en-US" sz="2400">
                <a:latin typeface="Arial" charset="0"/>
                <a:ea typeface="楷体_GB2312" pitchFamily="49" charset="-122"/>
              </a:rPr>
              <a:t>在</a:t>
            </a:r>
            <a:r>
              <a:rPr lang="en-US" altLang="zh-CN" sz="2400">
                <a:latin typeface="Arial" charset="0"/>
                <a:ea typeface="楷体_GB2312" pitchFamily="49" charset="-122"/>
              </a:rPr>
              <a:t>n×n</a:t>
            </a:r>
            <a:r>
              <a:rPr lang="zh-CN" altLang="en-US" sz="2400">
                <a:latin typeface="Arial" charset="0"/>
                <a:ea typeface="楷体_GB2312" pitchFamily="49" charset="-122"/>
              </a:rPr>
              <a:t>格的棋盘上放置</a:t>
            </a:r>
            <a:r>
              <a:rPr lang="zh-CN" altLang="en-US" sz="2400">
                <a:solidFill>
                  <a:srgbClr val="0000FF"/>
                </a:solidFill>
                <a:latin typeface="Arial" charset="0"/>
                <a:ea typeface="楷体_GB2312" pitchFamily="49" charset="-122"/>
              </a:rPr>
              <a:t>彼此不受攻击</a:t>
            </a:r>
            <a:r>
              <a:rPr lang="zh-CN" altLang="en-US" sz="2400">
                <a:latin typeface="Arial" charset="0"/>
                <a:ea typeface="楷体_GB2312" pitchFamily="49" charset="-122"/>
              </a:rPr>
              <a:t>的</a:t>
            </a:r>
            <a:r>
              <a:rPr lang="en-US" altLang="zh-CN" sz="2400">
                <a:latin typeface="Arial" charset="0"/>
                <a:ea typeface="楷体_GB2312" pitchFamily="49" charset="-122"/>
              </a:rPr>
              <a:t>n</a:t>
            </a:r>
            <a:r>
              <a:rPr lang="zh-CN" altLang="en-US" sz="2400">
                <a:latin typeface="Arial" charset="0"/>
                <a:ea typeface="楷体_GB2312" pitchFamily="49" charset="-122"/>
              </a:rPr>
              <a:t>个皇后。按照国际象棋的</a:t>
            </a:r>
            <a:r>
              <a:rPr lang="zh-CN" altLang="en-US" sz="2400">
                <a:solidFill>
                  <a:schemeClr val="hlink"/>
                </a:solidFill>
                <a:latin typeface="Arial" charset="0"/>
                <a:ea typeface="楷体_GB2312" pitchFamily="49" charset="-122"/>
              </a:rPr>
              <a:t>规则</a:t>
            </a:r>
            <a:r>
              <a:rPr lang="zh-CN" altLang="en-US" sz="2400">
                <a:latin typeface="Arial" charset="0"/>
                <a:ea typeface="楷体_GB2312" pitchFamily="49" charset="-122"/>
              </a:rPr>
              <a:t>，皇后可以攻击与之处在</a:t>
            </a:r>
            <a:r>
              <a:rPr lang="zh-CN" altLang="en-US" sz="2400" i="1">
                <a:solidFill>
                  <a:schemeClr val="hlink"/>
                </a:solidFill>
                <a:latin typeface="Arial" charset="0"/>
                <a:ea typeface="楷体_GB2312" pitchFamily="49" charset="-122"/>
              </a:rPr>
              <a:t>同一行</a:t>
            </a:r>
            <a:r>
              <a:rPr lang="zh-CN" altLang="en-US" sz="2400" i="1">
                <a:latin typeface="Arial" charset="0"/>
                <a:ea typeface="楷体_GB2312" pitchFamily="49" charset="-122"/>
              </a:rPr>
              <a:t>或</a:t>
            </a:r>
            <a:r>
              <a:rPr lang="zh-CN" altLang="en-US" sz="2400" i="1">
                <a:solidFill>
                  <a:schemeClr val="hlink"/>
                </a:solidFill>
                <a:latin typeface="Arial" charset="0"/>
                <a:ea typeface="楷体_GB2312" pitchFamily="49" charset="-122"/>
              </a:rPr>
              <a:t>同一列</a:t>
            </a:r>
            <a:r>
              <a:rPr lang="zh-CN" altLang="en-US" sz="2400" i="1">
                <a:latin typeface="Arial" charset="0"/>
                <a:ea typeface="楷体_GB2312" pitchFamily="49" charset="-122"/>
              </a:rPr>
              <a:t>或</a:t>
            </a:r>
            <a:r>
              <a:rPr lang="zh-CN" altLang="en-US" sz="2400" i="1">
                <a:solidFill>
                  <a:schemeClr val="hlink"/>
                </a:solidFill>
                <a:latin typeface="Arial" charset="0"/>
                <a:ea typeface="楷体_GB2312" pitchFamily="49" charset="-122"/>
              </a:rPr>
              <a:t>同一斜线</a:t>
            </a:r>
            <a:r>
              <a:rPr lang="zh-CN" altLang="en-US" sz="2400">
                <a:latin typeface="Arial" charset="0"/>
                <a:ea typeface="楷体_GB2312" pitchFamily="49" charset="-122"/>
              </a:rPr>
              <a:t>上的棋子。</a:t>
            </a:r>
            <a:r>
              <a:rPr lang="en-US" altLang="zh-CN" sz="2400">
                <a:latin typeface="Arial" charset="0"/>
                <a:ea typeface="楷体_GB2312" pitchFamily="49" charset="-122"/>
              </a:rPr>
              <a:t>n</a:t>
            </a:r>
            <a:r>
              <a:rPr lang="zh-CN" altLang="en-US" sz="2400">
                <a:latin typeface="Arial" charset="0"/>
                <a:ea typeface="楷体_GB2312" pitchFamily="49" charset="-122"/>
              </a:rPr>
              <a:t>后问题等价于在</a:t>
            </a:r>
            <a:r>
              <a:rPr lang="en-US" altLang="zh-CN" sz="2400">
                <a:latin typeface="Arial" charset="0"/>
                <a:ea typeface="楷体_GB2312" pitchFamily="49" charset="-122"/>
              </a:rPr>
              <a:t>n×n</a:t>
            </a:r>
            <a:r>
              <a:rPr lang="zh-CN" altLang="en-US" sz="2400">
                <a:latin typeface="Arial" charset="0"/>
                <a:ea typeface="楷体_GB2312" pitchFamily="49" charset="-122"/>
              </a:rPr>
              <a:t>格的棋盘上放置</a:t>
            </a:r>
            <a:r>
              <a:rPr lang="en-US" altLang="zh-CN" sz="2400">
                <a:latin typeface="Arial" charset="0"/>
                <a:ea typeface="楷体_GB2312" pitchFamily="49" charset="-122"/>
              </a:rPr>
              <a:t>n</a:t>
            </a:r>
            <a:r>
              <a:rPr lang="zh-CN" altLang="en-US" sz="2400">
                <a:latin typeface="Arial" charset="0"/>
                <a:ea typeface="楷体_GB2312" pitchFamily="49" charset="-122"/>
              </a:rPr>
              <a:t>个皇后，任何</a:t>
            </a:r>
            <a:r>
              <a:rPr lang="en-US" altLang="zh-CN" sz="2400">
                <a:latin typeface="Arial" charset="0"/>
                <a:ea typeface="楷体_GB2312" pitchFamily="49" charset="-122"/>
              </a:rPr>
              <a:t>2</a:t>
            </a:r>
            <a:r>
              <a:rPr lang="zh-CN" altLang="en-US" sz="2400">
                <a:latin typeface="Arial" charset="0"/>
                <a:ea typeface="楷体_GB2312" pitchFamily="49" charset="-122"/>
              </a:rPr>
              <a:t>个皇后不放在同一行或同一列或同一斜线上。</a:t>
            </a:r>
          </a:p>
        </p:txBody>
      </p:sp>
      <p:grpSp>
        <p:nvGrpSpPr>
          <p:cNvPr id="259075" name="Group 5"/>
          <p:cNvGrpSpPr>
            <a:grpSpLocks/>
          </p:cNvGrpSpPr>
          <p:nvPr/>
        </p:nvGrpSpPr>
        <p:grpSpPr bwMode="auto">
          <a:xfrm>
            <a:off x="1908175" y="2857500"/>
            <a:ext cx="4598988" cy="4000500"/>
            <a:chOff x="1282" y="1724"/>
            <a:chExt cx="2897" cy="2520"/>
          </a:xfrm>
        </p:grpSpPr>
        <p:sp>
          <p:nvSpPr>
            <p:cNvPr id="259076" name="Rectangle 6"/>
            <p:cNvSpPr>
              <a:spLocks noChangeArrowheads="1"/>
            </p:cNvSpPr>
            <p:nvPr/>
          </p:nvSpPr>
          <p:spPr bwMode="auto">
            <a:xfrm>
              <a:off x="1617" y="1728"/>
              <a:ext cx="2544" cy="2208"/>
            </a:xfrm>
            <a:prstGeom prst="rect">
              <a:avLst/>
            </a:prstGeom>
            <a:solidFill>
              <a:schemeClr val="accent1"/>
            </a:solidFill>
            <a:ln w="19050">
              <a:solidFill>
                <a:schemeClr val="tx1"/>
              </a:solidFill>
              <a:miter lim="800000"/>
              <a:headEnd/>
              <a:tailEnd/>
            </a:ln>
          </p:spPr>
          <p:txBody>
            <a:bodyPr wrap="none" anchor="ctr"/>
            <a:lstStyle/>
            <a:p>
              <a:endParaRPr lang="zh-CN" altLang="en-US"/>
            </a:p>
          </p:txBody>
        </p:sp>
        <p:sp>
          <p:nvSpPr>
            <p:cNvPr id="259077" name="Line 7"/>
            <p:cNvSpPr>
              <a:spLocks noChangeShapeType="1"/>
            </p:cNvSpPr>
            <p:nvPr/>
          </p:nvSpPr>
          <p:spPr bwMode="auto">
            <a:xfrm flipV="1">
              <a:off x="1616" y="2864"/>
              <a:ext cx="2544" cy="0"/>
            </a:xfrm>
            <a:prstGeom prst="line">
              <a:avLst/>
            </a:prstGeom>
            <a:noFill/>
            <a:ln w="19050">
              <a:solidFill>
                <a:schemeClr val="tx1"/>
              </a:solidFill>
              <a:round/>
              <a:headEnd/>
              <a:tailEnd/>
            </a:ln>
          </p:spPr>
          <p:txBody>
            <a:bodyPr wrap="none"/>
            <a:lstStyle/>
            <a:p>
              <a:endParaRPr lang="zh-CN" altLang="en-US"/>
            </a:p>
          </p:txBody>
        </p:sp>
        <p:sp>
          <p:nvSpPr>
            <p:cNvPr id="259078" name="Line 8"/>
            <p:cNvSpPr>
              <a:spLocks noChangeShapeType="1"/>
            </p:cNvSpPr>
            <p:nvPr/>
          </p:nvSpPr>
          <p:spPr bwMode="auto">
            <a:xfrm>
              <a:off x="2888" y="1732"/>
              <a:ext cx="0" cy="2208"/>
            </a:xfrm>
            <a:prstGeom prst="line">
              <a:avLst/>
            </a:prstGeom>
            <a:noFill/>
            <a:ln w="19050">
              <a:solidFill>
                <a:schemeClr val="tx1"/>
              </a:solidFill>
              <a:round/>
              <a:headEnd/>
              <a:tailEnd/>
            </a:ln>
          </p:spPr>
          <p:txBody>
            <a:bodyPr wrap="none"/>
            <a:lstStyle/>
            <a:p>
              <a:endParaRPr lang="zh-CN" altLang="en-US"/>
            </a:p>
          </p:txBody>
        </p:sp>
        <p:sp>
          <p:nvSpPr>
            <p:cNvPr id="259079" name="Line 9"/>
            <p:cNvSpPr>
              <a:spLocks noChangeShapeType="1"/>
            </p:cNvSpPr>
            <p:nvPr/>
          </p:nvSpPr>
          <p:spPr bwMode="auto">
            <a:xfrm flipV="1">
              <a:off x="1621" y="3152"/>
              <a:ext cx="2544" cy="0"/>
            </a:xfrm>
            <a:prstGeom prst="line">
              <a:avLst/>
            </a:prstGeom>
            <a:noFill/>
            <a:ln w="19050">
              <a:solidFill>
                <a:schemeClr val="tx1"/>
              </a:solidFill>
              <a:round/>
              <a:headEnd/>
              <a:tailEnd/>
            </a:ln>
          </p:spPr>
          <p:txBody>
            <a:bodyPr wrap="none"/>
            <a:lstStyle/>
            <a:p>
              <a:endParaRPr lang="zh-CN" altLang="en-US"/>
            </a:p>
          </p:txBody>
        </p:sp>
        <p:sp>
          <p:nvSpPr>
            <p:cNvPr id="259080" name="Line 10"/>
            <p:cNvSpPr>
              <a:spLocks noChangeShapeType="1"/>
            </p:cNvSpPr>
            <p:nvPr/>
          </p:nvSpPr>
          <p:spPr bwMode="auto">
            <a:xfrm flipV="1">
              <a:off x="1619" y="3414"/>
              <a:ext cx="2544" cy="0"/>
            </a:xfrm>
            <a:prstGeom prst="line">
              <a:avLst/>
            </a:prstGeom>
            <a:noFill/>
            <a:ln w="19050">
              <a:solidFill>
                <a:schemeClr val="tx1"/>
              </a:solidFill>
              <a:round/>
              <a:headEnd/>
              <a:tailEnd/>
            </a:ln>
          </p:spPr>
          <p:txBody>
            <a:bodyPr wrap="none"/>
            <a:lstStyle/>
            <a:p>
              <a:endParaRPr lang="zh-CN" altLang="en-US"/>
            </a:p>
          </p:txBody>
        </p:sp>
        <p:sp>
          <p:nvSpPr>
            <p:cNvPr id="259081" name="Line 11"/>
            <p:cNvSpPr>
              <a:spLocks noChangeShapeType="1"/>
            </p:cNvSpPr>
            <p:nvPr/>
          </p:nvSpPr>
          <p:spPr bwMode="auto">
            <a:xfrm flipV="1">
              <a:off x="1621" y="3677"/>
              <a:ext cx="2544" cy="0"/>
            </a:xfrm>
            <a:prstGeom prst="line">
              <a:avLst/>
            </a:prstGeom>
            <a:noFill/>
            <a:ln w="19050">
              <a:solidFill>
                <a:schemeClr val="tx1"/>
              </a:solidFill>
              <a:round/>
              <a:headEnd/>
              <a:tailEnd/>
            </a:ln>
          </p:spPr>
          <p:txBody>
            <a:bodyPr wrap="none"/>
            <a:lstStyle/>
            <a:p>
              <a:endParaRPr lang="zh-CN" altLang="en-US"/>
            </a:p>
          </p:txBody>
        </p:sp>
        <p:sp>
          <p:nvSpPr>
            <p:cNvPr id="259082" name="Line 12"/>
            <p:cNvSpPr>
              <a:spLocks noChangeShapeType="1"/>
            </p:cNvSpPr>
            <p:nvPr/>
          </p:nvSpPr>
          <p:spPr bwMode="auto">
            <a:xfrm flipV="1">
              <a:off x="1620" y="2604"/>
              <a:ext cx="2544" cy="0"/>
            </a:xfrm>
            <a:prstGeom prst="line">
              <a:avLst/>
            </a:prstGeom>
            <a:noFill/>
            <a:ln w="19050">
              <a:solidFill>
                <a:schemeClr val="tx1"/>
              </a:solidFill>
              <a:round/>
              <a:headEnd/>
              <a:tailEnd/>
            </a:ln>
          </p:spPr>
          <p:txBody>
            <a:bodyPr wrap="none"/>
            <a:lstStyle/>
            <a:p>
              <a:endParaRPr lang="zh-CN" altLang="en-US"/>
            </a:p>
          </p:txBody>
        </p:sp>
        <p:sp>
          <p:nvSpPr>
            <p:cNvPr id="259083" name="Line 13"/>
            <p:cNvSpPr>
              <a:spLocks noChangeShapeType="1"/>
            </p:cNvSpPr>
            <p:nvPr/>
          </p:nvSpPr>
          <p:spPr bwMode="auto">
            <a:xfrm flipV="1">
              <a:off x="1624" y="2048"/>
              <a:ext cx="2544" cy="0"/>
            </a:xfrm>
            <a:prstGeom prst="line">
              <a:avLst/>
            </a:prstGeom>
            <a:noFill/>
            <a:ln w="19050">
              <a:solidFill>
                <a:schemeClr val="tx1"/>
              </a:solidFill>
              <a:round/>
              <a:headEnd/>
              <a:tailEnd/>
            </a:ln>
          </p:spPr>
          <p:txBody>
            <a:bodyPr wrap="none"/>
            <a:lstStyle/>
            <a:p>
              <a:endParaRPr lang="zh-CN" altLang="en-US"/>
            </a:p>
          </p:txBody>
        </p:sp>
        <p:sp>
          <p:nvSpPr>
            <p:cNvPr id="259084" name="Line 14"/>
            <p:cNvSpPr>
              <a:spLocks noChangeShapeType="1"/>
            </p:cNvSpPr>
            <p:nvPr/>
          </p:nvSpPr>
          <p:spPr bwMode="auto">
            <a:xfrm flipV="1">
              <a:off x="1624" y="2336"/>
              <a:ext cx="2544" cy="0"/>
            </a:xfrm>
            <a:prstGeom prst="line">
              <a:avLst/>
            </a:prstGeom>
            <a:noFill/>
            <a:ln w="19050">
              <a:solidFill>
                <a:schemeClr val="tx1"/>
              </a:solidFill>
              <a:round/>
              <a:headEnd/>
              <a:tailEnd/>
            </a:ln>
          </p:spPr>
          <p:txBody>
            <a:bodyPr wrap="none"/>
            <a:lstStyle/>
            <a:p>
              <a:endParaRPr lang="zh-CN" altLang="en-US"/>
            </a:p>
          </p:txBody>
        </p:sp>
        <p:sp>
          <p:nvSpPr>
            <p:cNvPr id="259085" name="Line 15"/>
            <p:cNvSpPr>
              <a:spLocks noChangeShapeType="1"/>
            </p:cNvSpPr>
            <p:nvPr/>
          </p:nvSpPr>
          <p:spPr bwMode="auto">
            <a:xfrm>
              <a:off x="1918" y="1724"/>
              <a:ext cx="0" cy="2208"/>
            </a:xfrm>
            <a:prstGeom prst="line">
              <a:avLst/>
            </a:prstGeom>
            <a:noFill/>
            <a:ln w="19050">
              <a:solidFill>
                <a:schemeClr val="tx1"/>
              </a:solidFill>
              <a:round/>
              <a:headEnd/>
              <a:tailEnd/>
            </a:ln>
          </p:spPr>
          <p:txBody>
            <a:bodyPr wrap="none"/>
            <a:lstStyle/>
            <a:p>
              <a:endParaRPr lang="zh-CN" altLang="en-US"/>
            </a:p>
          </p:txBody>
        </p:sp>
        <p:sp>
          <p:nvSpPr>
            <p:cNvPr id="259086" name="Line 16"/>
            <p:cNvSpPr>
              <a:spLocks noChangeShapeType="1"/>
            </p:cNvSpPr>
            <p:nvPr/>
          </p:nvSpPr>
          <p:spPr bwMode="auto">
            <a:xfrm>
              <a:off x="2566" y="1727"/>
              <a:ext cx="0" cy="2208"/>
            </a:xfrm>
            <a:prstGeom prst="line">
              <a:avLst/>
            </a:prstGeom>
            <a:noFill/>
            <a:ln w="19050">
              <a:solidFill>
                <a:schemeClr val="tx1"/>
              </a:solidFill>
              <a:round/>
              <a:headEnd/>
              <a:tailEnd/>
            </a:ln>
          </p:spPr>
          <p:txBody>
            <a:bodyPr wrap="none"/>
            <a:lstStyle/>
            <a:p>
              <a:endParaRPr lang="zh-CN" altLang="en-US"/>
            </a:p>
          </p:txBody>
        </p:sp>
        <p:sp>
          <p:nvSpPr>
            <p:cNvPr id="259087" name="Line 17"/>
            <p:cNvSpPr>
              <a:spLocks noChangeShapeType="1"/>
            </p:cNvSpPr>
            <p:nvPr/>
          </p:nvSpPr>
          <p:spPr bwMode="auto">
            <a:xfrm>
              <a:off x="2256" y="1727"/>
              <a:ext cx="0" cy="2208"/>
            </a:xfrm>
            <a:prstGeom prst="line">
              <a:avLst/>
            </a:prstGeom>
            <a:noFill/>
            <a:ln w="19050">
              <a:solidFill>
                <a:schemeClr val="tx1"/>
              </a:solidFill>
              <a:round/>
              <a:headEnd/>
              <a:tailEnd/>
            </a:ln>
          </p:spPr>
          <p:txBody>
            <a:bodyPr wrap="none"/>
            <a:lstStyle/>
            <a:p>
              <a:endParaRPr lang="zh-CN" altLang="en-US"/>
            </a:p>
          </p:txBody>
        </p:sp>
        <p:sp>
          <p:nvSpPr>
            <p:cNvPr id="259088" name="Line 18"/>
            <p:cNvSpPr>
              <a:spLocks noChangeShapeType="1"/>
            </p:cNvSpPr>
            <p:nvPr/>
          </p:nvSpPr>
          <p:spPr bwMode="auto">
            <a:xfrm>
              <a:off x="3184" y="1730"/>
              <a:ext cx="0" cy="2208"/>
            </a:xfrm>
            <a:prstGeom prst="line">
              <a:avLst/>
            </a:prstGeom>
            <a:noFill/>
            <a:ln w="19050">
              <a:solidFill>
                <a:schemeClr val="tx1"/>
              </a:solidFill>
              <a:round/>
              <a:headEnd/>
              <a:tailEnd/>
            </a:ln>
          </p:spPr>
          <p:txBody>
            <a:bodyPr wrap="none"/>
            <a:lstStyle/>
            <a:p>
              <a:endParaRPr lang="zh-CN" altLang="en-US"/>
            </a:p>
          </p:txBody>
        </p:sp>
        <p:sp>
          <p:nvSpPr>
            <p:cNvPr id="259089" name="Line 19"/>
            <p:cNvSpPr>
              <a:spLocks noChangeShapeType="1"/>
            </p:cNvSpPr>
            <p:nvPr/>
          </p:nvSpPr>
          <p:spPr bwMode="auto">
            <a:xfrm>
              <a:off x="3832" y="1729"/>
              <a:ext cx="0" cy="2208"/>
            </a:xfrm>
            <a:prstGeom prst="line">
              <a:avLst/>
            </a:prstGeom>
            <a:noFill/>
            <a:ln w="19050">
              <a:solidFill>
                <a:schemeClr val="tx1"/>
              </a:solidFill>
              <a:round/>
              <a:headEnd/>
              <a:tailEnd/>
            </a:ln>
          </p:spPr>
          <p:txBody>
            <a:bodyPr wrap="none"/>
            <a:lstStyle/>
            <a:p>
              <a:endParaRPr lang="zh-CN" altLang="en-US"/>
            </a:p>
          </p:txBody>
        </p:sp>
        <p:sp>
          <p:nvSpPr>
            <p:cNvPr id="259090" name="Line 20"/>
            <p:cNvSpPr>
              <a:spLocks noChangeShapeType="1"/>
            </p:cNvSpPr>
            <p:nvPr/>
          </p:nvSpPr>
          <p:spPr bwMode="auto">
            <a:xfrm>
              <a:off x="3507" y="1729"/>
              <a:ext cx="0" cy="2208"/>
            </a:xfrm>
            <a:prstGeom prst="line">
              <a:avLst/>
            </a:prstGeom>
            <a:noFill/>
            <a:ln w="19050">
              <a:solidFill>
                <a:schemeClr val="tx1"/>
              </a:solidFill>
              <a:round/>
              <a:headEnd/>
              <a:tailEnd/>
            </a:ln>
          </p:spPr>
          <p:txBody>
            <a:bodyPr wrap="none"/>
            <a:lstStyle/>
            <a:p>
              <a:endParaRPr lang="zh-CN" altLang="en-US"/>
            </a:p>
          </p:txBody>
        </p:sp>
        <p:sp>
          <p:nvSpPr>
            <p:cNvPr id="259091" name="Text Box 21"/>
            <p:cNvSpPr txBox="1">
              <a:spLocks noChangeArrowheads="1"/>
            </p:cNvSpPr>
            <p:nvPr/>
          </p:nvSpPr>
          <p:spPr bwMode="auto">
            <a:xfrm>
              <a:off x="1591" y="3956"/>
              <a:ext cx="2588" cy="288"/>
            </a:xfrm>
            <a:prstGeom prst="rect">
              <a:avLst/>
            </a:prstGeom>
            <a:noFill/>
            <a:ln w="9525">
              <a:noFill/>
              <a:miter lim="800000"/>
              <a:headEnd/>
              <a:tailEnd/>
            </a:ln>
          </p:spPr>
          <p:txBody>
            <a:bodyPr wrap="none">
              <a:spAutoFit/>
            </a:bodyPr>
            <a:lstStyle/>
            <a:p>
              <a:r>
                <a:rPr kumimoji="1" lang="ja-JP" altLang="en-US" sz="2400">
                  <a:latin typeface="Verdana" pitchFamily="34" charset="0"/>
                  <a:ea typeface="黑体" pitchFamily="2" charset="-122"/>
                </a:rPr>
                <a:t>1    2   3   4   5   6   7   8</a:t>
              </a:r>
            </a:p>
          </p:txBody>
        </p:sp>
        <p:sp>
          <p:nvSpPr>
            <p:cNvPr id="259092" name="Text Box 22"/>
            <p:cNvSpPr txBox="1">
              <a:spLocks noChangeArrowheads="1"/>
            </p:cNvSpPr>
            <p:nvPr/>
          </p:nvSpPr>
          <p:spPr bwMode="auto">
            <a:xfrm>
              <a:off x="1302" y="1728"/>
              <a:ext cx="238" cy="288"/>
            </a:xfrm>
            <a:prstGeom prst="rect">
              <a:avLst/>
            </a:prstGeom>
            <a:noFill/>
            <a:ln w="9525">
              <a:noFill/>
              <a:miter lim="800000"/>
              <a:headEnd/>
              <a:tailEnd/>
            </a:ln>
          </p:spPr>
          <p:txBody>
            <a:bodyPr wrap="none">
              <a:spAutoFit/>
            </a:bodyPr>
            <a:lstStyle/>
            <a:p>
              <a:r>
                <a:rPr kumimoji="1" lang="ja-JP" altLang="en-US" sz="2400">
                  <a:latin typeface="Verdana" pitchFamily="34" charset="0"/>
                  <a:ea typeface="黑体" pitchFamily="2" charset="-122"/>
                </a:rPr>
                <a:t>1</a:t>
              </a:r>
            </a:p>
          </p:txBody>
        </p:sp>
        <p:sp>
          <p:nvSpPr>
            <p:cNvPr id="259093" name="Text Box 23"/>
            <p:cNvSpPr txBox="1">
              <a:spLocks noChangeArrowheads="1"/>
            </p:cNvSpPr>
            <p:nvPr/>
          </p:nvSpPr>
          <p:spPr bwMode="auto">
            <a:xfrm>
              <a:off x="1302" y="2028"/>
              <a:ext cx="238" cy="288"/>
            </a:xfrm>
            <a:prstGeom prst="rect">
              <a:avLst/>
            </a:prstGeom>
            <a:noFill/>
            <a:ln w="9525">
              <a:noFill/>
              <a:miter lim="800000"/>
              <a:headEnd/>
              <a:tailEnd/>
            </a:ln>
          </p:spPr>
          <p:txBody>
            <a:bodyPr wrap="none">
              <a:spAutoFit/>
            </a:bodyPr>
            <a:lstStyle/>
            <a:p>
              <a:r>
                <a:rPr kumimoji="1" lang="ja-JP" altLang="en-US" sz="2400">
                  <a:latin typeface="Verdana" pitchFamily="34" charset="0"/>
                  <a:ea typeface="黑体" pitchFamily="2" charset="-122"/>
                </a:rPr>
                <a:t>2</a:t>
              </a:r>
            </a:p>
          </p:txBody>
        </p:sp>
        <p:sp>
          <p:nvSpPr>
            <p:cNvPr id="259094" name="Text Box 24"/>
            <p:cNvSpPr txBox="1">
              <a:spLocks noChangeArrowheads="1"/>
            </p:cNvSpPr>
            <p:nvPr/>
          </p:nvSpPr>
          <p:spPr bwMode="auto">
            <a:xfrm>
              <a:off x="1298" y="2312"/>
              <a:ext cx="238" cy="288"/>
            </a:xfrm>
            <a:prstGeom prst="rect">
              <a:avLst/>
            </a:prstGeom>
            <a:noFill/>
            <a:ln w="9525">
              <a:noFill/>
              <a:miter lim="800000"/>
              <a:headEnd/>
              <a:tailEnd/>
            </a:ln>
          </p:spPr>
          <p:txBody>
            <a:bodyPr wrap="none">
              <a:spAutoFit/>
            </a:bodyPr>
            <a:lstStyle/>
            <a:p>
              <a:r>
                <a:rPr kumimoji="1" lang="ja-JP" altLang="en-US" sz="2400">
                  <a:latin typeface="Verdana" pitchFamily="34" charset="0"/>
                  <a:ea typeface="黑体" pitchFamily="2" charset="-122"/>
                </a:rPr>
                <a:t>3</a:t>
              </a:r>
            </a:p>
          </p:txBody>
        </p:sp>
        <p:sp>
          <p:nvSpPr>
            <p:cNvPr id="259095" name="Text Box 25"/>
            <p:cNvSpPr txBox="1">
              <a:spLocks noChangeArrowheads="1"/>
            </p:cNvSpPr>
            <p:nvPr/>
          </p:nvSpPr>
          <p:spPr bwMode="auto">
            <a:xfrm>
              <a:off x="1290" y="2588"/>
              <a:ext cx="238" cy="288"/>
            </a:xfrm>
            <a:prstGeom prst="rect">
              <a:avLst/>
            </a:prstGeom>
            <a:noFill/>
            <a:ln w="9525">
              <a:noFill/>
              <a:miter lim="800000"/>
              <a:headEnd/>
              <a:tailEnd/>
            </a:ln>
          </p:spPr>
          <p:txBody>
            <a:bodyPr wrap="none">
              <a:spAutoFit/>
            </a:bodyPr>
            <a:lstStyle/>
            <a:p>
              <a:r>
                <a:rPr kumimoji="1" lang="ja-JP" altLang="en-US" sz="2400">
                  <a:latin typeface="Verdana" pitchFamily="34" charset="0"/>
                  <a:ea typeface="黑体" pitchFamily="2" charset="-122"/>
                </a:rPr>
                <a:t>4</a:t>
              </a:r>
            </a:p>
          </p:txBody>
        </p:sp>
        <p:sp>
          <p:nvSpPr>
            <p:cNvPr id="259096" name="Text Box 26"/>
            <p:cNvSpPr txBox="1">
              <a:spLocks noChangeArrowheads="1"/>
            </p:cNvSpPr>
            <p:nvPr/>
          </p:nvSpPr>
          <p:spPr bwMode="auto">
            <a:xfrm>
              <a:off x="1286" y="2848"/>
              <a:ext cx="238" cy="288"/>
            </a:xfrm>
            <a:prstGeom prst="rect">
              <a:avLst/>
            </a:prstGeom>
            <a:noFill/>
            <a:ln w="9525">
              <a:noFill/>
              <a:miter lim="800000"/>
              <a:headEnd/>
              <a:tailEnd/>
            </a:ln>
          </p:spPr>
          <p:txBody>
            <a:bodyPr wrap="none">
              <a:spAutoFit/>
            </a:bodyPr>
            <a:lstStyle/>
            <a:p>
              <a:r>
                <a:rPr kumimoji="1" lang="ja-JP" altLang="en-US" sz="2400">
                  <a:latin typeface="Verdana" pitchFamily="34" charset="0"/>
                  <a:ea typeface="黑体" pitchFamily="2" charset="-122"/>
                </a:rPr>
                <a:t>5</a:t>
              </a:r>
            </a:p>
          </p:txBody>
        </p:sp>
        <p:sp>
          <p:nvSpPr>
            <p:cNvPr id="259097" name="Text Box 27"/>
            <p:cNvSpPr txBox="1">
              <a:spLocks noChangeArrowheads="1"/>
            </p:cNvSpPr>
            <p:nvPr/>
          </p:nvSpPr>
          <p:spPr bwMode="auto">
            <a:xfrm>
              <a:off x="1286" y="3152"/>
              <a:ext cx="238" cy="288"/>
            </a:xfrm>
            <a:prstGeom prst="rect">
              <a:avLst/>
            </a:prstGeom>
            <a:noFill/>
            <a:ln w="9525">
              <a:noFill/>
              <a:miter lim="800000"/>
              <a:headEnd/>
              <a:tailEnd/>
            </a:ln>
          </p:spPr>
          <p:txBody>
            <a:bodyPr wrap="none">
              <a:spAutoFit/>
            </a:bodyPr>
            <a:lstStyle/>
            <a:p>
              <a:r>
                <a:rPr kumimoji="1" lang="ja-JP" altLang="en-US" sz="2400">
                  <a:latin typeface="Verdana" pitchFamily="34" charset="0"/>
                  <a:ea typeface="黑体" pitchFamily="2" charset="-122"/>
                </a:rPr>
                <a:t>6</a:t>
              </a:r>
            </a:p>
          </p:txBody>
        </p:sp>
        <p:sp>
          <p:nvSpPr>
            <p:cNvPr id="259098" name="Text Box 28"/>
            <p:cNvSpPr txBox="1">
              <a:spLocks noChangeArrowheads="1"/>
            </p:cNvSpPr>
            <p:nvPr/>
          </p:nvSpPr>
          <p:spPr bwMode="auto">
            <a:xfrm>
              <a:off x="1282" y="3392"/>
              <a:ext cx="238" cy="288"/>
            </a:xfrm>
            <a:prstGeom prst="rect">
              <a:avLst/>
            </a:prstGeom>
            <a:noFill/>
            <a:ln w="9525">
              <a:noFill/>
              <a:miter lim="800000"/>
              <a:headEnd/>
              <a:tailEnd/>
            </a:ln>
          </p:spPr>
          <p:txBody>
            <a:bodyPr wrap="none">
              <a:spAutoFit/>
            </a:bodyPr>
            <a:lstStyle/>
            <a:p>
              <a:r>
                <a:rPr kumimoji="1" lang="ja-JP" altLang="en-US" sz="2400">
                  <a:latin typeface="Verdana" pitchFamily="34" charset="0"/>
                  <a:ea typeface="黑体" pitchFamily="2" charset="-122"/>
                </a:rPr>
                <a:t>7</a:t>
              </a:r>
            </a:p>
          </p:txBody>
        </p:sp>
        <p:sp>
          <p:nvSpPr>
            <p:cNvPr id="259099" name="Text Box 29"/>
            <p:cNvSpPr txBox="1">
              <a:spLocks noChangeArrowheads="1"/>
            </p:cNvSpPr>
            <p:nvPr/>
          </p:nvSpPr>
          <p:spPr bwMode="auto">
            <a:xfrm>
              <a:off x="1282" y="3652"/>
              <a:ext cx="238" cy="288"/>
            </a:xfrm>
            <a:prstGeom prst="rect">
              <a:avLst/>
            </a:prstGeom>
            <a:noFill/>
            <a:ln w="9525">
              <a:noFill/>
              <a:miter lim="800000"/>
              <a:headEnd/>
              <a:tailEnd/>
            </a:ln>
          </p:spPr>
          <p:txBody>
            <a:bodyPr wrap="none">
              <a:spAutoFit/>
            </a:bodyPr>
            <a:lstStyle/>
            <a:p>
              <a:r>
                <a:rPr kumimoji="1" lang="ja-JP" altLang="en-US" sz="2400">
                  <a:latin typeface="Verdana" pitchFamily="34" charset="0"/>
                  <a:ea typeface="黑体" pitchFamily="2" charset="-122"/>
                </a:rPr>
                <a:t>8</a:t>
              </a:r>
            </a:p>
          </p:txBody>
        </p:sp>
        <p:sp>
          <p:nvSpPr>
            <p:cNvPr id="259100" name="Text Box 30"/>
            <p:cNvSpPr txBox="1">
              <a:spLocks noChangeArrowheads="1"/>
            </p:cNvSpPr>
            <p:nvPr/>
          </p:nvSpPr>
          <p:spPr bwMode="auto">
            <a:xfrm>
              <a:off x="3206" y="2048"/>
              <a:ext cx="267" cy="288"/>
            </a:xfrm>
            <a:prstGeom prst="rect">
              <a:avLst/>
            </a:prstGeom>
            <a:noFill/>
            <a:ln w="9525">
              <a:noFill/>
              <a:miter lim="800000"/>
              <a:headEnd/>
              <a:tailEnd/>
            </a:ln>
          </p:spPr>
          <p:txBody>
            <a:bodyPr wrap="none">
              <a:spAutoFit/>
            </a:bodyPr>
            <a:lstStyle/>
            <a:p>
              <a:r>
                <a:rPr kumimoji="1" lang="en-US" altLang="ja-JP" sz="2400">
                  <a:latin typeface="Verdana" pitchFamily="34" charset="0"/>
                  <a:ea typeface="黑体" pitchFamily="2" charset="-122"/>
                </a:rPr>
                <a:t>Q</a:t>
              </a:r>
            </a:p>
          </p:txBody>
        </p:sp>
        <p:sp>
          <p:nvSpPr>
            <p:cNvPr id="259101" name="Text Box 31"/>
            <p:cNvSpPr txBox="1">
              <a:spLocks noChangeArrowheads="1"/>
            </p:cNvSpPr>
            <p:nvPr/>
          </p:nvSpPr>
          <p:spPr bwMode="auto">
            <a:xfrm>
              <a:off x="3854" y="2328"/>
              <a:ext cx="267" cy="288"/>
            </a:xfrm>
            <a:prstGeom prst="rect">
              <a:avLst/>
            </a:prstGeom>
            <a:noFill/>
            <a:ln w="9525">
              <a:noFill/>
              <a:miter lim="800000"/>
              <a:headEnd/>
              <a:tailEnd/>
            </a:ln>
          </p:spPr>
          <p:txBody>
            <a:bodyPr wrap="none">
              <a:spAutoFit/>
            </a:bodyPr>
            <a:lstStyle/>
            <a:p>
              <a:r>
                <a:rPr kumimoji="1" lang="en-US" altLang="ja-JP" sz="2400">
                  <a:latin typeface="Verdana" pitchFamily="34" charset="0"/>
                  <a:ea typeface="黑体" pitchFamily="2" charset="-122"/>
                </a:rPr>
                <a:t>Q</a:t>
              </a:r>
            </a:p>
          </p:txBody>
        </p:sp>
        <p:sp>
          <p:nvSpPr>
            <p:cNvPr id="259102" name="Text Box 32"/>
            <p:cNvSpPr txBox="1">
              <a:spLocks noChangeArrowheads="1"/>
            </p:cNvSpPr>
            <p:nvPr/>
          </p:nvSpPr>
          <p:spPr bwMode="auto">
            <a:xfrm>
              <a:off x="1958" y="2588"/>
              <a:ext cx="267" cy="288"/>
            </a:xfrm>
            <a:prstGeom prst="rect">
              <a:avLst/>
            </a:prstGeom>
            <a:noFill/>
            <a:ln w="9525">
              <a:noFill/>
              <a:miter lim="800000"/>
              <a:headEnd/>
              <a:tailEnd/>
            </a:ln>
          </p:spPr>
          <p:txBody>
            <a:bodyPr wrap="none">
              <a:spAutoFit/>
            </a:bodyPr>
            <a:lstStyle/>
            <a:p>
              <a:r>
                <a:rPr kumimoji="1" lang="en-US" altLang="ja-JP" sz="2400">
                  <a:latin typeface="Verdana" pitchFamily="34" charset="0"/>
                  <a:ea typeface="黑体" pitchFamily="2" charset="-122"/>
                </a:rPr>
                <a:t>Q</a:t>
              </a:r>
            </a:p>
          </p:txBody>
        </p:sp>
        <p:sp>
          <p:nvSpPr>
            <p:cNvPr id="259103" name="Text Box 33"/>
            <p:cNvSpPr txBox="1">
              <a:spLocks noChangeArrowheads="1"/>
            </p:cNvSpPr>
            <p:nvPr/>
          </p:nvSpPr>
          <p:spPr bwMode="auto">
            <a:xfrm>
              <a:off x="3534" y="2868"/>
              <a:ext cx="267" cy="288"/>
            </a:xfrm>
            <a:prstGeom prst="rect">
              <a:avLst/>
            </a:prstGeom>
            <a:noFill/>
            <a:ln w="9525">
              <a:noFill/>
              <a:miter lim="800000"/>
              <a:headEnd/>
              <a:tailEnd/>
            </a:ln>
          </p:spPr>
          <p:txBody>
            <a:bodyPr wrap="none">
              <a:spAutoFit/>
            </a:bodyPr>
            <a:lstStyle/>
            <a:p>
              <a:r>
                <a:rPr kumimoji="1" lang="en-US" altLang="ja-JP" sz="2400">
                  <a:latin typeface="Verdana" pitchFamily="34" charset="0"/>
                  <a:ea typeface="黑体" pitchFamily="2" charset="-122"/>
                </a:rPr>
                <a:t>Q</a:t>
              </a:r>
            </a:p>
          </p:txBody>
        </p:sp>
        <p:sp>
          <p:nvSpPr>
            <p:cNvPr id="259104" name="Text Box 34"/>
            <p:cNvSpPr txBox="1">
              <a:spLocks noChangeArrowheads="1"/>
            </p:cNvSpPr>
            <p:nvPr/>
          </p:nvSpPr>
          <p:spPr bwMode="auto">
            <a:xfrm>
              <a:off x="2278" y="3396"/>
              <a:ext cx="267" cy="288"/>
            </a:xfrm>
            <a:prstGeom prst="rect">
              <a:avLst/>
            </a:prstGeom>
            <a:noFill/>
            <a:ln w="9525">
              <a:noFill/>
              <a:miter lim="800000"/>
              <a:headEnd/>
              <a:tailEnd/>
            </a:ln>
          </p:spPr>
          <p:txBody>
            <a:bodyPr wrap="none">
              <a:spAutoFit/>
            </a:bodyPr>
            <a:lstStyle/>
            <a:p>
              <a:r>
                <a:rPr kumimoji="1" lang="en-US" altLang="ja-JP" sz="2400">
                  <a:latin typeface="Verdana" pitchFamily="34" charset="0"/>
                  <a:ea typeface="黑体" pitchFamily="2" charset="-122"/>
                </a:rPr>
                <a:t>Q</a:t>
              </a:r>
            </a:p>
          </p:txBody>
        </p:sp>
        <p:sp>
          <p:nvSpPr>
            <p:cNvPr id="259105" name="Text Box 35"/>
            <p:cNvSpPr txBox="1">
              <a:spLocks noChangeArrowheads="1"/>
            </p:cNvSpPr>
            <p:nvPr/>
          </p:nvSpPr>
          <p:spPr bwMode="auto">
            <a:xfrm>
              <a:off x="1634" y="3136"/>
              <a:ext cx="267" cy="288"/>
            </a:xfrm>
            <a:prstGeom prst="rect">
              <a:avLst/>
            </a:prstGeom>
            <a:noFill/>
            <a:ln w="9525">
              <a:noFill/>
              <a:miter lim="800000"/>
              <a:headEnd/>
              <a:tailEnd/>
            </a:ln>
          </p:spPr>
          <p:txBody>
            <a:bodyPr wrap="none">
              <a:spAutoFit/>
            </a:bodyPr>
            <a:lstStyle/>
            <a:p>
              <a:r>
                <a:rPr kumimoji="1" lang="en-US" altLang="ja-JP" sz="2400">
                  <a:latin typeface="Verdana" pitchFamily="34" charset="0"/>
                  <a:ea typeface="黑体" pitchFamily="2" charset="-122"/>
                </a:rPr>
                <a:t>Q</a:t>
              </a:r>
            </a:p>
          </p:txBody>
        </p:sp>
        <p:sp>
          <p:nvSpPr>
            <p:cNvPr id="259106" name="Text Box 36"/>
            <p:cNvSpPr txBox="1">
              <a:spLocks noChangeArrowheads="1"/>
            </p:cNvSpPr>
            <p:nvPr/>
          </p:nvSpPr>
          <p:spPr bwMode="auto">
            <a:xfrm>
              <a:off x="2902" y="3664"/>
              <a:ext cx="267" cy="288"/>
            </a:xfrm>
            <a:prstGeom prst="rect">
              <a:avLst/>
            </a:prstGeom>
            <a:noFill/>
            <a:ln w="9525">
              <a:noFill/>
              <a:miter lim="800000"/>
              <a:headEnd/>
              <a:tailEnd/>
            </a:ln>
          </p:spPr>
          <p:txBody>
            <a:bodyPr wrap="none">
              <a:spAutoFit/>
            </a:bodyPr>
            <a:lstStyle/>
            <a:p>
              <a:r>
                <a:rPr kumimoji="1" lang="en-US" altLang="ja-JP" sz="2400">
                  <a:latin typeface="Verdana" pitchFamily="34" charset="0"/>
                  <a:ea typeface="黑体" pitchFamily="2" charset="-122"/>
                </a:rPr>
                <a:t>Q</a:t>
              </a:r>
            </a:p>
          </p:txBody>
        </p:sp>
        <p:sp>
          <p:nvSpPr>
            <p:cNvPr id="259107" name="Text Box 37"/>
            <p:cNvSpPr txBox="1">
              <a:spLocks noChangeArrowheads="1"/>
            </p:cNvSpPr>
            <p:nvPr/>
          </p:nvSpPr>
          <p:spPr bwMode="auto">
            <a:xfrm>
              <a:off x="2594" y="1752"/>
              <a:ext cx="267" cy="288"/>
            </a:xfrm>
            <a:prstGeom prst="rect">
              <a:avLst/>
            </a:prstGeom>
            <a:noFill/>
            <a:ln w="9525">
              <a:noFill/>
              <a:miter lim="800000"/>
              <a:headEnd/>
              <a:tailEnd/>
            </a:ln>
          </p:spPr>
          <p:txBody>
            <a:bodyPr wrap="none">
              <a:spAutoFit/>
            </a:bodyPr>
            <a:lstStyle/>
            <a:p>
              <a:r>
                <a:rPr kumimoji="1" lang="en-US" altLang="ja-JP" sz="2400">
                  <a:latin typeface="Verdana" pitchFamily="34" charset="0"/>
                  <a:ea typeface="黑体" pitchFamily="2" charset="-122"/>
                </a:rPr>
                <a:t>Q</a:t>
              </a:r>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3" name="灯片编号占位符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F8AA5FF6-6E58-426C-8E71-4B53E402193C}" type="slidenum">
              <a:rPr lang="zh-CN" altLang="en-US" smtClean="0">
                <a:ea typeface="宋体" charset="-122"/>
              </a:rPr>
              <a:pPr/>
              <a:t>25</a:t>
            </a:fld>
            <a:endParaRPr lang="en-US" altLang="zh-CN" smtClean="0">
              <a:ea typeface="宋体" charset="-122"/>
            </a:endParaRPr>
          </a:p>
        </p:txBody>
      </p:sp>
      <p:sp>
        <p:nvSpPr>
          <p:cNvPr id="46083" name="Rectangle 2"/>
          <p:cNvSpPr>
            <a:spLocks noGrp="1" noChangeArrowheads="1"/>
          </p:cNvSpPr>
          <p:nvPr>
            <p:ph type="title"/>
          </p:nvPr>
        </p:nvSpPr>
        <p:spPr/>
        <p:txBody>
          <a:bodyPr/>
          <a:lstStyle/>
          <a:p>
            <a:pPr eaLnBrk="1" hangingPunct="1">
              <a:defRPr/>
            </a:pPr>
            <a:r>
              <a:rPr lang="zh-CN" altLang="en-US" smtClean="0"/>
              <a:t>二、问题分析</a:t>
            </a:r>
          </a:p>
        </p:txBody>
      </p:sp>
      <p:sp>
        <p:nvSpPr>
          <p:cNvPr id="238595" name="Rectangle 3"/>
          <p:cNvSpPr>
            <a:spLocks noGrp="1" noChangeArrowheads="1"/>
          </p:cNvSpPr>
          <p:nvPr>
            <p:ph type="body" idx="1"/>
          </p:nvPr>
        </p:nvSpPr>
        <p:spPr>
          <a:xfrm>
            <a:off x="323850" y="1557338"/>
            <a:ext cx="8208963" cy="5300662"/>
          </a:xfrm>
        </p:spPr>
        <p:txBody>
          <a:bodyPr/>
          <a:lstStyle/>
          <a:p>
            <a:pPr eaLnBrk="1" hangingPunct="1"/>
            <a:r>
              <a:rPr lang="zh-CN" altLang="en-US" sz="2800" b="1" smtClean="0">
                <a:solidFill>
                  <a:srgbClr val="0000FF"/>
                </a:solidFill>
              </a:rPr>
              <a:t>解向量：</a:t>
            </a:r>
            <a:r>
              <a:rPr lang="en-US" altLang="zh-CN" sz="2800" b="1" smtClean="0">
                <a:latin typeface="Times New Roman" pitchFamily="18" charset="0"/>
              </a:rPr>
              <a:t>(</a:t>
            </a:r>
            <a:r>
              <a:rPr lang="en-US" altLang="zh-CN" sz="2800" b="1" i="1" smtClean="0">
                <a:latin typeface="Times New Roman" pitchFamily="18" charset="0"/>
              </a:rPr>
              <a:t>x</a:t>
            </a:r>
            <a:r>
              <a:rPr lang="en-US" altLang="zh-CN" sz="2800" b="1" i="1" baseline="-25000" smtClean="0">
                <a:latin typeface="Times New Roman" pitchFamily="18" charset="0"/>
              </a:rPr>
              <a:t>1</a:t>
            </a:r>
            <a:r>
              <a:rPr lang="en-US" altLang="zh-CN" sz="2800" b="1" smtClean="0">
                <a:latin typeface="Times New Roman" pitchFamily="18" charset="0"/>
              </a:rPr>
              <a:t>, </a:t>
            </a:r>
            <a:r>
              <a:rPr lang="en-US" altLang="zh-CN" sz="2800" b="1" i="1" smtClean="0">
                <a:latin typeface="Times New Roman" pitchFamily="18" charset="0"/>
              </a:rPr>
              <a:t>x</a:t>
            </a:r>
            <a:r>
              <a:rPr lang="en-US" altLang="zh-CN" sz="2800" b="1" i="1" baseline="-25000" smtClean="0">
                <a:latin typeface="Times New Roman" pitchFamily="18" charset="0"/>
              </a:rPr>
              <a:t>2</a:t>
            </a:r>
            <a:r>
              <a:rPr lang="en-US" altLang="zh-CN" sz="2800" b="1" smtClean="0">
                <a:latin typeface="Times New Roman" pitchFamily="18" charset="0"/>
              </a:rPr>
              <a:t>, … , </a:t>
            </a:r>
            <a:r>
              <a:rPr lang="en-US" altLang="zh-CN" sz="2800" b="1" i="1" smtClean="0">
                <a:latin typeface="Times New Roman" pitchFamily="18" charset="0"/>
              </a:rPr>
              <a:t>x</a:t>
            </a:r>
            <a:r>
              <a:rPr lang="en-US" altLang="zh-CN" sz="2800" b="1" i="1" baseline="-25000" smtClean="0">
                <a:latin typeface="Times New Roman" pitchFamily="18" charset="0"/>
              </a:rPr>
              <a:t>n</a:t>
            </a:r>
            <a:r>
              <a:rPr lang="en-US" altLang="zh-CN" sz="2800" b="1" smtClean="0">
                <a:latin typeface="Times New Roman" pitchFamily="18" charset="0"/>
              </a:rPr>
              <a:t>)</a:t>
            </a:r>
            <a:r>
              <a:rPr lang="zh-CN" altLang="en-US" sz="2800" b="1" smtClean="0">
                <a:latin typeface="Times New Roman" pitchFamily="18" charset="0"/>
              </a:rPr>
              <a:t>：</a:t>
            </a:r>
            <a:r>
              <a:rPr lang="en-US" altLang="zh-CN" sz="2800" b="1" i="1" smtClean="0">
                <a:latin typeface="Times New Roman" pitchFamily="18" charset="0"/>
              </a:rPr>
              <a:t>x</a:t>
            </a:r>
            <a:r>
              <a:rPr lang="en-US" altLang="zh-CN" sz="2800" b="1" i="1" baseline="-25000" smtClean="0">
                <a:latin typeface="Times New Roman" pitchFamily="18" charset="0"/>
              </a:rPr>
              <a:t>i</a:t>
            </a:r>
            <a:r>
              <a:rPr lang="zh-CN" altLang="en-US" sz="2800" b="1" smtClean="0">
                <a:latin typeface="Times New Roman" pitchFamily="18" charset="0"/>
              </a:rPr>
              <a:t>表示皇后</a:t>
            </a:r>
            <a:r>
              <a:rPr lang="en-US" altLang="zh-CN" sz="2800" b="1" smtClean="0">
                <a:latin typeface="Times New Roman" pitchFamily="18" charset="0"/>
              </a:rPr>
              <a:t>i</a:t>
            </a:r>
            <a:r>
              <a:rPr lang="zh-CN" altLang="en-US" sz="2800" b="1" smtClean="0">
                <a:latin typeface="Times New Roman" pitchFamily="18" charset="0"/>
              </a:rPr>
              <a:t>放在棋盘的</a:t>
            </a:r>
            <a:r>
              <a:rPr lang="zh-CN" altLang="en-US" sz="2800" b="1" smtClean="0">
                <a:solidFill>
                  <a:schemeClr val="hlink"/>
                </a:solidFill>
                <a:latin typeface="Times New Roman" pitchFamily="18" charset="0"/>
              </a:rPr>
              <a:t>第</a:t>
            </a:r>
            <a:r>
              <a:rPr lang="en-US" altLang="zh-CN" sz="2800" b="1" smtClean="0">
                <a:solidFill>
                  <a:schemeClr val="hlink"/>
                </a:solidFill>
                <a:latin typeface="Times New Roman" pitchFamily="18" charset="0"/>
              </a:rPr>
              <a:t>i</a:t>
            </a:r>
            <a:r>
              <a:rPr lang="zh-CN" altLang="en-US" sz="2800" b="1" smtClean="0">
                <a:solidFill>
                  <a:schemeClr val="hlink"/>
                </a:solidFill>
                <a:latin typeface="Times New Roman" pitchFamily="18" charset="0"/>
              </a:rPr>
              <a:t>行</a:t>
            </a:r>
            <a:r>
              <a:rPr lang="zh-CN" altLang="en-US" sz="2800" b="1" smtClean="0">
                <a:latin typeface="Times New Roman" pitchFamily="18" charset="0"/>
              </a:rPr>
              <a:t>的第</a:t>
            </a:r>
            <a:r>
              <a:rPr lang="en-US" altLang="zh-CN" sz="2800" b="1" i="1" smtClean="0">
                <a:latin typeface="Times New Roman" pitchFamily="18" charset="0"/>
              </a:rPr>
              <a:t>x</a:t>
            </a:r>
            <a:r>
              <a:rPr lang="en-US" altLang="zh-CN" sz="2800" b="1" i="1" baseline="-25000" smtClean="0">
                <a:latin typeface="Times New Roman" pitchFamily="18" charset="0"/>
              </a:rPr>
              <a:t>i</a:t>
            </a:r>
            <a:r>
              <a:rPr lang="zh-CN" altLang="en-US" sz="2800" b="1" smtClean="0">
                <a:latin typeface="Times New Roman" pitchFamily="18" charset="0"/>
              </a:rPr>
              <a:t>列。</a:t>
            </a:r>
          </a:p>
          <a:p>
            <a:pPr eaLnBrk="1" hangingPunct="1"/>
            <a:r>
              <a:rPr lang="zh-CN" altLang="en-US" sz="2800" b="1" smtClean="0">
                <a:solidFill>
                  <a:srgbClr val="0000FF"/>
                </a:solidFill>
              </a:rPr>
              <a:t>显约束：</a:t>
            </a:r>
            <a:r>
              <a:rPr lang="en-US" altLang="zh-CN" sz="2800" b="1" i="1" smtClean="0">
                <a:latin typeface="Times New Roman" pitchFamily="18" charset="0"/>
              </a:rPr>
              <a:t>i</a:t>
            </a:r>
            <a:r>
              <a:rPr lang="en-US" altLang="zh-CN" sz="2800" b="1" smtClean="0">
                <a:latin typeface="Times New Roman" pitchFamily="18" charset="0"/>
              </a:rPr>
              <a:t>=1,2, … ,</a:t>
            </a:r>
            <a:r>
              <a:rPr lang="en-US" altLang="zh-CN" sz="2800" b="1" i="1" smtClean="0">
                <a:latin typeface="Times New Roman" pitchFamily="18" charset="0"/>
              </a:rPr>
              <a:t>n</a:t>
            </a:r>
            <a:endParaRPr lang="zh-CN" altLang="en-US" sz="2800" b="1" smtClean="0">
              <a:latin typeface="Times New Roman" pitchFamily="18" charset="0"/>
            </a:endParaRPr>
          </a:p>
          <a:p>
            <a:pPr eaLnBrk="1" hangingPunct="1"/>
            <a:r>
              <a:rPr lang="zh-CN" altLang="en-US" sz="2800" b="1" smtClean="0">
                <a:solidFill>
                  <a:srgbClr val="0000FF"/>
                </a:solidFill>
              </a:rPr>
              <a:t>隐约束：</a:t>
            </a:r>
          </a:p>
          <a:p>
            <a:pPr eaLnBrk="1" hangingPunct="1">
              <a:lnSpc>
                <a:spcPct val="110000"/>
              </a:lnSpc>
              <a:buFont typeface="Wingdings" pitchFamily="2" charset="2"/>
              <a:buNone/>
            </a:pPr>
            <a:r>
              <a:rPr lang="zh-CN" altLang="en-US" sz="2800" b="1" smtClean="0"/>
              <a:t>　</a:t>
            </a:r>
            <a:r>
              <a:rPr lang="en-US" altLang="zh-CN" sz="2800" b="1" smtClean="0"/>
              <a:t>1)</a:t>
            </a:r>
            <a:r>
              <a:rPr lang="zh-CN" altLang="en-US" sz="2800" b="1" smtClean="0"/>
              <a:t>不同列：</a:t>
            </a:r>
            <a:r>
              <a:rPr lang="en-US" altLang="zh-CN" sz="2800" b="1" i="1" smtClean="0">
                <a:latin typeface="Times New Roman" pitchFamily="18" charset="0"/>
              </a:rPr>
              <a:t>x</a:t>
            </a:r>
            <a:r>
              <a:rPr lang="en-US" altLang="zh-CN" sz="2800" b="1" i="1" baseline="-25000" smtClean="0">
                <a:latin typeface="Times New Roman" pitchFamily="18" charset="0"/>
              </a:rPr>
              <a:t>i</a:t>
            </a:r>
            <a:r>
              <a:rPr lang="en-US" altLang="zh-CN" sz="2800" b="1" smtClean="0">
                <a:latin typeface="Times New Roman" pitchFamily="18" charset="0"/>
                <a:cs typeface="Times New Roman" pitchFamily="18" charset="0"/>
              </a:rPr>
              <a:t>≠</a:t>
            </a:r>
            <a:r>
              <a:rPr lang="en-US" altLang="zh-CN" sz="2800" b="1" i="1" smtClean="0">
                <a:latin typeface="Times New Roman" pitchFamily="18" charset="0"/>
              </a:rPr>
              <a:t>x</a:t>
            </a:r>
            <a:r>
              <a:rPr lang="en-US" altLang="zh-CN" sz="2800" b="1" i="1" baseline="-25000" smtClean="0">
                <a:latin typeface="Times New Roman" pitchFamily="18" charset="0"/>
              </a:rPr>
              <a:t>j </a:t>
            </a:r>
            <a:r>
              <a:rPr lang="zh-CN" altLang="en-US" sz="2800" b="1" i="1" smtClean="0">
                <a:latin typeface="Times New Roman" pitchFamily="18" charset="0"/>
              </a:rPr>
              <a:t>，</a:t>
            </a:r>
            <a:r>
              <a:rPr lang="zh-CN" altLang="en-US" sz="2800" b="1" smtClean="0">
                <a:latin typeface="Times New Roman" pitchFamily="18" charset="0"/>
              </a:rPr>
              <a:t>即</a:t>
            </a:r>
            <a:r>
              <a:rPr lang="en-US" altLang="zh-CN" sz="2800" b="1" i="1" smtClean="0">
                <a:latin typeface="Times New Roman" pitchFamily="18" charset="0"/>
              </a:rPr>
              <a:t>x</a:t>
            </a:r>
            <a:r>
              <a:rPr lang="en-US" altLang="zh-CN" sz="2800" b="1" i="1" baseline="-25000" smtClean="0">
                <a:latin typeface="Times New Roman" pitchFamily="18" charset="0"/>
              </a:rPr>
              <a:t>i</a:t>
            </a:r>
            <a:r>
              <a:rPr lang="zh-CN" altLang="en-US" sz="2800" b="1" smtClean="0">
                <a:latin typeface="Times New Roman" pitchFamily="18" charset="0"/>
              </a:rPr>
              <a:t>互不相同，因为不允许将	两个皇后放在同一</a:t>
            </a:r>
            <a:r>
              <a:rPr lang="zh-CN" altLang="en-US" sz="2800" b="1" smtClean="0">
                <a:solidFill>
                  <a:schemeClr val="hlink"/>
                </a:solidFill>
                <a:latin typeface="Times New Roman" pitchFamily="18" charset="0"/>
              </a:rPr>
              <a:t>列</a:t>
            </a:r>
            <a:r>
              <a:rPr lang="zh-CN" altLang="en-US" sz="2800" b="1" smtClean="0">
                <a:latin typeface="Times New Roman" pitchFamily="18" charset="0"/>
              </a:rPr>
              <a:t>上。</a:t>
            </a:r>
            <a:endParaRPr lang="en-US" altLang="zh-CN" sz="2800" b="1" i="1" baseline="-25000" smtClean="0">
              <a:latin typeface="Times New Roman" pitchFamily="18" charset="0"/>
            </a:endParaRPr>
          </a:p>
          <a:p>
            <a:pPr eaLnBrk="1" hangingPunct="1">
              <a:lnSpc>
                <a:spcPct val="110000"/>
              </a:lnSpc>
              <a:buFont typeface="Wingdings" pitchFamily="2" charset="2"/>
              <a:buNone/>
            </a:pPr>
            <a:r>
              <a:rPr lang="zh-CN" altLang="en-US" sz="2800" b="1" smtClean="0"/>
              <a:t>　</a:t>
            </a:r>
            <a:r>
              <a:rPr lang="en-US" altLang="zh-CN" sz="2800" b="1" smtClean="0"/>
              <a:t>2)</a:t>
            </a:r>
            <a:r>
              <a:rPr lang="zh-CN" altLang="en-US" sz="2800" b="1" smtClean="0"/>
              <a:t>不处于同一正、反对角线： </a:t>
            </a:r>
            <a:r>
              <a:rPr lang="en-US" altLang="zh-CN" sz="2800" b="1" smtClean="0">
                <a:latin typeface="Times New Roman" pitchFamily="18" charset="0"/>
              </a:rPr>
              <a:t>|</a:t>
            </a:r>
            <a:r>
              <a:rPr lang="en-US" altLang="zh-CN" sz="2800" b="1" i="1" smtClean="0">
                <a:latin typeface="Times New Roman" pitchFamily="18" charset="0"/>
              </a:rPr>
              <a:t>i</a:t>
            </a:r>
            <a:r>
              <a:rPr lang="en-US" altLang="zh-CN" sz="2800" b="1" smtClean="0">
                <a:latin typeface="Times New Roman" pitchFamily="18" charset="0"/>
              </a:rPr>
              <a:t>-</a:t>
            </a:r>
            <a:r>
              <a:rPr lang="en-US" altLang="zh-CN" sz="2800" b="1" i="1" smtClean="0">
                <a:latin typeface="Times New Roman" pitchFamily="18" charset="0"/>
              </a:rPr>
              <a:t>j</a:t>
            </a:r>
            <a:r>
              <a:rPr lang="en-US" altLang="zh-CN" sz="2800" b="1" smtClean="0">
                <a:latin typeface="Times New Roman" pitchFamily="18" charset="0"/>
              </a:rPr>
              <a:t>|≠|</a:t>
            </a:r>
            <a:r>
              <a:rPr lang="en-US" altLang="zh-CN" sz="2800" b="1" i="1" smtClean="0">
                <a:latin typeface="Times New Roman" pitchFamily="18" charset="0"/>
              </a:rPr>
              <a:t>x</a:t>
            </a:r>
            <a:r>
              <a:rPr lang="en-US" altLang="zh-CN" sz="2800" b="1" i="1" baseline="-25000" smtClean="0">
                <a:latin typeface="Times New Roman" pitchFamily="18" charset="0"/>
              </a:rPr>
              <a:t>i</a:t>
            </a:r>
            <a:r>
              <a:rPr lang="en-US" altLang="zh-CN" sz="2800" b="1" smtClean="0">
                <a:latin typeface="Times New Roman" pitchFamily="18" charset="0"/>
              </a:rPr>
              <a:t>-</a:t>
            </a:r>
            <a:r>
              <a:rPr lang="en-US" altLang="zh-CN" sz="2800" b="1" i="1" smtClean="0">
                <a:latin typeface="Times New Roman" pitchFamily="18" charset="0"/>
              </a:rPr>
              <a:t>x</a:t>
            </a:r>
            <a:r>
              <a:rPr lang="en-US" altLang="zh-CN" sz="2800" b="1" i="1" baseline="-25000" smtClean="0">
                <a:latin typeface="Times New Roman" pitchFamily="18" charset="0"/>
              </a:rPr>
              <a:t>j</a:t>
            </a:r>
            <a:r>
              <a:rPr lang="en-US" altLang="zh-CN" sz="2800" b="1" smtClean="0">
                <a:latin typeface="Times New Roman" pitchFamily="18" charset="0"/>
              </a:rPr>
              <a:t>|</a:t>
            </a:r>
            <a:endParaRPr lang="zh-CN" altLang="en-US" sz="2800" b="1" smtClean="0"/>
          </a:p>
          <a:p>
            <a:pPr eaLnBrk="1" hangingPunct="1">
              <a:spcBef>
                <a:spcPct val="50000"/>
              </a:spcBef>
            </a:pPr>
            <a:r>
              <a:rPr lang="zh-CN" altLang="en-US" b="1" smtClean="0"/>
              <a:t>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250825" y="333375"/>
            <a:ext cx="7793038" cy="768350"/>
          </a:xfrm>
        </p:spPr>
        <p:txBody>
          <a:bodyPr/>
          <a:lstStyle/>
          <a:p>
            <a:pPr>
              <a:defRPr/>
            </a:pPr>
            <a:r>
              <a:rPr lang="en-US" altLang="zh-CN" sz="3200" smtClean="0"/>
              <a:t>8-</a:t>
            </a:r>
            <a:r>
              <a:rPr lang="zh-CN" altLang="en-US" sz="3200" smtClean="0"/>
              <a:t>皇后问题的一个解</a:t>
            </a:r>
          </a:p>
        </p:txBody>
      </p:sp>
      <p:graphicFrame>
        <p:nvGraphicFramePr>
          <p:cNvPr id="255354" name="Group 378"/>
          <p:cNvGraphicFramePr>
            <a:graphicFrameLocks noGrp="1"/>
          </p:cNvGraphicFramePr>
          <p:nvPr/>
        </p:nvGraphicFramePr>
        <p:xfrm>
          <a:off x="468313" y="1412875"/>
          <a:ext cx="5135562" cy="4663548"/>
        </p:xfrm>
        <a:graphic>
          <a:graphicData uri="http://schemas.openxmlformats.org/drawingml/2006/table">
            <a:tbl>
              <a:tblPr/>
              <a:tblGrid>
                <a:gridCol w="569912"/>
                <a:gridCol w="571500"/>
                <a:gridCol w="569913"/>
                <a:gridCol w="571500"/>
                <a:gridCol w="569912"/>
                <a:gridCol w="571500"/>
                <a:gridCol w="569913"/>
                <a:gridCol w="571500"/>
                <a:gridCol w="569912"/>
              </a:tblGrid>
              <a:tr h="5175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400" b="0" i="0" u="none" strike="noStrike" cap="none" normalizeH="0" baseline="0" smtClean="0">
                        <a:ln>
                          <a:noFill/>
                        </a:ln>
                        <a:solidFill>
                          <a:schemeClr val="tx1"/>
                        </a:solidFill>
                        <a:effectLst/>
                        <a:latin typeface="Tahoma" pitchFamily="34" charset="0"/>
                        <a:ea typeface="宋体" pitchFamily="2" charset="-122"/>
                      </a:endParaRPr>
                    </a:p>
                  </a:txBody>
                  <a:tcPr marT="45726" marB="45726"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1</a:t>
                      </a:r>
                    </a:p>
                  </a:txBody>
                  <a:tcPr marT="45726" marB="45726" horzOverflow="overflow">
                    <a:lnL>
                      <a:noFill/>
                    </a:lnL>
                    <a:lnR>
                      <a:noFill/>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2</a:t>
                      </a:r>
                    </a:p>
                  </a:txBody>
                  <a:tcPr marT="45726" marB="45726" horzOverflow="overflow">
                    <a:lnL>
                      <a:noFill/>
                    </a:lnL>
                    <a:lnR>
                      <a:noFill/>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3</a:t>
                      </a:r>
                    </a:p>
                  </a:txBody>
                  <a:tcPr marT="45726" marB="45726" horzOverflow="overflow">
                    <a:lnL>
                      <a:noFill/>
                    </a:lnL>
                    <a:lnR>
                      <a:noFill/>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4</a:t>
                      </a:r>
                    </a:p>
                  </a:txBody>
                  <a:tcPr marT="45726" marB="45726" horzOverflow="overflow">
                    <a:lnL>
                      <a:noFill/>
                    </a:lnL>
                    <a:lnR>
                      <a:noFill/>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5</a:t>
                      </a:r>
                    </a:p>
                  </a:txBody>
                  <a:tcPr marT="45726" marB="45726" horzOverflow="overflow">
                    <a:lnL>
                      <a:noFill/>
                    </a:lnL>
                    <a:lnR>
                      <a:noFill/>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6</a:t>
                      </a:r>
                    </a:p>
                  </a:txBody>
                  <a:tcPr marT="45726" marB="45726" horzOverflow="overflow">
                    <a:lnL>
                      <a:noFill/>
                    </a:lnL>
                    <a:lnR>
                      <a:noFill/>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7</a:t>
                      </a:r>
                    </a:p>
                  </a:txBody>
                  <a:tcPr marT="45726" marB="45726" horzOverflow="overflow">
                    <a:lnL>
                      <a:noFill/>
                    </a:lnL>
                    <a:lnR>
                      <a:noFill/>
                    </a:lnR>
                    <a:ln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8</a:t>
                      </a:r>
                    </a:p>
                  </a:txBody>
                  <a:tcPr marT="45726" marB="45726" horzOverflow="overflow">
                    <a:lnL>
                      <a:noFill/>
                    </a:lnL>
                    <a:lnR>
                      <a:noFill/>
                    </a:lnR>
                    <a:lnT>
                      <a:noFill/>
                    </a:lnT>
                    <a:lnB w="381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1</a:t>
                      </a:r>
                    </a:p>
                  </a:txBody>
                  <a:tcPr marT="45726" marB="45726" horzOverflow="overflow">
                    <a:lnL>
                      <a:noFill/>
                    </a:lnL>
                    <a:lnR w="381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800" b="0" i="0" u="none" strike="noStrike" cap="none" normalizeH="0" baseline="0" smtClean="0">
                        <a:ln>
                          <a:noFill/>
                        </a:ln>
                        <a:solidFill>
                          <a:schemeClr val="tx1"/>
                        </a:solidFill>
                        <a:effectLst/>
                        <a:latin typeface="Tahoma" pitchFamily="34" charset="0"/>
                        <a:ea typeface="宋体" pitchFamily="2" charset="-122"/>
                      </a:endParaRPr>
                    </a:p>
                  </a:txBody>
                  <a:tcPr marT="45726" marB="45726"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800" b="0" i="0" u="none" strike="noStrike" cap="none" normalizeH="0" baseline="0" smtClean="0">
                        <a:ln>
                          <a:noFill/>
                        </a:ln>
                        <a:solidFill>
                          <a:schemeClr val="tx1"/>
                        </a:solidFill>
                        <a:effectLst/>
                        <a:latin typeface="Tahoma" pitchFamily="34"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800" b="0" i="0" u="none" strike="noStrike" cap="none" normalizeH="0" baseline="0" smtClean="0">
                        <a:ln>
                          <a:noFill/>
                        </a:ln>
                        <a:solidFill>
                          <a:schemeClr val="tx1"/>
                        </a:solidFill>
                        <a:effectLst/>
                        <a:latin typeface="Tahoma" pitchFamily="34"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800" b="0" i="0" u="none" strike="noStrike" cap="none" normalizeH="0" baseline="0" smtClean="0">
                        <a:ln>
                          <a:noFill/>
                        </a:ln>
                        <a:solidFill>
                          <a:schemeClr val="tx1"/>
                        </a:solidFill>
                        <a:effectLst/>
                        <a:latin typeface="Tahoma" pitchFamily="34"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800" b="0" i="0" u="none" strike="noStrike" cap="none" normalizeH="0" baseline="0" smtClean="0">
                        <a:ln>
                          <a:noFill/>
                        </a:ln>
                        <a:solidFill>
                          <a:schemeClr val="tx1"/>
                        </a:solidFill>
                        <a:effectLst/>
                        <a:latin typeface="Tahoma" pitchFamily="34"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800" b="0" i="0" u="none" strike="noStrike" cap="none" normalizeH="0" baseline="0" smtClean="0">
                        <a:ln>
                          <a:noFill/>
                        </a:ln>
                        <a:solidFill>
                          <a:schemeClr val="tx1"/>
                        </a:solidFill>
                        <a:effectLst/>
                        <a:latin typeface="Tahoma" pitchFamily="34"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800" b="0" i="0" u="none" strike="noStrike" cap="none" normalizeH="0" baseline="0" smtClean="0">
                        <a:ln>
                          <a:noFill/>
                        </a:ln>
                        <a:solidFill>
                          <a:schemeClr val="tx1"/>
                        </a:solidFill>
                        <a:effectLst/>
                        <a:latin typeface="Tahoma" pitchFamily="34"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800" b="0" i="0" u="none" strike="noStrike" cap="none" normalizeH="0" baseline="0" smtClean="0">
                        <a:ln>
                          <a:noFill/>
                        </a:ln>
                        <a:solidFill>
                          <a:schemeClr val="tx1"/>
                        </a:solidFill>
                        <a:effectLst/>
                        <a:latin typeface="Tahoma" pitchFamily="34"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2</a:t>
                      </a:r>
                    </a:p>
                  </a:txBody>
                  <a:tcPr marT="45726" marB="45726" horzOverflow="overflow">
                    <a:lnL>
                      <a:noFill/>
                    </a:lnL>
                    <a:lnR w="381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800" b="0" i="0" u="none" strike="noStrike" cap="none" normalizeH="0" baseline="0" smtClean="0">
                        <a:ln>
                          <a:noFill/>
                        </a:ln>
                        <a:solidFill>
                          <a:schemeClr val="tx1"/>
                        </a:solidFill>
                        <a:effectLst/>
                        <a:latin typeface="Tahoma" pitchFamily="34" charset="0"/>
                        <a:ea typeface="宋体" pitchFamily="2" charset="-122"/>
                      </a:endParaRPr>
                    </a:p>
                  </a:txBody>
                  <a:tcPr marT="45726" marB="45726"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800" b="0" i="0" u="none" strike="noStrike" cap="none" normalizeH="0" baseline="0" smtClean="0">
                        <a:ln>
                          <a:noFill/>
                        </a:ln>
                        <a:solidFill>
                          <a:schemeClr val="tx1"/>
                        </a:solidFill>
                        <a:effectLst/>
                        <a:latin typeface="Tahoma" pitchFamily="34"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800" b="0" i="0" u="none" strike="noStrike" cap="none" normalizeH="0" baseline="0" smtClean="0">
                        <a:ln>
                          <a:noFill/>
                        </a:ln>
                        <a:solidFill>
                          <a:schemeClr val="tx1"/>
                        </a:solidFill>
                        <a:effectLst/>
                        <a:latin typeface="Tahoma" pitchFamily="34"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800" b="0" i="0" u="none" strike="noStrike" cap="none" normalizeH="0" baseline="0" smtClean="0">
                        <a:ln>
                          <a:noFill/>
                        </a:ln>
                        <a:solidFill>
                          <a:schemeClr val="tx1"/>
                        </a:solidFill>
                        <a:effectLst/>
                        <a:latin typeface="Tahoma" pitchFamily="34"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800" b="0" i="0" u="none" strike="noStrike" cap="none" normalizeH="0" baseline="0" smtClean="0">
                        <a:ln>
                          <a:noFill/>
                        </a:ln>
                        <a:solidFill>
                          <a:schemeClr val="tx1"/>
                        </a:solidFill>
                        <a:effectLst/>
                        <a:latin typeface="Tahoma" pitchFamily="34"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800" b="0" i="0" u="none" strike="noStrike" cap="none" normalizeH="0" baseline="0" smtClean="0">
                        <a:ln>
                          <a:noFill/>
                        </a:ln>
                        <a:solidFill>
                          <a:schemeClr val="tx1"/>
                        </a:solidFill>
                        <a:effectLst/>
                        <a:latin typeface="Tahoma" pitchFamily="34"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800" b="0" i="0" u="none" strike="noStrike" cap="none" normalizeH="0" baseline="0" smtClean="0">
                        <a:ln>
                          <a:noFill/>
                        </a:ln>
                        <a:solidFill>
                          <a:schemeClr val="tx1"/>
                        </a:solidFill>
                        <a:effectLst/>
                        <a:latin typeface="Tahoma" pitchFamily="34"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800" b="0" i="0" u="none" strike="noStrike" cap="none" normalizeH="0" baseline="0" smtClean="0">
                        <a:ln>
                          <a:noFill/>
                        </a:ln>
                        <a:solidFill>
                          <a:schemeClr val="tx1"/>
                        </a:solidFill>
                        <a:effectLst/>
                        <a:latin typeface="Tahoma" pitchFamily="34"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3</a:t>
                      </a:r>
                    </a:p>
                  </a:txBody>
                  <a:tcPr marT="45726" marB="45726" horzOverflow="overflow">
                    <a:lnL>
                      <a:noFill/>
                    </a:lnL>
                    <a:lnR w="381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800" b="0" i="0" u="none" strike="noStrike" cap="none" normalizeH="0" baseline="0" smtClean="0">
                        <a:ln>
                          <a:noFill/>
                        </a:ln>
                        <a:solidFill>
                          <a:schemeClr val="tx1"/>
                        </a:solidFill>
                        <a:effectLst/>
                        <a:latin typeface="Tahoma" pitchFamily="34" charset="0"/>
                        <a:ea typeface="宋体" pitchFamily="2" charset="-122"/>
                      </a:endParaRPr>
                    </a:p>
                  </a:txBody>
                  <a:tcPr marT="45726" marB="45726"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800" b="0" i="0" u="none" strike="noStrike" cap="none" normalizeH="0" baseline="0" smtClean="0">
                        <a:ln>
                          <a:noFill/>
                        </a:ln>
                        <a:solidFill>
                          <a:schemeClr val="tx1"/>
                        </a:solidFill>
                        <a:effectLst/>
                        <a:latin typeface="Tahoma" pitchFamily="34"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800" b="0" i="0" u="none" strike="noStrike" cap="none" normalizeH="0" baseline="0" smtClean="0">
                        <a:ln>
                          <a:noFill/>
                        </a:ln>
                        <a:solidFill>
                          <a:schemeClr val="tx1"/>
                        </a:solidFill>
                        <a:effectLst/>
                        <a:latin typeface="Tahoma" pitchFamily="34"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800" b="0" i="0" u="none" strike="noStrike" cap="none" normalizeH="0" baseline="0" smtClean="0">
                        <a:ln>
                          <a:noFill/>
                        </a:ln>
                        <a:solidFill>
                          <a:schemeClr val="tx1"/>
                        </a:solidFill>
                        <a:effectLst/>
                        <a:latin typeface="Tahoma" pitchFamily="34"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800" b="0" i="0" u="none" strike="noStrike" cap="none" normalizeH="0" baseline="0" smtClean="0">
                        <a:ln>
                          <a:noFill/>
                        </a:ln>
                        <a:solidFill>
                          <a:schemeClr val="tx1"/>
                        </a:solidFill>
                        <a:effectLst/>
                        <a:latin typeface="Tahoma" pitchFamily="34"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800" b="0" i="0" u="none" strike="noStrike" cap="none" normalizeH="0" baseline="0" smtClean="0">
                        <a:ln>
                          <a:noFill/>
                        </a:ln>
                        <a:solidFill>
                          <a:schemeClr val="tx1"/>
                        </a:solidFill>
                        <a:effectLst/>
                        <a:latin typeface="Tahoma" pitchFamily="34"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800" b="0" i="0" u="none" strike="noStrike" cap="none" normalizeH="0" baseline="0" smtClean="0">
                        <a:ln>
                          <a:noFill/>
                        </a:ln>
                        <a:solidFill>
                          <a:schemeClr val="tx1"/>
                        </a:solidFill>
                        <a:effectLst/>
                        <a:latin typeface="Tahoma" pitchFamily="34"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800" b="0" i="0" u="none" strike="noStrike" cap="none" normalizeH="0" baseline="0" smtClean="0">
                        <a:ln>
                          <a:noFill/>
                        </a:ln>
                        <a:solidFill>
                          <a:schemeClr val="tx1"/>
                        </a:solidFill>
                        <a:effectLst/>
                        <a:latin typeface="Tahoma" pitchFamily="34"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4</a:t>
                      </a:r>
                    </a:p>
                  </a:txBody>
                  <a:tcPr marT="45726" marB="45726" horzOverflow="overflow">
                    <a:lnL>
                      <a:noFill/>
                    </a:lnL>
                    <a:lnR w="381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800" b="0" i="0" u="none" strike="noStrike" cap="none" normalizeH="0" baseline="0" smtClean="0">
                        <a:ln>
                          <a:noFill/>
                        </a:ln>
                        <a:solidFill>
                          <a:schemeClr val="tx1"/>
                        </a:solidFill>
                        <a:effectLst/>
                        <a:latin typeface="Tahoma" pitchFamily="34" charset="0"/>
                        <a:ea typeface="宋体" pitchFamily="2" charset="-122"/>
                      </a:endParaRPr>
                    </a:p>
                  </a:txBody>
                  <a:tcPr marT="45726" marB="45726"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800" b="0" i="0" u="none" strike="noStrike" cap="none" normalizeH="0" baseline="0" smtClean="0">
                        <a:ln>
                          <a:noFill/>
                        </a:ln>
                        <a:solidFill>
                          <a:schemeClr val="tx1"/>
                        </a:solidFill>
                        <a:effectLst/>
                        <a:latin typeface="Tahoma" pitchFamily="34"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800" b="0" i="0" u="none" strike="noStrike" cap="none" normalizeH="0" baseline="0" smtClean="0">
                        <a:ln>
                          <a:noFill/>
                        </a:ln>
                        <a:solidFill>
                          <a:schemeClr val="tx1"/>
                        </a:solidFill>
                        <a:effectLst/>
                        <a:latin typeface="Tahoma" pitchFamily="34"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800" b="0" i="0" u="none" strike="noStrike" cap="none" normalizeH="0" baseline="0" smtClean="0">
                        <a:ln>
                          <a:noFill/>
                        </a:ln>
                        <a:solidFill>
                          <a:schemeClr val="tx1"/>
                        </a:solidFill>
                        <a:effectLst/>
                        <a:latin typeface="Tahoma" pitchFamily="34"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800" b="0" i="0" u="none" strike="noStrike" cap="none" normalizeH="0" baseline="0" smtClean="0">
                        <a:ln>
                          <a:noFill/>
                        </a:ln>
                        <a:solidFill>
                          <a:schemeClr val="tx1"/>
                        </a:solidFill>
                        <a:effectLst/>
                        <a:latin typeface="Tahoma" pitchFamily="34"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800" b="0" i="0" u="none" strike="noStrike" cap="none" normalizeH="0" baseline="0" smtClean="0">
                        <a:ln>
                          <a:noFill/>
                        </a:ln>
                        <a:solidFill>
                          <a:schemeClr val="tx1"/>
                        </a:solidFill>
                        <a:effectLst/>
                        <a:latin typeface="Tahoma" pitchFamily="34"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800" b="0" i="0" u="none" strike="noStrike" cap="none" normalizeH="0" baseline="0" smtClean="0">
                        <a:ln>
                          <a:noFill/>
                        </a:ln>
                        <a:solidFill>
                          <a:schemeClr val="tx1"/>
                        </a:solidFill>
                        <a:effectLst/>
                        <a:latin typeface="Tahoma" pitchFamily="34"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800" b="0" i="0" u="none" strike="noStrike" cap="none" normalizeH="0" baseline="0" smtClean="0">
                        <a:ln>
                          <a:noFill/>
                        </a:ln>
                        <a:solidFill>
                          <a:schemeClr val="tx1"/>
                        </a:solidFill>
                        <a:effectLst/>
                        <a:latin typeface="Tahoma" pitchFamily="34"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5</a:t>
                      </a:r>
                    </a:p>
                  </a:txBody>
                  <a:tcPr marT="45726" marB="45726" horzOverflow="overflow">
                    <a:lnL>
                      <a:noFill/>
                    </a:lnL>
                    <a:lnR w="381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800" b="0" i="0" u="none" strike="noStrike" cap="none" normalizeH="0" baseline="0" smtClean="0">
                        <a:ln>
                          <a:noFill/>
                        </a:ln>
                        <a:solidFill>
                          <a:schemeClr val="tx1"/>
                        </a:solidFill>
                        <a:effectLst/>
                        <a:latin typeface="Tahoma" pitchFamily="34" charset="0"/>
                        <a:ea typeface="宋体" pitchFamily="2" charset="-122"/>
                      </a:endParaRPr>
                    </a:p>
                  </a:txBody>
                  <a:tcPr marT="45726" marB="45726"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800" b="0" i="0" u="none" strike="noStrike" cap="none" normalizeH="0" baseline="0" smtClean="0">
                        <a:ln>
                          <a:noFill/>
                        </a:ln>
                        <a:solidFill>
                          <a:schemeClr val="tx1"/>
                        </a:solidFill>
                        <a:effectLst/>
                        <a:latin typeface="Tahoma" pitchFamily="34"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800" b="0" i="0" u="none" strike="noStrike" cap="none" normalizeH="0" baseline="0" smtClean="0">
                        <a:ln>
                          <a:noFill/>
                        </a:ln>
                        <a:solidFill>
                          <a:schemeClr val="tx1"/>
                        </a:solidFill>
                        <a:effectLst/>
                        <a:latin typeface="Tahoma" pitchFamily="34"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800" b="0" i="0" u="none" strike="noStrike" cap="none" normalizeH="0" baseline="0" smtClean="0">
                        <a:ln>
                          <a:noFill/>
                        </a:ln>
                        <a:solidFill>
                          <a:schemeClr val="tx1"/>
                        </a:solidFill>
                        <a:effectLst/>
                        <a:latin typeface="Tahoma" pitchFamily="34"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800" b="0" i="0" u="none" strike="noStrike" cap="none" normalizeH="0" baseline="0" smtClean="0">
                        <a:ln>
                          <a:noFill/>
                        </a:ln>
                        <a:solidFill>
                          <a:schemeClr val="tx1"/>
                        </a:solidFill>
                        <a:effectLst/>
                        <a:latin typeface="Tahoma" pitchFamily="34"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800" b="0" i="0" u="none" strike="noStrike" cap="none" normalizeH="0" baseline="0" smtClean="0">
                        <a:ln>
                          <a:noFill/>
                        </a:ln>
                        <a:solidFill>
                          <a:schemeClr val="tx1"/>
                        </a:solidFill>
                        <a:effectLst/>
                        <a:latin typeface="Tahoma" pitchFamily="34"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800" b="0" i="0" u="none" strike="noStrike" cap="none" normalizeH="0" baseline="0" smtClean="0">
                        <a:ln>
                          <a:noFill/>
                        </a:ln>
                        <a:solidFill>
                          <a:schemeClr val="tx1"/>
                        </a:solidFill>
                        <a:effectLst/>
                        <a:latin typeface="Tahoma" pitchFamily="34"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800" b="0" i="0" u="none" strike="noStrike" cap="none" normalizeH="0" baseline="0" smtClean="0">
                        <a:ln>
                          <a:noFill/>
                        </a:ln>
                        <a:solidFill>
                          <a:schemeClr val="tx1"/>
                        </a:solidFill>
                        <a:effectLst/>
                        <a:latin typeface="Tahoma" pitchFamily="34"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6</a:t>
                      </a:r>
                    </a:p>
                  </a:txBody>
                  <a:tcPr marT="45726" marB="45726" horzOverflow="overflow">
                    <a:lnL>
                      <a:noFill/>
                    </a:lnL>
                    <a:lnR w="381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800" b="0" i="0" u="none" strike="noStrike" cap="none" normalizeH="0" baseline="0" smtClean="0">
                        <a:ln>
                          <a:noFill/>
                        </a:ln>
                        <a:solidFill>
                          <a:schemeClr val="tx1"/>
                        </a:solidFill>
                        <a:effectLst/>
                        <a:latin typeface="Tahoma" pitchFamily="34" charset="0"/>
                        <a:ea typeface="宋体" pitchFamily="2" charset="-122"/>
                      </a:endParaRPr>
                    </a:p>
                  </a:txBody>
                  <a:tcPr marT="45726" marB="45726"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800" b="0" i="0" u="none" strike="noStrike" cap="none" normalizeH="0" baseline="0" smtClean="0">
                        <a:ln>
                          <a:noFill/>
                        </a:ln>
                        <a:solidFill>
                          <a:schemeClr val="tx1"/>
                        </a:solidFill>
                        <a:effectLst/>
                        <a:latin typeface="Tahoma" pitchFamily="34"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800" b="0" i="0" u="none" strike="noStrike" cap="none" normalizeH="0" baseline="0" smtClean="0">
                        <a:ln>
                          <a:noFill/>
                        </a:ln>
                        <a:solidFill>
                          <a:schemeClr val="tx1"/>
                        </a:solidFill>
                        <a:effectLst/>
                        <a:latin typeface="Tahoma" pitchFamily="34"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800" b="0" i="0" u="none" strike="noStrike" cap="none" normalizeH="0" baseline="0" smtClean="0">
                        <a:ln>
                          <a:noFill/>
                        </a:ln>
                        <a:solidFill>
                          <a:schemeClr val="tx1"/>
                        </a:solidFill>
                        <a:effectLst/>
                        <a:latin typeface="Tahoma" pitchFamily="34"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800" b="0" i="0" u="none" strike="noStrike" cap="none" normalizeH="0" baseline="0" smtClean="0">
                        <a:ln>
                          <a:noFill/>
                        </a:ln>
                        <a:solidFill>
                          <a:schemeClr val="tx1"/>
                        </a:solidFill>
                        <a:effectLst/>
                        <a:latin typeface="Tahoma" pitchFamily="34"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800" b="0" i="0" u="none" strike="noStrike" cap="none" normalizeH="0" baseline="0" smtClean="0">
                        <a:ln>
                          <a:noFill/>
                        </a:ln>
                        <a:solidFill>
                          <a:schemeClr val="tx1"/>
                        </a:solidFill>
                        <a:effectLst/>
                        <a:latin typeface="Tahoma" pitchFamily="34"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800" b="0" i="0" u="none" strike="noStrike" cap="none" normalizeH="0" baseline="0" smtClean="0">
                        <a:ln>
                          <a:noFill/>
                        </a:ln>
                        <a:solidFill>
                          <a:schemeClr val="tx1"/>
                        </a:solidFill>
                        <a:effectLst/>
                        <a:latin typeface="Tahoma" pitchFamily="34"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800" b="0" i="0" u="none" strike="noStrike" cap="none" normalizeH="0" baseline="0" smtClean="0">
                        <a:ln>
                          <a:noFill/>
                        </a:ln>
                        <a:solidFill>
                          <a:schemeClr val="tx1"/>
                        </a:solidFill>
                        <a:effectLst/>
                        <a:latin typeface="Tahoma" pitchFamily="34"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7</a:t>
                      </a:r>
                    </a:p>
                  </a:txBody>
                  <a:tcPr marT="45726" marB="45726" horzOverflow="overflow">
                    <a:lnL>
                      <a:noFill/>
                    </a:lnL>
                    <a:lnR w="381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800" b="0" i="0" u="none" strike="noStrike" cap="none" normalizeH="0" baseline="0" smtClean="0">
                        <a:ln>
                          <a:noFill/>
                        </a:ln>
                        <a:solidFill>
                          <a:schemeClr val="tx1"/>
                        </a:solidFill>
                        <a:effectLst/>
                        <a:latin typeface="Tahoma" pitchFamily="34" charset="0"/>
                        <a:ea typeface="宋体" pitchFamily="2" charset="-122"/>
                      </a:endParaRPr>
                    </a:p>
                  </a:txBody>
                  <a:tcPr marT="45726" marB="45726"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800" b="0" i="0" u="none" strike="noStrike" cap="none" normalizeH="0" baseline="0" smtClean="0">
                        <a:ln>
                          <a:noFill/>
                        </a:ln>
                        <a:solidFill>
                          <a:schemeClr val="tx1"/>
                        </a:solidFill>
                        <a:effectLst/>
                        <a:latin typeface="Tahoma" pitchFamily="34"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800" b="0" i="0" u="none" strike="noStrike" cap="none" normalizeH="0" baseline="0" smtClean="0">
                        <a:ln>
                          <a:noFill/>
                        </a:ln>
                        <a:solidFill>
                          <a:schemeClr val="tx1"/>
                        </a:solidFill>
                        <a:effectLst/>
                        <a:latin typeface="Tahoma" pitchFamily="34"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800" b="0" i="0" u="none" strike="noStrike" cap="none" normalizeH="0" baseline="0" smtClean="0">
                        <a:ln>
                          <a:noFill/>
                        </a:ln>
                        <a:solidFill>
                          <a:schemeClr val="tx1"/>
                        </a:solidFill>
                        <a:effectLst/>
                        <a:latin typeface="Tahoma" pitchFamily="34"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800" b="0" i="0" u="none" strike="noStrike" cap="none" normalizeH="0" baseline="0" smtClean="0">
                        <a:ln>
                          <a:noFill/>
                        </a:ln>
                        <a:solidFill>
                          <a:schemeClr val="tx1"/>
                        </a:solidFill>
                        <a:effectLst/>
                        <a:latin typeface="Tahoma" pitchFamily="34"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800" b="0" i="0" u="none" strike="noStrike" cap="none" normalizeH="0" baseline="0" smtClean="0">
                        <a:ln>
                          <a:noFill/>
                        </a:ln>
                        <a:solidFill>
                          <a:schemeClr val="tx1"/>
                        </a:solidFill>
                        <a:effectLst/>
                        <a:latin typeface="Tahoma" pitchFamily="34"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800" b="0" i="0" u="none" strike="noStrike" cap="none" normalizeH="0" baseline="0" smtClean="0">
                        <a:ln>
                          <a:noFill/>
                        </a:ln>
                        <a:solidFill>
                          <a:schemeClr val="tx1"/>
                        </a:solidFill>
                        <a:effectLst/>
                        <a:latin typeface="Tahoma" pitchFamily="34"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800" b="0" i="0" u="none" strike="noStrike" cap="none" normalizeH="0" baseline="0" smtClean="0">
                        <a:ln>
                          <a:noFill/>
                        </a:ln>
                        <a:solidFill>
                          <a:schemeClr val="tx1"/>
                        </a:solidFill>
                        <a:effectLst/>
                        <a:latin typeface="Tahoma" pitchFamily="34"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smtClean="0">
                          <a:ln>
                            <a:noFill/>
                          </a:ln>
                          <a:solidFill>
                            <a:schemeClr val="tx1"/>
                          </a:solidFill>
                          <a:effectLst/>
                          <a:latin typeface="Tahoma" pitchFamily="34" charset="0"/>
                          <a:ea typeface="宋体" pitchFamily="2" charset="-122"/>
                        </a:rPr>
                        <a:t>8</a:t>
                      </a:r>
                    </a:p>
                  </a:txBody>
                  <a:tcPr marT="45726" marB="45726" horzOverflow="overflow">
                    <a:lnL>
                      <a:noFill/>
                    </a:lnL>
                    <a:lnR w="381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800" b="0" i="0" u="none" strike="noStrike" cap="none" normalizeH="0" baseline="0" smtClean="0">
                        <a:ln>
                          <a:noFill/>
                        </a:ln>
                        <a:solidFill>
                          <a:schemeClr val="tx1"/>
                        </a:solidFill>
                        <a:effectLst/>
                        <a:latin typeface="Tahoma" pitchFamily="34" charset="0"/>
                        <a:ea typeface="宋体" pitchFamily="2" charset="-122"/>
                      </a:endParaRPr>
                    </a:p>
                  </a:txBody>
                  <a:tcPr marT="45726" marB="45726"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800" b="0" i="0" u="none" strike="noStrike" cap="none" normalizeH="0" baseline="0" smtClean="0">
                        <a:ln>
                          <a:noFill/>
                        </a:ln>
                        <a:solidFill>
                          <a:schemeClr val="tx1"/>
                        </a:solidFill>
                        <a:effectLst/>
                        <a:latin typeface="Tahoma" pitchFamily="34"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800" b="0" i="0" u="none" strike="noStrike" cap="none" normalizeH="0" baseline="0" smtClean="0">
                        <a:ln>
                          <a:noFill/>
                        </a:ln>
                        <a:solidFill>
                          <a:schemeClr val="tx1"/>
                        </a:solidFill>
                        <a:effectLst/>
                        <a:latin typeface="Tahoma" pitchFamily="34"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800" b="0" i="0" u="none" strike="noStrike" cap="none" normalizeH="0" baseline="0" smtClean="0">
                        <a:ln>
                          <a:noFill/>
                        </a:ln>
                        <a:solidFill>
                          <a:schemeClr val="tx1"/>
                        </a:solidFill>
                        <a:effectLst/>
                        <a:latin typeface="Tahoma" pitchFamily="34"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800" b="0" i="0" u="none" strike="noStrike" cap="none" normalizeH="0" baseline="0" smtClean="0">
                        <a:ln>
                          <a:noFill/>
                        </a:ln>
                        <a:solidFill>
                          <a:schemeClr val="tx1"/>
                        </a:solidFill>
                        <a:effectLst/>
                        <a:latin typeface="Tahoma" pitchFamily="34"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800" b="0" i="0" u="none" strike="noStrike" cap="none" normalizeH="0" baseline="0" smtClean="0">
                        <a:ln>
                          <a:noFill/>
                        </a:ln>
                        <a:solidFill>
                          <a:schemeClr val="tx1"/>
                        </a:solidFill>
                        <a:effectLst/>
                        <a:latin typeface="Tahoma" pitchFamily="34"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800" b="0" i="0" u="none" strike="noStrike" cap="none" normalizeH="0" baseline="0" smtClean="0">
                        <a:ln>
                          <a:noFill/>
                        </a:ln>
                        <a:solidFill>
                          <a:schemeClr val="tx1"/>
                        </a:solidFill>
                        <a:effectLst/>
                        <a:latin typeface="Tahoma" pitchFamily="34"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800" b="0" i="0" u="none" strike="noStrike" cap="none" normalizeH="0" baseline="0" smtClean="0">
                        <a:ln>
                          <a:noFill/>
                        </a:ln>
                        <a:solidFill>
                          <a:schemeClr val="tx1"/>
                        </a:solidFill>
                        <a:effectLst/>
                        <a:latin typeface="Tahoma" pitchFamily="34"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39718" name="Text Box 369"/>
          <p:cNvSpPr txBox="1">
            <a:spLocks noChangeArrowheads="1"/>
          </p:cNvSpPr>
          <p:nvPr/>
        </p:nvSpPr>
        <p:spPr bwMode="auto">
          <a:xfrm>
            <a:off x="5868988" y="2133600"/>
            <a:ext cx="2700337" cy="930275"/>
          </a:xfrm>
          <a:prstGeom prst="rect">
            <a:avLst/>
          </a:prstGeom>
          <a:noFill/>
          <a:ln w="9525">
            <a:noFill/>
            <a:miter lim="800000"/>
            <a:headEnd/>
            <a:tailEnd/>
          </a:ln>
        </p:spPr>
        <p:txBody>
          <a:bodyPr>
            <a:spAutoFit/>
          </a:bodyPr>
          <a:lstStyle/>
          <a:p>
            <a:pPr>
              <a:spcBef>
                <a:spcPct val="50000"/>
              </a:spcBef>
            </a:pPr>
            <a:r>
              <a:rPr lang="zh-CN" altLang="en-US" sz="2200">
                <a:solidFill>
                  <a:schemeClr val="tx2"/>
                </a:solidFill>
                <a:latin typeface="Arial" charset="0"/>
              </a:rPr>
              <a:t>该解的</a:t>
            </a:r>
            <a:r>
              <a:rPr lang="en-US" altLang="zh-CN" sz="2200">
                <a:solidFill>
                  <a:schemeClr val="tx2"/>
                </a:solidFill>
                <a:latin typeface="Arial" charset="0"/>
              </a:rPr>
              <a:t>8</a:t>
            </a:r>
            <a:r>
              <a:rPr lang="zh-CN" altLang="en-US" sz="2200">
                <a:solidFill>
                  <a:schemeClr val="tx2"/>
                </a:solidFill>
                <a:latin typeface="Arial" charset="0"/>
              </a:rPr>
              <a:t>元组表示</a:t>
            </a:r>
            <a:r>
              <a:rPr lang="en-US" altLang="zh-CN" sz="2200">
                <a:solidFill>
                  <a:schemeClr val="tx2"/>
                </a:solidFill>
                <a:latin typeface="Arial" charset="0"/>
              </a:rPr>
              <a:t>:</a:t>
            </a:r>
          </a:p>
          <a:p>
            <a:pPr>
              <a:spcBef>
                <a:spcPct val="50000"/>
              </a:spcBef>
            </a:pPr>
            <a:r>
              <a:rPr lang="en-US" altLang="zh-CN" sz="2200">
                <a:solidFill>
                  <a:schemeClr val="tx2"/>
                </a:solidFill>
                <a:latin typeface="Arial" charset="0"/>
              </a:rPr>
              <a:t>(4,6,8,2,7,1,3,5)</a:t>
            </a:r>
            <a:r>
              <a:rPr lang="en-US" altLang="zh-CN" sz="2200">
                <a:latin typeface="Arial" charset="0"/>
              </a:rPr>
              <a:t> </a:t>
            </a:r>
          </a:p>
        </p:txBody>
      </p:sp>
      <p:pic>
        <p:nvPicPr>
          <p:cNvPr id="239719" name="Picture 370" descr="MCj02326680000[1]"/>
          <p:cNvPicPr>
            <a:picLocks noChangeAspect="1" noChangeArrowheads="1"/>
          </p:cNvPicPr>
          <p:nvPr/>
        </p:nvPicPr>
        <p:blipFill>
          <a:blip r:embed="rId2" cstate="print"/>
          <a:srcRect/>
          <a:stretch>
            <a:fillRect/>
          </a:stretch>
        </p:blipFill>
        <p:spPr bwMode="auto">
          <a:xfrm>
            <a:off x="2843213" y="1989138"/>
            <a:ext cx="347662" cy="392112"/>
          </a:xfrm>
          <a:prstGeom prst="rect">
            <a:avLst/>
          </a:prstGeom>
          <a:noFill/>
          <a:ln w="9525">
            <a:noFill/>
            <a:miter lim="800000"/>
            <a:headEnd/>
            <a:tailEnd/>
          </a:ln>
        </p:spPr>
      </p:pic>
      <p:pic>
        <p:nvPicPr>
          <p:cNvPr id="239720" name="Picture 371" descr="MCj02326680000[1]"/>
          <p:cNvPicPr>
            <a:picLocks noChangeAspect="1" noChangeArrowheads="1"/>
          </p:cNvPicPr>
          <p:nvPr/>
        </p:nvPicPr>
        <p:blipFill>
          <a:blip r:embed="rId2" cstate="print"/>
          <a:srcRect/>
          <a:stretch>
            <a:fillRect/>
          </a:stretch>
        </p:blipFill>
        <p:spPr bwMode="auto">
          <a:xfrm>
            <a:off x="3995738" y="2492375"/>
            <a:ext cx="288925" cy="360363"/>
          </a:xfrm>
          <a:prstGeom prst="rect">
            <a:avLst/>
          </a:prstGeom>
          <a:noFill/>
          <a:ln w="9525">
            <a:noFill/>
            <a:miter lim="800000"/>
            <a:headEnd/>
            <a:tailEnd/>
          </a:ln>
        </p:spPr>
      </p:pic>
      <p:pic>
        <p:nvPicPr>
          <p:cNvPr id="239721" name="Picture 372" descr="MCj02326680000[1]"/>
          <p:cNvPicPr>
            <a:picLocks noChangeAspect="1" noChangeArrowheads="1"/>
          </p:cNvPicPr>
          <p:nvPr/>
        </p:nvPicPr>
        <p:blipFill>
          <a:blip r:embed="rId2" cstate="print"/>
          <a:srcRect/>
          <a:stretch>
            <a:fillRect/>
          </a:stretch>
        </p:blipFill>
        <p:spPr bwMode="auto">
          <a:xfrm>
            <a:off x="5148263" y="3068638"/>
            <a:ext cx="288925" cy="360362"/>
          </a:xfrm>
          <a:prstGeom prst="rect">
            <a:avLst/>
          </a:prstGeom>
          <a:noFill/>
          <a:ln w="9525">
            <a:noFill/>
            <a:miter lim="800000"/>
            <a:headEnd/>
            <a:tailEnd/>
          </a:ln>
        </p:spPr>
      </p:pic>
      <p:pic>
        <p:nvPicPr>
          <p:cNvPr id="239722" name="Picture 373" descr="MCj02326680000[1]"/>
          <p:cNvPicPr>
            <a:picLocks noChangeAspect="1" noChangeArrowheads="1"/>
          </p:cNvPicPr>
          <p:nvPr/>
        </p:nvPicPr>
        <p:blipFill>
          <a:blip r:embed="rId2" cstate="print"/>
          <a:srcRect/>
          <a:stretch>
            <a:fillRect/>
          </a:stretch>
        </p:blipFill>
        <p:spPr bwMode="auto">
          <a:xfrm>
            <a:off x="1763713" y="3573463"/>
            <a:ext cx="288925" cy="360362"/>
          </a:xfrm>
          <a:prstGeom prst="rect">
            <a:avLst/>
          </a:prstGeom>
          <a:noFill/>
          <a:ln w="9525">
            <a:noFill/>
            <a:miter lim="800000"/>
            <a:headEnd/>
            <a:tailEnd/>
          </a:ln>
        </p:spPr>
      </p:pic>
      <p:pic>
        <p:nvPicPr>
          <p:cNvPr id="239723" name="Picture 374" descr="MCj02326680000[1]"/>
          <p:cNvPicPr>
            <a:picLocks noChangeAspect="1" noChangeArrowheads="1"/>
          </p:cNvPicPr>
          <p:nvPr/>
        </p:nvPicPr>
        <p:blipFill>
          <a:blip r:embed="rId2" cstate="print"/>
          <a:srcRect/>
          <a:stretch>
            <a:fillRect/>
          </a:stretch>
        </p:blipFill>
        <p:spPr bwMode="auto">
          <a:xfrm>
            <a:off x="4643438" y="4076700"/>
            <a:ext cx="288925" cy="360363"/>
          </a:xfrm>
          <a:prstGeom prst="rect">
            <a:avLst/>
          </a:prstGeom>
          <a:noFill/>
          <a:ln w="9525">
            <a:noFill/>
            <a:miter lim="800000"/>
            <a:headEnd/>
            <a:tailEnd/>
          </a:ln>
        </p:spPr>
      </p:pic>
      <p:pic>
        <p:nvPicPr>
          <p:cNvPr id="239724" name="Picture 375" descr="MCj02326680000[1]"/>
          <p:cNvPicPr>
            <a:picLocks noChangeAspect="1" noChangeArrowheads="1"/>
          </p:cNvPicPr>
          <p:nvPr/>
        </p:nvPicPr>
        <p:blipFill>
          <a:blip r:embed="rId2" cstate="print"/>
          <a:srcRect/>
          <a:stretch>
            <a:fillRect/>
          </a:stretch>
        </p:blipFill>
        <p:spPr bwMode="auto">
          <a:xfrm>
            <a:off x="1187450" y="4581525"/>
            <a:ext cx="288925" cy="360363"/>
          </a:xfrm>
          <a:prstGeom prst="rect">
            <a:avLst/>
          </a:prstGeom>
          <a:noFill/>
          <a:ln w="9525">
            <a:noFill/>
            <a:miter lim="800000"/>
            <a:headEnd/>
            <a:tailEnd/>
          </a:ln>
        </p:spPr>
      </p:pic>
      <p:pic>
        <p:nvPicPr>
          <p:cNvPr id="239725" name="Picture 376" descr="MCj02326680000[1]"/>
          <p:cNvPicPr>
            <a:picLocks noChangeAspect="1" noChangeArrowheads="1"/>
          </p:cNvPicPr>
          <p:nvPr/>
        </p:nvPicPr>
        <p:blipFill>
          <a:blip r:embed="rId2" cstate="print"/>
          <a:srcRect/>
          <a:stretch>
            <a:fillRect/>
          </a:stretch>
        </p:blipFill>
        <p:spPr bwMode="auto">
          <a:xfrm>
            <a:off x="2339975" y="5157788"/>
            <a:ext cx="288925" cy="360362"/>
          </a:xfrm>
          <a:prstGeom prst="rect">
            <a:avLst/>
          </a:prstGeom>
          <a:noFill/>
          <a:ln w="9525">
            <a:noFill/>
            <a:miter lim="800000"/>
            <a:headEnd/>
            <a:tailEnd/>
          </a:ln>
        </p:spPr>
      </p:pic>
      <p:pic>
        <p:nvPicPr>
          <p:cNvPr id="239726" name="Picture 377" descr="MCj02326680000[1]"/>
          <p:cNvPicPr>
            <a:picLocks noChangeAspect="1" noChangeArrowheads="1"/>
          </p:cNvPicPr>
          <p:nvPr/>
        </p:nvPicPr>
        <p:blipFill>
          <a:blip r:embed="rId2" cstate="print"/>
          <a:srcRect/>
          <a:stretch>
            <a:fillRect/>
          </a:stretch>
        </p:blipFill>
        <p:spPr bwMode="auto">
          <a:xfrm>
            <a:off x="3419475" y="5661025"/>
            <a:ext cx="288925" cy="360363"/>
          </a:xfrm>
          <a:prstGeom prst="rect">
            <a:avLst/>
          </a:prstGeom>
          <a:noFill/>
          <a:ln w="9525">
            <a:noFill/>
            <a:miter lim="800000"/>
            <a:headEnd/>
            <a:tailEnd/>
          </a:ln>
        </p:spPr>
      </p:pic>
      <p:sp>
        <p:nvSpPr>
          <p:cNvPr id="239727" name="Rectangle 379"/>
          <p:cNvSpPr>
            <a:spLocks noChangeArrowheads="1"/>
          </p:cNvSpPr>
          <p:nvPr/>
        </p:nvSpPr>
        <p:spPr bwMode="gray">
          <a:xfrm>
            <a:off x="323850" y="1196975"/>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zh-CN" altLang="en-US" sz="240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1" name="Rectangle 3"/>
          <p:cNvSpPr>
            <a:spLocks noGrp="1" noChangeArrowheads="1"/>
          </p:cNvSpPr>
          <p:nvPr>
            <p:ph type="body" idx="1"/>
          </p:nvPr>
        </p:nvSpPr>
        <p:spPr>
          <a:xfrm>
            <a:off x="1182688" y="3090863"/>
            <a:ext cx="7772400" cy="3041650"/>
          </a:xfrm>
        </p:spPr>
        <p:txBody>
          <a:bodyPr/>
          <a:lstStyle/>
          <a:p>
            <a:r>
              <a:rPr lang="en-US" altLang="zh-CN" smtClean="0"/>
              <a:t>n-</a:t>
            </a:r>
            <a:r>
              <a:rPr lang="zh-CN" altLang="en-US" smtClean="0"/>
              <a:t>皇后问题</a:t>
            </a:r>
          </a:p>
        </p:txBody>
      </p:sp>
      <p:pic>
        <p:nvPicPr>
          <p:cNvPr id="199684" name="Picture 4"/>
          <p:cNvPicPr>
            <a:picLocks noChangeAspect="1" noChangeArrowheads="1"/>
          </p:cNvPicPr>
          <p:nvPr/>
        </p:nvPicPr>
        <p:blipFill>
          <a:blip r:embed="rId2" cstate="print">
            <a:lum bright="-18000" contrast="30000"/>
          </a:blip>
          <a:srcRect/>
          <a:stretch>
            <a:fillRect/>
          </a:stretch>
        </p:blipFill>
        <p:spPr bwMode="auto">
          <a:xfrm>
            <a:off x="127000" y="333375"/>
            <a:ext cx="8890000" cy="4248150"/>
          </a:xfrm>
          <a:prstGeom prst="rect">
            <a:avLst/>
          </a:prstGeom>
          <a:noFill/>
          <a:ln>
            <a:solidFill>
              <a:schemeClr val="accent3"/>
            </a:solidFill>
          </a:ln>
          <a:extLst/>
        </p:spPr>
      </p:pic>
      <p:sp>
        <p:nvSpPr>
          <p:cNvPr id="240643" name="Text Box 6"/>
          <p:cNvSpPr txBox="1">
            <a:spLocks noChangeArrowheads="1"/>
          </p:cNvSpPr>
          <p:nvPr/>
        </p:nvSpPr>
        <p:spPr bwMode="auto">
          <a:xfrm>
            <a:off x="611188" y="4581525"/>
            <a:ext cx="8064500" cy="1917700"/>
          </a:xfrm>
          <a:prstGeom prst="rect">
            <a:avLst/>
          </a:prstGeom>
          <a:solidFill>
            <a:srgbClr val="CCFFCC"/>
          </a:solidFill>
          <a:ln w="9525">
            <a:noFill/>
            <a:miter lim="800000"/>
            <a:headEnd/>
            <a:tailEnd/>
          </a:ln>
        </p:spPr>
        <p:txBody>
          <a:bodyPr>
            <a:spAutoFit/>
          </a:bodyPr>
          <a:lstStyle/>
          <a:p>
            <a:pPr>
              <a:lnSpc>
                <a:spcPct val="120000"/>
              </a:lnSpc>
            </a:pPr>
            <a:r>
              <a:rPr lang="zh-CN" altLang="en-US" sz="2000">
                <a:latin typeface="Arial" charset="0"/>
              </a:rPr>
              <a:t>边：从</a:t>
            </a:r>
            <a:r>
              <a:rPr lang="en-US" altLang="zh-CN" sz="2000">
                <a:latin typeface="Arial" charset="0"/>
              </a:rPr>
              <a:t>i</a:t>
            </a:r>
            <a:r>
              <a:rPr lang="zh-CN" altLang="en-US" sz="2000">
                <a:latin typeface="Arial" charset="0"/>
              </a:rPr>
              <a:t>级到</a:t>
            </a:r>
            <a:r>
              <a:rPr lang="en-US" altLang="zh-CN" sz="2000">
                <a:latin typeface="Arial" charset="0"/>
              </a:rPr>
              <a:t>i+1</a:t>
            </a:r>
            <a:r>
              <a:rPr lang="zh-CN" altLang="en-US" sz="2000">
                <a:latin typeface="Arial" charset="0"/>
              </a:rPr>
              <a:t>级的边用</a:t>
            </a:r>
            <a:r>
              <a:rPr lang="en-US" altLang="zh-CN" sz="2000">
                <a:latin typeface="Arial" charset="0"/>
              </a:rPr>
              <a:t>x</a:t>
            </a:r>
            <a:r>
              <a:rPr lang="en-US" altLang="zh-CN" sz="2000" baseline="-25000">
                <a:latin typeface="Arial" charset="0"/>
              </a:rPr>
              <a:t>i</a:t>
            </a:r>
            <a:r>
              <a:rPr lang="zh-CN" altLang="en-US" sz="2000">
                <a:latin typeface="Arial" charset="0"/>
              </a:rPr>
              <a:t>的值标记，表示将皇后</a:t>
            </a:r>
            <a:r>
              <a:rPr lang="en-US" altLang="zh-CN" sz="2000">
                <a:latin typeface="Arial" charset="0"/>
              </a:rPr>
              <a:t>i</a:t>
            </a:r>
            <a:r>
              <a:rPr lang="zh-CN" altLang="en-US" sz="2000">
                <a:latin typeface="Arial" charset="0"/>
              </a:rPr>
              <a:t>放到第</a:t>
            </a:r>
            <a:r>
              <a:rPr lang="en-US" altLang="zh-CN" sz="2000">
                <a:latin typeface="Arial" charset="0"/>
              </a:rPr>
              <a:t>i</a:t>
            </a:r>
            <a:r>
              <a:rPr lang="zh-CN" altLang="en-US" sz="2000">
                <a:latin typeface="Arial" charset="0"/>
              </a:rPr>
              <a:t>行的第</a:t>
            </a:r>
            <a:r>
              <a:rPr lang="en-US" altLang="zh-CN" sz="2000">
                <a:latin typeface="Arial" charset="0"/>
              </a:rPr>
              <a:t>x</a:t>
            </a:r>
            <a:r>
              <a:rPr lang="en-US" altLang="zh-CN" sz="2000" baseline="-25000">
                <a:latin typeface="Arial" charset="0"/>
              </a:rPr>
              <a:t>i</a:t>
            </a:r>
            <a:r>
              <a:rPr lang="zh-CN" altLang="en-US" sz="2000">
                <a:latin typeface="Arial" charset="0"/>
              </a:rPr>
              <a:t>列。</a:t>
            </a:r>
          </a:p>
          <a:p>
            <a:pPr>
              <a:lnSpc>
                <a:spcPct val="120000"/>
              </a:lnSpc>
            </a:pPr>
            <a:r>
              <a:rPr lang="zh-CN" altLang="en-US" sz="2000">
                <a:latin typeface="Arial" charset="0"/>
              </a:rPr>
              <a:t>       如由</a:t>
            </a:r>
            <a:r>
              <a:rPr lang="en-US" altLang="zh-CN" sz="2000">
                <a:latin typeface="Arial" charset="0"/>
              </a:rPr>
              <a:t>1</a:t>
            </a:r>
            <a:r>
              <a:rPr lang="zh-CN" altLang="en-US" sz="2000">
                <a:latin typeface="Arial" charset="0"/>
              </a:rPr>
              <a:t>级到</a:t>
            </a:r>
            <a:r>
              <a:rPr lang="en-US" altLang="zh-CN" sz="2000">
                <a:latin typeface="Arial" charset="0"/>
              </a:rPr>
              <a:t>2</a:t>
            </a:r>
            <a:r>
              <a:rPr lang="zh-CN" altLang="en-US" sz="2000">
                <a:latin typeface="Arial" charset="0"/>
              </a:rPr>
              <a:t>级结点的边给出</a:t>
            </a:r>
            <a:r>
              <a:rPr lang="en-US" altLang="zh-CN" sz="2000">
                <a:latin typeface="Arial" charset="0"/>
              </a:rPr>
              <a:t>x</a:t>
            </a:r>
            <a:r>
              <a:rPr lang="en-US" altLang="zh-CN" sz="2000" baseline="-25000">
                <a:latin typeface="Arial" charset="0"/>
              </a:rPr>
              <a:t>1</a:t>
            </a:r>
            <a:r>
              <a:rPr lang="zh-CN" altLang="en-US" sz="2000">
                <a:latin typeface="Arial" charset="0"/>
              </a:rPr>
              <a:t>的各种取值：</a:t>
            </a:r>
            <a:r>
              <a:rPr lang="en-US" altLang="zh-CN" sz="2000">
                <a:latin typeface="Arial" charset="0"/>
              </a:rPr>
              <a:t>1</a:t>
            </a:r>
            <a:r>
              <a:rPr lang="zh-CN" altLang="en-US" sz="2000">
                <a:latin typeface="Arial" charset="0"/>
              </a:rPr>
              <a:t>、</a:t>
            </a:r>
            <a:r>
              <a:rPr lang="en-US" altLang="zh-CN" sz="2000">
                <a:latin typeface="Arial" charset="0"/>
              </a:rPr>
              <a:t>2</a:t>
            </a:r>
            <a:r>
              <a:rPr lang="zh-CN" altLang="en-US" sz="2000">
                <a:latin typeface="Arial" charset="0"/>
              </a:rPr>
              <a:t>、</a:t>
            </a:r>
            <a:r>
              <a:rPr lang="en-US" altLang="zh-CN" sz="2000">
                <a:latin typeface="Arial" charset="0"/>
              </a:rPr>
              <a:t>3</a:t>
            </a:r>
            <a:r>
              <a:rPr lang="zh-CN" altLang="en-US" sz="2000">
                <a:latin typeface="Arial" charset="0"/>
              </a:rPr>
              <a:t>、</a:t>
            </a:r>
            <a:r>
              <a:rPr lang="en-US" altLang="zh-CN" sz="2000">
                <a:latin typeface="Arial" charset="0"/>
              </a:rPr>
              <a:t>4</a:t>
            </a:r>
            <a:r>
              <a:rPr lang="zh-CN" altLang="en-US" sz="2000">
                <a:latin typeface="Arial" charset="0"/>
              </a:rPr>
              <a:t>。</a:t>
            </a:r>
          </a:p>
          <a:p>
            <a:pPr>
              <a:lnSpc>
                <a:spcPct val="120000"/>
              </a:lnSpc>
            </a:pPr>
            <a:r>
              <a:rPr lang="zh-CN" altLang="en-US" sz="2000">
                <a:latin typeface="Arial" charset="0"/>
              </a:rPr>
              <a:t>解空间：</a:t>
            </a:r>
            <a:r>
              <a:rPr lang="zh-CN" altLang="en-US" sz="2000">
                <a:solidFill>
                  <a:srgbClr val="0000FF"/>
                </a:solidFill>
                <a:latin typeface="Arial" charset="0"/>
              </a:rPr>
              <a:t>由从根结点到叶结点的所有路径所定义。</a:t>
            </a:r>
          </a:p>
          <a:p>
            <a:pPr>
              <a:lnSpc>
                <a:spcPct val="120000"/>
              </a:lnSpc>
            </a:pPr>
            <a:r>
              <a:rPr lang="zh-CN" altLang="en-US" sz="2000">
                <a:latin typeface="Arial" charset="0"/>
              </a:rPr>
              <a:t>注：共有</a:t>
            </a:r>
            <a:r>
              <a:rPr lang="en-US" altLang="zh-CN" sz="2000">
                <a:latin typeface="Arial" charset="0"/>
              </a:rPr>
              <a:t>4</a:t>
            </a:r>
            <a:r>
              <a:rPr lang="zh-CN" altLang="en-US" sz="2000">
                <a:latin typeface="Arial" charset="0"/>
              </a:rPr>
              <a:t>！＝</a:t>
            </a:r>
            <a:r>
              <a:rPr lang="en-US" altLang="zh-CN" sz="2000">
                <a:latin typeface="Arial" charset="0"/>
              </a:rPr>
              <a:t>24</a:t>
            </a:r>
            <a:r>
              <a:rPr lang="zh-CN" altLang="en-US" sz="2000">
                <a:latin typeface="Arial" charset="0"/>
              </a:rPr>
              <a:t>个叶结点，反映了</a:t>
            </a:r>
            <a:r>
              <a:rPr lang="en-US" altLang="zh-CN" sz="2000">
                <a:latin typeface="Arial" charset="0"/>
              </a:rPr>
              <a:t>4</a:t>
            </a:r>
            <a:r>
              <a:rPr lang="zh-CN" altLang="en-US" sz="2000">
                <a:latin typeface="Arial" charset="0"/>
              </a:rPr>
              <a:t>元组的所有可能排列</a:t>
            </a:r>
          </a:p>
          <a:p>
            <a:pPr>
              <a:lnSpc>
                <a:spcPct val="120000"/>
              </a:lnSpc>
            </a:pPr>
            <a:r>
              <a:rPr lang="en-US" altLang="zh-CN" sz="2000">
                <a:latin typeface="Arial" charset="0"/>
              </a:rPr>
              <a:t>        ——</a:t>
            </a:r>
            <a:r>
              <a:rPr lang="zh-CN" altLang="en-US" sz="2000">
                <a:latin typeface="Arial" charset="0"/>
              </a:rPr>
              <a:t>称为</a:t>
            </a:r>
            <a:r>
              <a:rPr lang="zh-CN" altLang="en-US" sz="2000">
                <a:solidFill>
                  <a:schemeClr val="hlink"/>
                </a:solidFill>
                <a:latin typeface="Arial" charset="0"/>
              </a:rPr>
              <a:t>排列树</a:t>
            </a:r>
            <a:r>
              <a:rPr lang="zh-CN" altLang="en-US" sz="2000">
                <a:latin typeface="Arial" charset="0"/>
              </a:rPr>
              <a:t>。</a:t>
            </a:r>
          </a:p>
        </p:txBody>
      </p:sp>
      <p:sp>
        <p:nvSpPr>
          <p:cNvPr id="240644" name="矩形 1"/>
          <p:cNvSpPr>
            <a:spLocks noChangeArrowheads="1"/>
          </p:cNvSpPr>
          <p:nvPr/>
        </p:nvSpPr>
        <p:spPr bwMode="auto">
          <a:xfrm>
            <a:off x="128588" y="85725"/>
            <a:ext cx="5068887" cy="400050"/>
          </a:xfrm>
          <a:prstGeom prst="rect">
            <a:avLst/>
          </a:prstGeom>
          <a:noFill/>
          <a:ln w="9525">
            <a:noFill/>
            <a:miter lim="800000"/>
            <a:headEnd/>
            <a:tailEnd/>
          </a:ln>
        </p:spPr>
        <p:txBody>
          <a:bodyPr wrap="none">
            <a:spAutoFit/>
          </a:bodyPr>
          <a:lstStyle/>
          <a:p>
            <a:r>
              <a:rPr lang="en-US" altLang="zh-CN" sz="2000">
                <a:solidFill>
                  <a:srgbClr val="0000FF"/>
                </a:solidFill>
              </a:rPr>
              <a:t> </a:t>
            </a:r>
            <a:r>
              <a:rPr lang="zh-CN" altLang="en-US" sz="2000">
                <a:solidFill>
                  <a:srgbClr val="0000FF"/>
                </a:solidFill>
              </a:rPr>
              <a:t>实例：</a:t>
            </a:r>
            <a:r>
              <a:rPr lang="en-US" altLang="zh-CN" sz="2000">
                <a:solidFill>
                  <a:srgbClr val="0000FF"/>
                </a:solidFill>
              </a:rPr>
              <a:t>4</a:t>
            </a:r>
            <a:r>
              <a:rPr lang="zh-CN" altLang="en-US" sz="2000">
                <a:solidFill>
                  <a:srgbClr val="0000FF"/>
                </a:solidFill>
              </a:rPr>
              <a:t>皇后问题的解空间树结构如下所示</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3" name="Rectangle 3"/>
          <p:cNvSpPr>
            <a:spLocks noGrp="1" noChangeArrowheads="1"/>
          </p:cNvSpPr>
          <p:nvPr>
            <p:ph type="body" idx="1"/>
          </p:nvPr>
        </p:nvSpPr>
        <p:spPr>
          <a:xfrm>
            <a:off x="179388" y="1844675"/>
            <a:ext cx="8686800" cy="3743325"/>
          </a:xfrm>
        </p:spPr>
        <p:txBody>
          <a:bodyPr/>
          <a:lstStyle/>
          <a:p>
            <a:r>
              <a:rPr lang="zh-CN" altLang="en-US" sz="2800" b="1" smtClean="0">
                <a:solidFill>
                  <a:srgbClr val="0000FF"/>
                </a:solidFill>
              </a:rPr>
              <a:t>限界函数：</a:t>
            </a:r>
            <a:r>
              <a:rPr lang="zh-CN" altLang="en-US" sz="2800" b="1" smtClean="0"/>
              <a:t>如果（</a:t>
            </a:r>
            <a:r>
              <a:rPr lang="en-US" altLang="zh-CN" sz="2800" b="1" smtClean="0"/>
              <a:t>x</a:t>
            </a:r>
            <a:r>
              <a:rPr lang="en-US" altLang="zh-CN" sz="2800" b="1" baseline="-25000" smtClean="0"/>
              <a:t>1</a:t>
            </a:r>
            <a:r>
              <a:rPr lang="en-US" altLang="zh-CN" sz="2800" b="1" smtClean="0"/>
              <a:t>,x</a:t>
            </a:r>
            <a:r>
              <a:rPr lang="en-US" altLang="zh-CN" sz="2800" b="1" baseline="-25000" smtClean="0"/>
              <a:t>2</a:t>
            </a:r>
            <a:r>
              <a:rPr lang="en-US" altLang="zh-CN" sz="2800" b="1" smtClean="0"/>
              <a:t>,</a:t>
            </a:r>
            <a:r>
              <a:rPr lang="en-US" altLang="zh-CN" sz="2800" b="1" smtClean="0">
                <a:latin typeface="Arial" charset="0"/>
              </a:rPr>
              <a:t>…</a:t>
            </a:r>
            <a:r>
              <a:rPr lang="en-US" altLang="zh-CN" sz="2800" b="1" smtClean="0"/>
              <a:t>,x</a:t>
            </a:r>
            <a:r>
              <a:rPr lang="en-US" altLang="zh-CN" sz="2800" b="1" baseline="-25000" smtClean="0"/>
              <a:t>i</a:t>
            </a:r>
            <a:r>
              <a:rPr lang="zh-CN" altLang="en-US" sz="2800" b="1" smtClean="0"/>
              <a:t>）是到当前</a:t>
            </a:r>
            <a:r>
              <a:rPr lang="en-US" altLang="zh-CN" sz="2800" b="1" smtClean="0"/>
              <a:t>E</a:t>
            </a:r>
            <a:r>
              <a:rPr lang="zh-CN" altLang="en-US" sz="2800" b="1" smtClean="0"/>
              <a:t>结点</a:t>
            </a:r>
          </a:p>
          <a:p>
            <a:pPr>
              <a:buFont typeface="Wingdings" pitchFamily="2" charset="2"/>
              <a:buNone/>
            </a:pPr>
            <a:r>
              <a:rPr lang="zh-CN" altLang="en-US" sz="2800" b="1" smtClean="0"/>
              <a:t>                     的路径，那么</a:t>
            </a:r>
            <a:r>
              <a:rPr lang="en-US" altLang="zh-CN" sz="2800" b="1" smtClean="0"/>
              <a:t>x</a:t>
            </a:r>
            <a:r>
              <a:rPr lang="en-US" altLang="zh-CN" sz="2800" b="1" baseline="-25000" smtClean="0"/>
              <a:t>i</a:t>
            </a:r>
            <a:r>
              <a:rPr lang="zh-CN" altLang="en-US" sz="2800" b="1" smtClean="0"/>
              <a:t>的儿子结点</a:t>
            </a:r>
            <a:r>
              <a:rPr lang="en-US" altLang="zh-CN" sz="2800" b="1" smtClean="0"/>
              <a:t>x</a:t>
            </a:r>
            <a:r>
              <a:rPr lang="en-US" altLang="zh-CN" sz="2800" b="1" baseline="-25000" smtClean="0"/>
              <a:t>i+1</a:t>
            </a:r>
            <a:r>
              <a:rPr lang="zh-CN" altLang="en-US" sz="2800" b="1" smtClean="0"/>
              <a:t>是一</a:t>
            </a:r>
          </a:p>
          <a:p>
            <a:pPr>
              <a:buFont typeface="Wingdings" pitchFamily="2" charset="2"/>
              <a:buNone/>
            </a:pPr>
            <a:r>
              <a:rPr lang="zh-CN" altLang="en-US" sz="2800" b="1" smtClean="0"/>
              <a:t>                     些这样的结点，它们使得</a:t>
            </a:r>
          </a:p>
          <a:p>
            <a:pPr>
              <a:buFont typeface="Wingdings" pitchFamily="2" charset="2"/>
              <a:buNone/>
            </a:pPr>
            <a:r>
              <a:rPr lang="zh-CN" altLang="en-US" sz="2800" b="1" smtClean="0"/>
              <a:t>                     （</a:t>
            </a:r>
            <a:r>
              <a:rPr lang="en-US" altLang="zh-CN" sz="2800" b="1" smtClean="0"/>
              <a:t>x</a:t>
            </a:r>
            <a:r>
              <a:rPr lang="en-US" altLang="zh-CN" sz="2800" b="1" baseline="-25000" smtClean="0"/>
              <a:t>1</a:t>
            </a:r>
            <a:r>
              <a:rPr lang="en-US" altLang="zh-CN" sz="2800" b="1" smtClean="0"/>
              <a:t>,x</a:t>
            </a:r>
            <a:r>
              <a:rPr lang="en-US" altLang="zh-CN" sz="2800" b="1" baseline="-25000" smtClean="0"/>
              <a:t>2</a:t>
            </a:r>
            <a:r>
              <a:rPr lang="en-US" altLang="zh-CN" sz="2800" b="1" smtClean="0"/>
              <a:t>,</a:t>
            </a:r>
            <a:r>
              <a:rPr lang="en-US" altLang="zh-CN" sz="2800" b="1" smtClean="0">
                <a:latin typeface="Arial" charset="0"/>
              </a:rPr>
              <a:t>…</a:t>
            </a:r>
            <a:r>
              <a:rPr lang="en-US" altLang="zh-CN" sz="2800" b="1" smtClean="0"/>
              <a:t>,x</a:t>
            </a:r>
            <a:r>
              <a:rPr lang="en-US" altLang="zh-CN" sz="2800" b="1" baseline="-25000" smtClean="0"/>
              <a:t>i</a:t>
            </a:r>
            <a:r>
              <a:rPr lang="en-US" altLang="zh-CN" sz="2800" b="1" smtClean="0"/>
              <a:t>,x</a:t>
            </a:r>
            <a:r>
              <a:rPr lang="en-US" altLang="zh-CN" sz="2800" b="1" baseline="-25000" smtClean="0"/>
              <a:t>i+1</a:t>
            </a:r>
            <a:r>
              <a:rPr lang="zh-CN" altLang="en-US" sz="2800" b="1" smtClean="0"/>
              <a:t>）表示没有两个皇</a:t>
            </a:r>
          </a:p>
          <a:p>
            <a:pPr>
              <a:buFont typeface="Wingdings" pitchFamily="2" charset="2"/>
              <a:buNone/>
            </a:pPr>
            <a:r>
              <a:rPr lang="zh-CN" altLang="en-US" sz="2800" b="1" smtClean="0"/>
              <a:t>                     后正在相互攻击的一种棋盘格局。</a:t>
            </a:r>
          </a:p>
          <a:p>
            <a:r>
              <a:rPr lang="zh-CN" altLang="en-US" sz="2800" b="1" smtClean="0"/>
              <a:t>开始状态：根结点</a:t>
            </a:r>
            <a:r>
              <a:rPr lang="en-US" altLang="zh-CN" sz="2800" b="1" smtClean="0"/>
              <a:t>1</a:t>
            </a:r>
            <a:r>
              <a:rPr lang="zh-CN" altLang="en-US" sz="2800" b="1" smtClean="0"/>
              <a:t>，表示还没有放置任何皇后。</a:t>
            </a:r>
          </a:p>
          <a:p>
            <a:r>
              <a:rPr lang="zh-CN" altLang="en-US" sz="2800" b="1" smtClean="0"/>
              <a:t>结点的生成：依次考察皇后</a:t>
            </a:r>
            <a:r>
              <a:rPr lang="en-US" altLang="zh-CN" sz="2800" b="1" smtClean="0"/>
              <a:t>1</a:t>
            </a:r>
            <a:r>
              <a:rPr lang="en-US" altLang="zh-CN" sz="2800" b="1" smtClean="0">
                <a:latin typeface="Arial" charset="0"/>
              </a:rPr>
              <a:t>——</a:t>
            </a:r>
            <a:r>
              <a:rPr lang="zh-CN" altLang="en-US" sz="2800" b="1" smtClean="0"/>
              <a:t>皇后</a:t>
            </a:r>
            <a:r>
              <a:rPr lang="en-US" altLang="zh-CN" sz="2800" b="1" smtClean="0"/>
              <a:t>n</a:t>
            </a:r>
            <a:r>
              <a:rPr lang="zh-CN" altLang="en-US" sz="2800" b="1" smtClean="0"/>
              <a:t>的位置。</a:t>
            </a:r>
          </a:p>
        </p:txBody>
      </p:sp>
      <p:sp>
        <p:nvSpPr>
          <p:cNvPr id="49155" name="Rectangle 4"/>
          <p:cNvSpPr>
            <a:spLocks noGrp="1" noChangeArrowheads="1"/>
          </p:cNvSpPr>
          <p:nvPr>
            <p:ph type="title"/>
          </p:nvPr>
        </p:nvSpPr>
        <p:spPr>
          <a:xfrm>
            <a:off x="1116013" y="549275"/>
            <a:ext cx="6408737" cy="901700"/>
          </a:xfrm>
        </p:spPr>
        <p:txBody>
          <a:bodyPr anchor="t"/>
          <a:lstStyle/>
          <a:p>
            <a:pPr>
              <a:defRPr/>
            </a:pPr>
            <a:r>
              <a:rPr lang="zh-CN" altLang="en-US" sz="3600" smtClean="0"/>
              <a:t>例：</a:t>
            </a:r>
            <a:r>
              <a:rPr lang="en-US" altLang="zh-CN" sz="3600" smtClean="0"/>
              <a:t>4-</a:t>
            </a:r>
            <a:r>
              <a:rPr lang="zh-CN" altLang="en-US" sz="3600" smtClean="0"/>
              <a:t>皇后问题的回溯法求解</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09923">
                                            <p:txEl>
                                              <p:pRg st="0" end="0"/>
                                            </p:txEl>
                                          </p:spTgt>
                                        </p:tgtEl>
                                        <p:attrNameLst>
                                          <p:attrName>style.visibility</p:attrName>
                                        </p:attrNameLst>
                                      </p:cBhvr>
                                      <p:to>
                                        <p:strVal val="visible"/>
                                      </p:to>
                                    </p:set>
                                    <p:anim calcmode="lin" valueType="num">
                                      <p:cBhvr additive="base">
                                        <p:cTn id="7" dur="500" fill="hold"/>
                                        <p:tgtEl>
                                          <p:spTgt spid="2099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992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09923">
                                            <p:txEl>
                                              <p:pRg st="1" end="1"/>
                                            </p:txEl>
                                          </p:spTgt>
                                        </p:tgtEl>
                                        <p:attrNameLst>
                                          <p:attrName>style.visibility</p:attrName>
                                        </p:attrNameLst>
                                      </p:cBhvr>
                                      <p:to>
                                        <p:strVal val="visible"/>
                                      </p:to>
                                    </p:set>
                                    <p:anim calcmode="lin" valueType="num">
                                      <p:cBhvr additive="base">
                                        <p:cTn id="11" dur="500" fill="hold"/>
                                        <p:tgtEl>
                                          <p:spTgt spid="20992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0992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09923">
                                            <p:txEl>
                                              <p:pRg st="2" end="2"/>
                                            </p:txEl>
                                          </p:spTgt>
                                        </p:tgtEl>
                                        <p:attrNameLst>
                                          <p:attrName>style.visibility</p:attrName>
                                        </p:attrNameLst>
                                      </p:cBhvr>
                                      <p:to>
                                        <p:strVal val="visible"/>
                                      </p:to>
                                    </p:set>
                                    <p:anim calcmode="lin" valueType="num">
                                      <p:cBhvr additive="base">
                                        <p:cTn id="15" dur="500" fill="hold"/>
                                        <p:tgtEl>
                                          <p:spTgt spid="20992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0992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09923">
                                            <p:txEl>
                                              <p:pRg st="3" end="3"/>
                                            </p:txEl>
                                          </p:spTgt>
                                        </p:tgtEl>
                                        <p:attrNameLst>
                                          <p:attrName>style.visibility</p:attrName>
                                        </p:attrNameLst>
                                      </p:cBhvr>
                                      <p:to>
                                        <p:strVal val="visible"/>
                                      </p:to>
                                    </p:set>
                                    <p:anim calcmode="lin" valueType="num">
                                      <p:cBhvr additive="base">
                                        <p:cTn id="19" dur="500" fill="hold"/>
                                        <p:tgtEl>
                                          <p:spTgt spid="20992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09923">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209923">
                                            <p:txEl>
                                              <p:pRg st="4" end="4"/>
                                            </p:txEl>
                                          </p:spTgt>
                                        </p:tgtEl>
                                        <p:attrNameLst>
                                          <p:attrName>style.visibility</p:attrName>
                                        </p:attrNameLst>
                                      </p:cBhvr>
                                      <p:to>
                                        <p:strVal val="visible"/>
                                      </p:to>
                                    </p:set>
                                    <p:anim calcmode="lin" valueType="num">
                                      <p:cBhvr additive="base">
                                        <p:cTn id="23" dur="500" fill="hold"/>
                                        <p:tgtEl>
                                          <p:spTgt spid="209923">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0992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nodeType="clickEffect">
                                  <p:stCondLst>
                                    <p:cond delay="0"/>
                                  </p:stCondLst>
                                  <p:childTnLst>
                                    <p:set>
                                      <p:cBhvr>
                                        <p:cTn id="28" dur="1" fill="hold">
                                          <p:stCondLst>
                                            <p:cond delay="0"/>
                                          </p:stCondLst>
                                        </p:cTn>
                                        <p:tgtEl>
                                          <p:spTgt spid="209923">
                                            <p:txEl>
                                              <p:pRg st="5" end="5"/>
                                            </p:txEl>
                                          </p:spTgt>
                                        </p:tgtEl>
                                        <p:attrNameLst>
                                          <p:attrName>style.visibility</p:attrName>
                                        </p:attrNameLst>
                                      </p:cBhvr>
                                      <p:to>
                                        <p:strVal val="visible"/>
                                      </p:to>
                                    </p:set>
                                    <p:anim calcmode="lin" valueType="num">
                                      <p:cBhvr additive="base">
                                        <p:cTn id="29" dur="500" fill="hold"/>
                                        <p:tgtEl>
                                          <p:spTgt spid="209923">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0992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nodeType="clickEffect">
                                  <p:stCondLst>
                                    <p:cond delay="0"/>
                                  </p:stCondLst>
                                  <p:childTnLst>
                                    <p:set>
                                      <p:cBhvr>
                                        <p:cTn id="34" dur="1" fill="hold">
                                          <p:stCondLst>
                                            <p:cond delay="0"/>
                                          </p:stCondLst>
                                        </p:cTn>
                                        <p:tgtEl>
                                          <p:spTgt spid="209923">
                                            <p:txEl>
                                              <p:pRg st="6" end="6"/>
                                            </p:txEl>
                                          </p:spTgt>
                                        </p:tgtEl>
                                        <p:attrNameLst>
                                          <p:attrName>style.visibility</p:attrName>
                                        </p:attrNameLst>
                                      </p:cBhvr>
                                      <p:to>
                                        <p:strVal val="visible"/>
                                      </p:to>
                                    </p:set>
                                    <p:anim calcmode="lin" valueType="num">
                                      <p:cBhvr additive="base">
                                        <p:cTn id="35" dur="500" fill="hold"/>
                                        <p:tgtEl>
                                          <p:spTgt spid="209923">
                                            <p:txEl>
                                              <p:pRg st="6" end="6"/>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20992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89" name="Rectangle 3"/>
          <p:cNvSpPr>
            <a:spLocks noGrp="1" noChangeArrowheads="1"/>
          </p:cNvSpPr>
          <p:nvPr>
            <p:ph type="body" idx="1"/>
          </p:nvPr>
        </p:nvSpPr>
        <p:spPr>
          <a:xfrm>
            <a:off x="5110163" y="1125538"/>
            <a:ext cx="4033837" cy="863600"/>
          </a:xfrm>
          <a:solidFill>
            <a:srgbClr val="CCFFCC"/>
          </a:solidFill>
        </p:spPr>
        <p:txBody>
          <a:bodyPr/>
          <a:lstStyle/>
          <a:p>
            <a:pPr>
              <a:buFont typeface="Wingdings" pitchFamily="2" charset="2"/>
              <a:buNone/>
            </a:pPr>
            <a:r>
              <a:rPr lang="zh-CN" altLang="en-US" sz="1800" b="1" smtClean="0"/>
              <a:t>根结点</a:t>
            </a:r>
            <a:r>
              <a:rPr lang="en-US" altLang="zh-CN" sz="1800" b="1" smtClean="0"/>
              <a:t>1</a:t>
            </a:r>
            <a:r>
              <a:rPr lang="zh-CN" altLang="en-US" sz="1800" b="1" smtClean="0"/>
              <a:t>，开始状态，唯一的活结点</a:t>
            </a:r>
          </a:p>
          <a:p>
            <a:pPr>
              <a:buFont typeface="Wingdings" pitchFamily="2" charset="2"/>
              <a:buNone/>
            </a:pPr>
            <a:r>
              <a:rPr lang="zh-CN" altLang="en-US" sz="1800" b="1" smtClean="0"/>
              <a:t>解向量：（）</a:t>
            </a:r>
          </a:p>
        </p:txBody>
      </p:sp>
      <p:grpSp>
        <p:nvGrpSpPr>
          <p:cNvPr id="242690" name="Group 21"/>
          <p:cNvGrpSpPr>
            <a:grpSpLocks/>
          </p:cNvGrpSpPr>
          <p:nvPr/>
        </p:nvGrpSpPr>
        <p:grpSpPr bwMode="auto">
          <a:xfrm>
            <a:off x="755650" y="1052513"/>
            <a:ext cx="1727200" cy="1731962"/>
            <a:chOff x="476" y="436"/>
            <a:chExt cx="1088" cy="1091"/>
          </a:xfrm>
        </p:grpSpPr>
        <p:sp>
          <p:nvSpPr>
            <p:cNvPr id="242715" name="Rectangle 4"/>
            <p:cNvSpPr>
              <a:spLocks noChangeArrowheads="1"/>
            </p:cNvSpPr>
            <p:nvPr/>
          </p:nvSpPr>
          <p:spPr bwMode="auto">
            <a:xfrm>
              <a:off x="476" y="436"/>
              <a:ext cx="272" cy="273"/>
            </a:xfrm>
            <a:prstGeom prst="rect">
              <a:avLst/>
            </a:prstGeom>
            <a:noFill/>
            <a:ln w="9525">
              <a:solidFill>
                <a:schemeClr val="tx1"/>
              </a:solidFill>
              <a:miter lim="800000"/>
              <a:headEnd/>
              <a:tailEnd/>
            </a:ln>
          </p:spPr>
          <p:txBody>
            <a:bodyPr wrap="none" anchor="ctr"/>
            <a:lstStyle/>
            <a:p>
              <a:endParaRPr lang="zh-CN" altLang="en-US"/>
            </a:p>
          </p:txBody>
        </p:sp>
        <p:sp>
          <p:nvSpPr>
            <p:cNvPr id="242716" name="Rectangle 5"/>
            <p:cNvSpPr>
              <a:spLocks noChangeArrowheads="1"/>
            </p:cNvSpPr>
            <p:nvPr/>
          </p:nvSpPr>
          <p:spPr bwMode="auto">
            <a:xfrm>
              <a:off x="748" y="436"/>
              <a:ext cx="272" cy="273"/>
            </a:xfrm>
            <a:prstGeom prst="rect">
              <a:avLst/>
            </a:prstGeom>
            <a:noFill/>
            <a:ln w="9525">
              <a:solidFill>
                <a:schemeClr val="tx1"/>
              </a:solidFill>
              <a:miter lim="800000"/>
              <a:headEnd/>
              <a:tailEnd/>
            </a:ln>
          </p:spPr>
          <p:txBody>
            <a:bodyPr wrap="none" anchor="ctr"/>
            <a:lstStyle/>
            <a:p>
              <a:endParaRPr lang="zh-CN" altLang="en-US"/>
            </a:p>
          </p:txBody>
        </p:sp>
        <p:sp>
          <p:nvSpPr>
            <p:cNvPr id="242717" name="Rectangle 6"/>
            <p:cNvSpPr>
              <a:spLocks noChangeArrowheads="1"/>
            </p:cNvSpPr>
            <p:nvPr/>
          </p:nvSpPr>
          <p:spPr bwMode="auto">
            <a:xfrm>
              <a:off x="1020" y="436"/>
              <a:ext cx="272" cy="273"/>
            </a:xfrm>
            <a:prstGeom prst="rect">
              <a:avLst/>
            </a:prstGeom>
            <a:noFill/>
            <a:ln w="9525">
              <a:solidFill>
                <a:schemeClr val="tx1"/>
              </a:solidFill>
              <a:miter lim="800000"/>
              <a:headEnd/>
              <a:tailEnd/>
            </a:ln>
          </p:spPr>
          <p:txBody>
            <a:bodyPr wrap="none" anchor="ctr"/>
            <a:lstStyle/>
            <a:p>
              <a:endParaRPr lang="zh-CN" altLang="en-US"/>
            </a:p>
          </p:txBody>
        </p:sp>
        <p:sp>
          <p:nvSpPr>
            <p:cNvPr id="242718" name="Rectangle 7"/>
            <p:cNvSpPr>
              <a:spLocks noChangeArrowheads="1"/>
            </p:cNvSpPr>
            <p:nvPr/>
          </p:nvSpPr>
          <p:spPr bwMode="auto">
            <a:xfrm>
              <a:off x="1292" y="436"/>
              <a:ext cx="272" cy="273"/>
            </a:xfrm>
            <a:prstGeom prst="rect">
              <a:avLst/>
            </a:prstGeom>
            <a:noFill/>
            <a:ln w="9525">
              <a:solidFill>
                <a:schemeClr val="tx1"/>
              </a:solidFill>
              <a:miter lim="800000"/>
              <a:headEnd/>
              <a:tailEnd/>
            </a:ln>
          </p:spPr>
          <p:txBody>
            <a:bodyPr wrap="none" anchor="ctr"/>
            <a:lstStyle/>
            <a:p>
              <a:endParaRPr lang="zh-CN" altLang="en-US"/>
            </a:p>
          </p:txBody>
        </p:sp>
        <p:sp>
          <p:nvSpPr>
            <p:cNvPr id="242719" name="Rectangle 8"/>
            <p:cNvSpPr>
              <a:spLocks noChangeArrowheads="1"/>
            </p:cNvSpPr>
            <p:nvPr/>
          </p:nvSpPr>
          <p:spPr bwMode="auto">
            <a:xfrm>
              <a:off x="476" y="709"/>
              <a:ext cx="272" cy="273"/>
            </a:xfrm>
            <a:prstGeom prst="rect">
              <a:avLst/>
            </a:prstGeom>
            <a:noFill/>
            <a:ln w="9525">
              <a:solidFill>
                <a:schemeClr val="tx1"/>
              </a:solidFill>
              <a:miter lim="800000"/>
              <a:headEnd/>
              <a:tailEnd/>
            </a:ln>
          </p:spPr>
          <p:txBody>
            <a:bodyPr wrap="none" anchor="ctr"/>
            <a:lstStyle/>
            <a:p>
              <a:endParaRPr lang="zh-CN" altLang="en-US"/>
            </a:p>
          </p:txBody>
        </p:sp>
        <p:sp>
          <p:nvSpPr>
            <p:cNvPr id="242720" name="Rectangle 9"/>
            <p:cNvSpPr>
              <a:spLocks noChangeArrowheads="1"/>
            </p:cNvSpPr>
            <p:nvPr/>
          </p:nvSpPr>
          <p:spPr bwMode="auto">
            <a:xfrm>
              <a:off x="748" y="709"/>
              <a:ext cx="272" cy="273"/>
            </a:xfrm>
            <a:prstGeom prst="rect">
              <a:avLst/>
            </a:prstGeom>
            <a:noFill/>
            <a:ln w="9525">
              <a:solidFill>
                <a:schemeClr val="tx1"/>
              </a:solidFill>
              <a:miter lim="800000"/>
              <a:headEnd/>
              <a:tailEnd/>
            </a:ln>
          </p:spPr>
          <p:txBody>
            <a:bodyPr wrap="none" anchor="ctr"/>
            <a:lstStyle/>
            <a:p>
              <a:endParaRPr lang="zh-CN" altLang="en-US"/>
            </a:p>
          </p:txBody>
        </p:sp>
        <p:sp>
          <p:nvSpPr>
            <p:cNvPr id="242721" name="Rectangle 10"/>
            <p:cNvSpPr>
              <a:spLocks noChangeArrowheads="1"/>
            </p:cNvSpPr>
            <p:nvPr/>
          </p:nvSpPr>
          <p:spPr bwMode="auto">
            <a:xfrm>
              <a:off x="1020" y="709"/>
              <a:ext cx="272" cy="273"/>
            </a:xfrm>
            <a:prstGeom prst="rect">
              <a:avLst/>
            </a:prstGeom>
            <a:noFill/>
            <a:ln w="9525">
              <a:solidFill>
                <a:schemeClr val="tx1"/>
              </a:solidFill>
              <a:miter lim="800000"/>
              <a:headEnd/>
              <a:tailEnd/>
            </a:ln>
          </p:spPr>
          <p:txBody>
            <a:bodyPr wrap="none" anchor="ctr"/>
            <a:lstStyle/>
            <a:p>
              <a:endParaRPr lang="zh-CN" altLang="en-US"/>
            </a:p>
          </p:txBody>
        </p:sp>
        <p:sp>
          <p:nvSpPr>
            <p:cNvPr id="242722" name="Rectangle 11"/>
            <p:cNvSpPr>
              <a:spLocks noChangeArrowheads="1"/>
            </p:cNvSpPr>
            <p:nvPr/>
          </p:nvSpPr>
          <p:spPr bwMode="auto">
            <a:xfrm>
              <a:off x="1292" y="709"/>
              <a:ext cx="272" cy="273"/>
            </a:xfrm>
            <a:prstGeom prst="rect">
              <a:avLst/>
            </a:prstGeom>
            <a:noFill/>
            <a:ln w="9525">
              <a:solidFill>
                <a:schemeClr val="tx1"/>
              </a:solidFill>
              <a:miter lim="800000"/>
              <a:headEnd/>
              <a:tailEnd/>
            </a:ln>
          </p:spPr>
          <p:txBody>
            <a:bodyPr wrap="none" anchor="ctr"/>
            <a:lstStyle/>
            <a:p>
              <a:endParaRPr lang="zh-CN" altLang="en-US"/>
            </a:p>
          </p:txBody>
        </p:sp>
        <p:sp>
          <p:nvSpPr>
            <p:cNvPr id="242723" name="Rectangle 12"/>
            <p:cNvSpPr>
              <a:spLocks noChangeArrowheads="1"/>
            </p:cNvSpPr>
            <p:nvPr/>
          </p:nvSpPr>
          <p:spPr bwMode="auto">
            <a:xfrm>
              <a:off x="476" y="981"/>
              <a:ext cx="272" cy="273"/>
            </a:xfrm>
            <a:prstGeom prst="rect">
              <a:avLst/>
            </a:prstGeom>
            <a:noFill/>
            <a:ln w="9525">
              <a:solidFill>
                <a:schemeClr val="tx1"/>
              </a:solidFill>
              <a:miter lim="800000"/>
              <a:headEnd/>
              <a:tailEnd/>
            </a:ln>
          </p:spPr>
          <p:txBody>
            <a:bodyPr wrap="none" anchor="ctr"/>
            <a:lstStyle/>
            <a:p>
              <a:endParaRPr lang="zh-CN" altLang="en-US"/>
            </a:p>
          </p:txBody>
        </p:sp>
        <p:sp>
          <p:nvSpPr>
            <p:cNvPr id="242724" name="Rectangle 13"/>
            <p:cNvSpPr>
              <a:spLocks noChangeArrowheads="1"/>
            </p:cNvSpPr>
            <p:nvPr/>
          </p:nvSpPr>
          <p:spPr bwMode="auto">
            <a:xfrm>
              <a:off x="748" y="981"/>
              <a:ext cx="272" cy="273"/>
            </a:xfrm>
            <a:prstGeom prst="rect">
              <a:avLst/>
            </a:prstGeom>
            <a:noFill/>
            <a:ln w="9525">
              <a:solidFill>
                <a:schemeClr val="tx1"/>
              </a:solidFill>
              <a:miter lim="800000"/>
              <a:headEnd/>
              <a:tailEnd/>
            </a:ln>
          </p:spPr>
          <p:txBody>
            <a:bodyPr wrap="none" anchor="ctr"/>
            <a:lstStyle/>
            <a:p>
              <a:endParaRPr lang="zh-CN" altLang="en-US"/>
            </a:p>
          </p:txBody>
        </p:sp>
        <p:sp>
          <p:nvSpPr>
            <p:cNvPr id="242725" name="Rectangle 14"/>
            <p:cNvSpPr>
              <a:spLocks noChangeArrowheads="1"/>
            </p:cNvSpPr>
            <p:nvPr/>
          </p:nvSpPr>
          <p:spPr bwMode="auto">
            <a:xfrm>
              <a:off x="1020" y="981"/>
              <a:ext cx="272" cy="273"/>
            </a:xfrm>
            <a:prstGeom prst="rect">
              <a:avLst/>
            </a:prstGeom>
            <a:noFill/>
            <a:ln w="9525">
              <a:solidFill>
                <a:schemeClr val="tx1"/>
              </a:solidFill>
              <a:miter lim="800000"/>
              <a:headEnd/>
              <a:tailEnd/>
            </a:ln>
          </p:spPr>
          <p:txBody>
            <a:bodyPr wrap="none" anchor="ctr"/>
            <a:lstStyle/>
            <a:p>
              <a:endParaRPr lang="zh-CN" altLang="en-US"/>
            </a:p>
          </p:txBody>
        </p:sp>
        <p:sp>
          <p:nvSpPr>
            <p:cNvPr id="242726" name="Rectangle 15"/>
            <p:cNvSpPr>
              <a:spLocks noChangeArrowheads="1"/>
            </p:cNvSpPr>
            <p:nvPr/>
          </p:nvSpPr>
          <p:spPr bwMode="auto">
            <a:xfrm>
              <a:off x="1292" y="981"/>
              <a:ext cx="272" cy="273"/>
            </a:xfrm>
            <a:prstGeom prst="rect">
              <a:avLst/>
            </a:prstGeom>
            <a:noFill/>
            <a:ln w="9525">
              <a:solidFill>
                <a:schemeClr val="tx1"/>
              </a:solidFill>
              <a:miter lim="800000"/>
              <a:headEnd/>
              <a:tailEnd/>
            </a:ln>
          </p:spPr>
          <p:txBody>
            <a:bodyPr wrap="none" anchor="ctr"/>
            <a:lstStyle/>
            <a:p>
              <a:endParaRPr lang="zh-CN" altLang="en-US"/>
            </a:p>
          </p:txBody>
        </p:sp>
        <p:sp>
          <p:nvSpPr>
            <p:cNvPr id="242727" name="Rectangle 16"/>
            <p:cNvSpPr>
              <a:spLocks noChangeArrowheads="1"/>
            </p:cNvSpPr>
            <p:nvPr/>
          </p:nvSpPr>
          <p:spPr bwMode="auto">
            <a:xfrm>
              <a:off x="476" y="1254"/>
              <a:ext cx="272" cy="273"/>
            </a:xfrm>
            <a:prstGeom prst="rect">
              <a:avLst/>
            </a:prstGeom>
            <a:noFill/>
            <a:ln w="9525">
              <a:solidFill>
                <a:schemeClr val="tx1"/>
              </a:solidFill>
              <a:miter lim="800000"/>
              <a:headEnd/>
              <a:tailEnd/>
            </a:ln>
          </p:spPr>
          <p:txBody>
            <a:bodyPr wrap="none" anchor="ctr"/>
            <a:lstStyle/>
            <a:p>
              <a:endParaRPr lang="zh-CN" altLang="en-US"/>
            </a:p>
          </p:txBody>
        </p:sp>
        <p:sp>
          <p:nvSpPr>
            <p:cNvPr id="242728" name="Rectangle 17"/>
            <p:cNvSpPr>
              <a:spLocks noChangeArrowheads="1"/>
            </p:cNvSpPr>
            <p:nvPr/>
          </p:nvSpPr>
          <p:spPr bwMode="auto">
            <a:xfrm>
              <a:off x="748" y="1254"/>
              <a:ext cx="272" cy="273"/>
            </a:xfrm>
            <a:prstGeom prst="rect">
              <a:avLst/>
            </a:prstGeom>
            <a:noFill/>
            <a:ln w="9525">
              <a:solidFill>
                <a:schemeClr val="tx1"/>
              </a:solidFill>
              <a:miter lim="800000"/>
              <a:headEnd/>
              <a:tailEnd/>
            </a:ln>
          </p:spPr>
          <p:txBody>
            <a:bodyPr wrap="none" anchor="ctr"/>
            <a:lstStyle/>
            <a:p>
              <a:endParaRPr lang="zh-CN" altLang="en-US"/>
            </a:p>
          </p:txBody>
        </p:sp>
        <p:sp>
          <p:nvSpPr>
            <p:cNvPr id="242729" name="Rectangle 18"/>
            <p:cNvSpPr>
              <a:spLocks noChangeArrowheads="1"/>
            </p:cNvSpPr>
            <p:nvPr/>
          </p:nvSpPr>
          <p:spPr bwMode="auto">
            <a:xfrm>
              <a:off x="1020" y="1254"/>
              <a:ext cx="272" cy="273"/>
            </a:xfrm>
            <a:prstGeom prst="rect">
              <a:avLst/>
            </a:prstGeom>
            <a:noFill/>
            <a:ln w="9525">
              <a:solidFill>
                <a:schemeClr val="tx1"/>
              </a:solidFill>
              <a:miter lim="800000"/>
              <a:headEnd/>
              <a:tailEnd/>
            </a:ln>
          </p:spPr>
          <p:txBody>
            <a:bodyPr wrap="none" anchor="ctr"/>
            <a:lstStyle/>
            <a:p>
              <a:endParaRPr lang="zh-CN" altLang="en-US"/>
            </a:p>
          </p:txBody>
        </p:sp>
        <p:sp>
          <p:nvSpPr>
            <p:cNvPr id="242730" name="Rectangle 19"/>
            <p:cNvSpPr>
              <a:spLocks noChangeArrowheads="1"/>
            </p:cNvSpPr>
            <p:nvPr/>
          </p:nvSpPr>
          <p:spPr bwMode="auto">
            <a:xfrm>
              <a:off x="1292" y="1254"/>
              <a:ext cx="272" cy="273"/>
            </a:xfrm>
            <a:prstGeom prst="rect">
              <a:avLst/>
            </a:prstGeom>
            <a:noFill/>
            <a:ln w="9525">
              <a:solidFill>
                <a:schemeClr val="tx1"/>
              </a:solidFill>
              <a:miter lim="800000"/>
              <a:headEnd/>
              <a:tailEnd/>
            </a:ln>
          </p:spPr>
          <p:txBody>
            <a:bodyPr wrap="none" anchor="ctr"/>
            <a:lstStyle/>
            <a:p>
              <a:endParaRPr lang="zh-CN" altLang="en-US"/>
            </a:p>
          </p:txBody>
        </p:sp>
      </p:grpSp>
      <p:sp>
        <p:nvSpPr>
          <p:cNvPr id="242691" name="Oval 20"/>
          <p:cNvSpPr>
            <a:spLocks noChangeArrowheads="1"/>
          </p:cNvSpPr>
          <p:nvPr/>
        </p:nvSpPr>
        <p:spPr bwMode="auto">
          <a:xfrm>
            <a:off x="3851275" y="1125538"/>
            <a:ext cx="433388" cy="431800"/>
          </a:xfrm>
          <a:prstGeom prst="ellipse">
            <a:avLst/>
          </a:prstGeom>
          <a:solidFill>
            <a:srgbClr val="CCFFFF"/>
          </a:solidFill>
          <a:ln w="9525">
            <a:solidFill>
              <a:schemeClr val="tx1"/>
            </a:solidFill>
            <a:round/>
            <a:headEnd/>
            <a:tailEnd/>
          </a:ln>
        </p:spPr>
        <p:txBody>
          <a:bodyPr wrap="none" anchor="ctr"/>
          <a:lstStyle/>
          <a:p>
            <a:pPr algn="ctr"/>
            <a:r>
              <a:rPr lang="en-US" altLang="zh-CN">
                <a:latin typeface="Arial" charset="0"/>
              </a:rPr>
              <a:t>1</a:t>
            </a:r>
          </a:p>
        </p:txBody>
      </p:sp>
      <p:grpSp>
        <p:nvGrpSpPr>
          <p:cNvPr id="3" name="Group 22"/>
          <p:cNvGrpSpPr>
            <a:grpSpLocks/>
          </p:cNvGrpSpPr>
          <p:nvPr/>
        </p:nvGrpSpPr>
        <p:grpSpPr bwMode="auto">
          <a:xfrm>
            <a:off x="755650" y="2997200"/>
            <a:ext cx="1727200" cy="1731963"/>
            <a:chOff x="476" y="436"/>
            <a:chExt cx="1088" cy="1091"/>
          </a:xfrm>
        </p:grpSpPr>
        <p:sp>
          <p:nvSpPr>
            <p:cNvPr id="242699" name="Rectangle 23"/>
            <p:cNvSpPr>
              <a:spLocks noChangeArrowheads="1"/>
            </p:cNvSpPr>
            <p:nvPr/>
          </p:nvSpPr>
          <p:spPr bwMode="auto">
            <a:xfrm>
              <a:off x="476" y="436"/>
              <a:ext cx="272" cy="273"/>
            </a:xfrm>
            <a:prstGeom prst="rect">
              <a:avLst/>
            </a:prstGeom>
            <a:noFill/>
            <a:ln w="9525">
              <a:solidFill>
                <a:schemeClr val="tx1"/>
              </a:solidFill>
              <a:miter lim="800000"/>
              <a:headEnd/>
              <a:tailEnd/>
            </a:ln>
          </p:spPr>
          <p:txBody>
            <a:bodyPr wrap="none" anchor="ctr"/>
            <a:lstStyle/>
            <a:p>
              <a:pPr algn="ctr"/>
              <a:r>
                <a:rPr lang="en-US" altLang="zh-CN">
                  <a:latin typeface="Arial" charset="0"/>
                </a:rPr>
                <a:t>1</a:t>
              </a:r>
            </a:p>
          </p:txBody>
        </p:sp>
        <p:sp>
          <p:nvSpPr>
            <p:cNvPr id="242700" name="Rectangle 24"/>
            <p:cNvSpPr>
              <a:spLocks noChangeArrowheads="1"/>
            </p:cNvSpPr>
            <p:nvPr/>
          </p:nvSpPr>
          <p:spPr bwMode="auto">
            <a:xfrm>
              <a:off x="748" y="436"/>
              <a:ext cx="272" cy="273"/>
            </a:xfrm>
            <a:prstGeom prst="rect">
              <a:avLst/>
            </a:prstGeom>
            <a:noFill/>
            <a:ln w="9525">
              <a:solidFill>
                <a:schemeClr val="tx1"/>
              </a:solidFill>
              <a:miter lim="800000"/>
              <a:headEnd/>
              <a:tailEnd/>
            </a:ln>
          </p:spPr>
          <p:txBody>
            <a:bodyPr wrap="none" anchor="ctr"/>
            <a:lstStyle/>
            <a:p>
              <a:endParaRPr lang="zh-CN" altLang="en-US"/>
            </a:p>
          </p:txBody>
        </p:sp>
        <p:sp>
          <p:nvSpPr>
            <p:cNvPr id="242701" name="Rectangle 25"/>
            <p:cNvSpPr>
              <a:spLocks noChangeArrowheads="1"/>
            </p:cNvSpPr>
            <p:nvPr/>
          </p:nvSpPr>
          <p:spPr bwMode="auto">
            <a:xfrm>
              <a:off x="1020" y="436"/>
              <a:ext cx="272" cy="273"/>
            </a:xfrm>
            <a:prstGeom prst="rect">
              <a:avLst/>
            </a:prstGeom>
            <a:noFill/>
            <a:ln w="9525">
              <a:solidFill>
                <a:schemeClr val="tx1"/>
              </a:solidFill>
              <a:miter lim="800000"/>
              <a:headEnd/>
              <a:tailEnd/>
            </a:ln>
          </p:spPr>
          <p:txBody>
            <a:bodyPr wrap="none" anchor="ctr"/>
            <a:lstStyle/>
            <a:p>
              <a:endParaRPr lang="zh-CN" altLang="en-US"/>
            </a:p>
          </p:txBody>
        </p:sp>
        <p:sp>
          <p:nvSpPr>
            <p:cNvPr id="242702" name="Rectangle 26"/>
            <p:cNvSpPr>
              <a:spLocks noChangeArrowheads="1"/>
            </p:cNvSpPr>
            <p:nvPr/>
          </p:nvSpPr>
          <p:spPr bwMode="auto">
            <a:xfrm>
              <a:off x="1292" y="436"/>
              <a:ext cx="272" cy="273"/>
            </a:xfrm>
            <a:prstGeom prst="rect">
              <a:avLst/>
            </a:prstGeom>
            <a:noFill/>
            <a:ln w="9525">
              <a:solidFill>
                <a:schemeClr val="tx1"/>
              </a:solidFill>
              <a:miter lim="800000"/>
              <a:headEnd/>
              <a:tailEnd/>
            </a:ln>
          </p:spPr>
          <p:txBody>
            <a:bodyPr wrap="none" anchor="ctr"/>
            <a:lstStyle/>
            <a:p>
              <a:endParaRPr lang="zh-CN" altLang="en-US"/>
            </a:p>
          </p:txBody>
        </p:sp>
        <p:sp>
          <p:nvSpPr>
            <p:cNvPr id="242703" name="Rectangle 27"/>
            <p:cNvSpPr>
              <a:spLocks noChangeArrowheads="1"/>
            </p:cNvSpPr>
            <p:nvPr/>
          </p:nvSpPr>
          <p:spPr bwMode="auto">
            <a:xfrm>
              <a:off x="476" y="709"/>
              <a:ext cx="272" cy="273"/>
            </a:xfrm>
            <a:prstGeom prst="rect">
              <a:avLst/>
            </a:prstGeom>
            <a:noFill/>
            <a:ln w="9525">
              <a:solidFill>
                <a:schemeClr val="tx1"/>
              </a:solidFill>
              <a:miter lim="800000"/>
              <a:headEnd/>
              <a:tailEnd/>
            </a:ln>
          </p:spPr>
          <p:txBody>
            <a:bodyPr wrap="none" anchor="ctr"/>
            <a:lstStyle/>
            <a:p>
              <a:endParaRPr lang="zh-CN" altLang="en-US"/>
            </a:p>
          </p:txBody>
        </p:sp>
        <p:sp>
          <p:nvSpPr>
            <p:cNvPr id="242704" name="Rectangle 28"/>
            <p:cNvSpPr>
              <a:spLocks noChangeArrowheads="1"/>
            </p:cNvSpPr>
            <p:nvPr/>
          </p:nvSpPr>
          <p:spPr bwMode="auto">
            <a:xfrm>
              <a:off x="748" y="709"/>
              <a:ext cx="272" cy="273"/>
            </a:xfrm>
            <a:prstGeom prst="rect">
              <a:avLst/>
            </a:prstGeom>
            <a:noFill/>
            <a:ln w="9525">
              <a:solidFill>
                <a:schemeClr val="tx1"/>
              </a:solidFill>
              <a:miter lim="800000"/>
              <a:headEnd/>
              <a:tailEnd/>
            </a:ln>
          </p:spPr>
          <p:txBody>
            <a:bodyPr wrap="none" anchor="ctr"/>
            <a:lstStyle/>
            <a:p>
              <a:endParaRPr lang="zh-CN" altLang="en-US"/>
            </a:p>
          </p:txBody>
        </p:sp>
        <p:sp>
          <p:nvSpPr>
            <p:cNvPr id="242705" name="Rectangle 29"/>
            <p:cNvSpPr>
              <a:spLocks noChangeArrowheads="1"/>
            </p:cNvSpPr>
            <p:nvPr/>
          </p:nvSpPr>
          <p:spPr bwMode="auto">
            <a:xfrm>
              <a:off x="1020" y="709"/>
              <a:ext cx="272" cy="273"/>
            </a:xfrm>
            <a:prstGeom prst="rect">
              <a:avLst/>
            </a:prstGeom>
            <a:noFill/>
            <a:ln w="9525">
              <a:solidFill>
                <a:schemeClr val="tx1"/>
              </a:solidFill>
              <a:miter lim="800000"/>
              <a:headEnd/>
              <a:tailEnd/>
            </a:ln>
          </p:spPr>
          <p:txBody>
            <a:bodyPr wrap="none" anchor="ctr"/>
            <a:lstStyle/>
            <a:p>
              <a:endParaRPr lang="zh-CN" altLang="en-US"/>
            </a:p>
          </p:txBody>
        </p:sp>
        <p:sp>
          <p:nvSpPr>
            <p:cNvPr id="242706" name="Rectangle 30"/>
            <p:cNvSpPr>
              <a:spLocks noChangeArrowheads="1"/>
            </p:cNvSpPr>
            <p:nvPr/>
          </p:nvSpPr>
          <p:spPr bwMode="auto">
            <a:xfrm>
              <a:off x="1292" y="709"/>
              <a:ext cx="272" cy="273"/>
            </a:xfrm>
            <a:prstGeom prst="rect">
              <a:avLst/>
            </a:prstGeom>
            <a:noFill/>
            <a:ln w="9525">
              <a:solidFill>
                <a:schemeClr val="tx1"/>
              </a:solidFill>
              <a:miter lim="800000"/>
              <a:headEnd/>
              <a:tailEnd/>
            </a:ln>
          </p:spPr>
          <p:txBody>
            <a:bodyPr wrap="none" anchor="ctr"/>
            <a:lstStyle/>
            <a:p>
              <a:endParaRPr lang="zh-CN" altLang="en-US"/>
            </a:p>
          </p:txBody>
        </p:sp>
        <p:sp>
          <p:nvSpPr>
            <p:cNvPr id="242707" name="Rectangle 31"/>
            <p:cNvSpPr>
              <a:spLocks noChangeArrowheads="1"/>
            </p:cNvSpPr>
            <p:nvPr/>
          </p:nvSpPr>
          <p:spPr bwMode="auto">
            <a:xfrm>
              <a:off x="476" y="981"/>
              <a:ext cx="272" cy="273"/>
            </a:xfrm>
            <a:prstGeom prst="rect">
              <a:avLst/>
            </a:prstGeom>
            <a:noFill/>
            <a:ln w="9525">
              <a:solidFill>
                <a:schemeClr val="tx1"/>
              </a:solidFill>
              <a:miter lim="800000"/>
              <a:headEnd/>
              <a:tailEnd/>
            </a:ln>
          </p:spPr>
          <p:txBody>
            <a:bodyPr wrap="none" anchor="ctr"/>
            <a:lstStyle/>
            <a:p>
              <a:endParaRPr lang="zh-CN" altLang="en-US"/>
            </a:p>
          </p:txBody>
        </p:sp>
        <p:sp>
          <p:nvSpPr>
            <p:cNvPr id="242708" name="Rectangle 32"/>
            <p:cNvSpPr>
              <a:spLocks noChangeArrowheads="1"/>
            </p:cNvSpPr>
            <p:nvPr/>
          </p:nvSpPr>
          <p:spPr bwMode="auto">
            <a:xfrm>
              <a:off x="748" y="981"/>
              <a:ext cx="272" cy="273"/>
            </a:xfrm>
            <a:prstGeom prst="rect">
              <a:avLst/>
            </a:prstGeom>
            <a:noFill/>
            <a:ln w="9525">
              <a:solidFill>
                <a:schemeClr val="tx1"/>
              </a:solidFill>
              <a:miter lim="800000"/>
              <a:headEnd/>
              <a:tailEnd/>
            </a:ln>
          </p:spPr>
          <p:txBody>
            <a:bodyPr wrap="none" anchor="ctr"/>
            <a:lstStyle/>
            <a:p>
              <a:endParaRPr lang="zh-CN" altLang="en-US"/>
            </a:p>
          </p:txBody>
        </p:sp>
        <p:sp>
          <p:nvSpPr>
            <p:cNvPr id="242709" name="Rectangle 33"/>
            <p:cNvSpPr>
              <a:spLocks noChangeArrowheads="1"/>
            </p:cNvSpPr>
            <p:nvPr/>
          </p:nvSpPr>
          <p:spPr bwMode="auto">
            <a:xfrm>
              <a:off x="1020" y="981"/>
              <a:ext cx="272" cy="273"/>
            </a:xfrm>
            <a:prstGeom prst="rect">
              <a:avLst/>
            </a:prstGeom>
            <a:noFill/>
            <a:ln w="9525">
              <a:solidFill>
                <a:schemeClr val="tx1"/>
              </a:solidFill>
              <a:miter lim="800000"/>
              <a:headEnd/>
              <a:tailEnd/>
            </a:ln>
          </p:spPr>
          <p:txBody>
            <a:bodyPr wrap="none" anchor="ctr"/>
            <a:lstStyle/>
            <a:p>
              <a:endParaRPr lang="zh-CN" altLang="en-US"/>
            </a:p>
          </p:txBody>
        </p:sp>
        <p:sp>
          <p:nvSpPr>
            <p:cNvPr id="242710" name="Rectangle 34"/>
            <p:cNvSpPr>
              <a:spLocks noChangeArrowheads="1"/>
            </p:cNvSpPr>
            <p:nvPr/>
          </p:nvSpPr>
          <p:spPr bwMode="auto">
            <a:xfrm>
              <a:off x="1292" y="981"/>
              <a:ext cx="272" cy="273"/>
            </a:xfrm>
            <a:prstGeom prst="rect">
              <a:avLst/>
            </a:prstGeom>
            <a:noFill/>
            <a:ln w="9525">
              <a:solidFill>
                <a:schemeClr val="tx1"/>
              </a:solidFill>
              <a:miter lim="800000"/>
              <a:headEnd/>
              <a:tailEnd/>
            </a:ln>
          </p:spPr>
          <p:txBody>
            <a:bodyPr wrap="none" anchor="ctr"/>
            <a:lstStyle/>
            <a:p>
              <a:endParaRPr lang="zh-CN" altLang="en-US"/>
            </a:p>
          </p:txBody>
        </p:sp>
        <p:sp>
          <p:nvSpPr>
            <p:cNvPr id="242711" name="Rectangle 35"/>
            <p:cNvSpPr>
              <a:spLocks noChangeArrowheads="1"/>
            </p:cNvSpPr>
            <p:nvPr/>
          </p:nvSpPr>
          <p:spPr bwMode="auto">
            <a:xfrm>
              <a:off x="476" y="1254"/>
              <a:ext cx="272" cy="273"/>
            </a:xfrm>
            <a:prstGeom prst="rect">
              <a:avLst/>
            </a:prstGeom>
            <a:noFill/>
            <a:ln w="9525">
              <a:solidFill>
                <a:schemeClr val="tx1"/>
              </a:solidFill>
              <a:miter lim="800000"/>
              <a:headEnd/>
              <a:tailEnd/>
            </a:ln>
          </p:spPr>
          <p:txBody>
            <a:bodyPr wrap="none" anchor="ctr"/>
            <a:lstStyle/>
            <a:p>
              <a:endParaRPr lang="zh-CN" altLang="en-US"/>
            </a:p>
          </p:txBody>
        </p:sp>
        <p:sp>
          <p:nvSpPr>
            <p:cNvPr id="242712" name="Rectangle 36"/>
            <p:cNvSpPr>
              <a:spLocks noChangeArrowheads="1"/>
            </p:cNvSpPr>
            <p:nvPr/>
          </p:nvSpPr>
          <p:spPr bwMode="auto">
            <a:xfrm>
              <a:off x="748" y="1254"/>
              <a:ext cx="272" cy="273"/>
            </a:xfrm>
            <a:prstGeom prst="rect">
              <a:avLst/>
            </a:prstGeom>
            <a:noFill/>
            <a:ln w="9525">
              <a:solidFill>
                <a:schemeClr val="tx1"/>
              </a:solidFill>
              <a:miter lim="800000"/>
              <a:headEnd/>
              <a:tailEnd/>
            </a:ln>
          </p:spPr>
          <p:txBody>
            <a:bodyPr wrap="none" anchor="ctr"/>
            <a:lstStyle/>
            <a:p>
              <a:endParaRPr lang="zh-CN" altLang="en-US"/>
            </a:p>
          </p:txBody>
        </p:sp>
        <p:sp>
          <p:nvSpPr>
            <p:cNvPr id="242713" name="Rectangle 37"/>
            <p:cNvSpPr>
              <a:spLocks noChangeArrowheads="1"/>
            </p:cNvSpPr>
            <p:nvPr/>
          </p:nvSpPr>
          <p:spPr bwMode="auto">
            <a:xfrm>
              <a:off x="1020" y="1254"/>
              <a:ext cx="272" cy="273"/>
            </a:xfrm>
            <a:prstGeom prst="rect">
              <a:avLst/>
            </a:prstGeom>
            <a:noFill/>
            <a:ln w="9525">
              <a:solidFill>
                <a:schemeClr val="tx1"/>
              </a:solidFill>
              <a:miter lim="800000"/>
              <a:headEnd/>
              <a:tailEnd/>
            </a:ln>
          </p:spPr>
          <p:txBody>
            <a:bodyPr wrap="none" anchor="ctr"/>
            <a:lstStyle/>
            <a:p>
              <a:endParaRPr lang="zh-CN" altLang="en-US"/>
            </a:p>
          </p:txBody>
        </p:sp>
        <p:sp>
          <p:nvSpPr>
            <p:cNvPr id="242714" name="Rectangle 38"/>
            <p:cNvSpPr>
              <a:spLocks noChangeArrowheads="1"/>
            </p:cNvSpPr>
            <p:nvPr/>
          </p:nvSpPr>
          <p:spPr bwMode="auto">
            <a:xfrm>
              <a:off x="1292" y="1254"/>
              <a:ext cx="272" cy="273"/>
            </a:xfrm>
            <a:prstGeom prst="rect">
              <a:avLst/>
            </a:prstGeom>
            <a:noFill/>
            <a:ln w="9525">
              <a:solidFill>
                <a:schemeClr val="tx1"/>
              </a:solidFill>
              <a:miter lim="800000"/>
              <a:headEnd/>
              <a:tailEnd/>
            </a:ln>
          </p:spPr>
          <p:txBody>
            <a:bodyPr wrap="none" anchor="ctr"/>
            <a:lstStyle/>
            <a:p>
              <a:endParaRPr lang="zh-CN" altLang="en-US"/>
            </a:p>
          </p:txBody>
        </p:sp>
      </p:grpSp>
      <p:sp>
        <p:nvSpPr>
          <p:cNvPr id="210983" name="Oval 39"/>
          <p:cNvSpPr>
            <a:spLocks noChangeArrowheads="1"/>
          </p:cNvSpPr>
          <p:nvPr/>
        </p:nvSpPr>
        <p:spPr bwMode="auto">
          <a:xfrm>
            <a:off x="3851275" y="2852738"/>
            <a:ext cx="433388" cy="431800"/>
          </a:xfrm>
          <a:prstGeom prst="ellipse">
            <a:avLst/>
          </a:prstGeom>
          <a:solidFill>
            <a:srgbClr val="CCFFFF"/>
          </a:solidFill>
          <a:ln w="9525">
            <a:solidFill>
              <a:schemeClr val="tx1"/>
            </a:solidFill>
            <a:round/>
            <a:headEnd/>
            <a:tailEnd/>
          </a:ln>
        </p:spPr>
        <p:txBody>
          <a:bodyPr wrap="none" anchor="ctr"/>
          <a:lstStyle/>
          <a:p>
            <a:pPr algn="ctr"/>
            <a:r>
              <a:rPr lang="en-US" altLang="zh-CN">
                <a:latin typeface="Arial" charset="0"/>
              </a:rPr>
              <a:t>1</a:t>
            </a:r>
          </a:p>
        </p:txBody>
      </p:sp>
      <p:sp>
        <p:nvSpPr>
          <p:cNvPr id="210984" name="Oval 40"/>
          <p:cNvSpPr>
            <a:spLocks noChangeArrowheads="1"/>
          </p:cNvSpPr>
          <p:nvPr/>
        </p:nvSpPr>
        <p:spPr bwMode="auto">
          <a:xfrm>
            <a:off x="3276600" y="3644900"/>
            <a:ext cx="433388" cy="431800"/>
          </a:xfrm>
          <a:prstGeom prst="ellipse">
            <a:avLst/>
          </a:prstGeom>
          <a:solidFill>
            <a:schemeClr val="accent1"/>
          </a:solidFill>
          <a:ln w="9525">
            <a:solidFill>
              <a:schemeClr val="tx1"/>
            </a:solidFill>
            <a:round/>
            <a:headEnd/>
            <a:tailEnd/>
          </a:ln>
        </p:spPr>
        <p:txBody>
          <a:bodyPr wrap="none" anchor="ctr"/>
          <a:lstStyle/>
          <a:p>
            <a:pPr algn="ctr"/>
            <a:r>
              <a:rPr lang="en-US" altLang="zh-CN">
                <a:latin typeface="Arial" charset="0"/>
              </a:rPr>
              <a:t>2</a:t>
            </a:r>
          </a:p>
        </p:txBody>
      </p:sp>
      <p:sp>
        <p:nvSpPr>
          <p:cNvPr id="210985" name="Line 41"/>
          <p:cNvSpPr>
            <a:spLocks noChangeShapeType="1"/>
          </p:cNvSpPr>
          <p:nvPr/>
        </p:nvSpPr>
        <p:spPr bwMode="auto">
          <a:xfrm flipH="1">
            <a:off x="3563938" y="3284538"/>
            <a:ext cx="431800" cy="360362"/>
          </a:xfrm>
          <a:prstGeom prst="line">
            <a:avLst/>
          </a:prstGeom>
          <a:noFill/>
          <a:ln w="9525">
            <a:solidFill>
              <a:schemeClr val="tx1"/>
            </a:solidFill>
            <a:round/>
            <a:headEnd/>
            <a:tailEnd/>
          </a:ln>
        </p:spPr>
        <p:txBody>
          <a:bodyPr/>
          <a:lstStyle/>
          <a:p>
            <a:endParaRPr lang="zh-CN" altLang="en-US"/>
          </a:p>
        </p:txBody>
      </p:sp>
      <p:sp>
        <p:nvSpPr>
          <p:cNvPr id="210986" name="Rectangle 42"/>
          <p:cNvSpPr>
            <a:spLocks noChangeArrowheads="1"/>
          </p:cNvSpPr>
          <p:nvPr/>
        </p:nvSpPr>
        <p:spPr bwMode="auto">
          <a:xfrm>
            <a:off x="5111750" y="2997200"/>
            <a:ext cx="4032250" cy="2159000"/>
          </a:xfrm>
          <a:prstGeom prst="rect">
            <a:avLst/>
          </a:prstGeom>
          <a:solidFill>
            <a:srgbClr val="CCFFCC"/>
          </a:solidFill>
          <a:ln w="9525">
            <a:noFill/>
            <a:miter lim="800000"/>
            <a:headEnd/>
            <a:tailEnd/>
          </a:ln>
        </p:spPr>
        <p:txBody>
          <a:bodyPr/>
          <a:lstStyle/>
          <a:p>
            <a:pPr>
              <a:spcBef>
                <a:spcPct val="20000"/>
              </a:spcBef>
              <a:buClr>
                <a:schemeClr val="folHlink"/>
              </a:buClr>
              <a:buSzPct val="60000"/>
              <a:buFont typeface="Wingdings" pitchFamily="2" charset="2"/>
              <a:buNone/>
            </a:pPr>
            <a:r>
              <a:rPr lang="zh-CN" altLang="en-US"/>
              <a:t>生成结点</a:t>
            </a:r>
            <a:r>
              <a:rPr lang="en-US" altLang="zh-CN"/>
              <a:t>2</a:t>
            </a:r>
            <a:r>
              <a:rPr lang="zh-CN" altLang="en-US"/>
              <a:t>，表示皇后</a:t>
            </a:r>
            <a:r>
              <a:rPr lang="en-US" altLang="zh-CN"/>
              <a:t>1</a:t>
            </a:r>
            <a:r>
              <a:rPr lang="zh-CN" altLang="en-US"/>
              <a:t>被放到第</a:t>
            </a:r>
            <a:r>
              <a:rPr lang="en-US" altLang="zh-CN"/>
              <a:t>1</a:t>
            </a:r>
            <a:r>
              <a:rPr lang="zh-CN" altLang="en-US"/>
              <a:t>行的第</a:t>
            </a:r>
            <a:r>
              <a:rPr lang="en-US" altLang="zh-CN"/>
              <a:t>1</a:t>
            </a:r>
            <a:r>
              <a:rPr lang="zh-CN" altLang="en-US"/>
              <a:t>列上，该结点是从根结点开始第一个被生成结点。</a:t>
            </a:r>
          </a:p>
          <a:p>
            <a:pPr>
              <a:spcBef>
                <a:spcPct val="20000"/>
              </a:spcBef>
              <a:buClr>
                <a:schemeClr val="folHlink"/>
              </a:buClr>
              <a:buSzPct val="60000"/>
              <a:buFont typeface="Wingdings" pitchFamily="2" charset="2"/>
              <a:buNone/>
            </a:pPr>
            <a:r>
              <a:rPr lang="zh-CN" altLang="en-US"/>
              <a:t>解向量：（</a:t>
            </a:r>
            <a:r>
              <a:rPr lang="en-US" altLang="zh-CN"/>
              <a:t>1</a:t>
            </a:r>
            <a:r>
              <a:rPr lang="zh-CN" altLang="en-US"/>
              <a:t>）</a:t>
            </a:r>
          </a:p>
          <a:p>
            <a:pPr>
              <a:spcBef>
                <a:spcPct val="20000"/>
              </a:spcBef>
              <a:buClr>
                <a:schemeClr val="folHlink"/>
              </a:buClr>
              <a:buSzPct val="60000"/>
              <a:buFont typeface="Wingdings" pitchFamily="2" charset="2"/>
              <a:buNone/>
            </a:pPr>
            <a:r>
              <a:rPr lang="zh-CN" altLang="en-US"/>
              <a:t>结点</a:t>
            </a:r>
            <a:r>
              <a:rPr lang="en-US" altLang="zh-CN"/>
              <a:t>2</a:t>
            </a:r>
            <a:r>
              <a:rPr lang="zh-CN" altLang="en-US"/>
              <a:t>变成新的</a:t>
            </a:r>
            <a:r>
              <a:rPr lang="en-US" altLang="zh-CN"/>
              <a:t>E</a:t>
            </a:r>
            <a:r>
              <a:rPr lang="zh-CN" altLang="en-US"/>
              <a:t>结点，下一步扩展结点</a:t>
            </a:r>
            <a:r>
              <a:rPr lang="en-US" altLang="zh-CN"/>
              <a:t>2</a:t>
            </a:r>
          </a:p>
        </p:txBody>
      </p:sp>
      <p:sp>
        <p:nvSpPr>
          <p:cNvPr id="242697" name="Rectangle 43"/>
          <p:cNvSpPr>
            <a:spLocks noChangeArrowheads="1"/>
          </p:cNvSpPr>
          <p:nvPr/>
        </p:nvSpPr>
        <p:spPr bwMode="auto">
          <a:xfrm>
            <a:off x="684213" y="411163"/>
            <a:ext cx="4097337" cy="366712"/>
          </a:xfrm>
          <a:prstGeom prst="rect">
            <a:avLst/>
          </a:prstGeom>
          <a:solidFill>
            <a:srgbClr val="CCFFCC"/>
          </a:solidFill>
          <a:ln w="9525">
            <a:noFill/>
            <a:miter lim="800000"/>
            <a:headEnd/>
            <a:tailEnd/>
          </a:ln>
        </p:spPr>
        <p:txBody>
          <a:bodyPr wrap="none">
            <a:spAutoFit/>
          </a:bodyPr>
          <a:lstStyle/>
          <a:p>
            <a:r>
              <a:rPr lang="zh-CN" altLang="en-US">
                <a:latin typeface="Arial" charset="0"/>
              </a:rPr>
              <a:t>按照自然数递增的次序生成儿子结点。</a:t>
            </a:r>
          </a:p>
        </p:txBody>
      </p:sp>
      <p:sp>
        <p:nvSpPr>
          <p:cNvPr id="210989" name="Text Box 45"/>
          <p:cNvSpPr txBox="1">
            <a:spLocks noChangeArrowheads="1"/>
          </p:cNvSpPr>
          <p:nvPr/>
        </p:nvSpPr>
        <p:spPr bwMode="auto">
          <a:xfrm>
            <a:off x="3132138" y="3213100"/>
            <a:ext cx="576262" cy="274638"/>
          </a:xfrm>
          <a:prstGeom prst="rect">
            <a:avLst/>
          </a:prstGeom>
          <a:noFill/>
          <a:ln w="9525">
            <a:noFill/>
            <a:miter lim="800000"/>
            <a:headEnd/>
            <a:tailEnd/>
          </a:ln>
        </p:spPr>
        <p:txBody>
          <a:bodyPr>
            <a:spAutoFit/>
          </a:bodyPr>
          <a:lstStyle/>
          <a:p>
            <a:pPr>
              <a:spcBef>
                <a:spcPct val="50000"/>
              </a:spcBef>
            </a:pPr>
            <a:r>
              <a:rPr lang="en-US" altLang="zh-CN" sz="1200">
                <a:latin typeface="Arial" charset="0"/>
              </a:rPr>
              <a:t>x</a:t>
            </a:r>
            <a:r>
              <a:rPr lang="en-US" altLang="zh-CN" sz="1200" baseline="-25000">
                <a:latin typeface="Arial" charset="0"/>
              </a:rPr>
              <a:t>1</a:t>
            </a:r>
            <a:r>
              <a:rPr lang="en-US" altLang="zh-CN" sz="1200">
                <a:latin typeface="Arial" charset="0"/>
              </a:rPr>
              <a:t>=1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098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098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098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098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09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83" grpId="0" animBg="1"/>
      <p:bldP spid="210984" grpId="0" animBg="1"/>
      <p:bldP spid="210985" grpId="0" animBg="1"/>
      <p:bldP spid="210986"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0755" name="Rectangle 3"/>
          <p:cNvSpPr>
            <a:spLocks noGrp="1" noRot="1" noChangeArrowheads="1"/>
          </p:cNvSpPr>
          <p:nvPr>
            <p:ph idx="1"/>
          </p:nvPr>
        </p:nvSpPr>
        <p:spPr>
          <a:xfrm>
            <a:off x="304800" y="1571625"/>
            <a:ext cx="8540750" cy="5057775"/>
          </a:xfrm>
        </p:spPr>
        <p:txBody>
          <a:bodyPr/>
          <a:lstStyle/>
          <a:p>
            <a:pPr eaLnBrk="1" hangingPunct="1">
              <a:lnSpc>
                <a:spcPct val="90000"/>
              </a:lnSpc>
            </a:pPr>
            <a:r>
              <a:rPr lang="zh-CN" altLang="en-US" sz="3200" smtClean="0">
                <a:solidFill>
                  <a:srgbClr val="333333"/>
                </a:solidFill>
                <a:latin typeface="宋体" charset="-122"/>
              </a:rPr>
              <a:t>现实中存在这样的问题：</a:t>
            </a:r>
            <a:endParaRPr lang="en-US" altLang="zh-CN" sz="3200" smtClean="0">
              <a:solidFill>
                <a:srgbClr val="333333"/>
              </a:solidFill>
              <a:latin typeface="宋体" charset="-122"/>
            </a:endParaRPr>
          </a:p>
          <a:p>
            <a:pPr eaLnBrk="1" hangingPunct="1">
              <a:lnSpc>
                <a:spcPct val="90000"/>
              </a:lnSpc>
            </a:pPr>
            <a:r>
              <a:rPr lang="zh-CN" altLang="en-US" sz="3200" smtClean="0">
                <a:solidFill>
                  <a:srgbClr val="333333"/>
                </a:solidFill>
                <a:latin typeface="宋体" charset="-122"/>
              </a:rPr>
              <a:t>这种问题一般没有固定的公式或是循环去求解。例如,完成某一件事需要经过若干步骤，而每一步又都有若干种可能的方案供选择，那么完成整个事件就有许许多多方法。</a:t>
            </a:r>
            <a:endParaRPr lang="en-US" altLang="zh-CN" sz="3200" smtClean="0">
              <a:solidFill>
                <a:srgbClr val="333333"/>
              </a:solidFill>
              <a:latin typeface="宋体" charset="-122"/>
            </a:endParaRPr>
          </a:p>
          <a:p>
            <a:pPr eaLnBrk="1" hangingPunct="1">
              <a:lnSpc>
                <a:spcPct val="90000"/>
              </a:lnSpc>
            </a:pPr>
            <a:endParaRPr lang="en-US" altLang="zh-CN" sz="3200" smtClean="0">
              <a:solidFill>
                <a:srgbClr val="333333"/>
              </a:solidFill>
              <a:latin typeface="宋体" charset="-122"/>
            </a:endParaRPr>
          </a:p>
          <a:p>
            <a:pPr eaLnBrk="1" hangingPunct="1">
              <a:lnSpc>
                <a:spcPct val="90000"/>
              </a:lnSpc>
            </a:pPr>
            <a:r>
              <a:rPr lang="zh-CN" altLang="en-US" sz="3200" smtClean="0">
                <a:solidFill>
                  <a:srgbClr val="333333"/>
                </a:solidFill>
                <a:latin typeface="宋体" charset="-122"/>
              </a:rPr>
              <a:t>现在要求在其中找出满足条件的一种或多种方法作为解，怎么做 </a:t>
            </a:r>
            <a:r>
              <a:rPr lang="zh-CN" altLang="en-US" sz="3200" smtClean="0">
                <a:solidFill>
                  <a:srgbClr val="333333"/>
                </a:solidFill>
                <a:latin typeface="华文彩云"/>
                <a:ea typeface="华文彩云"/>
                <a:cs typeface="华文彩云"/>
              </a:rPr>
              <a:t>？</a:t>
            </a:r>
          </a:p>
        </p:txBody>
      </p:sp>
      <p:sp>
        <p:nvSpPr>
          <p:cNvPr id="34818" name="灯片编号占位符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EE76AFA4-99C9-41F3-B6A7-7937613EFC68}" type="slidenum">
              <a:rPr lang="zh-CN" altLang="en-US" smtClean="0">
                <a:ea typeface="宋体" charset="-122"/>
              </a:rPr>
              <a:pPr/>
              <a:t>3</a:t>
            </a:fld>
            <a:endParaRPr lang="en-US" altLang="zh-CN" smtClean="0">
              <a:ea typeface="宋体" charset="-122"/>
            </a:endParaRPr>
          </a:p>
        </p:txBody>
      </p:sp>
      <p:sp>
        <p:nvSpPr>
          <p:cNvPr id="330754" name="Rectangle 2"/>
          <p:cNvSpPr>
            <a:spLocks noGrp="1" noRot="1" noChangeArrowheads="1"/>
          </p:cNvSpPr>
          <p:nvPr>
            <p:ph type="title"/>
          </p:nvPr>
        </p:nvSpPr>
        <p:spPr>
          <a:xfrm>
            <a:off x="228600" y="0"/>
            <a:ext cx="8540750" cy="1143000"/>
          </a:xfrm>
        </p:spPr>
        <p:txBody>
          <a:bodyPr/>
          <a:lstStyle/>
          <a:p>
            <a:pPr eaLnBrk="1" fontAlgn="auto" hangingPunct="1">
              <a:spcAft>
                <a:spcPts val="0"/>
              </a:spcAft>
              <a:defRPr/>
            </a:pPr>
            <a:r>
              <a:rPr lang="zh-CN" altLang="en-US">
                <a:solidFill>
                  <a:srgbClr val="333333"/>
                </a:solidFill>
                <a:effectLst/>
                <a:latin typeface="宋体" pitchFamily="2" charset="-122"/>
              </a:rPr>
              <a:t>什么是回溯?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30755">
                                            <p:txEl>
                                              <p:pRg st="0" end="0"/>
                                            </p:txEl>
                                          </p:spTgt>
                                        </p:tgtEl>
                                        <p:attrNameLst>
                                          <p:attrName>style.visibility</p:attrName>
                                        </p:attrNameLst>
                                      </p:cBhvr>
                                      <p:to>
                                        <p:strVal val="visible"/>
                                      </p:to>
                                    </p:set>
                                    <p:animEffect transition="in" filter="dissolve">
                                      <p:cBhvr>
                                        <p:cTn id="7" dur="500"/>
                                        <p:tgtEl>
                                          <p:spTgt spid="3307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30755">
                                            <p:txEl>
                                              <p:pRg st="1" end="1"/>
                                            </p:txEl>
                                          </p:spTgt>
                                        </p:tgtEl>
                                        <p:attrNameLst>
                                          <p:attrName>style.visibility</p:attrName>
                                        </p:attrNameLst>
                                      </p:cBhvr>
                                      <p:to>
                                        <p:strVal val="visible"/>
                                      </p:to>
                                    </p:set>
                                    <p:animEffect transition="in" filter="dissolve">
                                      <p:cBhvr>
                                        <p:cTn id="12" dur="500"/>
                                        <p:tgtEl>
                                          <p:spTgt spid="3307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30755">
                                            <p:txEl>
                                              <p:pRg st="3" end="3"/>
                                            </p:txEl>
                                          </p:spTgt>
                                        </p:tgtEl>
                                        <p:attrNameLst>
                                          <p:attrName>style.visibility</p:attrName>
                                        </p:attrNameLst>
                                      </p:cBhvr>
                                      <p:to>
                                        <p:strVal val="visible"/>
                                      </p:to>
                                    </p:set>
                                    <p:animEffect transition="in" filter="dissolve">
                                      <p:cBhvr>
                                        <p:cTn id="17" dur="500"/>
                                        <p:tgtEl>
                                          <p:spTgt spid="3307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55"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3713" name="Group 21"/>
          <p:cNvGrpSpPr>
            <a:grpSpLocks/>
          </p:cNvGrpSpPr>
          <p:nvPr/>
        </p:nvGrpSpPr>
        <p:grpSpPr bwMode="auto">
          <a:xfrm>
            <a:off x="468313" y="692150"/>
            <a:ext cx="1727200" cy="1731963"/>
            <a:chOff x="476" y="436"/>
            <a:chExt cx="1088" cy="1091"/>
          </a:xfrm>
        </p:grpSpPr>
        <p:sp>
          <p:nvSpPr>
            <p:cNvPr id="243752" name="Rectangle 22"/>
            <p:cNvSpPr>
              <a:spLocks noChangeArrowheads="1"/>
            </p:cNvSpPr>
            <p:nvPr/>
          </p:nvSpPr>
          <p:spPr bwMode="auto">
            <a:xfrm>
              <a:off x="476" y="436"/>
              <a:ext cx="272" cy="273"/>
            </a:xfrm>
            <a:prstGeom prst="rect">
              <a:avLst/>
            </a:prstGeom>
            <a:noFill/>
            <a:ln w="9525">
              <a:solidFill>
                <a:schemeClr val="tx1"/>
              </a:solidFill>
              <a:miter lim="800000"/>
              <a:headEnd/>
              <a:tailEnd/>
            </a:ln>
          </p:spPr>
          <p:txBody>
            <a:bodyPr wrap="none" anchor="ctr"/>
            <a:lstStyle/>
            <a:p>
              <a:pPr algn="ctr"/>
              <a:r>
                <a:rPr lang="en-US" altLang="zh-CN">
                  <a:latin typeface="Arial" charset="0"/>
                </a:rPr>
                <a:t>1</a:t>
              </a:r>
            </a:p>
          </p:txBody>
        </p:sp>
        <p:sp>
          <p:nvSpPr>
            <p:cNvPr id="243753" name="Rectangle 23"/>
            <p:cNvSpPr>
              <a:spLocks noChangeArrowheads="1"/>
            </p:cNvSpPr>
            <p:nvPr/>
          </p:nvSpPr>
          <p:spPr bwMode="auto">
            <a:xfrm>
              <a:off x="748" y="436"/>
              <a:ext cx="272" cy="273"/>
            </a:xfrm>
            <a:prstGeom prst="rect">
              <a:avLst/>
            </a:prstGeom>
            <a:noFill/>
            <a:ln w="9525">
              <a:solidFill>
                <a:schemeClr val="tx1"/>
              </a:solidFill>
              <a:miter lim="800000"/>
              <a:headEnd/>
              <a:tailEnd/>
            </a:ln>
          </p:spPr>
          <p:txBody>
            <a:bodyPr wrap="none" anchor="ctr"/>
            <a:lstStyle/>
            <a:p>
              <a:endParaRPr lang="zh-CN" altLang="en-US"/>
            </a:p>
          </p:txBody>
        </p:sp>
        <p:sp>
          <p:nvSpPr>
            <p:cNvPr id="243754" name="Rectangle 24"/>
            <p:cNvSpPr>
              <a:spLocks noChangeArrowheads="1"/>
            </p:cNvSpPr>
            <p:nvPr/>
          </p:nvSpPr>
          <p:spPr bwMode="auto">
            <a:xfrm>
              <a:off x="1020" y="436"/>
              <a:ext cx="272" cy="273"/>
            </a:xfrm>
            <a:prstGeom prst="rect">
              <a:avLst/>
            </a:prstGeom>
            <a:noFill/>
            <a:ln w="9525">
              <a:solidFill>
                <a:schemeClr val="tx1"/>
              </a:solidFill>
              <a:miter lim="800000"/>
              <a:headEnd/>
              <a:tailEnd/>
            </a:ln>
          </p:spPr>
          <p:txBody>
            <a:bodyPr wrap="none" anchor="ctr"/>
            <a:lstStyle/>
            <a:p>
              <a:endParaRPr lang="zh-CN" altLang="en-US"/>
            </a:p>
          </p:txBody>
        </p:sp>
        <p:sp>
          <p:nvSpPr>
            <p:cNvPr id="243755" name="Rectangle 25"/>
            <p:cNvSpPr>
              <a:spLocks noChangeArrowheads="1"/>
            </p:cNvSpPr>
            <p:nvPr/>
          </p:nvSpPr>
          <p:spPr bwMode="auto">
            <a:xfrm>
              <a:off x="1292" y="436"/>
              <a:ext cx="272" cy="273"/>
            </a:xfrm>
            <a:prstGeom prst="rect">
              <a:avLst/>
            </a:prstGeom>
            <a:noFill/>
            <a:ln w="9525">
              <a:solidFill>
                <a:schemeClr val="tx1"/>
              </a:solidFill>
              <a:miter lim="800000"/>
              <a:headEnd/>
              <a:tailEnd/>
            </a:ln>
          </p:spPr>
          <p:txBody>
            <a:bodyPr wrap="none" anchor="ctr"/>
            <a:lstStyle/>
            <a:p>
              <a:endParaRPr lang="zh-CN" altLang="en-US"/>
            </a:p>
          </p:txBody>
        </p:sp>
        <p:sp>
          <p:nvSpPr>
            <p:cNvPr id="243756" name="Rectangle 26"/>
            <p:cNvSpPr>
              <a:spLocks noChangeArrowheads="1"/>
            </p:cNvSpPr>
            <p:nvPr/>
          </p:nvSpPr>
          <p:spPr bwMode="auto">
            <a:xfrm>
              <a:off x="476" y="709"/>
              <a:ext cx="272" cy="273"/>
            </a:xfrm>
            <a:prstGeom prst="rect">
              <a:avLst/>
            </a:prstGeom>
            <a:noFill/>
            <a:ln w="9525">
              <a:solidFill>
                <a:schemeClr val="tx1"/>
              </a:solidFill>
              <a:miter lim="800000"/>
              <a:headEnd/>
              <a:tailEnd/>
            </a:ln>
          </p:spPr>
          <p:txBody>
            <a:bodyPr wrap="none" anchor="ctr"/>
            <a:lstStyle/>
            <a:p>
              <a:pPr algn="ctr"/>
              <a:r>
                <a:rPr lang="en-US" altLang="zh-CN">
                  <a:solidFill>
                    <a:srgbClr val="FF0000"/>
                  </a:solidFill>
                  <a:latin typeface="Arial" charset="0"/>
                  <a:cs typeface="Arial" charset="0"/>
                </a:rPr>
                <a:t>•</a:t>
              </a:r>
            </a:p>
          </p:txBody>
        </p:sp>
        <p:sp>
          <p:nvSpPr>
            <p:cNvPr id="243757" name="Rectangle 27"/>
            <p:cNvSpPr>
              <a:spLocks noChangeArrowheads="1"/>
            </p:cNvSpPr>
            <p:nvPr/>
          </p:nvSpPr>
          <p:spPr bwMode="auto">
            <a:xfrm>
              <a:off x="748" y="709"/>
              <a:ext cx="272" cy="273"/>
            </a:xfrm>
            <a:prstGeom prst="rect">
              <a:avLst/>
            </a:prstGeom>
            <a:noFill/>
            <a:ln w="9525">
              <a:solidFill>
                <a:schemeClr val="tx1"/>
              </a:solidFill>
              <a:miter lim="800000"/>
              <a:headEnd/>
              <a:tailEnd/>
            </a:ln>
          </p:spPr>
          <p:txBody>
            <a:bodyPr wrap="none" anchor="ctr"/>
            <a:lstStyle/>
            <a:p>
              <a:pPr algn="ctr"/>
              <a:r>
                <a:rPr lang="en-US" altLang="zh-CN">
                  <a:solidFill>
                    <a:srgbClr val="FF0000"/>
                  </a:solidFill>
                  <a:latin typeface="Arial" charset="0"/>
                </a:rPr>
                <a:t>2</a:t>
              </a:r>
              <a:endParaRPr lang="zh-CN" altLang="en-US">
                <a:solidFill>
                  <a:srgbClr val="FF0000"/>
                </a:solidFill>
                <a:latin typeface="Arial" charset="0"/>
              </a:endParaRPr>
            </a:p>
          </p:txBody>
        </p:sp>
        <p:sp>
          <p:nvSpPr>
            <p:cNvPr id="243758" name="Rectangle 28"/>
            <p:cNvSpPr>
              <a:spLocks noChangeArrowheads="1"/>
            </p:cNvSpPr>
            <p:nvPr/>
          </p:nvSpPr>
          <p:spPr bwMode="auto">
            <a:xfrm>
              <a:off x="1020" y="709"/>
              <a:ext cx="272" cy="273"/>
            </a:xfrm>
            <a:prstGeom prst="rect">
              <a:avLst/>
            </a:prstGeom>
            <a:noFill/>
            <a:ln w="9525">
              <a:solidFill>
                <a:schemeClr val="tx1"/>
              </a:solidFill>
              <a:miter lim="800000"/>
              <a:headEnd/>
              <a:tailEnd/>
            </a:ln>
          </p:spPr>
          <p:txBody>
            <a:bodyPr wrap="none" anchor="ctr"/>
            <a:lstStyle/>
            <a:p>
              <a:endParaRPr lang="zh-CN" altLang="en-US"/>
            </a:p>
          </p:txBody>
        </p:sp>
        <p:sp>
          <p:nvSpPr>
            <p:cNvPr id="243759" name="Rectangle 29"/>
            <p:cNvSpPr>
              <a:spLocks noChangeArrowheads="1"/>
            </p:cNvSpPr>
            <p:nvPr/>
          </p:nvSpPr>
          <p:spPr bwMode="auto">
            <a:xfrm>
              <a:off x="1292" y="709"/>
              <a:ext cx="272" cy="273"/>
            </a:xfrm>
            <a:prstGeom prst="rect">
              <a:avLst/>
            </a:prstGeom>
            <a:noFill/>
            <a:ln w="9525">
              <a:solidFill>
                <a:schemeClr val="tx1"/>
              </a:solidFill>
              <a:miter lim="800000"/>
              <a:headEnd/>
              <a:tailEnd/>
            </a:ln>
          </p:spPr>
          <p:txBody>
            <a:bodyPr wrap="none" anchor="ctr"/>
            <a:lstStyle/>
            <a:p>
              <a:endParaRPr lang="zh-CN" altLang="en-US"/>
            </a:p>
          </p:txBody>
        </p:sp>
        <p:sp>
          <p:nvSpPr>
            <p:cNvPr id="243760" name="Rectangle 30"/>
            <p:cNvSpPr>
              <a:spLocks noChangeArrowheads="1"/>
            </p:cNvSpPr>
            <p:nvPr/>
          </p:nvSpPr>
          <p:spPr bwMode="auto">
            <a:xfrm>
              <a:off x="476" y="981"/>
              <a:ext cx="272" cy="273"/>
            </a:xfrm>
            <a:prstGeom prst="rect">
              <a:avLst/>
            </a:prstGeom>
            <a:noFill/>
            <a:ln w="9525">
              <a:solidFill>
                <a:schemeClr val="tx1"/>
              </a:solidFill>
              <a:miter lim="800000"/>
              <a:headEnd/>
              <a:tailEnd/>
            </a:ln>
          </p:spPr>
          <p:txBody>
            <a:bodyPr wrap="none" anchor="ctr"/>
            <a:lstStyle/>
            <a:p>
              <a:endParaRPr lang="zh-CN" altLang="en-US"/>
            </a:p>
          </p:txBody>
        </p:sp>
        <p:sp>
          <p:nvSpPr>
            <p:cNvPr id="243761" name="Rectangle 31"/>
            <p:cNvSpPr>
              <a:spLocks noChangeArrowheads="1"/>
            </p:cNvSpPr>
            <p:nvPr/>
          </p:nvSpPr>
          <p:spPr bwMode="auto">
            <a:xfrm>
              <a:off x="748" y="981"/>
              <a:ext cx="272" cy="273"/>
            </a:xfrm>
            <a:prstGeom prst="rect">
              <a:avLst/>
            </a:prstGeom>
            <a:noFill/>
            <a:ln w="9525">
              <a:solidFill>
                <a:schemeClr val="tx1"/>
              </a:solidFill>
              <a:miter lim="800000"/>
              <a:headEnd/>
              <a:tailEnd/>
            </a:ln>
          </p:spPr>
          <p:txBody>
            <a:bodyPr wrap="none" anchor="ctr"/>
            <a:lstStyle/>
            <a:p>
              <a:endParaRPr lang="zh-CN" altLang="en-US"/>
            </a:p>
          </p:txBody>
        </p:sp>
        <p:sp>
          <p:nvSpPr>
            <p:cNvPr id="243762" name="Rectangle 32"/>
            <p:cNvSpPr>
              <a:spLocks noChangeArrowheads="1"/>
            </p:cNvSpPr>
            <p:nvPr/>
          </p:nvSpPr>
          <p:spPr bwMode="auto">
            <a:xfrm>
              <a:off x="1020" y="981"/>
              <a:ext cx="272" cy="273"/>
            </a:xfrm>
            <a:prstGeom prst="rect">
              <a:avLst/>
            </a:prstGeom>
            <a:noFill/>
            <a:ln w="9525">
              <a:solidFill>
                <a:schemeClr val="tx1"/>
              </a:solidFill>
              <a:miter lim="800000"/>
              <a:headEnd/>
              <a:tailEnd/>
            </a:ln>
          </p:spPr>
          <p:txBody>
            <a:bodyPr wrap="none" anchor="ctr"/>
            <a:lstStyle/>
            <a:p>
              <a:endParaRPr lang="zh-CN" altLang="en-US"/>
            </a:p>
          </p:txBody>
        </p:sp>
        <p:sp>
          <p:nvSpPr>
            <p:cNvPr id="243763" name="Rectangle 33"/>
            <p:cNvSpPr>
              <a:spLocks noChangeArrowheads="1"/>
            </p:cNvSpPr>
            <p:nvPr/>
          </p:nvSpPr>
          <p:spPr bwMode="auto">
            <a:xfrm>
              <a:off x="1292" y="981"/>
              <a:ext cx="272" cy="273"/>
            </a:xfrm>
            <a:prstGeom prst="rect">
              <a:avLst/>
            </a:prstGeom>
            <a:noFill/>
            <a:ln w="9525">
              <a:solidFill>
                <a:schemeClr val="tx1"/>
              </a:solidFill>
              <a:miter lim="800000"/>
              <a:headEnd/>
              <a:tailEnd/>
            </a:ln>
          </p:spPr>
          <p:txBody>
            <a:bodyPr wrap="none" anchor="ctr"/>
            <a:lstStyle/>
            <a:p>
              <a:endParaRPr lang="zh-CN" altLang="en-US"/>
            </a:p>
          </p:txBody>
        </p:sp>
        <p:sp>
          <p:nvSpPr>
            <p:cNvPr id="243764" name="Rectangle 34"/>
            <p:cNvSpPr>
              <a:spLocks noChangeArrowheads="1"/>
            </p:cNvSpPr>
            <p:nvPr/>
          </p:nvSpPr>
          <p:spPr bwMode="auto">
            <a:xfrm>
              <a:off x="476" y="1254"/>
              <a:ext cx="272" cy="273"/>
            </a:xfrm>
            <a:prstGeom prst="rect">
              <a:avLst/>
            </a:prstGeom>
            <a:noFill/>
            <a:ln w="9525">
              <a:solidFill>
                <a:schemeClr val="tx1"/>
              </a:solidFill>
              <a:miter lim="800000"/>
              <a:headEnd/>
              <a:tailEnd/>
            </a:ln>
          </p:spPr>
          <p:txBody>
            <a:bodyPr wrap="none" anchor="ctr"/>
            <a:lstStyle/>
            <a:p>
              <a:endParaRPr lang="zh-CN" altLang="en-US"/>
            </a:p>
          </p:txBody>
        </p:sp>
        <p:sp>
          <p:nvSpPr>
            <p:cNvPr id="243765" name="Rectangle 35"/>
            <p:cNvSpPr>
              <a:spLocks noChangeArrowheads="1"/>
            </p:cNvSpPr>
            <p:nvPr/>
          </p:nvSpPr>
          <p:spPr bwMode="auto">
            <a:xfrm>
              <a:off x="748" y="1254"/>
              <a:ext cx="272" cy="273"/>
            </a:xfrm>
            <a:prstGeom prst="rect">
              <a:avLst/>
            </a:prstGeom>
            <a:noFill/>
            <a:ln w="9525">
              <a:solidFill>
                <a:schemeClr val="tx1"/>
              </a:solidFill>
              <a:miter lim="800000"/>
              <a:headEnd/>
              <a:tailEnd/>
            </a:ln>
          </p:spPr>
          <p:txBody>
            <a:bodyPr wrap="none" anchor="ctr"/>
            <a:lstStyle/>
            <a:p>
              <a:endParaRPr lang="zh-CN" altLang="en-US"/>
            </a:p>
          </p:txBody>
        </p:sp>
        <p:sp>
          <p:nvSpPr>
            <p:cNvPr id="243766" name="Rectangle 36"/>
            <p:cNvSpPr>
              <a:spLocks noChangeArrowheads="1"/>
            </p:cNvSpPr>
            <p:nvPr/>
          </p:nvSpPr>
          <p:spPr bwMode="auto">
            <a:xfrm>
              <a:off x="1020" y="1254"/>
              <a:ext cx="272" cy="273"/>
            </a:xfrm>
            <a:prstGeom prst="rect">
              <a:avLst/>
            </a:prstGeom>
            <a:noFill/>
            <a:ln w="9525">
              <a:solidFill>
                <a:schemeClr val="tx1"/>
              </a:solidFill>
              <a:miter lim="800000"/>
              <a:headEnd/>
              <a:tailEnd/>
            </a:ln>
          </p:spPr>
          <p:txBody>
            <a:bodyPr wrap="none" anchor="ctr"/>
            <a:lstStyle/>
            <a:p>
              <a:endParaRPr lang="zh-CN" altLang="en-US"/>
            </a:p>
          </p:txBody>
        </p:sp>
        <p:sp>
          <p:nvSpPr>
            <p:cNvPr id="243767" name="Rectangle 37"/>
            <p:cNvSpPr>
              <a:spLocks noChangeArrowheads="1"/>
            </p:cNvSpPr>
            <p:nvPr/>
          </p:nvSpPr>
          <p:spPr bwMode="auto">
            <a:xfrm>
              <a:off x="1292" y="1254"/>
              <a:ext cx="272" cy="273"/>
            </a:xfrm>
            <a:prstGeom prst="rect">
              <a:avLst/>
            </a:prstGeom>
            <a:noFill/>
            <a:ln w="9525">
              <a:solidFill>
                <a:schemeClr val="tx1"/>
              </a:solidFill>
              <a:miter lim="800000"/>
              <a:headEnd/>
              <a:tailEnd/>
            </a:ln>
          </p:spPr>
          <p:txBody>
            <a:bodyPr wrap="none" anchor="ctr"/>
            <a:lstStyle/>
            <a:p>
              <a:endParaRPr lang="zh-CN" altLang="en-US"/>
            </a:p>
          </p:txBody>
        </p:sp>
      </p:grpSp>
      <p:sp>
        <p:nvSpPr>
          <p:cNvPr id="243714" name="Oval 38"/>
          <p:cNvSpPr>
            <a:spLocks noChangeArrowheads="1"/>
          </p:cNvSpPr>
          <p:nvPr/>
        </p:nvSpPr>
        <p:spPr bwMode="auto">
          <a:xfrm>
            <a:off x="3563938" y="547688"/>
            <a:ext cx="433387" cy="431800"/>
          </a:xfrm>
          <a:prstGeom prst="ellipse">
            <a:avLst/>
          </a:prstGeom>
          <a:solidFill>
            <a:srgbClr val="CCFFFF"/>
          </a:solidFill>
          <a:ln w="9525">
            <a:solidFill>
              <a:schemeClr val="tx1"/>
            </a:solidFill>
            <a:round/>
            <a:headEnd/>
            <a:tailEnd/>
          </a:ln>
        </p:spPr>
        <p:txBody>
          <a:bodyPr wrap="none" anchor="ctr"/>
          <a:lstStyle/>
          <a:p>
            <a:pPr algn="ctr"/>
            <a:r>
              <a:rPr lang="en-US" altLang="zh-CN">
                <a:latin typeface="Arial" charset="0"/>
              </a:rPr>
              <a:t>1</a:t>
            </a:r>
          </a:p>
        </p:txBody>
      </p:sp>
      <p:sp>
        <p:nvSpPr>
          <p:cNvPr id="243715" name="Oval 39"/>
          <p:cNvSpPr>
            <a:spLocks noChangeArrowheads="1"/>
          </p:cNvSpPr>
          <p:nvPr/>
        </p:nvSpPr>
        <p:spPr bwMode="auto">
          <a:xfrm>
            <a:off x="2987675" y="1341438"/>
            <a:ext cx="433388" cy="431800"/>
          </a:xfrm>
          <a:prstGeom prst="ellipse">
            <a:avLst/>
          </a:prstGeom>
          <a:solidFill>
            <a:srgbClr val="CCFFFF"/>
          </a:solidFill>
          <a:ln w="9525" algn="ctr">
            <a:solidFill>
              <a:schemeClr val="tx1"/>
            </a:solidFill>
            <a:round/>
            <a:headEnd/>
            <a:tailEnd/>
          </a:ln>
        </p:spPr>
        <p:txBody>
          <a:bodyPr wrap="none" anchor="ctr"/>
          <a:lstStyle/>
          <a:p>
            <a:pPr algn="ctr"/>
            <a:r>
              <a:rPr lang="en-US" altLang="zh-CN">
                <a:latin typeface="Arial" charset="0"/>
              </a:rPr>
              <a:t>2</a:t>
            </a:r>
          </a:p>
        </p:txBody>
      </p:sp>
      <p:sp>
        <p:nvSpPr>
          <p:cNvPr id="243716" name="Line 40"/>
          <p:cNvSpPr>
            <a:spLocks noChangeShapeType="1"/>
          </p:cNvSpPr>
          <p:nvPr/>
        </p:nvSpPr>
        <p:spPr bwMode="auto">
          <a:xfrm flipH="1">
            <a:off x="3276600" y="979488"/>
            <a:ext cx="431800" cy="360362"/>
          </a:xfrm>
          <a:prstGeom prst="line">
            <a:avLst/>
          </a:prstGeom>
          <a:noFill/>
          <a:ln w="9525">
            <a:solidFill>
              <a:schemeClr val="tx1"/>
            </a:solidFill>
            <a:round/>
            <a:headEnd/>
            <a:tailEnd/>
          </a:ln>
        </p:spPr>
        <p:txBody>
          <a:bodyPr/>
          <a:lstStyle/>
          <a:p>
            <a:endParaRPr lang="zh-CN" altLang="en-US"/>
          </a:p>
        </p:txBody>
      </p:sp>
      <p:sp>
        <p:nvSpPr>
          <p:cNvPr id="243717" name="Rectangle 41"/>
          <p:cNvSpPr>
            <a:spLocks noChangeArrowheads="1"/>
          </p:cNvSpPr>
          <p:nvPr/>
        </p:nvSpPr>
        <p:spPr bwMode="auto">
          <a:xfrm>
            <a:off x="4824413" y="692150"/>
            <a:ext cx="4032250" cy="1873250"/>
          </a:xfrm>
          <a:prstGeom prst="rect">
            <a:avLst/>
          </a:prstGeom>
          <a:solidFill>
            <a:srgbClr val="CCFFCC"/>
          </a:solidFill>
          <a:ln w="9525">
            <a:noFill/>
            <a:miter lim="800000"/>
            <a:headEnd/>
            <a:tailEnd/>
          </a:ln>
        </p:spPr>
        <p:txBody>
          <a:bodyPr/>
          <a:lstStyle/>
          <a:p>
            <a:pPr>
              <a:spcBef>
                <a:spcPct val="20000"/>
              </a:spcBef>
              <a:buClr>
                <a:schemeClr val="folHlink"/>
              </a:buClr>
              <a:buSzPct val="60000"/>
              <a:buFont typeface="Wingdings" pitchFamily="2" charset="2"/>
              <a:buNone/>
            </a:pPr>
            <a:r>
              <a:rPr lang="zh-CN" altLang="en-US" sz="2000"/>
              <a:t>由结点</a:t>
            </a:r>
            <a:r>
              <a:rPr lang="en-US" altLang="zh-CN" sz="2000"/>
              <a:t>2</a:t>
            </a:r>
            <a:r>
              <a:rPr lang="zh-CN" altLang="en-US" sz="2000"/>
              <a:t>生成结点</a:t>
            </a:r>
            <a:r>
              <a:rPr lang="en-US" altLang="zh-CN" sz="2000"/>
              <a:t>3</a:t>
            </a:r>
            <a:r>
              <a:rPr lang="zh-CN" altLang="en-US" sz="2000"/>
              <a:t>，即皇后</a:t>
            </a:r>
            <a:r>
              <a:rPr lang="en-US" altLang="zh-CN" sz="2000"/>
              <a:t>2</a:t>
            </a:r>
            <a:r>
              <a:rPr lang="zh-CN" altLang="en-US" sz="2000"/>
              <a:t>放到第</a:t>
            </a:r>
            <a:r>
              <a:rPr lang="en-US" altLang="zh-CN" sz="2000"/>
              <a:t>2</a:t>
            </a:r>
            <a:r>
              <a:rPr lang="zh-CN" altLang="en-US" sz="2000"/>
              <a:t>行第</a:t>
            </a:r>
            <a:r>
              <a:rPr lang="en-US" altLang="zh-CN" sz="2000"/>
              <a:t>2</a:t>
            </a:r>
            <a:r>
              <a:rPr lang="zh-CN" altLang="en-US" sz="2000"/>
              <a:t>列。</a:t>
            </a:r>
          </a:p>
          <a:p>
            <a:pPr>
              <a:spcBef>
                <a:spcPct val="20000"/>
              </a:spcBef>
              <a:buClr>
                <a:schemeClr val="folHlink"/>
              </a:buClr>
              <a:buSzPct val="60000"/>
              <a:buFont typeface="Wingdings" pitchFamily="2" charset="2"/>
              <a:buNone/>
            </a:pPr>
            <a:r>
              <a:rPr lang="zh-CN" altLang="en-US" sz="2000"/>
              <a:t>利用限界函数杀死结点</a:t>
            </a:r>
            <a:r>
              <a:rPr lang="en-US" altLang="zh-CN" sz="2000"/>
              <a:t>3</a:t>
            </a:r>
            <a:r>
              <a:rPr lang="zh-CN" altLang="en-US" sz="2000"/>
              <a:t>。</a:t>
            </a:r>
          </a:p>
          <a:p>
            <a:pPr>
              <a:spcBef>
                <a:spcPct val="20000"/>
              </a:spcBef>
              <a:buClr>
                <a:schemeClr val="folHlink"/>
              </a:buClr>
              <a:buSzPct val="60000"/>
              <a:buFont typeface="Wingdings" pitchFamily="2" charset="2"/>
              <a:buNone/>
            </a:pPr>
            <a:r>
              <a:rPr lang="zh-CN" altLang="en-US" sz="2000"/>
              <a:t>返回结点</a:t>
            </a:r>
            <a:r>
              <a:rPr lang="en-US" altLang="zh-CN" sz="2000"/>
              <a:t>2</a:t>
            </a:r>
            <a:r>
              <a:rPr lang="zh-CN" altLang="en-US" sz="2000"/>
              <a:t>继续扩展。</a:t>
            </a:r>
          </a:p>
          <a:p>
            <a:pPr>
              <a:spcBef>
                <a:spcPct val="20000"/>
              </a:spcBef>
              <a:buClr>
                <a:schemeClr val="folHlink"/>
              </a:buClr>
              <a:buSzPct val="60000"/>
              <a:buFont typeface="Wingdings" pitchFamily="2" charset="2"/>
              <a:buNone/>
            </a:pPr>
            <a:r>
              <a:rPr lang="zh-CN" altLang="en-US" sz="2000"/>
              <a:t>（结点</a:t>
            </a:r>
            <a:r>
              <a:rPr lang="en-US" altLang="zh-CN" sz="2000"/>
              <a:t>4</a:t>
            </a:r>
            <a:r>
              <a:rPr lang="zh-CN" altLang="en-US" sz="2000"/>
              <a:t>，</a:t>
            </a:r>
            <a:r>
              <a:rPr lang="en-US" altLang="zh-CN" sz="2000"/>
              <a:t>5</a:t>
            </a:r>
            <a:r>
              <a:rPr lang="zh-CN" altLang="en-US" sz="2000"/>
              <a:t>，</a:t>
            </a:r>
            <a:r>
              <a:rPr lang="en-US" altLang="zh-CN" sz="2000"/>
              <a:t>6</a:t>
            </a:r>
            <a:r>
              <a:rPr lang="zh-CN" altLang="en-US" sz="2000"/>
              <a:t>，</a:t>
            </a:r>
            <a:r>
              <a:rPr lang="en-US" altLang="zh-CN" sz="2000"/>
              <a:t>7</a:t>
            </a:r>
            <a:r>
              <a:rPr lang="zh-CN" altLang="en-US" sz="2000"/>
              <a:t>不会生成）</a:t>
            </a:r>
          </a:p>
        </p:txBody>
      </p:sp>
      <p:sp>
        <p:nvSpPr>
          <p:cNvPr id="243718" name="Oval 44"/>
          <p:cNvSpPr>
            <a:spLocks noChangeArrowheads="1"/>
          </p:cNvSpPr>
          <p:nvPr/>
        </p:nvSpPr>
        <p:spPr bwMode="auto">
          <a:xfrm>
            <a:off x="2411413" y="2133600"/>
            <a:ext cx="433387" cy="431800"/>
          </a:xfrm>
          <a:prstGeom prst="ellipse">
            <a:avLst/>
          </a:prstGeom>
          <a:solidFill>
            <a:schemeClr val="accent1"/>
          </a:solidFill>
          <a:ln w="9525" algn="ctr">
            <a:solidFill>
              <a:schemeClr val="tx1"/>
            </a:solidFill>
            <a:round/>
            <a:headEnd/>
            <a:tailEnd/>
          </a:ln>
        </p:spPr>
        <p:txBody>
          <a:bodyPr wrap="none" anchor="ctr"/>
          <a:lstStyle/>
          <a:p>
            <a:pPr algn="ctr"/>
            <a:r>
              <a:rPr lang="en-US" altLang="zh-CN">
                <a:latin typeface="Arial" charset="0"/>
              </a:rPr>
              <a:t>3</a:t>
            </a:r>
          </a:p>
        </p:txBody>
      </p:sp>
      <p:sp>
        <p:nvSpPr>
          <p:cNvPr id="243719" name="Line 45"/>
          <p:cNvSpPr>
            <a:spLocks noChangeShapeType="1"/>
          </p:cNvSpPr>
          <p:nvPr/>
        </p:nvSpPr>
        <p:spPr bwMode="auto">
          <a:xfrm flipH="1">
            <a:off x="2700338" y="1771650"/>
            <a:ext cx="431800" cy="360363"/>
          </a:xfrm>
          <a:prstGeom prst="line">
            <a:avLst/>
          </a:prstGeom>
          <a:noFill/>
          <a:ln w="9525">
            <a:solidFill>
              <a:schemeClr val="tx1"/>
            </a:solidFill>
            <a:round/>
            <a:headEnd/>
            <a:tailEnd/>
          </a:ln>
        </p:spPr>
        <p:txBody>
          <a:bodyPr/>
          <a:lstStyle/>
          <a:p>
            <a:endParaRPr lang="zh-CN" altLang="en-US"/>
          </a:p>
        </p:txBody>
      </p:sp>
      <p:sp>
        <p:nvSpPr>
          <p:cNvPr id="243720" name="Text Box 46"/>
          <p:cNvSpPr txBox="1">
            <a:spLocks noChangeArrowheads="1"/>
          </p:cNvSpPr>
          <p:nvPr/>
        </p:nvSpPr>
        <p:spPr bwMode="auto">
          <a:xfrm>
            <a:off x="2916238" y="908050"/>
            <a:ext cx="576262" cy="274638"/>
          </a:xfrm>
          <a:prstGeom prst="rect">
            <a:avLst/>
          </a:prstGeom>
          <a:noFill/>
          <a:ln w="9525">
            <a:noFill/>
            <a:miter lim="800000"/>
            <a:headEnd/>
            <a:tailEnd/>
          </a:ln>
        </p:spPr>
        <p:txBody>
          <a:bodyPr>
            <a:spAutoFit/>
          </a:bodyPr>
          <a:lstStyle/>
          <a:p>
            <a:pPr>
              <a:spcBef>
                <a:spcPct val="50000"/>
              </a:spcBef>
            </a:pPr>
            <a:r>
              <a:rPr lang="en-US" altLang="zh-CN" sz="1200">
                <a:latin typeface="Arial" charset="0"/>
              </a:rPr>
              <a:t>x</a:t>
            </a:r>
            <a:r>
              <a:rPr lang="en-US" altLang="zh-CN" sz="1200" baseline="-25000">
                <a:latin typeface="Arial" charset="0"/>
              </a:rPr>
              <a:t>1</a:t>
            </a:r>
            <a:r>
              <a:rPr lang="en-US" altLang="zh-CN" sz="1200">
                <a:latin typeface="Arial" charset="0"/>
              </a:rPr>
              <a:t>=1</a:t>
            </a:r>
          </a:p>
        </p:txBody>
      </p:sp>
      <p:sp>
        <p:nvSpPr>
          <p:cNvPr id="243721" name="Text Box 47"/>
          <p:cNvSpPr txBox="1">
            <a:spLocks noChangeArrowheads="1"/>
          </p:cNvSpPr>
          <p:nvPr/>
        </p:nvSpPr>
        <p:spPr bwMode="auto">
          <a:xfrm>
            <a:off x="2339975" y="1700213"/>
            <a:ext cx="576263" cy="274637"/>
          </a:xfrm>
          <a:prstGeom prst="rect">
            <a:avLst/>
          </a:prstGeom>
          <a:noFill/>
          <a:ln w="9525">
            <a:noFill/>
            <a:miter lim="800000"/>
            <a:headEnd/>
            <a:tailEnd/>
          </a:ln>
        </p:spPr>
        <p:txBody>
          <a:bodyPr>
            <a:spAutoFit/>
          </a:bodyPr>
          <a:lstStyle/>
          <a:p>
            <a:pPr>
              <a:spcBef>
                <a:spcPct val="50000"/>
              </a:spcBef>
            </a:pPr>
            <a:r>
              <a:rPr lang="en-US" altLang="zh-CN" sz="1200">
                <a:latin typeface="Arial" charset="0"/>
              </a:rPr>
              <a:t>x</a:t>
            </a:r>
            <a:r>
              <a:rPr lang="en-US" altLang="zh-CN" sz="1200" baseline="-25000">
                <a:latin typeface="Arial" charset="0"/>
              </a:rPr>
              <a:t>2</a:t>
            </a:r>
            <a:r>
              <a:rPr lang="en-US" altLang="zh-CN" sz="1200">
                <a:latin typeface="Arial" charset="0"/>
              </a:rPr>
              <a:t>=2</a:t>
            </a:r>
          </a:p>
        </p:txBody>
      </p:sp>
      <p:sp>
        <p:nvSpPr>
          <p:cNvPr id="243722" name="Text Box 48"/>
          <p:cNvSpPr txBox="1">
            <a:spLocks noChangeArrowheads="1"/>
          </p:cNvSpPr>
          <p:nvPr/>
        </p:nvSpPr>
        <p:spPr bwMode="auto">
          <a:xfrm>
            <a:off x="2339975" y="2636838"/>
            <a:ext cx="576263" cy="274637"/>
          </a:xfrm>
          <a:prstGeom prst="rect">
            <a:avLst/>
          </a:prstGeom>
          <a:noFill/>
          <a:ln w="9525">
            <a:noFill/>
            <a:miter lim="800000"/>
            <a:headEnd/>
            <a:tailEnd/>
          </a:ln>
        </p:spPr>
        <p:txBody>
          <a:bodyPr>
            <a:spAutoFit/>
          </a:bodyPr>
          <a:lstStyle/>
          <a:p>
            <a:pPr>
              <a:spcBef>
                <a:spcPct val="50000"/>
              </a:spcBef>
            </a:pPr>
            <a:r>
              <a:rPr lang="en-US" altLang="zh-CN" sz="1200">
                <a:latin typeface="Arial" charset="0"/>
              </a:rPr>
              <a:t>B</a:t>
            </a:r>
          </a:p>
        </p:txBody>
      </p:sp>
      <p:grpSp>
        <p:nvGrpSpPr>
          <p:cNvPr id="3" name="Group 49"/>
          <p:cNvGrpSpPr>
            <a:grpSpLocks/>
          </p:cNvGrpSpPr>
          <p:nvPr/>
        </p:nvGrpSpPr>
        <p:grpSpPr bwMode="auto">
          <a:xfrm>
            <a:off x="431800" y="3284538"/>
            <a:ext cx="1727200" cy="1731962"/>
            <a:chOff x="476" y="436"/>
            <a:chExt cx="1088" cy="1091"/>
          </a:xfrm>
        </p:grpSpPr>
        <p:sp>
          <p:nvSpPr>
            <p:cNvPr id="243736" name="Rectangle 50"/>
            <p:cNvSpPr>
              <a:spLocks noChangeArrowheads="1"/>
            </p:cNvSpPr>
            <p:nvPr/>
          </p:nvSpPr>
          <p:spPr bwMode="auto">
            <a:xfrm>
              <a:off x="476" y="436"/>
              <a:ext cx="272" cy="273"/>
            </a:xfrm>
            <a:prstGeom prst="rect">
              <a:avLst/>
            </a:prstGeom>
            <a:noFill/>
            <a:ln w="9525">
              <a:solidFill>
                <a:schemeClr val="tx1"/>
              </a:solidFill>
              <a:miter lim="800000"/>
              <a:headEnd/>
              <a:tailEnd/>
            </a:ln>
          </p:spPr>
          <p:txBody>
            <a:bodyPr wrap="none" anchor="ctr"/>
            <a:lstStyle/>
            <a:p>
              <a:pPr algn="ctr"/>
              <a:r>
                <a:rPr lang="en-US" altLang="zh-CN">
                  <a:latin typeface="Arial" charset="0"/>
                </a:rPr>
                <a:t>1</a:t>
              </a:r>
            </a:p>
          </p:txBody>
        </p:sp>
        <p:sp>
          <p:nvSpPr>
            <p:cNvPr id="243737" name="Rectangle 51"/>
            <p:cNvSpPr>
              <a:spLocks noChangeArrowheads="1"/>
            </p:cNvSpPr>
            <p:nvPr/>
          </p:nvSpPr>
          <p:spPr bwMode="auto">
            <a:xfrm>
              <a:off x="748" y="436"/>
              <a:ext cx="272" cy="273"/>
            </a:xfrm>
            <a:prstGeom prst="rect">
              <a:avLst/>
            </a:prstGeom>
            <a:noFill/>
            <a:ln w="9525">
              <a:solidFill>
                <a:schemeClr val="tx1"/>
              </a:solidFill>
              <a:miter lim="800000"/>
              <a:headEnd/>
              <a:tailEnd/>
            </a:ln>
          </p:spPr>
          <p:txBody>
            <a:bodyPr wrap="none" anchor="ctr"/>
            <a:lstStyle/>
            <a:p>
              <a:endParaRPr lang="zh-CN" altLang="en-US"/>
            </a:p>
          </p:txBody>
        </p:sp>
        <p:sp>
          <p:nvSpPr>
            <p:cNvPr id="243738" name="Rectangle 52"/>
            <p:cNvSpPr>
              <a:spLocks noChangeArrowheads="1"/>
            </p:cNvSpPr>
            <p:nvPr/>
          </p:nvSpPr>
          <p:spPr bwMode="auto">
            <a:xfrm>
              <a:off x="1020" y="436"/>
              <a:ext cx="272" cy="273"/>
            </a:xfrm>
            <a:prstGeom prst="rect">
              <a:avLst/>
            </a:prstGeom>
            <a:noFill/>
            <a:ln w="9525">
              <a:solidFill>
                <a:schemeClr val="tx1"/>
              </a:solidFill>
              <a:miter lim="800000"/>
              <a:headEnd/>
              <a:tailEnd/>
            </a:ln>
          </p:spPr>
          <p:txBody>
            <a:bodyPr wrap="none" anchor="ctr"/>
            <a:lstStyle/>
            <a:p>
              <a:endParaRPr lang="zh-CN" altLang="en-US"/>
            </a:p>
          </p:txBody>
        </p:sp>
        <p:sp>
          <p:nvSpPr>
            <p:cNvPr id="243739" name="Rectangle 53"/>
            <p:cNvSpPr>
              <a:spLocks noChangeArrowheads="1"/>
            </p:cNvSpPr>
            <p:nvPr/>
          </p:nvSpPr>
          <p:spPr bwMode="auto">
            <a:xfrm>
              <a:off x="1292" y="436"/>
              <a:ext cx="272" cy="273"/>
            </a:xfrm>
            <a:prstGeom prst="rect">
              <a:avLst/>
            </a:prstGeom>
            <a:noFill/>
            <a:ln w="9525">
              <a:solidFill>
                <a:schemeClr val="tx1"/>
              </a:solidFill>
              <a:miter lim="800000"/>
              <a:headEnd/>
              <a:tailEnd/>
            </a:ln>
          </p:spPr>
          <p:txBody>
            <a:bodyPr wrap="none" anchor="ctr"/>
            <a:lstStyle/>
            <a:p>
              <a:endParaRPr lang="zh-CN" altLang="en-US"/>
            </a:p>
          </p:txBody>
        </p:sp>
        <p:sp>
          <p:nvSpPr>
            <p:cNvPr id="243740" name="Rectangle 54"/>
            <p:cNvSpPr>
              <a:spLocks noChangeArrowheads="1"/>
            </p:cNvSpPr>
            <p:nvPr/>
          </p:nvSpPr>
          <p:spPr bwMode="auto">
            <a:xfrm>
              <a:off x="476" y="709"/>
              <a:ext cx="272" cy="273"/>
            </a:xfrm>
            <a:prstGeom prst="rect">
              <a:avLst/>
            </a:prstGeom>
            <a:noFill/>
            <a:ln w="9525">
              <a:solidFill>
                <a:schemeClr val="tx1"/>
              </a:solidFill>
              <a:miter lim="800000"/>
              <a:headEnd/>
              <a:tailEnd/>
            </a:ln>
          </p:spPr>
          <p:txBody>
            <a:bodyPr wrap="none" anchor="ctr"/>
            <a:lstStyle/>
            <a:p>
              <a:pPr algn="ctr"/>
              <a:r>
                <a:rPr lang="en-US" altLang="zh-CN">
                  <a:solidFill>
                    <a:srgbClr val="FF0000"/>
                  </a:solidFill>
                  <a:latin typeface="Arial" charset="0"/>
                  <a:cs typeface="Arial" charset="0"/>
                </a:rPr>
                <a:t>•</a:t>
              </a:r>
            </a:p>
          </p:txBody>
        </p:sp>
        <p:sp>
          <p:nvSpPr>
            <p:cNvPr id="243741" name="Rectangle 55"/>
            <p:cNvSpPr>
              <a:spLocks noChangeArrowheads="1"/>
            </p:cNvSpPr>
            <p:nvPr/>
          </p:nvSpPr>
          <p:spPr bwMode="auto">
            <a:xfrm>
              <a:off x="748" y="709"/>
              <a:ext cx="272" cy="273"/>
            </a:xfrm>
            <a:prstGeom prst="rect">
              <a:avLst/>
            </a:prstGeom>
            <a:noFill/>
            <a:ln w="9525">
              <a:solidFill>
                <a:schemeClr val="tx1"/>
              </a:solidFill>
              <a:miter lim="800000"/>
              <a:headEnd/>
              <a:tailEnd/>
            </a:ln>
          </p:spPr>
          <p:txBody>
            <a:bodyPr wrap="none" anchor="ctr"/>
            <a:lstStyle/>
            <a:p>
              <a:pPr algn="ctr"/>
              <a:r>
                <a:rPr lang="en-US" altLang="zh-CN">
                  <a:solidFill>
                    <a:srgbClr val="FF0000"/>
                  </a:solidFill>
                  <a:latin typeface="Arial" charset="0"/>
                </a:rPr>
                <a:t>•</a:t>
              </a:r>
              <a:endParaRPr lang="zh-CN" altLang="en-US">
                <a:solidFill>
                  <a:srgbClr val="FF0000"/>
                </a:solidFill>
                <a:latin typeface="Arial" charset="0"/>
              </a:endParaRPr>
            </a:p>
          </p:txBody>
        </p:sp>
        <p:sp>
          <p:nvSpPr>
            <p:cNvPr id="243742" name="Rectangle 56"/>
            <p:cNvSpPr>
              <a:spLocks noChangeArrowheads="1"/>
            </p:cNvSpPr>
            <p:nvPr/>
          </p:nvSpPr>
          <p:spPr bwMode="auto">
            <a:xfrm>
              <a:off x="1020" y="709"/>
              <a:ext cx="272" cy="273"/>
            </a:xfrm>
            <a:prstGeom prst="rect">
              <a:avLst/>
            </a:prstGeom>
            <a:noFill/>
            <a:ln w="9525">
              <a:solidFill>
                <a:schemeClr val="tx1"/>
              </a:solidFill>
              <a:miter lim="800000"/>
              <a:headEnd/>
              <a:tailEnd/>
            </a:ln>
          </p:spPr>
          <p:txBody>
            <a:bodyPr wrap="none" anchor="ctr"/>
            <a:lstStyle/>
            <a:p>
              <a:pPr algn="ctr"/>
              <a:r>
                <a:rPr lang="en-US" altLang="zh-CN">
                  <a:solidFill>
                    <a:srgbClr val="FF0000"/>
                  </a:solidFill>
                  <a:latin typeface="Arial" charset="0"/>
                </a:rPr>
                <a:t>2</a:t>
              </a:r>
              <a:endParaRPr lang="zh-CN" altLang="en-US">
                <a:solidFill>
                  <a:srgbClr val="FF0000"/>
                </a:solidFill>
                <a:latin typeface="Arial" charset="0"/>
              </a:endParaRPr>
            </a:p>
          </p:txBody>
        </p:sp>
        <p:sp>
          <p:nvSpPr>
            <p:cNvPr id="243743" name="Rectangle 57"/>
            <p:cNvSpPr>
              <a:spLocks noChangeArrowheads="1"/>
            </p:cNvSpPr>
            <p:nvPr/>
          </p:nvSpPr>
          <p:spPr bwMode="auto">
            <a:xfrm>
              <a:off x="1292" y="709"/>
              <a:ext cx="272" cy="273"/>
            </a:xfrm>
            <a:prstGeom prst="rect">
              <a:avLst/>
            </a:prstGeom>
            <a:noFill/>
            <a:ln w="9525">
              <a:solidFill>
                <a:schemeClr val="tx1"/>
              </a:solidFill>
              <a:miter lim="800000"/>
              <a:headEnd/>
              <a:tailEnd/>
            </a:ln>
          </p:spPr>
          <p:txBody>
            <a:bodyPr wrap="none" anchor="ctr"/>
            <a:lstStyle/>
            <a:p>
              <a:endParaRPr lang="zh-CN" altLang="en-US"/>
            </a:p>
          </p:txBody>
        </p:sp>
        <p:sp>
          <p:nvSpPr>
            <p:cNvPr id="243744" name="Rectangle 58"/>
            <p:cNvSpPr>
              <a:spLocks noChangeArrowheads="1"/>
            </p:cNvSpPr>
            <p:nvPr/>
          </p:nvSpPr>
          <p:spPr bwMode="auto">
            <a:xfrm>
              <a:off x="476" y="981"/>
              <a:ext cx="272" cy="273"/>
            </a:xfrm>
            <a:prstGeom prst="rect">
              <a:avLst/>
            </a:prstGeom>
            <a:noFill/>
            <a:ln w="9525">
              <a:solidFill>
                <a:schemeClr val="tx1"/>
              </a:solidFill>
              <a:miter lim="800000"/>
              <a:headEnd/>
              <a:tailEnd/>
            </a:ln>
          </p:spPr>
          <p:txBody>
            <a:bodyPr wrap="none" anchor="ctr"/>
            <a:lstStyle/>
            <a:p>
              <a:endParaRPr lang="zh-CN" altLang="en-US"/>
            </a:p>
          </p:txBody>
        </p:sp>
        <p:sp>
          <p:nvSpPr>
            <p:cNvPr id="243745" name="Rectangle 59"/>
            <p:cNvSpPr>
              <a:spLocks noChangeArrowheads="1"/>
            </p:cNvSpPr>
            <p:nvPr/>
          </p:nvSpPr>
          <p:spPr bwMode="auto">
            <a:xfrm>
              <a:off x="748" y="981"/>
              <a:ext cx="272" cy="273"/>
            </a:xfrm>
            <a:prstGeom prst="rect">
              <a:avLst/>
            </a:prstGeom>
            <a:noFill/>
            <a:ln w="9525">
              <a:solidFill>
                <a:schemeClr val="tx1"/>
              </a:solidFill>
              <a:miter lim="800000"/>
              <a:headEnd/>
              <a:tailEnd/>
            </a:ln>
          </p:spPr>
          <p:txBody>
            <a:bodyPr wrap="none" anchor="ctr"/>
            <a:lstStyle/>
            <a:p>
              <a:endParaRPr lang="zh-CN" altLang="en-US"/>
            </a:p>
          </p:txBody>
        </p:sp>
        <p:sp>
          <p:nvSpPr>
            <p:cNvPr id="243746" name="Rectangle 60"/>
            <p:cNvSpPr>
              <a:spLocks noChangeArrowheads="1"/>
            </p:cNvSpPr>
            <p:nvPr/>
          </p:nvSpPr>
          <p:spPr bwMode="auto">
            <a:xfrm>
              <a:off x="1020" y="981"/>
              <a:ext cx="272" cy="273"/>
            </a:xfrm>
            <a:prstGeom prst="rect">
              <a:avLst/>
            </a:prstGeom>
            <a:noFill/>
            <a:ln w="9525">
              <a:solidFill>
                <a:schemeClr val="tx1"/>
              </a:solidFill>
              <a:miter lim="800000"/>
              <a:headEnd/>
              <a:tailEnd/>
            </a:ln>
          </p:spPr>
          <p:txBody>
            <a:bodyPr wrap="none" anchor="ctr"/>
            <a:lstStyle/>
            <a:p>
              <a:endParaRPr lang="zh-CN" altLang="en-US"/>
            </a:p>
          </p:txBody>
        </p:sp>
        <p:sp>
          <p:nvSpPr>
            <p:cNvPr id="243747" name="Rectangle 61"/>
            <p:cNvSpPr>
              <a:spLocks noChangeArrowheads="1"/>
            </p:cNvSpPr>
            <p:nvPr/>
          </p:nvSpPr>
          <p:spPr bwMode="auto">
            <a:xfrm>
              <a:off x="1292" y="981"/>
              <a:ext cx="272" cy="273"/>
            </a:xfrm>
            <a:prstGeom prst="rect">
              <a:avLst/>
            </a:prstGeom>
            <a:noFill/>
            <a:ln w="9525">
              <a:solidFill>
                <a:schemeClr val="tx1"/>
              </a:solidFill>
              <a:miter lim="800000"/>
              <a:headEnd/>
              <a:tailEnd/>
            </a:ln>
          </p:spPr>
          <p:txBody>
            <a:bodyPr wrap="none" anchor="ctr"/>
            <a:lstStyle/>
            <a:p>
              <a:endParaRPr lang="zh-CN" altLang="en-US"/>
            </a:p>
          </p:txBody>
        </p:sp>
        <p:sp>
          <p:nvSpPr>
            <p:cNvPr id="243748" name="Rectangle 62"/>
            <p:cNvSpPr>
              <a:spLocks noChangeArrowheads="1"/>
            </p:cNvSpPr>
            <p:nvPr/>
          </p:nvSpPr>
          <p:spPr bwMode="auto">
            <a:xfrm>
              <a:off x="476" y="1254"/>
              <a:ext cx="272" cy="273"/>
            </a:xfrm>
            <a:prstGeom prst="rect">
              <a:avLst/>
            </a:prstGeom>
            <a:noFill/>
            <a:ln w="9525">
              <a:solidFill>
                <a:schemeClr val="tx1"/>
              </a:solidFill>
              <a:miter lim="800000"/>
              <a:headEnd/>
              <a:tailEnd/>
            </a:ln>
          </p:spPr>
          <p:txBody>
            <a:bodyPr wrap="none" anchor="ctr"/>
            <a:lstStyle/>
            <a:p>
              <a:endParaRPr lang="zh-CN" altLang="en-US"/>
            </a:p>
          </p:txBody>
        </p:sp>
        <p:sp>
          <p:nvSpPr>
            <p:cNvPr id="243749" name="Rectangle 63"/>
            <p:cNvSpPr>
              <a:spLocks noChangeArrowheads="1"/>
            </p:cNvSpPr>
            <p:nvPr/>
          </p:nvSpPr>
          <p:spPr bwMode="auto">
            <a:xfrm>
              <a:off x="748" y="1254"/>
              <a:ext cx="272" cy="273"/>
            </a:xfrm>
            <a:prstGeom prst="rect">
              <a:avLst/>
            </a:prstGeom>
            <a:noFill/>
            <a:ln w="9525">
              <a:solidFill>
                <a:schemeClr val="tx1"/>
              </a:solidFill>
              <a:miter lim="800000"/>
              <a:headEnd/>
              <a:tailEnd/>
            </a:ln>
          </p:spPr>
          <p:txBody>
            <a:bodyPr wrap="none" anchor="ctr"/>
            <a:lstStyle/>
            <a:p>
              <a:endParaRPr lang="zh-CN" altLang="en-US"/>
            </a:p>
          </p:txBody>
        </p:sp>
        <p:sp>
          <p:nvSpPr>
            <p:cNvPr id="243750" name="Rectangle 64"/>
            <p:cNvSpPr>
              <a:spLocks noChangeArrowheads="1"/>
            </p:cNvSpPr>
            <p:nvPr/>
          </p:nvSpPr>
          <p:spPr bwMode="auto">
            <a:xfrm>
              <a:off x="1020" y="1254"/>
              <a:ext cx="272" cy="273"/>
            </a:xfrm>
            <a:prstGeom prst="rect">
              <a:avLst/>
            </a:prstGeom>
            <a:noFill/>
            <a:ln w="9525">
              <a:solidFill>
                <a:schemeClr val="tx1"/>
              </a:solidFill>
              <a:miter lim="800000"/>
              <a:headEnd/>
              <a:tailEnd/>
            </a:ln>
          </p:spPr>
          <p:txBody>
            <a:bodyPr wrap="none" anchor="ctr"/>
            <a:lstStyle/>
            <a:p>
              <a:endParaRPr lang="zh-CN" altLang="en-US"/>
            </a:p>
          </p:txBody>
        </p:sp>
        <p:sp>
          <p:nvSpPr>
            <p:cNvPr id="243751" name="Rectangle 65"/>
            <p:cNvSpPr>
              <a:spLocks noChangeArrowheads="1"/>
            </p:cNvSpPr>
            <p:nvPr/>
          </p:nvSpPr>
          <p:spPr bwMode="auto">
            <a:xfrm>
              <a:off x="1292" y="1254"/>
              <a:ext cx="272" cy="273"/>
            </a:xfrm>
            <a:prstGeom prst="rect">
              <a:avLst/>
            </a:prstGeom>
            <a:noFill/>
            <a:ln w="9525">
              <a:solidFill>
                <a:schemeClr val="tx1"/>
              </a:solidFill>
              <a:miter lim="800000"/>
              <a:headEnd/>
              <a:tailEnd/>
            </a:ln>
          </p:spPr>
          <p:txBody>
            <a:bodyPr wrap="none" anchor="ctr"/>
            <a:lstStyle/>
            <a:p>
              <a:endParaRPr lang="zh-CN" altLang="en-US"/>
            </a:p>
          </p:txBody>
        </p:sp>
      </p:grpSp>
      <p:sp>
        <p:nvSpPr>
          <p:cNvPr id="212034" name="Oval 66"/>
          <p:cNvSpPr>
            <a:spLocks noChangeArrowheads="1"/>
          </p:cNvSpPr>
          <p:nvPr/>
        </p:nvSpPr>
        <p:spPr bwMode="auto">
          <a:xfrm>
            <a:off x="3527425" y="3140075"/>
            <a:ext cx="433388" cy="431800"/>
          </a:xfrm>
          <a:prstGeom prst="ellipse">
            <a:avLst/>
          </a:prstGeom>
          <a:solidFill>
            <a:srgbClr val="CCFFFF"/>
          </a:solidFill>
          <a:ln w="9525" algn="ctr">
            <a:solidFill>
              <a:schemeClr val="tx1"/>
            </a:solidFill>
            <a:round/>
            <a:headEnd/>
            <a:tailEnd/>
          </a:ln>
        </p:spPr>
        <p:txBody>
          <a:bodyPr wrap="none" anchor="ctr"/>
          <a:lstStyle/>
          <a:p>
            <a:pPr algn="ctr"/>
            <a:r>
              <a:rPr lang="en-US" altLang="zh-CN">
                <a:latin typeface="Arial" charset="0"/>
              </a:rPr>
              <a:t>1</a:t>
            </a:r>
          </a:p>
        </p:txBody>
      </p:sp>
      <p:sp>
        <p:nvSpPr>
          <p:cNvPr id="212035" name="Oval 67"/>
          <p:cNvSpPr>
            <a:spLocks noChangeArrowheads="1"/>
          </p:cNvSpPr>
          <p:nvPr/>
        </p:nvSpPr>
        <p:spPr bwMode="auto">
          <a:xfrm>
            <a:off x="2951163" y="3933825"/>
            <a:ext cx="433387" cy="431800"/>
          </a:xfrm>
          <a:prstGeom prst="ellipse">
            <a:avLst/>
          </a:prstGeom>
          <a:solidFill>
            <a:srgbClr val="CCFFFF"/>
          </a:solidFill>
          <a:ln w="9525" algn="ctr">
            <a:solidFill>
              <a:schemeClr val="tx1"/>
            </a:solidFill>
            <a:round/>
            <a:headEnd/>
            <a:tailEnd/>
          </a:ln>
        </p:spPr>
        <p:txBody>
          <a:bodyPr wrap="none" anchor="ctr"/>
          <a:lstStyle/>
          <a:p>
            <a:pPr algn="ctr"/>
            <a:r>
              <a:rPr lang="en-US" altLang="zh-CN">
                <a:latin typeface="Arial" charset="0"/>
              </a:rPr>
              <a:t>2</a:t>
            </a:r>
          </a:p>
        </p:txBody>
      </p:sp>
      <p:sp>
        <p:nvSpPr>
          <p:cNvPr id="212036" name="Line 68"/>
          <p:cNvSpPr>
            <a:spLocks noChangeShapeType="1"/>
          </p:cNvSpPr>
          <p:nvPr/>
        </p:nvSpPr>
        <p:spPr bwMode="auto">
          <a:xfrm flipH="1">
            <a:off x="3240088" y="3571875"/>
            <a:ext cx="431800" cy="360363"/>
          </a:xfrm>
          <a:prstGeom prst="line">
            <a:avLst/>
          </a:prstGeom>
          <a:noFill/>
          <a:ln w="9525">
            <a:solidFill>
              <a:schemeClr val="tx1"/>
            </a:solidFill>
            <a:round/>
            <a:headEnd/>
            <a:tailEnd/>
          </a:ln>
        </p:spPr>
        <p:txBody>
          <a:bodyPr/>
          <a:lstStyle/>
          <a:p>
            <a:endParaRPr lang="zh-CN" altLang="en-US"/>
          </a:p>
        </p:txBody>
      </p:sp>
      <p:sp>
        <p:nvSpPr>
          <p:cNvPr id="212037" name="Rectangle 69"/>
          <p:cNvSpPr>
            <a:spLocks noChangeArrowheads="1"/>
          </p:cNvSpPr>
          <p:nvPr/>
        </p:nvSpPr>
        <p:spPr bwMode="auto">
          <a:xfrm>
            <a:off x="4787900" y="3284538"/>
            <a:ext cx="4105275" cy="1873250"/>
          </a:xfrm>
          <a:prstGeom prst="rect">
            <a:avLst/>
          </a:prstGeom>
          <a:solidFill>
            <a:srgbClr val="CCFFCC"/>
          </a:solidFill>
          <a:ln w="9525">
            <a:noFill/>
            <a:miter lim="800000"/>
            <a:headEnd/>
            <a:tailEnd/>
          </a:ln>
        </p:spPr>
        <p:txBody>
          <a:bodyPr/>
          <a:lstStyle/>
          <a:p>
            <a:pPr>
              <a:spcBef>
                <a:spcPct val="20000"/>
              </a:spcBef>
              <a:buClr>
                <a:schemeClr val="folHlink"/>
              </a:buClr>
              <a:buSzPct val="60000"/>
              <a:buFont typeface="Wingdings" pitchFamily="2" charset="2"/>
              <a:buNone/>
            </a:pPr>
            <a:r>
              <a:rPr lang="zh-CN" altLang="en-US" sz="2000"/>
              <a:t>由结点</a:t>
            </a:r>
            <a:r>
              <a:rPr lang="en-US" altLang="zh-CN" sz="2000"/>
              <a:t>2</a:t>
            </a:r>
            <a:r>
              <a:rPr lang="zh-CN" altLang="en-US" sz="2000"/>
              <a:t>生成结点</a:t>
            </a:r>
            <a:r>
              <a:rPr lang="en-US" altLang="zh-CN" sz="2000"/>
              <a:t>8</a:t>
            </a:r>
            <a:r>
              <a:rPr lang="zh-CN" altLang="en-US" sz="2000"/>
              <a:t>，即皇后</a:t>
            </a:r>
            <a:r>
              <a:rPr lang="en-US" altLang="zh-CN" sz="2000"/>
              <a:t>2</a:t>
            </a:r>
            <a:r>
              <a:rPr lang="zh-CN" altLang="en-US" sz="2000"/>
              <a:t>放到第</a:t>
            </a:r>
            <a:r>
              <a:rPr lang="en-US" altLang="zh-CN" sz="2000"/>
              <a:t>2</a:t>
            </a:r>
            <a:r>
              <a:rPr lang="zh-CN" altLang="en-US" sz="2000"/>
              <a:t>行第</a:t>
            </a:r>
            <a:r>
              <a:rPr lang="en-US" altLang="zh-CN" sz="2000"/>
              <a:t>3</a:t>
            </a:r>
            <a:r>
              <a:rPr lang="zh-CN" altLang="en-US" sz="2000"/>
              <a:t>列。</a:t>
            </a:r>
          </a:p>
          <a:p>
            <a:pPr>
              <a:spcBef>
                <a:spcPct val="20000"/>
              </a:spcBef>
              <a:buClr>
                <a:schemeClr val="folHlink"/>
              </a:buClr>
              <a:buSzPct val="60000"/>
              <a:buFont typeface="Wingdings" pitchFamily="2" charset="2"/>
              <a:buNone/>
            </a:pPr>
            <a:r>
              <a:rPr lang="zh-CN" altLang="en-US" sz="2000"/>
              <a:t>结点</a:t>
            </a:r>
            <a:r>
              <a:rPr lang="en-US" altLang="zh-CN" sz="2000"/>
              <a:t>8</a:t>
            </a:r>
            <a:r>
              <a:rPr lang="zh-CN" altLang="en-US" sz="2000"/>
              <a:t>变成新的</a:t>
            </a:r>
            <a:r>
              <a:rPr lang="en-US" altLang="zh-CN" sz="2000"/>
              <a:t>E</a:t>
            </a:r>
            <a:r>
              <a:rPr lang="zh-CN" altLang="en-US" sz="2000"/>
              <a:t>结点。</a:t>
            </a:r>
          </a:p>
          <a:p>
            <a:pPr>
              <a:spcBef>
                <a:spcPct val="20000"/>
              </a:spcBef>
              <a:buClr>
                <a:schemeClr val="folHlink"/>
              </a:buClr>
              <a:buSzPct val="60000"/>
              <a:buFont typeface="Wingdings" pitchFamily="2" charset="2"/>
              <a:buNone/>
            </a:pPr>
            <a:r>
              <a:rPr lang="zh-CN" altLang="en-US" sz="2000"/>
              <a:t>解向量：（</a:t>
            </a:r>
            <a:r>
              <a:rPr lang="en-US" altLang="zh-CN" sz="2000"/>
              <a:t>1</a:t>
            </a:r>
            <a:r>
              <a:rPr lang="zh-CN" altLang="en-US" sz="2000"/>
              <a:t>，</a:t>
            </a:r>
            <a:r>
              <a:rPr lang="en-US" altLang="zh-CN" sz="2000"/>
              <a:t>3</a:t>
            </a:r>
            <a:r>
              <a:rPr lang="zh-CN" altLang="en-US" sz="2000"/>
              <a:t>）</a:t>
            </a:r>
          </a:p>
          <a:p>
            <a:pPr>
              <a:spcBef>
                <a:spcPct val="20000"/>
              </a:spcBef>
              <a:buClr>
                <a:schemeClr val="folHlink"/>
              </a:buClr>
              <a:buSzPct val="60000"/>
              <a:buFont typeface="Wingdings" pitchFamily="2" charset="2"/>
              <a:buNone/>
            </a:pPr>
            <a:r>
              <a:rPr lang="zh-CN" altLang="en-US" sz="2000"/>
              <a:t>从结点</a:t>
            </a:r>
            <a:r>
              <a:rPr lang="en-US" altLang="zh-CN" sz="2000"/>
              <a:t>8</a:t>
            </a:r>
            <a:r>
              <a:rPr lang="zh-CN" altLang="en-US" sz="2000"/>
              <a:t>继续扩展。</a:t>
            </a:r>
          </a:p>
        </p:txBody>
      </p:sp>
      <p:sp>
        <p:nvSpPr>
          <p:cNvPr id="212038" name="Oval 70"/>
          <p:cNvSpPr>
            <a:spLocks noChangeArrowheads="1"/>
          </p:cNvSpPr>
          <p:nvPr/>
        </p:nvSpPr>
        <p:spPr bwMode="auto">
          <a:xfrm>
            <a:off x="2374900" y="4725988"/>
            <a:ext cx="433388" cy="431800"/>
          </a:xfrm>
          <a:prstGeom prst="ellipse">
            <a:avLst/>
          </a:prstGeom>
          <a:solidFill>
            <a:srgbClr val="CCFFFF"/>
          </a:solidFill>
          <a:ln w="9525" algn="ctr">
            <a:solidFill>
              <a:schemeClr val="tx1"/>
            </a:solidFill>
            <a:round/>
            <a:headEnd/>
            <a:tailEnd/>
          </a:ln>
        </p:spPr>
        <p:txBody>
          <a:bodyPr wrap="none" anchor="ctr"/>
          <a:lstStyle/>
          <a:p>
            <a:pPr algn="ctr"/>
            <a:r>
              <a:rPr lang="en-US" altLang="zh-CN">
                <a:latin typeface="Arial" charset="0"/>
              </a:rPr>
              <a:t>3</a:t>
            </a:r>
          </a:p>
        </p:txBody>
      </p:sp>
      <p:sp>
        <p:nvSpPr>
          <p:cNvPr id="212039" name="Line 71"/>
          <p:cNvSpPr>
            <a:spLocks noChangeShapeType="1"/>
          </p:cNvSpPr>
          <p:nvPr/>
        </p:nvSpPr>
        <p:spPr bwMode="auto">
          <a:xfrm flipH="1">
            <a:off x="2663825" y="4364038"/>
            <a:ext cx="431800" cy="360362"/>
          </a:xfrm>
          <a:prstGeom prst="line">
            <a:avLst/>
          </a:prstGeom>
          <a:noFill/>
          <a:ln w="9525">
            <a:solidFill>
              <a:schemeClr val="tx1"/>
            </a:solidFill>
            <a:round/>
            <a:headEnd/>
            <a:tailEnd/>
          </a:ln>
        </p:spPr>
        <p:txBody>
          <a:bodyPr/>
          <a:lstStyle/>
          <a:p>
            <a:endParaRPr lang="zh-CN" altLang="en-US"/>
          </a:p>
        </p:txBody>
      </p:sp>
      <p:sp>
        <p:nvSpPr>
          <p:cNvPr id="212040" name="Text Box 72"/>
          <p:cNvSpPr txBox="1">
            <a:spLocks noChangeArrowheads="1"/>
          </p:cNvSpPr>
          <p:nvPr/>
        </p:nvSpPr>
        <p:spPr bwMode="auto">
          <a:xfrm>
            <a:off x="2879725" y="3500438"/>
            <a:ext cx="576263" cy="274637"/>
          </a:xfrm>
          <a:prstGeom prst="rect">
            <a:avLst/>
          </a:prstGeom>
          <a:noFill/>
          <a:ln w="9525">
            <a:noFill/>
            <a:miter lim="800000"/>
            <a:headEnd/>
            <a:tailEnd/>
          </a:ln>
        </p:spPr>
        <p:txBody>
          <a:bodyPr>
            <a:spAutoFit/>
          </a:bodyPr>
          <a:lstStyle/>
          <a:p>
            <a:pPr>
              <a:spcBef>
                <a:spcPct val="50000"/>
              </a:spcBef>
            </a:pPr>
            <a:r>
              <a:rPr lang="en-US" altLang="zh-CN" sz="1200">
                <a:latin typeface="Arial" charset="0"/>
              </a:rPr>
              <a:t>x</a:t>
            </a:r>
            <a:r>
              <a:rPr lang="en-US" altLang="zh-CN" sz="1200" baseline="-25000">
                <a:latin typeface="Arial" charset="0"/>
              </a:rPr>
              <a:t>1</a:t>
            </a:r>
            <a:r>
              <a:rPr lang="en-US" altLang="zh-CN" sz="1200">
                <a:latin typeface="Arial" charset="0"/>
              </a:rPr>
              <a:t>=1</a:t>
            </a:r>
          </a:p>
        </p:txBody>
      </p:sp>
      <p:sp>
        <p:nvSpPr>
          <p:cNvPr id="212041" name="Text Box 73"/>
          <p:cNvSpPr txBox="1">
            <a:spLocks noChangeArrowheads="1"/>
          </p:cNvSpPr>
          <p:nvPr/>
        </p:nvSpPr>
        <p:spPr bwMode="auto">
          <a:xfrm>
            <a:off x="2303463" y="4292600"/>
            <a:ext cx="576262" cy="274638"/>
          </a:xfrm>
          <a:prstGeom prst="rect">
            <a:avLst/>
          </a:prstGeom>
          <a:noFill/>
          <a:ln w="9525">
            <a:noFill/>
            <a:miter lim="800000"/>
            <a:headEnd/>
            <a:tailEnd/>
          </a:ln>
        </p:spPr>
        <p:txBody>
          <a:bodyPr>
            <a:spAutoFit/>
          </a:bodyPr>
          <a:lstStyle/>
          <a:p>
            <a:pPr>
              <a:spcBef>
                <a:spcPct val="50000"/>
              </a:spcBef>
            </a:pPr>
            <a:r>
              <a:rPr lang="en-US" altLang="zh-CN" sz="1200">
                <a:latin typeface="Arial" charset="0"/>
              </a:rPr>
              <a:t>x</a:t>
            </a:r>
            <a:r>
              <a:rPr lang="en-US" altLang="zh-CN" sz="1200" baseline="-25000">
                <a:latin typeface="Arial" charset="0"/>
              </a:rPr>
              <a:t>2</a:t>
            </a:r>
            <a:r>
              <a:rPr lang="en-US" altLang="zh-CN" sz="1200">
                <a:latin typeface="Arial" charset="0"/>
              </a:rPr>
              <a:t>=2</a:t>
            </a:r>
          </a:p>
        </p:txBody>
      </p:sp>
      <p:sp>
        <p:nvSpPr>
          <p:cNvPr id="212042" name="Text Box 74"/>
          <p:cNvSpPr txBox="1">
            <a:spLocks noChangeArrowheads="1"/>
          </p:cNvSpPr>
          <p:nvPr/>
        </p:nvSpPr>
        <p:spPr bwMode="auto">
          <a:xfrm>
            <a:off x="2303463" y="5229225"/>
            <a:ext cx="576262" cy="274638"/>
          </a:xfrm>
          <a:prstGeom prst="rect">
            <a:avLst/>
          </a:prstGeom>
          <a:noFill/>
          <a:ln w="9525">
            <a:noFill/>
            <a:miter lim="800000"/>
            <a:headEnd/>
            <a:tailEnd/>
          </a:ln>
        </p:spPr>
        <p:txBody>
          <a:bodyPr>
            <a:spAutoFit/>
          </a:bodyPr>
          <a:lstStyle/>
          <a:p>
            <a:pPr>
              <a:spcBef>
                <a:spcPct val="50000"/>
              </a:spcBef>
            </a:pPr>
            <a:r>
              <a:rPr lang="en-US" altLang="zh-CN" sz="1200">
                <a:latin typeface="Arial" charset="0"/>
              </a:rPr>
              <a:t>B</a:t>
            </a:r>
          </a:p>
        </p:txBody>
      </p:sp>
      <p:sp>
        <p:nvSpPr>
          <p:cNvPr id="212043" name="Oval 75"/>
          <p:cNvSpPr>
            <a:spLocks noChangeArrowheads="1"/>
          </p:cNvSpPr>
          <p:nvPr/>
        </p:nvSpPr>
        <p:spPr bwMode="auto">
          <a:xfrm>
            <a:off x="2987675" y="4724400"/>
            <a:ext cx="433388" cy="431800"/>
          </a:xfrm>
          <a:prstGeom prst="ellipse">
            <a:avLst/>
          </a:prstGeom>
          <a:solidFill>
            <a:schemeClr val="accent1"/>
          </a:solidFill>
          <a:ln w="9525" algn="ctr">
            <a:solidFill>
              <a:schemeClr val="tx1"/>
            </a:solidFill>
            <a:round/>
            <a:headEnd/>
            <a:tailEnd/>
          </a:ln>
        </p:spPr>
        <p:txBody>
          <a:bodyPr wrap="none" anchor="ctr"/>
          <a:lstStyle/>
          <a:p>
            <a:pPr algn="ctr"/>
            <a:r>
              <a:rPr lang="en-US" altLang="zh-CN">
                <a:latin typeface="Arial" charset="0"/>
              </a:rPr>
              <a:t>8</a:t>
            </a:r>
          </a:p>
        </p:txBody>
      </p:sp>
      <p:sp>
        <p:nvSpPr>
          <p:cNvPr id="212044" name="Line 76"/>
          <p:cNvSpPr>
            <a:spLocks noChangeShapeType="1"/>
          </p:cNvSpPr>
          <p:nvPr/>
        </p:nvSpPr>
        <p:spPr bwMode="auto">
          <a:xfrm>
            <a:off x="3203575" y="4365625"/>
            <a:ext cx="0" cy="358775"/>
          </a:xfrm>
          <a:prstGeom prst="line">
            <a:avLst/>
          </a:prstGeom>
          <a:noFill/>
          <a:ln w="9525">
            <a:solidFill>
              <a:schemeClr val="tx1"/>
            </a:solidFill>
            <a:round/>
            <a:headEnd/>
            <a:tailEnd/>
          </a:ln>
        </p:spPr>
        <p:txBody>
          <a:bodyPr/>
          <a:lstStyle/>
          <a:p>
            <a:endParaRPr lang="zh-CN" altLang="en-US"/>
          </a:p>
        </p:txBody>
      </p:sp>
      <p:sp>
        <p:nvSpPr>
          <p:cNvPr id="212045" name="Text Box 77"/>
          <p:cNvSpPr txBox="1">
            <a:spLocks noChangeArrowheads="1"/>
          </p:cNvSpPr>
          <p:nvPr/>
        </p:nvSpPr>
        <p:spPr bwMode="auto">
          <a:xfrm>
            <a:off x="3276600" y="4437063"/>
            <a:ext cx="576263" cy="274637"/>
          </a:xfrm>
          <a:prstGeom prst="rect">
            <a:avLst/>
          </a:prstGeom>
          <a:noFill/>
          <a:ln w="9525">
            <a:noFill/>
            <a:miter lim="800000"/>
            <a:headEnd/>
            <a:tailEnd/>
          </a:ln>
        </p:spPr>
        <p:txBody>
          <a:bodyPr>
            <a:spAutoFit/>
          </a:bodyPr>
          <a:lstStyle/>
          <a:p>
            <a:pPr>
              <a:spcBef>
                <a:spcPct val="50000"/>
              </a:spcBef>
            </a:pPr>
            <a:r>
              <a:rPr lang="en-US" altLang="zh-CN" sz="1200">
                <a:latin typeface="Arial" charset="0"/>
              </a:rPr>
              <a:t>x</a:t>
            </a:r>
            <a:r>
              <a:rPr lang="en-US" altLang="zh-CN" sz="1200" baseline="-25000">
                <a:latin typeface="Arial" charset="0"/>
              </a:rPr>
              <a:t>2</a:t>
            </a:r>
            <a:r>
              <a:rPr lang="en-US" altLang="zh-CN" sz="1200">
                <a:latin typeface="Arial" charset="0"/>
              </a:rPr>
              <a:t>=3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203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203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20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203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203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20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204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204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204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20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204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20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034" grpId="0" animBg="1"/>
      <p:bldP spid="212035" grpId="0" animBg="1"/>
      <p:bldP spid="212036" grpId="0" animBg="1"/>
      <p:bldP spid="212037" grpId="0" animBg="1"/>
      <p:bldP spid="212038" grpId="0" animBg="1"/>
      <p:bldP spid="212039" grpId="0" animBg="1"/>
      <p:bldP spid="212040" grpId="0"/>
      <p:bldP spid="212041" grpId="0"/>
      <p:bldP spid="212042" grpId="0"/>
      <p:bldP spid="212043" grpId="0" animBg="1"/>
      <p:bldP spid="212044" grpId="0" animBg="1"/>
      <p:bldP spid="21204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61" name="Group 28"/>
          <p:cNvGrpSpPr>
            <a:grpSpLocks/>
          </p:cNvGrpSpPr>
          <p:nvPr/>
        </p:nvGrpSpPr>
        <p:grpSpPr bwMode="auto">
          <a:xfrm>
            <a:off x="503238" y="620713"/>
            <a:ext cx="1727200" cy="1731962"/>
            <a:chOff x="476" y="436"/>
            <a:chExt cx="1088" cy="1091"/>
          </a:xfrm>
        </p:grpSpPr>
        <p:sp>
          <p:nvSpPr>
            <p:cNvPr id="245816" name="Rectangle 29"/>
            <p:cNvSpPr>
              <a:spLocks noChangeArrowheads="1"/>
            </p:cNvSpPr>
            <p:nvPr/>
          </p:nvSpPr>
          <p:spPr bwMode="auto">
            <a:xfrm>
              <a:off x="476" y="436"/>
              <a:ext cx="272" cy="273"/>
            </a:xfrm>
            <a:prstGeom prst="rect">
              <a:avLst/>
            </a:prstGeom>
            <a:noFill/>
            <a:ln w="9525">
              <a:solidFill>
                <a:schemeClr val="tx1"/>
              </a:solidFill>
              <a:miter lim="800000"/>
              <a:headEnd/>
              <a:tailEnd/>
            </a:ln>
          </p:spPr>
          <p:txBody>
            <a:bodyPr wrap="none" anchor="ctr"/>
            <a:lstStyle/>
            <a:p>
              <a:pPr algn="ctr"/>
              <a:r>
                <a:rPr lang="en-US" altLang="zh-CN">
                  <a:latin typeface="Arial" charset="0"/>
                </a:rPr>
                <a:t>1</a:t>
              </a:r>
            </a:p>
          </p:txBody>
        </p:sp>
        <p:sp>
          <p:nvSpPr>
            <p:cNvPr id="245817" name="Rectangle 30"/>
            <p:cNvSpPr>
              <a:spLocks noChangeArrowheads="1"/>
            </p:cNvSpPr>
            <p:nvPr/>
          </p:nvSpPr>
          <p:spPr bwMode="auto">
            <a:xfrm>
              <a:off x="748" y="436"/>
              <a:ext cx="272" cy="273"/>
            </a:xfrm>
            <a:prstGeom prst="rect">
              <a:avLst/>
            </a:prstGeom>
            <a:noFill/>
            <a:ln w="9525">
              <a:solidFill>
                <a:schemeClr val="tx1"/>
              </a:solidFill>
              <a:miter lim="800000"/>
              <a:headEnd/>
              <a:tailEnd/>
            </a:ln>
          </p:spPr>
          <p:txBody>
            <a:bodyPr wrap="none" anchor="ctr"/>
            <a:lstStyle/>
            <a:p>
              <a:endParaRPr lang="zh-CN" altLang="en-US"/>
            </a:p>
          </p:txBody>
        </p:sp>
        <p:sp>
          <p:nvSpPr>
            <p:cNvPr id="245818" name="Rectangle 31"/>
            <p:cNvSpPr>
              <a:spLocks noChangeArrowheads="1"/>
            </p:cNvSpPr>
            <p:nvPr/>
          </p:nvSpPr>
          <p:spPr bwMode="auto">
            <a:xfrm>
              <a:off x="1020" y="436"/>
              <a:ext cx="272" cy="273"/>
            </a:xfrm>
            <a:prstGeom prst="rect">
              <a:avLst/>
            </a:prstGeom>
            <a:noFill/>
            <a:ln w="9525">
              <a:solidFill>
                <a:schemeClr val="tx1"/>
              </a:solidFill>
              <a:miter lim="800000"/>
              <a:headEnd/>
              <a:tailEnd/>
            </a:ln>
          </p:spPr>
          <p:txBody>
            <a:bodyPr wrap="none" anchor="ctr"/>
            <a:lstStyle/>
            <a:p>
              <a:endParaRPr lang="zh-CN" altLang="en-US"/>
            </a:p>
          </p:txBody>
        </p:sp>
        <p:sp>
          <p:nvSpPr>
            <p:cNvPr id="245819" name="Rectangle 32"/>
            <p:cNvSpPr>
              <a:spLocks noChangeArrowheads="1"/>
            </p:cNvSpPr>
            <p:nvPr/>
          </p:nvSpPr>
          <p:spPr bwMode="auto">
            <a:xfrm>
              <a:off x="1292" y="436"/>
              <a:ext cx="272" cy="273"/>
            </a:xfrm>
            <a:prstGeom prst="rect">
              <a:avLst/>
            </a:prstGeom>
            <a:noFill/>
            <a:ln w="9525">
              <a:solidFill>
                <a:schemeClr val="tx1"/>
              </a:solidFill>
              <a:miter lim="800000"/>
              <a:headEnd/>
              <a:tailEnd/>
            </a:ln>
          </p:spPr>
          <p:txBody>
            <a:bodyPr wrap="none" anchor="ctr"/>
            <a:lstStyle/>
            <a:p>
              <a:endParaRPr lang="zh-CN" altLang="en-US"/>
            </a:p>
          </p:txBody>
        </p:sp>
        <p:sp>
          <p:nvSpPr>
            <p:cNvPr id="245820" name="Rectangle 33"/>
            <p:cNvSpPr>
              <a:spLocks noChangeArrowheads="1"/>
            </p:cNvSpPr>
            <p:nvPr/>
          </p:nvSpPr>
          <p:spPr bwMode="auto">
            <a:xfrm>
              <a:off x="476" y="709"/>
              <a:ext cx="272" cy="273"/>
            </a:xfrm>
            <a:prstGeom prst="rect">
              <a:avLst/>
            </a:prstGeom>
            <a:noFill/>
            <a:ln w="9525">
              <a:solidFill>
                <a:schemeClr val="tx1"/>
              </a:solidFill>
              <a:miter lim="800000"/>
              <a:headEnd/>
              <a:tailEnd/>
            </a:ln>
          </p:spPr>
          <p:txBody>
            <a:bodyPr wrap="none" anchor="ctr"/>
            <a:lstStyle/>
            <a:p>
              <a:pPr algn="ctr"/>
              <a:r>
                <a:rPr lang="en-US" altLang="zh-CN">
                  <a:solidFill>
                    <a:srgbClr val="FF0000"/>
                  </a:solidFill>
                  <a:latin typeface="Arial" charset="0"/>
                  <a:cs typeface="Arial" charset="0"/>
                </a:rPr>
                <a:t>•</a:t>
              </a:r>
            </a:p>
          </p:txBody>
        </p:sp>
        <p:sp>
          <p:nvSpPr>
            <p:cNvPr id="245821" name="Rectangle 34"/>
            <p:cNvSpPr>
              <a:spLocks noChangeArrowheads="1"/>
            </p:cNvSpPr>
            <p:nvPr/>
          </p:nvSpPr>
          <p:spPr bwMode="auto">
            <a:xfrm>
              <a:off x="748" y="709"/>
              <a:ext cx="272" cy="273"/>
            </a:xfrm>
            <a:prstGeom prst="rect">
              <a:avLst/>
            </a:prstGeom>
            <a:noFill/>
            <a:ln w="9525">
              <a:solidFill>
                <a:schemeClr val="tx1"/>
              </a:solidFill>
              <a:miter lim="800000"/>
              <a:headEnd/>
              <a:tailEnd/>
            </a:ln>
          </p:spPr>
          <p:txBody>
            <a:bodyPr wrap="none" anchor="ctr"/>
            <a:lstStyle/>
            <a:p>
              <a:pPr algn="ctr"/>
              <a:r>
                <a:rPr lang="en-US" altLang="zh-CN">
                  <a:solidFill>
                    <a:srgbClr val="FF0000"/>
                  </a:solidFill>
                  <a:latin typeface="Arial" charset="0"/>
                </a:rPr>
                <a:t>•</a:t>
              </a:r>
              <a:endParaRPr lang="zh-CN" altLang="en-US">
                <a:solidFill>
                  <a:srgbClr val="FF0000"/>
                </a:solidFill>
                <a:latin typeface="Arial" charset="0"/>
              </a:endParaRPr>
            </a:p>
          </p:txBody>
        </p:sp>
        <p:sp>
          <p:nvSpPr>
            <p:cNvPr id="245822" name="Rectangle 35"/>
            <p:cNvSpPr>
              <a:spLocks noChangeArrowheads="1"/>
            </p:cNvSpPr>
            <p:nvPr/>
          </p:nvSpPr>
          <p:spPr bwMode="auto">
            <a:xfrm>
              <a:off x="1020" y="709"/>
              <a:ext cx="272" cy="273"/>
            </a:xfrm>
            <a:prstGeom prst="rect">
              <a:avLst/>
            </a:prstGeom>
            <a:noFill/>
            <a:ln w="9525">
              <a:solidFill>
                <a:schemeClr val="tx1"/>
              </a:solidFill>
              <a:miter lim="800000"/>
              <a:headEnd/>
              <a:tailEnd/>
            </a:ln>
          </p:spPr>
          <p:txBody>
            <a:bodyPr wrap="none" anchor="ctr"/>
            <a:lstStyle/>
            <a:p>
              <a:pPr algn="ctr"/>
              <a:r>
                <a:rPr lang="en-US" altLang="zh-CN">
                  <a:solidFill>
                    <a:srgbClr val="FF0000"/>
                  </a:solidFill>
                  <a:latin typeface="Arial" charset="0"/>
                </a:rPr>
                <a:t>2</a:t>
              </a:r>
              <a:endParaRPr lang="zh-CN" altLang="en-US">
                <a:solidFill>
                  <a:srgbClr val="FF0000"/>
                </a:solidFill>
                <a:latin typeface="Arial" charset="0"/>
              </a:endParaRPr>
            </a:p>
          </p:txBody>
        </p:sp>
        <p:sp>
          <p:nvSpPr>
            <p:cNvPr id="245823" name="Rectangle 36"/>
            <p:cNvSpPr>
              <a:spLocks noChangeArrowheads="1"/>
            </p:cNvSpPr>
            <p:nvPr/>
          </p:nvSpPr>
          <p:spPr bwMode="auto">
            <a:xfrm>
              <a:off x="1292" y="709"/>
              <a:ext cx="272" cy="273"/>
            </a:xfrm>
            <a:prstGeom prst="rect">
              <a:avLst/>
            </a:prstGeom>
            <a:noFill/>
            <a:ln w="9525">
              <a:solidFill>
                <a:schemeClr val="tx1"/>
              </a:solidFill>
              <a:miter lim="800000"/>
              <a:headEnd/>
              <a:tailEnd/>
            </a:ln>
          </p:spPr>
          <p:txBody>
            <a:bodyPr wrap="none" anchor="ctr"/>
            <a:lstStyle/>
            <a:p>
              <a:endParaRPr lang="zh-CN" altLang="en-US"/>
            </a:p>
          </p:txBody>
        </p:sp>
        <p:sp>
          <p:nvSpPr>
            <p:cNvPr id="245824" name="Rectangle 37"/>
            <p:cNvSpPr>
              <a:spLocks noChangeArrowheads="1"/>
            </p:cNvSpPr>
            <p:nvPr/>
          </p:nvSpPr>
          <p:spPr bwMode="auto">
            <a:xfrm>
              <a:off x="476" y="981"/>
              <a:ext cx="272" cy="273"/>
            </a:xfrm>
            <a:prstGeom prst="rect">
              <a:avLst/>
            </a:prstGeom>
            <a:noFill/>
            <a:ln w="9525">
              <a:solidFill>
                <a:schemeClr val="tx1"/>
              </a:solidFill>
              <a:miter lim="800000"/>
              <a:headEnd/>
              <a:tailEnd/>
            </a:ln>
          </p:spPr>
          <p:txBody>
            <a:bodyPr wrap="none" anchor="ctr"/>
            <a:lstStyle/>
            <a:p>
              <a:endParaRPr lang="zh-CN" altLang="en-US"/>
            </a:p>
          </p:txBody>
        </p:sp>
        <p:sp>
          <p:nvSpPr>
            <p:cNvPr id="245825" name="Rectangle 38"/>
            <p:cNvSpPr>
              <a:spLocks noChangeArrowheads="1"/>
            </p:cNvSpPr>
            <p:nvPr/>
          </p:nvSpPr>
          <p:spPr bwMode="auto">
            <a:xfrm>
              <a:off x="748" y="981"/>
              <a:ext cx="272" cy="273"/>
            </a:xfrm>
            <a:prstGeom prst="rect">
              <a:avLst/>
            </a:prstGeom>
            <a:noFill/>
            <a:ln w="9525">
              <a:solidFill>
                <a:schemeClr val="tx1"/>
              </a:solidFill>
              <a:miter lim="800000"/>
              <a:headEnd/>
              <a:tailEnd/>
            </a:ln>
          </p:spPr>
          <p:txBody>
            <a:bodyPr wrap="none" anchor="ctr"/>
            <a:lstStyle/>
            <a:p>
              <a:pPr algn="ctr"/>
              <a:r>
                <a:rPr lang="en-US" altLang="zh-CN">
                  <a:solidFill>
                    <a:srgbClr val="FF0000"/>
                  </a:solidFill>
                  <a:latin typeface="Arial" charset="0"/>
                </a:rPr>
                <a:t>3</a:t>
              </a:r>
              <a:endParaRPr lang="zh-CN" altLang="en-US">
                <a:solidFill>
                  <a:srgbClr val="FF0000"/>
                </a:solidFill>
                <a:latin typeface="Arial" charset="0"/>
              </a:endParaRPr>
            </a:p>
          </p:txBody>
        </p:sp>
        <p:sp>
          <p:nvSpPr>
            <p:cNvPr id="245826" name="Rectangle 39"/>
            <p:cNvSpPr>
              <a:spLocks noChangeArrowheads="1"/>
            </p:cNvSpPr>
            <p:nvPr/>
          </p:nvSpPr>
          <p:spPr bwMode="auto">
            <a:xfrm>
              <a:off x="1020" y="981"/>
              <a:ext cx="272" cy="273"/>
            </a:xfrm>
            <a:prstGeom prst="rect">
              <a:avLst/>
            </a:prstGeom>
            <a:noFill/>
            <a:ln w="9525">
              <a:solidFill>
                <a:schemeClr val="tx1"/>
              </a:solidFill>
              <a:miter lim="800000"/>
              <a:headEnd/>
              <a:tailEnd/>
            </a:ln>
          </p:spPr>
          <p:txBody>
            <a:bodyPr wrap="none" anchor="ctr"/>
            <a:lstStyle/>
            <a:p>
              <a:endParaRPr lang="zh-CN" altLang="en-US"/>
            </a:p>
          </p:txBody>
        </p:sp>
        <p:sp>
          <p:nvSpPr>
            <p:cNvPr id="245827" name="Rectangle 40"/>
            <p:cNvSpPr>
              <a:spLocks noChangeArrowheads="1"/>
            </p:cNvSpPr>
            <p:nvPr/>
          </p:nvSpPr>
          <p:spPr bwMode="auto">
            <a:xfrm>
              <a:off x="1292" y="981"/>
              <a:ext cx="272" cy="273"/>
            </a:xfrm>
            <a:prstGeom prst="rect">
              <a:avLst/>
            </a:prstGeom>
            <a:noFill/>
            <a:ln w="9525">
              <a:solidFill>
                <a:schemeClr val="tx1"/>
              </a:solidFill>
              <a:miter lim="800000"/>
              <a:headEnd/>
              <a:tailEnd/>
            </a:ln>
          </p:spPr>
          <p:txBody>
            <a:bodyPr wrap="none" anchor="ctr"/>
            <a:lstStyle/>
            <a:p>
              <a:endParaRPr lang="zh-CN" altLang="en-US"/>
            </a:p>
          </p:txBody>
        </p:sp>
        <p:sp>
          <p:nvSpPr>
            <p:cNvPr id="245828" name="Rectangle 41"/>
            <p:cNvSpPr>
              <a:spLocks noChangeArrowheads="1"/>
            </p:cNvSpPr>
            <p:nvPr/>
          </p:nvSpPr>
          <p:spPr bwMode="auto">
            <a:xfrm>
              <a:off x="476" y="1254"/>
              <a:ext cx="272" cy="273"/>
            </a:xfrm>
            <a:prstGeom prst="rect">
              <a:avLst/>
            </a:prstGeom>
            <a:noFill/>
            <a:ln w="9525">
              <a:solidFill>
                <a:schemeClr val="tx1"/>
              </a:solidFill>
              <a:miter lim="800000"/>
              <a:headEnd/>
              <a:tailEnd/>
            </a:ln>
          </p:spPr>
          <p:txBody>
            <a:bodyPr wrap="none" anchor="ctr"/>
            <a:lstStyle/>
            <a:p>
              <a:endParaRPr lang="zh-CN" altLang="en-US"/>
            </a:p>
          </p:txBody>
        </p:sp>
        <p:sp>
          <p:nvSpPr>
            <p:cNvPr id="245829" name="Rectangle 42"/>
            <p:cNvSpPr>
              <a:spLocks noChangeArrowheads="1"/>
            </p:cNvSpPr>
            <p:nvPr/>
          </p:nvSpPr>
          <p:spPr bwMode="auto">
            <a:xfrm>
              <a:off x="748" y="1254"/>
              <a:ext cx="272" cy="273"/>
            </a:xfrm>
            <a:prstGeom prst="rect">
              <a:avLst/>
            </a:prstGeom>
            <a:noFill/>
            <a:ln w="9525">
              <a:solidFill>
                <a:schemeClr val="tx1"/>
              </a:solidFill>
              <a:miter lim="800000"/>
              <a:headEnd/>
              <a:tailEnd/>
            </a:ln>
          </p:spPr>
          <p:txBody>
            <a:bodyPr wrap="none" anchor="ctr"/>
            <a:lstStyle/>
            <a:p>
              <a:endParaRPr lang="zh-CN" altLang="en-US"/>
            </a:p>
          </p:txBody>
        </p:sp>
        <p:sp>
          <p:nvSpPr>
            <p:cNvPr id="245830" name="Rectangle 43"/>
            <p:cNvSpPr>
              <a:spLocks noChangeArrowheads="1"/>
            </p:cNvSpPr>
            <p:nvPr/>
          </p:nvSpPr>
          <p:spPr bwMode="auto">
            <a:xfrm>
              <a:off x="1020" y="1254"/>
              <a:ext cx="272" cy="273"/>
            </a:xfrm>
            <a:prstGeom prst="rect">
              <a:avLst/>
            </a:prstGeom>
            <a:noFill/>
            <a:ln w="9525">
              <a:solidFill>
                <a:schemeClr val="tx1"/>
              </a:solidFill>
              <a:miter lim="800000"/>
              <a:headEnd/>
              <a:tailEnd/>
            </a:ln>
          </p:spPr>
          <p:txBody>
            <a:bodyPr wrap="none" anchor="ctr"/>
            <a:lstStyle/>
            <a:p>
              <a:endParaRPr lang="zh-CN" altLang="en-US"/>
            </a:p>
          </p:txBody>
        </p:sp>
        <p:sp>
          <p:nvSpPr>
            <p:cNvPr id="245831" name="Rectangle 44"/>
            <p:cNvSpPr>
              <a:spLocks noChangeArrowheads="1"/>
            </p:cNvSpPr>
            <p:nvPr/>
          </p:nvSpPr>
          <p:spPr bwMode="auto">
            <a:xfrm>
              <a:off x="1292" y="1254"/>
              <a:ext cx="272" cy="273"/>
            </a:xfrm>
            <a:prstGeom prst="rect">
              <a:avLst/>
            </a:prstGeom>
            <a:noFill/>
            <a:ln w="9525">
              <a:solidFill>
                <a:schemeClr val="tx1"/>
              </a:solidFill>
              <a:miter lim="800000"/>
              <a:headEnd/>
              <a:tailEnd/>
            </a:ln>
          </p:spPr>
          <p:txBody>
            <a:bodyPr wrap="none" anchor="ctr"/>
            <a:lstStyle/>
            <a:p>
              <a:endParaRPr lang="zh-CN" altLang="en-US"/>
            </a:p>
          </p:txBody>
        </p:sp>
      </p:grpSp>
      <p:sp>
        <p:nvSpPr>
          <p:cNvPr id="245762" name="Oval 45"/>
          <p:cNvSpPr>
            <a:spLocks noChangeArrowheads="1"/>
          </p:cNvSpPr>
          <p:nvPr/>
        </p:nvSpPr>
        <p:spPr bwMode="auto">
          <a:xfrm>
            <a:off x="3598863" y="476250"/>
            <a:ext cx="433387" cy="431800"/>
          </a:xfrm>
          <a:prstGeom prst="ellipse">
            <a:avLst/>
          </a:prstGeom>
          <a:solidFill>
            <a:srgbClr val="CCFFFF"/>
          </a:solidFill>
          <a:ln w="9525" algn="ctr">
            <a:solidFill>
              <a:schemeClr val="tx1"/>
            </a:solidFill>
            <a:round/>
            <a:headEnd/>
            <a:tailEnd/>
          </a:ln>
        </p:spPr>
        <p:txBody>
          <a:bodyPr wrap="none" anchor="ctr"/>
          <a:lstStyle/>
          <a:p>
            <a:pPr algn="ctr"/>
            <a:r>
              <a:rPr lang="en-US" altLang="zh-CN">
                <a:latin typeface="Arial" charset="0"/>
              </a:rPr>
              <a:t>1</a:t>
            </a:r>
          </a:p>
        </p:txBody>
      </p:sp>
      <p:sp>
        <p:nvSpPr>
          <p:cNvPr id="245763" name="Oval 46"/>
          <p:cNvSpPr>
            <a:spLocks noChangeArrowheads="1"/>
          </p:cNvSpPr>
          <p:nvPr/>
        </p:nvSpPr>
        <p:spPr bwMode="auto">
          <a:xfrm>
            <a:off x="3022600" y="1270000"/>
            <a:ext cx="433388" cy="431800"/>
          </a:xfrm>
          <a:prstGeom prst="ellipse">
            <a:avLst/>
          </a:prstGeom>
          <a:solidFill>
            <a:srgbClr val="CCFFFF"/>
          </a:solidFill>
          <a:ln w="9525" algn="ctr">
            <a:solidFill>
              <a:schemeClr val="tx1"/>
            </a:solidFill>
            <a:round/>
            <a:headEnd/>
            <a:tailEnd/>
          </a:ln>
        </p:spPr>
        <p:txBody>
          <a:bodyPr wrap="none" anchor="ctr"/>
          <a:lstStyle/>
          <a:p>
            <a:pPr algn="ctr"/>
            <a:r>
              <a:rPr lang="en-US" altLang="zh-CN">
                <a:latin typeface="Arial" charset="0"/>
              </a:rPr>
              <a:t>2</a:t>
            </a:r>
          </a:p>
        </p:txBody>
      </p:sp>
      <p:sp>
        <p:nvSpPr>
          <p:cNvPr id="245764" name="Line 47"/>
          <p:cNvSpPr>
            <a:spLocks noChangeShapeType="1"/>
          </p:cNvSpPr>
          <p:nvPr/>
        </p:nvSpPr>
        <p:spPr bwMode="auto">
          <a:xfrm flipH="1">
            <a:off x="3311525" y="908050"/>
            <a:ext cx="431800" cy="360363"/>
          </a:xfrm>
          <a:prstGeom prst="line">
            <a:avLst/>
          </a:prstGeom>
          <a:noFill/>
          <a:ln w="9525">
            <a:solidFill>
              <a:schemeClr val="tx1"/>
            </a:solidFill>
            <a:round/>
            <a:headEnd/>
            <a:tailEnd/>
          </a:ln>
        </p:spPr>
        <p:txBody>
          <a:bodyPr/>
          <a:lstStyle/>
          <a:p>
            <a:endParaRPr lang="zh-CN" altLang="en-US"/>
          </a:p>
        </p:txBody>
      </p:sp>
      <p:sp>
        <p:nvSpPr>
          <p:cNvPr id="245765" name="Rectangle 48"/>
          <p:cNvSpPr>
            <a:spLocks noChangeArrowheads="1"/>
          </p:cNvSpPr>
          <p:nvPr/>
        </p:nvSpPr>
        <p:spPr bwMode="auto">
          <a:xfrm>
            <a:off x="4714875" y="620713"/>
            <a:ext cx="4033838" cy="1800225"/>
          </a:xfrm>
          <a:prstGeom prst="rect">
            <a:avLst/>
          </a:prstGeom>
          <a:solidFill>
            <a:srgbClr val="CCFFCC"/>
          </a:solidFill>
          <a:ln w="9525">
            <a:noFill/>
            <a:miter lim="800000"/>
            <a:headEnd/>
            <a:tailEnd/>
          </a:ln>
        </p:spPr>
        <p:txBody>
          <a:bodyPr/>
          <a:lstStyle/>
          <a:p>
            <a:pPr>
              <a:spcBef>
                <a:spcPct val="20000"/>
              </a:spcBef>
              <a:buClr>
                <a:schemeClr val="folHlink"/>
              </a:buClr>
              <a:buSzPct val="60000"/>
              <a:buFont typeface="Wingdings" pitchFamily="2" charset="2"/>
              <a:buNone/>
            </a:pPr>
            <a:r>
              <a:rPr lang="zh-CN" altLang="en-US" sz="2000"/>
              <a:t>由结点</a:t>
            </a:r>
            <a:r>
              <a:rPr lang="en-US" altLang="zh-CN" sz="2000"/>
              <a:t>8</a:t>
            </a:r>
            <a:r>
              <a:rPr lang="zh-CN" altLang="en-US" sz="2000"/>
              <a:t>生成结点</a:t>
            </a:r>
            <a:r>
              <a:rPr lang="en-US" altLang="zh-CN" sz="2000"/>
              <a:t>9</a:t>
            </a:r>
            <a:r>
              <a:rPr lang="zh-CN" altLang="en-US" sz="2000"/>
              <a:t>，即皇后</a:t>
            </a:r>
            <a:r>
              <a:rPr lang="en-US" altLang="zh-CN" sz="2000"/>
              <a:t>3</a:t>
            </a:r>
            <a:r>
              <a:rPr lang="zh-CN" altLang="en-US" sz="2000"/>
              <a:t>放到第</a:t>
            </a:r>
            <a:r>
              <a:rPr lang="en-US" altLang="zh-CN" sz="2000"/>
              <a:t>3</a:t>
            </a:r>
            <a:r>
              <a:rPr lang="zh-CN" altLang="en-US" sz="2000"/>
              <a:t>行第</a:t>
            </a:r>
            <a:r>
              <a:rPr lang="en-US" altLang="zh-CN" sz="2000"/>
              <a:t>2</a:t>
            </a:r>
            <a:r>
              <a:rPr lang="zh-CN" altLang="en-US" sz="2000"/>
              <a:t>列。</a:t>
            </a:r>
          </a:p>
          <a:p>
            <a:pPr>
              <a:spcBef>
                <a:spcPct val="20000"/>
              </a:spcBef>
              <a:buClr>
                <a:schemeClr val="folHlink"/>
              </a:buClr>
              <a:buSzPct val="60000"/>
              <a:buFont typeface="Wingdings" pitchFamily="2" charset="2"/>
              <a:buNone/>
            </a:pPr>
            <a:r>
              <a:rPr lang="zh-CN" altLang="en-US" sz="2000"/>
              <a:t>利用限界函数杀死结点</a:t>
            </a:r>
            <a:r>
              <a:rPr lang="en-US" altLang="zh-CN" sz="2000"/>
              <a:t>9</a:t>
            </a:r>
            <a:r>
              <a:rPr lang="zh-CN" altLang="en-US" sz="2000"/>
              <a:t>。</a:t>
            </a:r>
          </a:p>
          <a:p>
            <a:pPr>
              <a:spcBef>
                <a:spcPct val="20000"/>
              </a:spcBef>
              <a:buClr>
                <a:schemeClr val="folHlink"/>
              </a:buClr>
              <a:buSzPct val="60000"/>
              <a:buFont typeface="Wingdings" pitchFamily="2" charset="2"/>
              <a:buNone/>
            </a:pPr>
            <a:r>
              <a:rPr lang="zh-CN" altLang="en-US" sz="2000"/>
              <a:t>返回结点</a:t>
            </a:r>
            <a:r>
              <a:rPr lang="en-US" altLang="zh-CN" sz="2000"/>
              <a:t>8</a:t>
            </a:r>
            <a:r>
              <a:rPr lang="zh-CN" altLang="en-US" sz="2000"/>
              <a:t>继续扩展。</a:t>
            </a:r>
          </a:p>
          <a:p>
            <a:pPr>
              <a:spcBef>
                <a:spcPct val="20000"/>
              </a:spcBef>
              <a:buClr>
                <a:schemeClr val="folHlink"/>
              </a:buClr>
              <a:buSzPct val="60000"/>
              <a:buFont typeface="Wingdings" pitchFamily="2" charset="2"/>
              <a:buNone/>
            </a:pPr>
            <a:r>
              <a:rPr lang="zh-CN" altLang="en-US" sz="2000"/>
              <a:t>（结点</a:t>
            </a:r>
            <a:r>
              <a:rPr lang="en-US" altLang="zh-CN" sz="2000"/>
              <a:t>10</a:t>
            </a:r>
            <a:r>
              <a:rPr lang="zh-CN" altLang="en-US" sz="2000"/>
              <a:t>不会生成）</a:t>
            </a:r>
          </a:p>
        </p:txBody>
      </p:sp>
      <p:sp>
        <p:nvSpPr>
          <p:cNvPr id="245766" name="Oval 49"/>
          <p:cNvSpPr>
            <a:spLocks noChangeArrowheads="1"/>
          </p:cNvSpPr>
          <p:nvPr/>
        </p:nvSpPr>
        <p:spPr bwMode="auto">
          <a:xfrm>
            <a:off x="2446338" y="2062163"/>
            <a:ext cx="433387" cy="431800"/>
          </a:xfrm>
          <a:prstGeom prst="ellipse">
            <a:avLst/>
          </a:prstGeom>
          <a:solidFill>
            <a:srgbClr val="CCFFFF"/>
          </a:solidFill>
          <a:ln w="9525" algn="ctr">
            <a:solidFill>
              <a:schemeClr val="tx1"/>
            </a:solidFill>
            <a:round/>
            <a:headEnd/>
            <a:tailEnd/>
          </a:ln>
        </p:spPr>
        <p:txBody>
          <a:bodyPr wrap="none" anchor="ctr"/>
          <a:lstStyle/>
          <a:p>
            <a:pPr algn="ctr"/>
            <a:r>
              <a:rPr lang="en-US" altLang="zh-CN">
                <a:latin typeface="Arial" charset="0"/>
              </a:rPr>
              <a:t>3</a:t>
            </a:r>
          </a:p>
        </p:txBody>
      </p:sp>
      <p:sp>
        <p:nvSpPr>
          <p:cNvPr id="245767" name="Line 50"/>
          <p:cNvSpPr>
            <a:spLocks noChangeShapeType="1"/>
          </p:cNvSpPr>
          <p:nvPr/>
        </p:nvSpPr>
        <p:spPr bwMode="auto">
          <a:xfrm flipH="1">
            <a:off x="2735263" y="1700213"/>
            <a:ext cx="431800" cy="360362"/>
          </a:xfrm>
          <a:prstGeom prst="line">
            <a:avLst/>
          </a:prstGeom>
          <a:noFill/>
          <a:ln w="9525">
            <a:solidFill>
              <a:schemeClr val="tx1"/>
            </a:solidFill>
            <a:round/>
            <a:headEnd/>
            <a:tailEnd/>
          </a:ln>
        </p:spPr>
        <p:txBody>
          <a:bodyPr/>
          <a:lstStyle/>
          <a:p>
            <a:endParaRPr lang="zh-CN" altLang="en-US"/>
          </a:p>
        </p:txBody>
      </p:sp>
      <p:sp>
        <p:nvSpPr>
          <p:cNvPr id="245768" name="Text Box 51"/>
          <p:cNvSpPr txBox="1">
            <a:spLocks noChangeArrowheads="1"/>
          </p:cNvSpPr>
          <p:nvPr/>
        </p:nvSpPr>
        <p:spPr bwMode="auto">
          <a:xfrm>
            <a:off x="3132138" y="836613"/>
            <a:ext cx="576262" cy="274637"/>
          </a:xfrm>
          <a:prstGeom prst="rect">
            <a:avLst/>
          </a:prstGeom>
          <a:noFill/>
          <a:ln w="9525">
            <a:noFill/>
            <a:miter lim="800000"/>
            <a:headEnd/>
            <a:tailEnd/>
          </a:ln>
        </p:spPr>
        <p:txBody>
          <a:bodyPr>
            <a:spAutoFit/>
          </a:bodyPr>
          <a:lstStyle/>
          <a:p>
            <a:pPr>
              <a:spcBef>
                <a:spcPct val="50000"/>
              </a:spcBef>
            </a:pPr>
            <a:r>
              <a:rPr lang="en-US" altLang="zh-CN" sz="1200">
                <a:latin typeface="Arial" charset="0"/>
              </a:rPr>
              <a:t>x</a:t>
            </a:r>
            <a:r>
              <a:rPr lang="en-US" altLang="zh-CN" sz="1200" baseline="-25000">
                <a:latin typeface="Arial" charset="0"/>
              </a:rPr>
              <a:t>1</a:t>
            </a:r>
            <a:r>
              <a:rPr lang="en-US" altLang="zh-CN" sz="1200">
                <a:latin typeface="Arial" charset="0"/>
              </a:rPr>
              <a:t>=1</a:t>
            </a:r>
          </a:p>
        </p:txBody>
      </p:sp>
      <p:sp>
        <p:nvSpPr>
          <p:cNvPr id="245769" name="Text Box 52"/>
          <p:cNvSpPr txBox="1">
            <a:spLocks noChangeArrowheads="1"/>
          </p:cNvSpPr>
          <p:nvPr/>
        </p:nvSpPr>
        <p:spPr bwMode="auto">
          <a:xfrm>
            <a:off x="2374900" y="1628775"/>
            <a:ext cx="576263" cy="274638"/>
          </a:xfrm>
          <a:prstGeom prst="rect">
            <a:avLst/>
          </a:prstGeom>
          <a:noFill/>
          <a:ln w="9525">
            <a:noFill/>
            <a:miter lim="800000"/>
            <a:headEnd/>
            <a:tailEnd/>
          </a:ln>
        </p:spPr>
        <p:txBody>
          <a:bodyPr>
            <a:spAutoFit/>
          </a:bodyPr>
          <a:lstStyle/>
          <a:p>
            <a:pPr>
              <a:spcBef>
                <a:spcPct val="50000"/>
              </a:spcBef>
            </a:pPr>
            <a:r>
              <a:rPr lang="en-US" altLang="zh-CN" sz="1200">
                <a:latin typeface="Arial" charset="0"/>
              </a:rPr>
              <a:t>x</a:t>
            </a:r>
            <a:r>
              <a:rPr lang="en-US" altLang="zh-CN" sz="1200" baseline="-25000">
                <a:latin typeface="Arial" charset="0"/>
              </a:rPr>
              <a:t>2</a:t>
            </a:r>
            <a:r>
              <a:rPr lang="en-US" altLang="zh-CN" sz="1200">
                <a:latin typeface="Arial" charset="0"/>
              </a:rPr>
              <a:t>=2</a:t>
            </a:r>
          </a:p>
        </p:txBody>
      </p:sp>
      <p:sp>
        <p:nvSpPr>
          <p:cNvPr id="245770" name="Text Box 53"/>
          <p:cNvSpPr txBox="1">
            <a:spLocks noChangeArrowheads="1"/>
          </p:cNvSpPr>
          <p:nvPr/>
        </p:nvSpPr>
        <p:spPr bwMode="auto">
          <a:xfrm>
            <a:off x="2484438" y="2565400"/>
            <a:ext cx="576262" cy="274638"/>
          </a:xfrm>
          <a:prstGeom prst="rect">
            <a:avLst/>
          </a:prstGeom>
          <a:noFill/>
          <a:ln w="9525">
            <a:noFill/>
            <a:miter lim="800000"/>
            <a:headEnd/>
            <a:tailEnd/>
          </a:ln>
        </p:spPr>
        <p:txBody>
          <a:bodyPr>
            <a:spAutoFit/>
          </a:bodyPr>
          <a:lstStyle/>
          <a:p>
            <a:pPr>
              <a:spcBef>
                <a:spcPct val="50000"/>
              </a:spcBef>
            </a:pPr>
            <a:r>
              <a:rPr lang="en-US" altLang="zh-CN" sz="1200">
                <a:latin typeface="Arial" charset="0"/>
              </a:rPr>
              <a:t>B</a:t>
            </a:r>
          </a:p>
        </p:txBody>
      </p:sp>
      <p:sp>
        <p:nvSpPr>
          <p:cNvPr id="245771" name="Oval 54"/>
          <p:cNvSpPr>
            <a:spLocks noChangeArrowheads="1"/>
          </p:cNvSpPr>
          <p:nvPr/>
        </p:nvSpPr>
        <p:spPr bwMode="auto">
          <a:xfrm>
            <a:off x="3059113" y="2060575"/>
            <a:ext cx="433387" cy="431800"/>
          </a:xfrm>
          <a:prstGeom prst="ellipse">
            <a:avLst/>
          </a:prstGeom>
          <a:solidFill>
            <a:srgbClr val="CCFFFF"/>
          </a:solidFill>
          <a:ln w="9525" algn="ctr">
            <a:solidFill>
              <a:schemeClr val="tx1"/>
            </a:solidFill>
            <a:round/>
            <a:headEnd/>
            <a:tailEnd/>
          </a:ln>
        </p:spPr>
        <p:txBody>
          <a:bodyPr wrap="none" anchor="ctr"/>
          <a:lstStyle/>
          <a:p>
            <a:pPr algn="ctr"/>
            <a:r>
              <a:rPr lang="en-US" altLang="zh-CN">
                <a:latin typeface="Arial" charset="0"/>
              </a:rPr>
              <a:t>8</a:t>
            </a:r>
          </a:p>
        </p:txBody>
      </p:sp>
      <p:sp>
        <p:nvSpPr>
          <p:cNvPr id="245772" name="Line 55"/>
          <p:cNvSpPr>
            <a:spLocks noChangeShapeType="1"/>
          </p:cNvSpPr>
          <p:nvPr/>
        </p:nvSpPr>
        <p:spPr bwMode="auto">
          <a:xfrm>
            <a:off x="3275013" y="1701800"/>
            <a:ext cx="0" cy="358775"/>
          </a:xfrm>
          <a:prstGeom prst="line">
            <a:avLst/>
          </a:prstGeom>
          <a:noFill/>
          <a:ln w="9525">
            <a:solidFill>
              <a:schemeClr val="tx1"/>
            </a:solidFill>
            <a:round/>
            <a:headEnd/>
            <a:tailEnd/>
          </a:ln>
        </p:spPr>
        <p:txBody>
          <a:bodyPr/>
          <a:lstStyle/>
          <a:p>
            <a:endParaRPr lang="zh-CN" altLang="en-US"/>
          </a:p>
        </p:txBody>
      </p:sp>
      <p:sp>
        <p:nvSpPr>
          <p:cNvPr id="245773" name="Text Box 56"/>
          <p:cNvSpPr txBox="1">
            <a:spLocks noChangeArrowheads="1"/>
          </p:cNvSpPr>
          <p:nvPr/>
        </p:nvSpPr>
        <p:spPr bwMode="auto">
          <a:xfrm>
            <a:off x="3348038" y="1773238"/>
            <a:ext cx="576262" cy="274637"/>
          </a:xfrm>
          <a:prstGeom prst="rect">
            <a:avLst/>
          </a:prstGeom>
          <a:noFill/>
          <a:ln w="9525">
            <a:noFill/>
            <a:miter lim="800000"/>
            <a:headEnd/>
            <a:tailEnd/>
          </a:ln>
        </p:spPr>
        <p:txBody>
          <a:bodyPr>
            <a:spAutoFit/>
          </a:bodyPr>
          <a:lstStyle/>
          <a:p>
            <a:pPr>
              <a:spcBef>
                <a:spcPct val="50000"/>
              </a:spcBef>
            </a:pPr>
            <a:r>
              <a:rPr lang="en-US" altLang="zh-CN" sz="1200">
                <a:latin typeface="Arial" charset="0"/>
              </a:rPr>
              <a:t>x</a:t>
            </a:r>
            <a:r>
              <a:rPr lang="en-US" altLang="zh-CN" sz="1200" baseline="-25000">
                <a:latin typeface="Arial" charset="0"/>
              </a:rPr>
              <a:t>2</a:t>
            </a:r>
            <a:r>
              <a:rPr lang="en-US" altLang="zh-CN" sz="1200">
                <a:latin typeface="Arial" charset="0"/>
              </a:rPr>
              <a:t>=3</a:t>
            </a:r>
          </a:p>
        </p:txBody>
      </p:sp>
      <p:sp>
        <p:nvSpPr>
          <p:cNvPr id="245774" name="Oval 57"/>
          <p:cNvSpPr>
            <a:spLocks noChangeArrowheads="1"/>
          </p:cNvSpPr>
          <p:nvPr/>
        </p:nvSpPr>
        <p:spPr bwMode="auto">
          <a:xfrm>
            <a:off x="2555875" y="2852738"/>
            <a:ext cx="433388" cy="431800"/>
          </a:xfrm>
          <a:prstGeom prst="ellipse">
            <a:avLst/>
          </a:prstGeom>
          <a:solidFill>
            <a:schemeClr val="accent1"/>
          </a:solidFill>
          <a:ln w="9525" algn="ctr">
            <a:solidFill>
              <a:schemeClr val="tx1"/>
            </a:solidFill>
            <a:round/>
            <a:headEnd/>
            <a:tailEnd/>
          </a:ln>
        </p:spPr>
        <p:txBody>
          <a:bodyPr wrap="none" anchor="ctr"/>
          <a:lstStyle/>
          <a:p>
            <a:pPr algn="ctr"/>
            <a:r>
              <a:rPr lang="en-US" altLang="zh-CN">
                <a:latin typeface="Arial" charset="0"/>
              </a:rPr>
              <a:t>9</a:t>
            </a:r>
          </a:p>
        </p:txBody>
      </p:sp>
      <p:sp>
        <p:nvSpPr>
          <p:cNvPr id="245775" name="Line 58"/>
          <p:cNvSpPr>
            <a:spLocks noChangeShapeType="1"/>
          </p:cNvSpPr>
          <p:nvPr/>
        </p:nvSpPr>
        <p:spPr bwMode="auto">
          <a:xfrm flipH="1">
            <a:off x="2844800" y="2490788"/>
            <a:ext cx="431800" cy="360362"/>
          </a:xfrm>
          <a:prstGeom prst="line">
            <a:avLst/>
          </a:prstGeom>
          <a:noFill/>
          <a:ln w="9525">
            <a:solidFill>
              <a:schemeClr val="tx1"/>
            </a:solidFill>
            <a:round/>
            <a:headEnd/>
            <a:tailEnd/>
          </a:ln>
        </p:spPr>
        <p:txBody>
          <a:bodyPr/>
          <a:lstStyle/>
          <a:p>
            <a:endParaRPr lang="zh-CN" altLang="en-US"/>
          </a:p>
        </p:txBody>
      </p:sp>
      <p:sp>
        <p:nvSpPr>
          <p:cNvPr id="245776" name="Text Box 59"/>
          <p:cNvSpPr txBox="1">
            <a:spLocks noChangeArrowheads="1"/>
          </p:cNvSpPr>
          <p:nvPr/>
        </p:nvSpPr>
        <p:spPr bwMode="auto">
          <a:xfrm>
            <a:off x="3059113" y="2565400"/>
            <a:ext cx="576262" cy="274638"/>
          </a:xfrm>
          <a:prstGeom prst="rect">
            <a:avLst/>
          </a:prstGeom>
          <a:noFill/>
          <a:ln w="9525">
            <a:noFill/>
            <a:miter lim="800000"/>
            <a:headEnd/>
            <a:tailEnd/>
          </a:ln>
        </p:spPr>
        <p:txBody>
          <a:bodyPr>
            <a:spAutoFit/>
          </a:bodyPr>
          <a:lstStyle/>
          <a:p>
            <a:pPr>
              <a:spcBef>
                <a:spcPct val="50000"/>
              </a:spcBef>
            </a:pPr>
            <a:r>
              <a:rPr lang="en-US" altLang="zh-CN" sz="1200">
                <a:latin typeface="Arial" charset="0"/>
              </a:rPr>
              <a:t>x</a:t>
            </a:r>
            <a:r>
              <a:rPr lang="en-US" altLang="zh-CN" sz="1200" baseline="-25000">
                <a:latin typeface="Arial" charset="0"/>
              </a:rPr>
              <a:t>3</a:t>
            </a:r>
            <a:r>
              <a:rPr lang="en-US" altLang="zh-CN" sz="1200">
                <a:latin typeface="Arial" charset="0"/>
              </a:rPr>
              <a:t>=2</a:t>
            </a:r>
          </a:p>
        </p:txBody>
      </p:sp>
      <p:sp>
        <p:nvSpPr>
          <p:cNvPr id="245777" name="Text Box 60"/>
          <p:cNvSpPr txBox="1">
            <a:spLocks noChangeArrowheads="1"/>
          </p:cNvSpPr>
          <p:nvPr/>
        </p:nvSpPr>
        <p:spPr bwMode="auto">
          <a:xfrm>
            <a:off x="2484438" y="3357563"/>
            <a:ext cx="576262" cy="274637"/>
          </a:xfrm>
          <a:prstGeom prst="rect">
            <a:avLst/>
          </a:prstGeom>
          <a:noFill/>
          <a:ln w="9525">
            <a:noFill/>
            <a:miter lim="800000"/>
            <a:headEnd/>
            <a:tailEnd/>
          </a:ln>
        </p:spPr>
        <p:txBody>
          <a:bodyPr>
            <a:spAutoFit/>
          </a:bodyPr>
          <a:lstStyle/>
          <a:p>
            <a:pPr>
              <a:spcBef>
                <a:spcPct val="50000"/>
              </a:spcBef>
            </a:pPr>
            <a:r>
              <a:rPr lang="en-US" altLang="zh-CN" sz="1200">
                <a:latin typeface="Arial" charset="0"/>
              </a:rPr>
              <a:t>B</a:t>
            </a:r>
          </a:p>
        </p:txBody>
      </p:sp>
      <p:grpSp>
        <p:nvGrpSpPr>
          <p:cNvPr id="3" name="Group 61"/>
          <p:cNvGrpSpPr>
            <a:grpSpLocks/>
          </p:cNvGrpSpPr>
          <p:nvPr/>
        </p:nvGrpSpPr>
        <p:grpSpPr bwMode="auto">
          <a:xfrm>
            <a:off x="431800" y="3716338"/>
            <a:ext cx="1727200" cy="1731962"/>
            <a:chOff x="476" y="436"/>
            <a:chExt cx="1088" cy="1091"/>
          </a:xfrm>
        </p:grpSpPr>
        <p:sp>
          <p:nvSpPr>
            <p:cNvPr id="245800" name="Rectangle 62"/>
            <p:cNvSpPr>
              <a:spLocks noChangeArrowheads="1"/>
            </p:cNvSpPr>
            <p:nvPr/>
          </p:nvSpPr>
          <p:spPr bwMode="auto">
            <a:xfrm>
              <a:off x="476" y="436"/>
              <a:ext cx="272" cy="273"/>
            </a:xfrm>
            <a:prstGeom prst="rect">
              <a:avLst/>
            </a:prstGeom>
            <a:noFill/>
            <a:ln w="9525">
              <a:solidFill>
                <a:schemeClr val="tx1"/>
              </a:solidFill>
              <a:miter lim="800000"/>
              <a:headEnd/>
              <a:tailEnd/>
            </a:ln>
          </p:spPr>
          <p:txBody>
            <a:bodyPr wrap="none" anchor="ctr"/>
            <a:lstStyle/>
            <a:p>
              <a:pPr algn="ctr"/>
              <a:r>
                <a:rPr lang="en-US" altLang="zh-CN">
                  <a:latin typeface="Arial" charset="0"/>
                </a:rPr>
                <a:t>1</a:t>
              </a:r>
            </a:p>
          </p:txBody>
        </p:sp>
        <p:sp>
          <p:nvSpPr>
            <p:cNvPr id="245801" name="Rectangle 63"/>
            <p:cNvSpPr>
              <a:spLocks noChangeArrowheads="1"/>
            </p:cNvSpPr>
            <p:nvPr/>
          </p:nvSpPr>
          <p:spPr bwMode="auto">
            <a:xfrm>
              <a:off x="748" y="436"/>
              <a:ext cx="272" cy="273"/>
            </a:xfrm>
            <a:prstGeom prst="rect">
              <a:avLst/>
            </a:prstGeom>
            <a:noFill/>
            <a:ln w="9525">
              <a:solidFill>
                <a:schemeClr val="tx1"/>
              </a:solidFill>
              <a:miter lim="800000"/>
              <a:headEnd/>
              <a:tailEnd/>
            </a:ln>
          </p:spPr>
          <p:txBody>
            <a:bodyPr wrap="none" anchor="ctr"/>
            <a:lstStyle/>
            <a:p>
              <a:endParaRPr lang="zh-CN" altLang="en-US"/>
            </a:p>
          </p:txBody>
        </p:sp>
        <p:sp>
          <p:nvSpPr>
            <p:cNvPr id="245802" name="Rectangle 64"/>
            <p:cNvSpPr>
              <a:spLocks noChangeArrowheads="1"/>
            </p:cNvSpPr>
            <p:nvPr/>
          </p:nvSpPr>
          <p:spPr bwMode="auto">
            <a:xfrm>
              <a:off x="1020" y="436"/>
              <a:ext cx="272" cy="273"/>
            </a:xfrm>
            <a:prstGeom prst="rect">
              <a:avLst/>
            </a:prstGeom>
            <a:noFill/>
            <a:ln w="9525">
              <a:solidFill>
                <a:schemeClr val="tx1"/>
              </a:solidFill>
              <a:miter lim="800000"/>
              <a:headEnd/>
              <a:tailEnd/>
            </a:ln>
          </p:spPr>
          <p:txBody>
            <a:bodyPr wrap="none" anchor="ctr"/>
            <a:lstStyle/>
            <a:p>
              <a:endParaRPr lang="zh-CN" altLang="en-US"/>
            </a:p>
          </p:txBody>
        </p:sp>
        <p:sp>
          <p:nvSpPr>
            <p:cNvPr id="245803" name="Rectangle 65"/>
            <p:cNvSpPr>
              <a:spLocks noChangeArrowheads="1"/>
            </p:cNvSpPr>
            <p:nvPr/>
          </p:nvSpPr>
          <p:spPr bwMode="auto">
            <a:xfrm>
              <a:off x="1292" y="436"/>
              <a:ext cx="272" cy="273"/>
            </a:xfrm>
            <a:prstGeom prst="rect">
              <a:avLst/>
            </a:prstGeom>
            <a:noFill/>
            <a:ln w="9525">
              <a:solidFill>
                <a:schemeClr val="tx1"/>
              </a:solidFill>
              <a:miter lim="800000"/>
              <a:headEnd/>
              <a:tailEnd/>
            </a:ln>
          </p:spPr>
          <p:txBody>
            <a:bodyPr wrap="none" anchor="ctr"/>
            <a:lstStyle/>
            <a:p>
              <a:endParaRPr lang="zh-CN" altLang="en-US"/>
            </a:p>
          </p:txBody>
        </p:sp>
        <p:sp>
          <p:nvSpPr>
            <p:cNvPr id="245804" name="Rectangle 66"/>
            <p:cNvSpPr>
              <a:spLocks noChangeArrowheads="1"/>
            </p:cNvSpPr>
            <p:nvPr/>
          </p:nvSpPr>
          <p:spPr bwMode="auto">
            <a:xfrm>
              <a:off x="476" y="709"/>
              <a:ext cx="272" cy="273"/>
            </a:xfrm>
            <a:prstGeom prst="rect">
              <a:avLst/>
            </a:prstGeom>
            <a:noFill/>
            <a:ln w="9525">
              <a:solidFill>
                <a:schemeClr val="tx1"/>
              </a:solidFill>
              <a:miter lim="800000"/>
              <a:headEnd/>
              <a:tailEnd/>
            </a:ln>
          </p:spPr>
          <p:txBody>
            <a:bodyPr wrap="none" anchor="ctr"/>
            <a:lstStyle/>
            <a:p>
              <a:pPr algn="ctr"/>
              <a:r>
                <a:rPr lang="en-US" altLang="zh-CN">
                  <a:solidFill>
                    <a:srgbClr val="FF0000"/>
                  </a:solidFill>
                  <a:latin typeface="Arial" charset="0"/>
                  <a:cs typeface="Arial" charset="0"/>
                </a:rPr>
                <a:t>•</a:t>
              </a:r>
            </a:p>
          </p:txBody>
        </p:sp>
        <p:sp>
          <p:nvSpPr>
            <p:cNvPr id="245805" name="Rectangle 67"/>
            <p:cNvSpPr>
              <a:spLocks noChangeArrowheads="1"/>
            </p:cNvSpPr>
            <p:nvPr/>
          </p:nvSpPr>
          <p:spPr bwMode="auto">
            <a:xfrm>
              <a:off x="748" y="709"/>
              <a:ext cx="272" cy="273"/>
            </a:xfrm>
            <a:prstGeom prst="rect">
              <a:avLst/>
            </a:prstGeom>
            <a:noFill/>
            <a:ln w="9525">
              <a:solidFill>
                <a:schemeClr val="tx1"/>
              </a:solidFill>
              <a:miter lim="800000"/>
              <a:headEnd/>
              <a:tailEnd/>
            </a:ln>
          </p:spPr>
          <p:txBody>
            <a:bodyPr wrap="none" anchor="ctr"/>
            <a:lstStyle/>
            <a:p>
              <a:pPr algn="ctr"/>
              <a:r>
                <a:rPr lang="en-US" altLang="zh-CN">
                  <a:solidFill>
                    <a:srgbClr val="FF0000"/>
                  </a:solidFill>
                  <a:latin typeface="Arial" charset="0"/>
                </a:rPr>
                <a:t>•</a:t>
              </a:r>
              <a:endParaRPr lang="zh-CN" altLang="en-US">
                <a:solidFill>
                  <a:srgbClr val="FF0000"/>
                </a:solidFill>
                <a:latin typeface="Arial" charset="0"/>
              </a:endParaRPr>
            </a:p>
          </p:txBody>
        </p:sp>
        <p:sp>
          <p:nvSpPr>
            <p:cNvPr id="245806" name="Rectangle 68"/>
            <p:cNvSpPr>
              <a:spLocks noChangeArrowheads="1"/>
            </p:cNvSpPr>
            <p:nvPr/>
          </p:nvSpPr>
          <p:spPr bwMode="auto">
            <a:xfrm>
              <a:off x="1020" y="709"/>
              <a:ext cx="272" cy="273"/>
            </a:xfrm>
            <a:prstGeom prst="rect">
              <a:avLst/>
            </a:prstGeom>
            <a:noFill/>
            <a:ln w="9525">
              <a:solidFill>
                <a:schemeClr val="tx1"/>
              </a:solidFill>
              <a:miter lim="800000"/>
              <a:headEnd/>
              <a:tailEnd/>
            </a:ln>
          </p:spPr>
          <p:txBody>
            <a:bodyPr wrap="none" anchor="ctr"/>
            <a:lstStyle/>
            <a:p>
              <a:pPr algn="ctr"/>
              <a:r>
                <a:rPr lang="en-US" altLang="zh-CN">
                  <a:solidFill>
                    <a:srgbClr val="FF0000"/>
                  </a:solidFill>
                  <a:latin typeface="Arial" charset="0"/>
                </a:rPr>
                <a:t>2</a:t>
              </a:r>
              <a:endParaRPr lang="zh-CN" altLang="en-US">
                <a:solidFill>
                  <a:srgbClr val="FF0000"/>
                </a:solidFill>
                <a:latin typeface="Arial" charset="0"/>
              </a:endParaRPr>
            </a:p>
          </p:txBody>
        </p:sp>
        <p:sp>
          <p:nvSpPr>
            <p:cNvPr id="245807" name="Rectangle 69"/>
            <p:cNvSpPr>
              <a:spLocks noChangeArrowheads="1"/>
            </p:cNvSpPr>
            <p:nvPr/>
          </p:nvSpPr>
          <p:spPr bwMode="auto">
            <a:xfrm>
              <a:off x="1292" y="709"/>
              <a:ext cx="272" cy="273"/>
            </a:xfrm>
            <a:prstGeom prst="rect">
              <a:avLst/>
            </a:prstGeom>
            <a:noFill/>
            <a:ln w="9525">
              <a:solidFill>
                <a:schemeClr val="tx1"/>
              </a:solidFill>
              <a:miter lim="800000"/>
              <a:headEnd/>
              <a:tailEnd/>
            </a:ln>
          </p:spPr>
          <p:txBody>
            <a:bodyPr wrap="none" anchor="ctr"/>
            <a:lstStyle/>
            <a:p>
              <a:endParaRPr lang="zh-CN" altLang="en-US"/>
            </a:p>
          </p:txBody>
        </p:sp>
        <p:sp>
          <p:nvSpPr>
            <p:cNvPr id="245808" name="Rectangle 70"/>
            <p:cNvSpPr>
              <a:spLocks noChangeArrowheads="1"/>
            </p:cNvSpPr>
            <p:nvPr/>
          </p:nvSpPr>
          <p:spPr bwMode="auto">
            <a:xfrm>
              <a:off x="476" y="981"/>
              <a:ext cx="272" cy="273"/>
            </a:xfrm>
            <a:prstGeom prst="rect">
              <a:avLst/>
            </a:prstGeom>
            <a:noFill/>
            <a:ln w="9525">
              <a:solidFill>
                <a:schemeClr val="tx1"/>
              </a:solidFill>
              <a:miter lim="800000"/>
              <a:headEnd/>
              <a:tailEnd/>
            </a:ln>
          </p:spPr>
          <p:txBody>
            <a:bodyPr wrap="none" anchor="ctr"/>
            <a:lstStyle/>
            <a:p>
              <a:pPr algn="ctr"/>
              <a:r>
                <a:rPr lang="en-US" altLang="zh-CN">
                  <a:solidFill>
                    <a:srgbClr val="FF0000"/>
                  </a:solidFill>
                  <a:latin typeface="Arial" charset="0"/>
                </a:rPr>
                <a:t>•</a:t>
              </a:r>
              <a:endParaRPr lang="zh-CN" altLang="en-US">
                <a:solidFill>
                  <a:srgbClr val="FF0000"/>
                </a:solidFill>
                <a:latin typeface="Arial" charset="0"/>
              </a:endParaRPr>
            </a:p>
          </p:txBody>
        </p:sp>
        <p:sp>
          <p:nvSpPr>
            <p:cNvPr id="245809" name="Rectangle 71"/>
            <p:cNvSpPr>
              <a:spLocks noChangeArrowheads="1"/>
            </p:cNvSpPr>
            <p:nvPr/>
          </p:nvSpPr>
          <p:spPr bwMode="auto">
            <a:xfrm>
              <a:off x="748" y="981"/>
              <a:ext cx="272" cy="273"/>
            </a:xfrm>
            <a:prstGeom prst="rect">
              <a:avLst/>
            </a:prstGeom>
            <a:noFill/>
            <a:ln w="9525">
              <a:solidFill>
                <a:schemeClr val="tx1"/>
              </a:solidFill>
              <a:miter lim="800000"/>
              <a:headEnd/>
              <a:tailEnd/>
            </a:ln>
          </p:spPr>
          <p:txBody>
            <a:bodyPr wrap="none" anchor="ctr"/>
            <a:lstStyle/>
            <a:p>
              <a:pPr algn="ctr"/>
              <a:r>
                <a:rPr lang="en-US" altLang="zh-CN">
                  <a:solidFill>
                    <a:srgbClr val="FF0000"/>
                  </a:solidFill>
                  <a:latin typeface="Arial" charset="0"/>
                </a:rPr>
                <a:t>•</a:t>
              </a:r>
              <a:endParaRPr lang="zh-CN" altLang="en-US">
                <a:solidFill>
                  <a:srgbClr val="FF0000"/>
                </a:solidFill>
                <a:latin typeface="Arial" charset="0"/>
              </a:endParaRPr>
            </a:p>
          </p:txBody>
        </p:sp>
        <p:sp>
          <p:nvSpPr>
            <p:cNvPr id="245810" name="Rectangle 72"/>
            <p:cNvSpPr>
              <a:spLocks noChangeArrowheads="1"/>
            </p:cNvSpPr>
            <p:nvPr/>
          </p:nvSpPr>
          <p:spPr bwMode="auto">
            <a:xfrm>
              <a:off x="1020" y="981"/>
              <a:ext cx="272" cy="273"/>
            </a:xfrm>
            <a:prstGeom prst="rect">
              <a:avLst/>
            </a:prstGeom>
            <a:noFill/>
            <a:ln w="9525">
              <a:solidFill>
                <a:schemeClr val="tx1"/>
              </a:solidFill>
              <a:miter lim="800000"/>
              <a:headEnd/>
              <a:tailEnd/>
            </a:ln>
          </p:spPr>
          <p:txBody>
            <a:bodyPr wrap="none" anchor="ctr"/>
            <a:lstStyle/>
            <a:p>
              <a:pPr algn="ctr"/>
              <a:r>
                <a:rPr lang="en-US" altLang="zh-CN">
                  <a:solidFill>
                    <a:srgbClr val="FF0000"/>
                  </a:solidFill>
                  <a:latin typeface="Arial" charset="0"/>
                </a:rPr>
                <a:t>•</a:t>
              </a:r>
              <a:endParaRPr lang="zh-CN" altLang="en-US">
                <a:solidFill>
                  <a:srgbClr val="FF0000"/>
                </a:solidFill>
                <a:latin typeface="Arial" charset="0"/>
              </a:endParaRPr>
            </a:p>
          </p:txBody>
        </p:sp>
        <p:sp>
          <p:nvSpPr>
            <p:cNvPr id="245811" name="Rectangle 73"/>
            <p:cNvSpPr>
              <a:spLocks noChangeArrowheads="1"/>
            </p:cNvSpPr>
            <p:nvPr/>
          </p:nvSpPr>
          <p:spPr bwMode="auto">
            <a:xfrm>
              <a:off x="1292" y="981"/>
              <a:ext cx="272" cy="273"/>
            </a:xfrm>
            <a:prstGeom prst="rect">
              <a:avLst/>
            </a:prstGeom>
            <a:noFill/>
            <a:ln w="9525">
              <a:solidFill>
                <a:schemeClr val="tx1"/>
              </a:solidFill>
              <a:miter lim="800000"/>
              <a:headEnd/>
              <a:tailEnd/>
            </a:ln>
          </p:spPr>
          <p:txBody>
            <a:bodyPr wrap="none" anchor="ctr"/>
            <a:lstStyle/>
            <a:p>
              <a:pPr algn="ctr"/>
              <a:r>
                <a:rPr lang="en-US" altLang="zh-CN">
                  <a:solidFill>
                    <a:srgbClr val="FF0000"/>
                  </a:solidFill>
                  <a:latin typeface="Arial" charset="0"/>
                </a:rPr>
                <a:t>3</a:t>
              </a:r>
              <a:endParaRPr lang="zh-CN" altLang="en-US">
                <a:solidFill>
                  <a:srgbClr val="FF0000"/>
                </a:solidFill>
                <a:latin typeface="Arial" charset="0"/>
              </a:endParaRPr>
            </a:p>
          </p:txBody>
        </p:sp>
        <p:sp>
          <p:nvSpPr>
            <p:cNvPr id="245812" name="Rectangle 74"/>
            <p:cNvSpPr>
              <a:spLocks noChangeArrowheads="1"/>
            </p:cNvSpPr>
            <p:nvPr/>
          </p:nvSpPr>
          <p:spPr bwMode="auto">
            <a:xfrm>
              <a:off x="476" y="1254"/>
              <a:ext cx="272" cy="273"/>
            </a:xfrm>
            <a:prstGeom prst="rect">
              <a:avLst/>
            </a:prstGeom>
            <a:noFill/>
            <a:ln w="9525">
              <a:solidFill>
                <a:schemeClr val="tx1"/>
              </a:solidFill>
              <a:miter lim="800000"/>
              <a:headEnd/>
              <a:tailEnd/>
            </a:ln>
          </p:spPr>
          <p:txBody>
            <a:bodyPr wrap="none" anchor="ctr"/>
            <a:lstStyle/>
            <a:p>
              <a:endParaRPr lang="zh-CN" altLang="en-US"/>
            </a:p>
          </p:txBody>
        </p:sp>
        <p:sp>
          <p:nvSpPr>
            <p:cNvPr id="245813" name="Rectangle 75"/>
            <p:cNvSpPr>
              <a:spLocks noChangeArrowheads="1"/>
            </p:cNvSpPr>
            <p:nvPr/>
          </p:nvSpPr>
          <p:spPr bwMode="auto">
            <a:xfrm>
              <a:off x="748" y="1254"/>
              <a:ext cx="272" cy="273"/>
            </a:xfrm>
            <a:prstGeom prst="rect">
              <a:avLst/>
            </a:prstGeom>
            <a:noFill/>
            <a:ln w="9525">
              <a:solidFill>
                <a:schemeClr val="tx1"/>
              </a:solidFill>
              <a:miter lim="800000"/>
              <a:headEnd/>
              <a:tailEnd/>
            </a:ln>
          </p:spPr>
          <p:txBody>
            <a:bodyPr wrap="none" anchor="ctr"/>
            <a:lstStyle/>
            <a:p>
              <a:endParaRPr lang="zh-CN" altLang="en-US"/>
            </a:p>
          </p:txBody>
        </p:sp>
        <p:sp>
          <p:nvSpPr>
            <p:cNvPr id="245814" name="Rectangle 76"/>
            <p:cNvSpPr>
              <a:spLocks noChangeArrowheads="1"/>
            </p:cNvSpPr>
            <p:nvPr/>
          </p:nvSpPr>
          <p:spPr bwMode="auto">
            <a:xfrm>
              <a:off x="1020" y="1254"/>
              <a:ext cx="272" cy="273"/>
            </a:xfrm>
            <a:prstGeom prst="rect">
              <a:avLst/>
            </a:prstGeom>
            <a:noFill/>
            <a:ln w="9525">
              <a:solidFill>
                <a:schemeClr val="tx1"/>
              </a:solidFill>
              <a:miter lim="800000"/>
              <a:headEnd/>
              <a:tailEnd/>
            </a:ln>
          </p:spPr>
          <p:txBody>
            <a:bodyPr wrap="none" anchor="ctr"/>
            <a:lstStyle/>
            <a:p>
              <a:endParaRPr lang="zh-CN" altLang="en-US"/>
            </a:p>
          </p:txBody>
        </p:sp>
        <p:sp>
          <p:nvSpPr>
            <p:cNvPr id="245815" name="Rectangle 77"/>
            <p:cNvSpPr>
              <a:spLocks noChangeArrowheads="1"/>
            </p:cNvSpPr>
            <p:nvPr/>
          </p:nvSpPr>
          <p:spPr bwMode="auto">
            <a:xfrm>
              <a:off x="1292" y="1254"/>
              <a:ext cx="272" cy="273"/>
            </a:xfrm>
            <a:prstGeom prst="rect">
              <a:avLst/>
            </a:prstGeom>
            <a:noFill/>
            <a:ln w="9525">
              <a:solidFill>
                <a:schemeClr val="tx1"/>
              </a:solidFill>
              <a:miter lim="800000"/>
              <a:headEnd/>
              <a:tailEnd/>
            </a:ln>
          </p:spPr>
          <p:txBody>
            <a:bodyPr wrap="none" anchor="ctr"/>
            <a:lstStyle/>
            <a:p>
              <a:endParaRPr lang="zh-CN" altLang="en-US"/>
            </a:p>
          </p:txBody>
        </p:sp>
      </p:grpSp>
      <p:sp>
        <p:nvSpPr>
          <p:cNvPr id="213070" name="Oval 78"/>
          <p:cNvSpPr>
            <a:spLocks noChangeArrowheads="1"/>
          </p:cNvSpPr>
          <p:nvPr/>
        </p:nvSpPr>
        <p:spPr bwMode="auto">
          <a:xfrm>
            <a:off x="3527425" y="3571875"/>
            <a:ext cx="433388" cy="431800"/>
          </a:xfrm>
          <a:prstGeom prst="ellipse">
            <a:avLst/>
          </a:prstGeom>
          <a:solidFill>
            <a:srgbClr val="CCFFFF"/>
          </a:solidFill>
          <a:ln w="9525" algn="ctr">
            <a:solidFill>
              <a:schemeClr val="tx1"/>
            </a:solidFill>
            <a:round/>
            <a:headEnd/>
            <a:tailEnd/>
          </a:ln>
        </p:spPr>
        <p:txBody>
          <a:bodyPr wrap="none" anchor="ctr"/>
          <a:lstStyle/>
          <a:p>
            <a:pPr algn="ctr"/>
            <a:r>
              <a:rPr lang="en-US" altLang="zh-CN">
                <a:latin typeface="Arial" charset="0"/>
              </a:rPr>
              <a:t>1</a:t>
            </a:r>
          </a:p>
        </p:txBody>
      </p:sp>
      <p:sp>
        <p:nvSpPr>
          <p:cNvPr id="213071" name="Oval 79"/>
          <p:cNvSpPr>
            <a:spLocks noChangeArrowheads="1"/>
          </p:cNvSpPr>
          <p:nvPr/>
        </p:nvSpPr>
        <p:spPr bwMode="auto">
          <a:xfrm>
            <a:off x="2951163" y="4365625"/>
            <a:ext cx="433387" cy="431800"/>
          </a:xfrm>
          <a:prstGeom prst="ellipse">
            <a:avLst/>
          </a:prstGeom>
          <a:solidFill>
            <a:srgbClr val="CCFFFF"/>
          </a:solidFill>
          <a:ln w="9525" algn="ctr">
            <a:solidFill>
              <a:schemeClr val="tx1"/>
            </a:solidFill>
            <a:round/>
            <a:headEnd/>
            <a:tailEnd/>
          </a:ln>
        </p:spPr>
        <p:txBody>
          <a:bodyPr wrap="none" anchor="ctr"/>
          <a:lstStyle/>
          <a:p>
            <a:pPr algn="ctr"/>
            <a:r>
              <a:rPr lang="en-US" altLang="zh-CN">
                <a:latin typeface="Arial" charset="0"/>
              </a:rPr>
              <a:t>2</a:t>
            </a:r>
          </a:p>
        </p:txBody>
      </p:sp>
      <p:sp>
        <p:nvSpPr>
          <p:cNvPr id="213072" name="Line 80"/>
          <p:cNvSpPr>
            <a:spLocks noChangeShapeType="1"/>
          </p:cNvSpPr>
          <p:nvPr/>
        </p:nvSpPr>
        <p:spPr bwMode="auto">
          <a:xfrm flipH="1">
            <a:off x="3240088" y="4003675"/>
            <a:ext cx="431800" cy="360363"/>
          </a:xfrm>
          <a:prstGeom prst="line">
            <a:avLst/>
          </a:prstGeom>
          <a:noFill/>
          <a:ln w="9525">
            <a:solidFill>
              <a:schemeClr val="tx1"/>
            </a:solidFill>
            <a:round/>
            <a:headEnd/>
            <a:tailEnd/>
          </a:ln>
        </p:spPr>
        <p:txBody>
          <a:bodyPr/>
          <a:lstStyle/>
          <a:p>
            <a:endParaRPr lang="zh-CN" altLang="en-US"/>
          </a:p>
        </p:txBody>
      </p:sp>
      <p:sp>
        <p:nvSpPr>
          <p:cNvPr id="213073" name="Rectangle 81"/>
          <p:cNvSpPr>
            <a:spLocks noChangeArrowheads="1"/>
          </p:cNvSpPr>
          <p:nvPr/>
        </p:nvSpPr>
        <p:spPr bwMode="auto">
          <a:xfrm>
            <a:off x="4643438" y="5013325"/>
            <a:ext cx="4356100" cy="1466850"/>
          </a:xfrm>
          <a:prstGeom prst="rect">
            <a:avLst/>
          </a:prstGeom>
          <a:solidFill>
            <a:srgbClr val="CCFFCC"/>
          </a:solidFill>
          <a:ln w="9525">
            <a:noFill/>
            <a:miter lim="800000"/>
            <a:headEnd/>
            <a:tailEnd/>
          </a:ln>
        </p:spPr>
        <p:txBody>
          <a:bodyPr/>
          <a:lstStyle/>
          <a:p>
            <a:pPr>
              <a:spcBef>
                <a:spcPct val="20000"/>
              </a:spcBef>
              <a:buClr>
                <a:schemeClr val="folHlink"/>
              </a:buClr>
              <a:buSzPct val="60000"/>
              <a:buFont typeface="Wingdings" pitchFamily="2" charset="2"/>
              <a:buNone/>
            </a:pPr>
            <a:r>
              <a:rPr lang="zh-CN" altLang="en-US" sz="2000">
                <a:solidFill>
                  <a:schemeClr val="hlink"/>
                </a:solidFill>
              </a:rPr>
              <a:t>结点</a:t>
            </a:r>
            <a:r>
              <a:rPr lang="en-US" altLang="zh-CN" sz="2000">
                <a:solidFill>
                  <a:schemeClr val="hlink"/>
                </a:solidFill>
              </a:rPr>
              <a:t>8</a:t>
            </a:r>
            <a:r>
              <a:rPr lang="zh-CN" altLang="en-US" sz="2000">
                <a:solidFill>
                  <a:schemeClr val="hlink"/>
                </a:solidFill>
              </a:rPr>
              <a:t>的所有儿子已经生成，但没有导出答案结点，变成死结点。</a:t>
            </a:r>
          </a:p>
          <a:p>
            <a:pPr>
              <a:spcBef>
                <a:spcPct val="20000"/>
              </a:spcBef>
              <a:buClr>
                <a:schemeClr val="folHlink"/>
              </a:buClr>
              <a:buSzPct val="60000"/>
              <a:buFont typeface="Wingdings" pitchFamily="2" charset="2"/>
              <a:buNone/>
            </a:pPr>
            <a:r>
              <a:rPr lang="zh-CN" altLang="en-US" sz="2000">
                <a:solidFill>
                  <a:schemeClr val="hlink"/>
                </a:solidFill>
              </a:rPr>
              <a:t>结点</a:t>
            </a:r>
            <a:r>
              <a:rPr lang="en-US" altLang="zh-CN" sz="2000">
                <a:solidFill>
                  <a:schemeClr val="hlink"/>
                </a:solidFill>
              </a:rPr>
              <a:t>8</a:t>
            </a:r>
            <a:r>
              <a:rPr lang="zh-CN" altLang="en-US" sz="2000">
                <a:solidFill>
                  <a:schemeClr val="hlink"/>
                </a:solidFill>
              </a:rPr>
              <a:t>被杀死。</a:t>
            </a:r>
          </a:p>
          <a:p>
            <a:pPr>
              <a:spcBef>
                <a:spcPct val="20000"/>
              </a:spcBef>
              <a:buClr>
                <a:schemeClr val="folHlink"/>
              </a:buClr>
              <a:buSzPct val="60000"/>
              <a:buFont typeface="Wingdings" pitchFamily="2" charset="2"/>
              <a:buNone/>
            </a:pPr>
            <a:r>
              <a:rPr lang="zh-CN" altLang="en-US" sz="2000">
                <a:solidFill>
                  <a:schemeClr val="hlink"/>
                </a:solidFill>
              </a:rPr>
              <a:t>返回结点</a:t>
            </a:r>
            <a:r>
              <a:rPr lang="en-US" altLang="zh-CN" sz="2000">
                <a:solidFill>
                  <a:schemeClr val="hlink"/>
                </a:solidFill>
              </a:rPr>
              <a:t>2</a:t>
            </a:r>
            <a:r>
              <a:rPr lang="zh-CN" altLang="en-US" sz="2000">
                <a:solidFill>
                  <a:schemeClr val="hlink"/>
                </a:solidFill>
              </a:rPr>
              <a:t>继续扩展。</a:t>
            </a:r>
          </a:p>
        </p:txBody>
      </p:sp>
      <p:sp>
        <p:nvSpPr>
          <p:cNvPr id="213074" name="Oval 82"/>
          <p:cNvSpPr>
            <a:spLocks noChangeArrowheads="1"/>
          </p:cNvSpPr>
          <p:nvPr/>
        </p:nvSpPr>
        <p:spPr bwMode="auto">
          <a:xfrm>
            <a:off x="2374900" y="5157788"/>
            <a:ext cx="433388" cy="431800"/>
          </a:xfrm>
          <a:prstGeom prst="ellipse">
            <a:avLst/>
          </a:prstGeom>
          <a:solidFill>
            <a:srgbClr val="CCFFFF"/>
          </a:solidFill>
          <a:ln w="9525" algn="ctr">
            <a:solidFill>
              <a:schemeClr val="tx1"/>
            </a:solidFill>
            <a:round/>
            <a:headEnd/>
            <a:tailEnd/>
          </a:ln>
        </p:spPr>
        <p:txBody>
          <a:bodyPr wrap="none" anchor="ctr"/>
          <a:lstStyle/>
          <a:p>
            <a:pPr algn="ctr"/>
            <a:r>
              <a:rPr lang="en-US" altLang="zh-CN">
                <a:latin typeface="Arial" charset="0"/>
              </a:rPr>
              <a:t>3</a:t>
            </a:r>
          </a:p>
        </p:txBody>
      </p:sp>
      <p:sp>
        <p:nvSpPr>
          <p:cNvPr id="213075" name="Line 83"/>
          <p:cNvSpPr>
            <a:spLocks noChangeShapeType="1"/>
          </p:cNvSpPr>
          <p:nvPr/>
        </p:nvSpPr>
        <p:spPr bwMode="auto">
          <a:xfrm flipH="1">
            <a:off x="2663825" y="4795838"/>
            <a:ext cx="431800" cy="360362"/>
          </a:xfrm>
          <a:prstGeom prst="line">
            <a:avLst/>
          </a:prstGeom>
          <a:noFill/>
          <a:ln w="9525">
            <a:solidFill>
              <a:schemeClr val="tx1"/>
            </a:solidFill>
            <a:round/>
            <a:headEnd/>
            <a:tailEnd/>
          </a:ln>
        </p:spPr>
        <p:txBody>
          <a:bodyPr/>
          <a:lstStyle/>
          <a:p>
            <a:endParaRPr lang="zh-CN" altLang="en-US"/>
          </a:p>
        </p:txBody>
      </p:sp>
      <p:sp>
        <p:nvSpPr>
          <p:cNvPr id="213076" name="Text Box 84"/>
          <p:cNvSpPr txBox="1">
            <a:spLocks noChangeArrowheads="1"/>
          </p:cNvSpPr>
          <p:nvPr/>
        </p:nvSpPr>
        <p:spPr bwMode="auto">
          <a:xfrm>
            <a:off x="3059113" y="3932238"/>
            <a:ext cx="576262" cy="274637"/>
          </a:xfrm>
          <a:prstGeom prst="rect">
            <a:avLst/>
          </a:prstGeom>
          <a:noFill/>
          <a:ln w="9525">
            <a:noFill/>
            <a:miter lim="800000"/>
            <a:headEnd/>
            <a:tailEnd/>
          </a:ln>
        </p:spPr>
        <p:txBody>
          <a:bodyPr>
            <a:spAutoFit/>
          </a:bodyPr>
          <a:lstStyle/>
          <a:p>
            <a:pPr>
              <a:spcBef>
                <a:spcPct val="50000"/>
              </a:spcBef>
            </a:pPr>
            <a:r>
              <a:rPr lang="en-US" altLang="zh-CN" sz="1200">
                <a:latin typeface="Arial" charset="0"/>
              </a:rPr>
              <a:t>x</a:t>
            </a:r>
            <a:r>
              <a:rPr lang="en-US" altLang="zh-CN" sz="1200" baseline="-25000">
                <a:latin typeface="Arial" charset="0"/>
              </a:rPr>
              <a:t>1</a:t>
            </a:r>
            <a:r>
              <a:rPr lang="en-US" altLang="zh-CN" sz="1200">
                <a:latin typeface="Arial" charset="0"/>
              </a:rPr>
              <a:t>=1</a:t>
            </a:r>
          </a:p>
        </p:txBody>
      </p:sp>
      <p:sp>
        <p:nvSpPr>
          <p:cNvPr id="213077" name="Text Box 85"/>
          <p:cNvSpPr txBox="1">
            <a:spLocks noChangeArrowheads="1"/>
          </p:cNvSpPr>
          <p:nvPr/>
        </p:nvSpPr>
        <p:spPr bwMode="auto">
          <a:xfrm>
            <a:off x="2303463" y="4724400"/>
            <a:ext cx="576262" cy="274638"/>
          </a:xfrm>
          <a:prstGeom prst="rect">
            <a:avLst/>
          </a:prstGeom>
          <a:noFill/>
          <a:ln w="9525">
            <a:noFill/>
            <a:miter lim="800000"/>
            <a:headEnd/>
            <a:tailEnd/>
          </a:ln>
        </p:spPr>
        <p:txBody>
          <a:bodyPr>
            <a:spAutoFit/>
          </a:bodyPr>
          <a:lstStyle/>
          <a:p>
            <a:pPr>
              <a:spcBef>
                <a:spcPct val="50000"/>
              </a:spcBef>
            </a:pPr>
            <a:r>
              <a:rPr lang="en-US" altLang="zh-CN" sz="1200">
                <a:latin typeface="Arial" charset="0"/>
              </a:rPr>
              <a:t>x</a:t>
            </a:r>
            <a:r>
              <a:rPr lang="en-US" altLang="zh-CN" sz="1200" baseline="-25000">
                <a:latin typeface="Arial" charset="0"/>
              </a:rPr>
              <a:t>2</a:t>
            </a:r>
            <a:r>
              <a:rPr lang="en-US" altLang="zh-CN" sz="1200">
                <a:latin typeface="Arial" charset="0"/>
              </a:rPr>
              <a:t>=2</a:t>
            </a:r>
          </a:p>
        </p:txBody>
      </p:sp>
      <p:sp>
        <p:nvSpPr>
          <p:cNvPr id="213078" name="Text Box 86"/>
          <p:cNvSpPr txBox="1">
            <a:spLocks noChangeArrowheads="1"/>
          </p:cNvSpPr>
          <p:nvPr/>
        </p:nvSpPr>
        <p:spPr bwMode="auto">
          <a:xfrm>
            <a:off x="2413000" y="5661025"/>
            <a:ext cx="576263" cy="274638"/>
          </a:xfrm>
          <a:prstGeom prst="rect">
            <a:avLst/>
          </a:prstGeom>
          <a:noFill/>
          <a:ln w="9525">
            <a:noFill/>
            <a:miter lim="800000"/>
            <a:headEnd/>
            <a:tailEnd/>
          </a:ln>
        </p:spPr>
        <p:txBody>
          <a:bodyPr>
            <a:spAutoFit/>
          </a:bodyPr>
          <a:lstStyle/>
          <a:p>
            <a:pPr>
              <a:spcBef>
                <a:spcPct val="50000"/>
              </a:spcBef>
            </a:pPr>
            <a:r>
              <a:rPr lang="en-US" altLang="zh-CN" sz="1200">
                <a:latin typeface="Arial" charset="0"/>
              </a:rPr>
              <a:t>B</a:t>
            </a:r>
          </a:p>
        </p:txBody>
      </p:sp>
      <p:sp>
        <p:nvSpPr>
          <p:cNvPr id="213079" name="Oval 87"/>
          <p:cNvSpPr>
            <a:spLocks noChangeArrowheads="1"/>
          </p:cNvSpPr>
          <p:nvPr/>
        </p:nvSpPr>
        <p:spPr bwMode="auto">
          <a:xfrm>
            <a:off x="2987675" y="5156200"/>
            <a:ext cx="433388" cy="431800"/>
          </a:xfrm>
          <a:prstGeom prst="ellipse">
            <a:avLst/>
          </a:prstGeom>
          <a:solidFill>
            <a:srgbClr val="CCFFFF"/>
          </a:solidFill>
          <a:ln w="9525" algn="ctr">
            <a:solidFill>
              <a:schemeClr val="tx1"/>
            </a:solidFill>
            <a:round/>
            <a:headEnd/>
            <a:tailEnd/>
          </a:ln>
        </p:spPr>
        <p:txBody>
          <a:bodyPr wrap="none" anchor="ctr"/>
          <a:lstStyle/>
          <a:p>
            <a:pPr algn="ctr"/>
            <a:r>
              <a:rPr lang="en-US" altLang="zh-CN">
                <a:latin typeface="Arial" charset="0"/>
              </a:rPr>
              <a:t>8</a:t>
            </a:r>
          </a:p>
        </p:txBody>
      </p:sp>
      <p:sp>
        <p:nvSpPr>
          <p:cNvPr id="213080" name="Line 88"/>
          <p:cNvSpPr>
            <a:spLocks noChangeShapeType="1"/>
          </p:cNvSpPr>
          <p:nvPr/>
        </p:nvSpPr>
        <p:spPr bwMode="auto">
          <a:xfrm>
            <a:off x="3203575" y="4797425"/>
            <a:ext cx="0" cy="358775"/>
          </a:xfrm>
          <a:prstGeom prst="line">
            <a:avLst/>
          </a:prstGeom>
          <a:noFill/>
          <a:ln w="9525">
            <a:solidFill>
              <a:schemeClr val="tx1"/>
            </a:solidFill>
            <a:round/>
            <a:headEnd/>
            <a:tailEnd/>
          </a:ln>
        </p:spPr>
        <p:txBody>
          <a:bodyPr/>
          <a:lstStyle/>
          <a:p>
            <a:endParaRPr lang="zh-CN" altLang="en-US"/>
          </a:p>
        </p:txBody>
      </p:sp>
      <p:sp>
        <p:nvSpPr>
          <p:cNvPr id="213081" name="Text Box 89"/>
          <p:cNvSpPr txBox="1">
            <a:spLocks noChangeArrowheads="1"/>
          </p:cNvSpPr>
          <p:nvPr/>
        </p:nvSpPr>
        <p:spPr bwMode="auto">
          <a:xfrm>
            <a:off x="3276600" y="4868863"/>
            <a:ext cx="576263" cy="274637"/>
          </a:xfrm>
          <a:prstGeom prst="rect">
            <a:avLst/>
          </a:prstGeom>
          <a:noFill/>
          <a:ln w="9525">
            <a:noFill/>
            <a:miter lim="800000"/>
            <a:headEnd/>
            <a:tailEnd/>
          </a:ln>
        </p:spPr>
        <p:txBody>
          <a:bodyPr>
            <a:spAutoFit/>
          </a:bodyPr>
          <a:lstStyle/>
          <a:p>
            <a:pPr>
              <a:spcBef>
                <a:spcPct val="50000"/>
              </a:spcBef>
            </a:pPr>
            <a:r>
              <a:rPr lang="en-US" altLang="zh-CN" sz="1200">
                <a:latin typeface="Arial" charset="0"/>
              </a:rPr>
              <a:t>x</a:t>
            </a:r>
            <a:r>
              <a:rPr lang="en-US" altLang="zh-CN" sz="1200" baseline="-25000">
                <a:latin typeface="Arial" charset="0"/>
              </a:rPr>
              <a:t>2</a:t>
            </a:r>
            <a:r>
              <a:rPr lang="en-US" altLang="zh-CN" sz="1200">
                <a:latin typeface="Arial" charset="0"/>
              </a:rPr>
              <a:t>=3</a:t>
            </a:r>
          </a:p>
        </p:txBody>
      </p:sp>
      <p:sp>
        <p:nvSpPr>
          <p:cNvPr id="213082" name="Oval 90"/>
          <p:cNvSpPr>
            <a:spLocks noChangeArrowheads="1"/>
          </p:cNvSpPr>
          <p:nvPr/>
        </p:nvSpPr>
        <p:spPr bwMode="auto">
          <a:xfrm>
            <a:off x="2484438" y="5948363"/>
            <a:ext cx="433387" cy="431800"/>
          </a:xfrm>
          <a:prstGeom prst="ellipse">
            <a:avLst/>
          </a:prstGeom>
          <a:solidFill>
            <a:srgbClr val="CCFFFF"/>
          </a:solidFill>
          <a:ln w="9525" algn="ctr">
            <a:solidFill>
              <a:schemeClr val="tx1"/>
            </a:solidFill>
            <a:round/>
            <a:headEnd/>
            <a:tailEnd/>
          </a:ln>
        </p:spPr>
        <p:txBody>
          <a:bodyPr wrap="none" anchor="ctr"/>
          <a:lstStyle/>
          <a:p>
            <a:pPr algn="ctr"/>
            <a:r>
              <a:rPr lang="en-US" altLang="zh-CN">
                <a:latin typeface="Arial" charset="0"/>
              </a:rPr>
              <a:t>9</a:t>
            </a:r>
          </a:p>
        </p:txBody>
      </p:sp>
      <p:sp>
        <p:nvSpPr>
          <p:cNvPr id="213083" name="Line 91"/>
          <p:cNvSpPr>
            <a:spLocks noChangeShapeType="1"/>
          </p:cNvSpPr>
          <p:nvPr/>
        </p:nvSpPr>
        <p:spPr bwMode="auto">
          <a:xfrm flipH="1">
            <a:off x="2773363" y="5586413"/>
            <a:ext cx="431800" cy="360362"/>
          </a:xfrm>
          <a:prstGeom prst="line">
            <a:avLst/>
          </a:prstGeom>
          <a:noFill/>
          <a:ln w="9525">
            <a:solidFill>
              <a:schemeClr val="tx1"/>
            </a:solidFill>
            <a:round/>
            <a:headEnd/>
            <a:tailEnd/>
          </a:ln>
        </p:spPr>
        <p:txBody>
          <a:bodyPr/>
          <a:lstStyle/>
          <a:p>
            <a:endParaRPr lang="zh-CN" altLang="en-US"/>
          </a:p>
        </p:txBody>
      </p:sp>
      <p:sp>
        <p:nvSpPr>
          <p:cNvPr id="213084" name="Text Box 92"/>
          <p:cNvSpPr txBox="1">
            <a:spLocks noChangeArrowheads="1"/>
          </p:cNvSpPr>
          <p:nvPr/>
        </p:nvSpPr>
        <p:spPr bwMode="auto">
          <a:xfrm>
            <a:off x="2916238" y="5661025"/>
            <a:ext cx="576262" cy="274638"/>
          </a:xfrm>
          <a:prstGeom prst="rect">
            <a:avLst/>
          </a:prstGeom>
          <a:noFill/>
          <a:ln w="9525">
            <a:noFill/>
            <a:miter lim="800000"/>
            <a:headEnd/>
            <a:tailEnd/>
          </a:ln>
        </p:spPr>
        <p:txBody>
          <a:bodyPr>
            <a:spAutoFit/>
          </a:bodyPr>
          <a:lstStyle/>
          <a:p>
            <a:pPr>
              <a:spcBef>
                <a:spcPct val="50000"/>
              </a:spcBef>
            </a:pPr>
            <a:r>
              <a:rPr lang="en-US" altLang="zh-CN" sz="1200">
                <a:latin typeface="Arial" charset="0"/>
              </a:rPr>
              <a:t>x</a:t>
            </a:r>
            <a:r>
              <a:rPr lang="en-US" altLang="zh-CN" sz="1200" baseline="-25000">
                <a:latin typeface="Arial" charset="0"/>
              </a:rPr>
              <a:t>3</a:t>
            </a:r>
            <a:r>
              <a:rPr lang="en-US" altLang="zh-CN" sz="1200">
                <a:latin typeface="Arial" charset="0"/>
              </a:rPr>
              <a:t>=2</a:t>
            </a:r>
          </a:p>
        </p:txBody>
      </p:sp>
      <p:sp>
        <p:nvSpPr>
          <p:cNvPr id="213085" name="Text Box 93"/>
          <p:cNvSpPr txBox="1">
            <a:spLocks noChangeArrowheads="1"/>
          </p:cNvSpPr>
          <p:nvPr/>
        </p:nvSpPr>
        <p:spPr bwMode="auto">
          <a:xfrm>
            <a:off x="2413000" y="6453188"/>
            <a:ext cx="576263" cy="274637"/>
          </a:xfrm>
          <a:prstGeom prst="rect">
            <a:avLst/>
          </a:prstGeom>
          <a:noFill/>
          <a:ln w="9525">
            <a:noFill/>
            <a:miter lim="800000"/>
            <a:headEnd/>
            <a:tailEnd/>
          </a:ln>
        </p:spPr>
        <p:txBody>
          <a:bodyPr>
            <a:spAutoFit/>
          </a:bodyPr>
          <a:lstStyle/>
          <a:p>
            <a:pPr>
              <a:spcBef>
                <a:spcPct val="50000"/>
              </a:spcBef>
            </a:pPr>
            <a:r>
              <a:rPr lang="en-US" altLang="zh-CN" sz="1200">
                <a:latin typeface="Arial" charset="0"/>
              </a:rPr>
              <a:t>B</a:t>
            </a:r>
          </a:p>
        </p:txBody>
      </p:sp>
      <p:sp>
        <p:nvSpPr>
          <p:cNvPr id="213086" name="Oval 94"/>
          <p:cNvSpPr>
            <a:spLocks noChangeArrowheads="1"/>
          </p:cNvSpPr>
          <p:nvPr/>
        </p:nvSpPr>
        <p:spPr bwMode="auto">
          <a:xfrm>
            <a:off x="3348038" y="5949950"/>
            <a:ext cx="433387" cy="431800"/>
          </a:xfrm>
          <a:prstGeom prst="ellipse">
            <a:avLst/>
          </a:prstGeom>
          <a:solidFill>
            <a:schemeClr val="accent1"/>
          </a:solidFill>
          <a:ln w="9525" algn="ctr">
            <a:solidFill>
              <a:schemeClr val="tx1"/>
            </a:solidFill>
            <a:round/>
            <a:headEnd/>
            <a:tailEnd/>
          </a:ln>
        </p:spPr>
        <p:txBody>
          <a:bodyPr wrap="none" anchor="ctr"/>
          <a:lstStyle/>
          <a:p>
            <a:pPr algn="ctr"/>
            <a:r>
              <a:rPr lang="en-US" altLang="zh-CN">
                <a:latin typeface="Arial" charset="0"/>
              </a:rPr>
              <a:t>11</a:t>
            </a:r>
          </a:p>
        </p:txBody>
      </p:sp>
      <p:sp>
        <p:nvSpPr>
          <p:cNvPr id="213087" name="Text Box 95"/>
          <p:cNvSpPr txBox="1">
            <a:spLocks noChangeArrowheads="1"/>
          </p:cNvSpPr>
          <p:nvPr/>
        </p:nvSpPr>
        <p:spPr bwMode="auto">
          <a:xfrm>
            <a:off x="3490913" y="5661025"/>
            <a:ext cx="576262" cy="274638"/>
          </a:xfrm>
          <a:prstGeom prst="rect">
            <a:avLst/>
          </a:prstGeom>
          <a:noFill/>
          <a:ln w="9525">
            <a:noFill/>
            <a:miter lim="800000"/>
            <a:headEnd/>
            <a:tailEnd/>
          </a:ln>
        </p:spPr>
        <p:txBody>
          <a:bodyPr>
            <a:spAutoFit/>
          </a:bodyPr>
          <a:lstStyle/>
          <a:p>
            <a:pPr>
              <a:spcBef>
                <a:spcPct val="50000"/>
              </a:spcBef>
            </a:pPr>
            <a:r>
              <a:rPr lang="en-US" altLang="zh-CN" sz="1200">
                <a:latin typeface="Arial" charset="0"/>
              </a:rPr>
              <a:t>x</a:t>
            </a:r>
            <a:r>
              <a:rPr lang="en-US" altLang="zh-CN" sz="1200" baseline="-25000">
                <a:latin typeface="Arial" charset="0"/>
              </a:rPr>
              <a:t>3</a:t>
            </a:r>
            <a:r>
              <a:rPr lang="en-US" altLang="zh-CN" sz="1200">
                <a:latin typeface="Arial" charset="0"/>
              </a:rPr>
              <a:t>=4</a:t>
            </a:r>
          </a:p>
        </p:txBody>
      </p:sp>
      <p:sp>
        <p:nvSpPr>
          <p:cNvPr id="213088" name="Text Box 96"/>
          <p:cNvSpPr txBox="1">
            <a:spLocks noChangeArrowheads="1"/>
          </p:cNvSpPr>
          <p:nvPr/>
        </p:nvSpPr>
        <p:spPr bwMode="auto">
          <a:xfrm>
            <a:off x="3276600" y="6454775"/>
            <a:ext cx="576263" cy="274638"/>
          </a:xfrm>
          <a:prstGeom prst="rect">
            <a:avLst/>
          </a:prstGeom>
          <a:noFill/>
          <a:ln w="9525">
            <a:noFill/>
            <a:miter lim="800000"/>
            <a:headEnd/>
            <a:tailEnd/>
          </a:ln>
        </p:spPr>
        <p:txBody>
          <a:bodyPr>
            <a:spAutoFit/>
          </a:bodyPr>
          <a:lstStyle/>
          <a:p>
            <a:pPr>
              <a:spcBef>
                <a:spcPct val="50000"/>
              </a:spcBef>
            </a:pPr>
            <a:r>
              <a:rPr lang="en-US" altLang="zh-CN" sz="1200">
                <a:latin typeface="Arial" charset="0"/>
              </a:rPr>
              <a:t>B</a:t>
            </a:r>
          </a:p>
        </p:txBody>
      </p:sp>
      <p:sp>
        <p:nvSpPr>
          <p:cNvPr id="213089" name="Line 97"/>
          <p:cNvSpPr>
            <a:spLocks noChangeShapeType="1"/>
          </p:cNvSpPr>
          <p:nvPr/>
        </p:nvSpPr>
        <p:spPr bwMode="auto">
          <a:xfrm>
            <a:off x="3203575" y="5589588"/>
            <a:ext cx="431800" cy="360362"/>
          </a:xfrm>
          <a:prstGeom prst="line">
            <a:avLst/>
          </a:prstGeom>
          <a:noFill/>
          <a:ln w="9525">
            <a:solidFill>
              <a:schemeClr val="tx1"/>
            </a:solidFill>
            <a:round/>
            <a:headEnd/>
            <a:tailEnd/>
          </a:ln>
        </p:spPr>
        <p:txBody>
          <a:bodyPr/>
          <a:lstStyle/>
          <a:p>
            <a:endParaRPr lang="zh-CN" altLang="en-US"/>
          </a:p>
        </p:txBody>
      </p:sp>
      <p:sp>
        <p:nvSpPr>
          <p:cNvPr id="213090" name="Rectangle 98"/>
          <p:cNvSpPr>
            <a:spLocks noChangeArrowheads="1"/>
          </p:cNvSpPr>
          <p:nvPr/>
        </p:nvSpPr>
        <p:spPr bwMode="auto">
          <a:xfrm>
            <a:off x="4643438" y="2997200"/>
            <a:ext cx="4356100" cy="1871663"/>
          </a:xfrm>
          <a:prstGeom prst="rect">
            <a:avLst/>
          </a:prstGeom>
          <a:solidFill>
            <a:srgbClr val="CCFFCC"/>
          </a:solidFill>
          <a:ln w="9525">
            <a:noFill/>
            <a:miter lim="800000"/>
            <a:headEnd/>
            <a:tailEnd/>
          </a:ln>
        </p:spPr>
        <p:txBody>
          <a:bodyPr/>
          <a:lstStyle/>
          <a:p>
            <a:pPr>
              <a:spcBef>
                <a:spcPct val="20000"/>
              </a:spcBef>
              <a:buClr>
                <a:schemeClr val="folHlink"/>
              </a:buClr>
              <a:buSzPct val="60000"/>
              <a:buFont typeface="Wingdings" pitchFamily="2" charset="2"/>
              <a:buNone/>
            </a:pPr>
            <a:r>
              <a:rPr lang="zh-CN" altLang="en-US" sz="2000"/>
              <a:t>由结点</a:t>
            </a:r>
            <a:r>
              <a:rPr lang="en-US" altLang="zh-CN" sz="2000"/>
              <a:t>8</a:t>
            </a:r>
            <a:r>
              <a:rPr lang="zh-CN" altLang="en-US" sz="2000"/>
              <a:t>生成结点</a:t>
            </a:r>
            <a:r>
              <a:rPr lang="en-US" altLang="zh-CN" sz="2000"/>
              <a:t>11</a:t>
            </a:r>
            <a:r>
              <a:rPr lang="zh-CN" altLang="en-US" sz="2000"/>
              <a:t>，即皇后</a:t>
            </a:r>
            <a:r>
              <a:rPr lang="en-US" altLang="zh-CN" sz="2000"/>
              <a:t>3</a:t>
            </a:r>
            <a:r>
              <a:rPr lang="zh-CN" altLang="en-US" sz="2000"/>
              <a:t>放到第</a:t>
            </a:r>
            <a:r>
              <a:rPr lang="en-US" altLang="zh-CN" sz="2000"/>
              <a:t>3</a:t>
            </a:r>
            <a:r>
              <a:rPr lang="zh-CN" altLang="en-US" sz="2000"/>
              <a:t>行第</a:t>
            </a:r>
            <a:r>
              <a:rPr lang="en-US" altLang="zh-CN" sz="2000"/>
              <a:t>4</a:t>
            </a:r>
            <a:r>
              <a:rPr lang="zh-CN" altLang="en-US" sz="2000"/>
              <a:t>列。</a:t>
            </a:r>
          </a:p>
          <a:p>
            <a:pPr>
              <a:spcBef>
                <a:spcPct val="20000"/>
              </a:spcBef>
              <a:buClr>
                <a:schemeClr val="folHlink"/>
              </a:buClr>
              <a:buSzPct val="60000"/>
              <a:buFont typeface="Wingdings" pitchFamily="2" charset="2"/>
              <a:buNone/>
            </a:pPr>
            <a:r>
              <a:rPr lang="zh-CN" altLang="en-US" sz="2000"/>
              <a:t>利用限界函数杀死结点</a:t>
            </a:r>
            <a:r>
              <a:rPr lang="en-US" altLang="zh-CN" sz="2000"/>
              <a:t>11</a:t>
            </a:r>
            <a:r>
              <a:rPr lang="zh-CN" altLang="en-US" sz="2000"/>
              <a:t>。</a:t>
            </a:r>
          </a:p>
          <a:p>
            <a:pPr>
              <a:spcBef>
                <a:spcPct val="20000"/>
              </a:spcBef>
              <a:buClr>
                <a:schemeClr val="folHlink"/>
              </a:buClr>
              <a:buSzPct val="60000"/>
              <a:buFont typeface="Wingdings" pitchFamily="2" charset="2"/>
              <a:buNone/>
            </a:pPr>
            <a:r>
              <a:rPr lang="zh-CN" altLang="en-US" sz="2000"/>
              <a:t>返回结点</a:t>
            </a:r>
            <a:r>
              <a:rPr lang="en-US" altLang="zh-CN" sz="2000"/>
              <a:t>8</a:t>
            </a:r>
            <a:r>
              <a:rPr lang="zh-CN" altLang="en-US" sz="2000"/>
              <a:t>继续。</a:t>
            </a:r>
          </a:p>
          <a:p>
            <a:pPr>
              <a:spcBef>
                <a:spcPct val="20000"/>
              </a:spcBef>
              <a:buClr>
                <a:schemeClr val="folHlink"/>
              </a:buClr>
              <a:buSzPct val="60000"/>
              <a:buFont typeface="Wingdings" pitchFamily="2" charset="2"/>
              <a:buNone/>
            </a:pPr>
            <a:r>
              <a:rPr lang="zh-CN" altLang="en-US" sz="2000"/>
              <a:t>（结点</a:t>
            </a:r>
            <a:r>
              <a:rPr lang="en-US" altLang="zh-CN" sz="2000"/>
              <a:t>12</a:t>
            </a:r>
            <a:r>
              <a:rPr lang="zh-CN" altLang="en-US" sz="2000"/>
              <a:t>不会生成）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307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307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307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307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307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307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307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307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307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308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308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308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308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308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308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308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1308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308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308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13090"/>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30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072" grpId="0" animBg="1"/>
      <p:bldP spid="213073" grpId="0" animBg="1"/>
      <p:bldP spid="213075" grpId="0" animBg="1"/>
      <p:bldP spid="213080" grpId="0" animBg="1"/>
      <p:bldP spid="213083" grpId="0" animBg="1"/>
      <p:bldP spid="21308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6785" name="Group 35"/>
          <p:cNvGrpSpPr>
            <a:grpSpLocks/>
          </p:cNvGrpSpPr>
          <p:nvPr/>
        </p:nvGrpSpPr>
        <p:grpSpPr bwMode="auto">
          <a:xfrm>
            <a:off x="431800" y="503238"/>
            <a:ext cx="1727200" cy="1731962"/>
            <a:chOff x="476" y="436"/>
            <a:chExt cx="1088" cy="1091"/>
          </a:xfrm>
        </p:grpSpPr>
        <p:sp>
          <p:nvSpPr>
            <p:cNvPr id="246852" name="Rectangle 36"/>
            <p:cNvSpPr>
              <a:spLocks noChangeArrowheads="1"/>
            </p:cNvSpPr>
            <p:nvPr/>
          </p:nvSpPr>
          <p:spPr bwMode="auto">
            <a:xfrm>
              <a:off x="476" y="436"/>
              <a:ext cx="272" cy="273"/>
            </a:xfrm>
            <a:prstGeom prst="rect">
              <a:avLst/>
            </a:prstGeom>
            <a:noFill/>
            <a:ln w="9525">
              <a:solidFill>
                <a:schemeClr val="tx1"/>
              </a:solidFill>
              <a:miter lim="800000"/>
              <a:headEnd/>
              <a:tailEnd/>
            </a:ln>
          </p:spPr>
          <p:txBody>
            <a:bodyPr wrap="none" anchor="ctr"/>
            <a:lstStyle/>
            <a:p>
              <a:pPr algn="ctr"/>
              <a:r>
                <a:rPr lang="en-US" altLang="zh-CN">
                  <a:latin typeface="Arial" charset="0"/>
                </a:rPr>
                <a:t>1</a:t>
              </a:r>
            </a:p>
          </p:txBody>
        </p:sp>
        <p:sp>
          <p:nvSpPr>
            <p:cNvPr id="246853" name="Rectangle 37"/>
            <p:cNvSpPr>
              <a:spLocks noChangeArrowheads="1"/>
            </p:cNvSpPr>
            <p:nvPr/>
          </p:nvSpPr>
          <p:spPr bwMode="auto">
            <a:xfrm>
              <a:off x="748" y="436"/>
              <a:ext cx="272" cy="273"/>
            </a:xfrm>
            <a:prstGeom prst="rect">
              <a:avLst/>
            </a:prstGeom>
            <a:noFill/>
            <a:ln w="9525">
              <a:solidFill>
                <a:schemeClr val="tx1"/>
              </a:solidFill>
              <a:miter lim="800000"/>
              <a:headEnd/>
              <a:tailEnd/>
            </a:ln>
          </p:spPr>
          <p:txBody>
            <a:bodyPr wrap="none" anchor="ctr"/>
            <a:lstStyle/>
            <a:p>
              <a:endParaRPr lang="zh-CN" altLang="en-US"/>
            </a:p>
          </p:txBody>
        </p:sp>
        <p:sp>
          <p:nvSpPr>
            <p:cNvPr id="246854" name="Rectangle 38"/>
            <p:cNvSpPr>
              <a:spLocks noChangeArrowheads="1"/>
            </p:cNvSpPr>
            <p:nvPr/>
          </p:nvSpPr>
          <p:spPr bwMode="auto">
            <a:xfrm>
              <a:off x="1020" y="436"/>
              <a:ext cx="272" cy="273"/>
            </a:xfrm>
            <a:prstGeom prst="rect">
              <a:avLst/>
            </a:prstGeom>
            <a:noFill/>
            <a:ln w="9525">
              <a:solidFill>
                <a:schemeClr val="tx1"/>
              </a:solidFill>
              <a:miter lim="800000"/>
              <a:headEnd/>
              <a:tailEnd/>
            </a:ln>
          </p:spPr>
          <p:txBody>
            <a:bodyPr wrap="none" anchor="ctr"/>
            <a:lstStyle/>
            <a:p>
              <a:endParaRPr lang="zh-CN" altLang="en-US"/>
            </a:p>
          </p:txBody>
        </p:sp>
        <p:sp>
          <p:nvSpPr>
            <p:cNvPr id="246855" name="Rectangle 39"/>
            <p:cNvSpPr>
              <a:spLocks noChangeArrowheads="1"/>
            </p:cNvSpPr>
            <p:nvPr/>
          </p:nvSpPr>
          <p:spPr bwMode="auto">
            <a:xfrm>
              <a:off x="1292" y="436"/>
              <a:ext cx="272" cy="273"/>
            </a:xfrm>
            <a:prstGeom prst="rect">
              <a:avLst/>
            </a:prstGeom>
            <a:noFill/>
            <a:ln w="9525">
              <a:solidFill>
                <a:schemeClr val="tx1"/>
              </a:solidFill>
              <a:miter lim="800000"/>
              <a:headEnd/>
              <a:tailEnd/>
            </a:ln>
          </p:spPr>
          <p:txBody>
            <a:bodyPr wrap="none" anchor="ctr"/>
            <a:lstStyle/>
            <a:p>
              <a:endParaRPr lang="zh-CN" altLang="en-US"/>
            </a:p>
          </p:txBody>
        </p:sp>
        <p:sp>
          <p:nvSpPr>
            <p:cNvPr id="246856" name="Rectangle 40"/>
            <p:cNvSpPr>
              <a:spLocks noChangeArrowheads="1"/>
            </p:cNvSpPr>
            <p:nvPr/>
          </p:nvSpPr>
          <p:spPr bwMode="auto">
            <a:xfrm>
              <a:off x="476" y="709"/>
              <a:ext cx="272" cy="273"/>
            </a:xfrm>
            <a:prstGeom prst="rect">
              <a:avLst/>
            </a:prstGeom>
            <a:noFill/>
            <a:ln w="9525">
              <a:solidFill>
                <a:schemeClr val="tx1"/>
              </a:solidFill>
              <a:miter lim="800000"/>
              <a:headEnd/>
              <a:tailEnd/>
            </a:ln>
          </p:spPr>
          <p:txBody>
            <a:bodyPr wrap="none" anchor="ctr"/>
            <a:lstStyle/>
            <a:p>
              <a:pPr algn="ctr"/>
              <a:r>
                <a:rPr lang="en-US" altLang="zh-CN">
                  <a:solidFill>
                    <a:srgbClr val="FF0000"/>
                  </a:solidFill>
                  <a:latin typeface="Arial" charset="0"/>
                  <a:cs typeface="Arial" charset="0"/>
                </a:rPr>
                <a:t>•</a:t>
              </a:r>
            </a:p>
          </p:txBody>
        </p:sp>
        <p:sp>
          <p:nvSpPr>
            <p:cNvPr id="246857" name="Rectangle 41"/>
            <p:cNvSpPr>
              <a:spLocks noChangeArrowheads="1"/>
            </p:cNvSpPr>
            <p:nvPr/>
          </p:nvSpPr>
          <p:spPr bwMode="auto">
            <a:xfrm>
              <a:off x="748" y="709"/>
              <a:ext cx="272" cy="273"/>
            </a:xfrm>
            <a:prstGeom prst="rect">
              <a:avLst/>
            </a:prstGeom>
            <a:noFill/>
            <a:ln w="9525">
              <a:solidFill>
                <a:schemeClr val="tx1"/>
              </a:solidFill>
              <a:miter lim="800000"/>
              <a:headEnd/>
              <a:tailEnd/>
            </a:ln>
          </p:spPr>
          <p:txBody>
            <a:bodyPr wrap="none" anchor="ctr"/>
            <a:lstStyle/>
            <a:p>
              <a:pPr algn="ctr"/>
              <a:r>
                <a:rPr lang="en-US" altLang="zh-CN">
                  <a:solidFill>
                    <a:srgbClr val="FF0000"/>
                  </a:solidFill>
                  <a:latin typeface="Arial" charset="0"/>
                </a:rPr>
                <a:t>•</a:t>
              </a:r>
              <a:endParaRPr lang="zh-CN" altLang="en-US">
                <a:solidFill>
                  <a:srgbClr val="FF0000"/>
                </a:solidFill>
                <a:latin typeface="Arial" charset="0"/>
              </a:endParaRPr>
            </a:p>
          </p:txBody>
        </p:sp>
        <p:sp>
          <p:nvSpPr>
            <p:cNvPr id="246858" name="Rectangle 42"/>
            <p:cNvSpPr>
              <a:spLocks noChangeArrowheads="1"/>
            </p:cNvSpPr>
            <p:nvPr/>
          </p:nvSpPr>
          <p:spPr bwMode="auto">
            <a:xfrm>
              <a:off x="1020" y="709"/>
              <a:ext cx="272" cy="273"/>
            </a:xfrm>
            <a:prstGeom prst="rect">
              <a:avLst/>
            </a:prstGeom>
            <a:noFill/>
            <a:ln w="9525">
              <a:solidFill>
                <a:schemeClr val="tx1"/>
              </a:solidFill>
              <a:miter lim="800000"/>
              <a:headEnd/>
              <a:tailEnd/>
            </a:ln>
          </p:spPr>
          <p:txBody>
            <a:bodyPr wrap="none" anchor="ctr"/>
            <a:lstStyle/>
            <a:p>
              <a:pPr algn="ctr"/>
              <a:r>
                <a:rPr lang="en-US" altLang="zh-CN">
                  <a:solidFill>
                    <a:srgbClr val="FF0000"/>
                  </a:solidFill>
                  <a:latin typeface="Arial" charset="0"/>
                </a:rPr>
                <a:t>•</a:t>
              </a:r>
              <a:endParaRPr lang="zh-CN" altLang="en-US">
                <a:solidFill>
                  <a:srgbClr val="FF0000"/>
                </a:solidFill>
                <a:latin typeface="Arial" charset="0"/>
              </a:endParaRPr>
            </a:p>
          </p:txBody>
        </p:sp>
        <p:sp>
          <p:nvSpPr>
            <p:cNvPr id="246859" name="Rectangle 43"/>
            <p:cNvSpPr>
              <a:spLocks noChangeArrowheads="1"/>
            </p:cNvSpPr>
            <p:nvPr/>
          </p:nvSpPr>
          <p:spPr bwMode="auto">
            <a:xfrm>
              <a:off x="1292" y="709"/>
              <a:ext cx="272" cy="273"/>
            </a:xfrm>
            <a:prstGeom prst="rect">
              <a:avLst/>
            </a:prstGeom>
            <a:noFill/>
            <a:ln w="9525">
              <a:solidFill>
                <a:schemeClr val="tx1"/>
              </a:solidFill>
              <a:miter lim="800000"/>
              <a:headEnd/>
              <a:tailEnd/>
            </a:ln>
          </p:spPr>
          <p:txBody>
            <a:bodyPr wrap="none" anchor="ctr"/>
            <a:lstStyle/>
            <a:p>
              <a:pPr algn="ctr"/>
              <a:r>
                <a:rPr lang="en-US" altLang="zh-CN">
                  <a:solidFill>
                    <a:srgbClr val="FF0000"/>
                  </a:solidFill>
                  <a:latin typeface="Arial" charset="0"/>
                </a:rPr>
                <a:t>2</a:t>
              </a:r>
              <a:endParaRPr lang="zh-CN" altLang="en-US">
                <a:solidFill>
                  <a:srgbClr val="FF0000"/>
                </a:solidFill>
                <a:latin typeface="Arial" charset="0"/>
              </a:endParaRPr>
            </a:p>
          </p:txBody>
        </p:sp>
        <p:sp>
          <p:nvSpPr>
            <p:cNvPr id="246860" name="Rectangle 44"/>
            <p:cNvSpPr>
              <a:spLocks noChangeArrowheads="1"/>
            </p:cNvSpPr>
            <p:nvPr/>
          </p:nvSpPr>
          <p:spPr bwMode="auto">
            <a:xfrm>
              <a:off x="476" y="981"/>
              <a:ext cx="272" cy="273"/>
            </a:xfrm>
            <a:prstGeom prst="rect">
              <a:avLst/>
            </a:prstGeom>
            <a:noFill/>
            <a:ln w="9525">
              <a:solidFill>
                <a:schemeClr val="tx1"/>
              </a:solidFill>
              <a:miter lim="800000"/>
              <a:headEnd/>
              <a:tailEnd/>
            </a:ln>
          </p:spPr>
          <p:txBody>
            <a:bodyPr wrap="none" anchor="ctr"/>
            <a:lstStyle/>
            <a:p>
              <a:pPr algn="ctr"/>
              <a:endParaRPr lang="zh-CN" altLang="en-US">
                <a:solidFill>
                  <a:srgbClr val="FF0000"/>
                </a:solidFill>
                <a:latin typeface="Arial" charset="0"/>
              </a:endParaRPr>
            </a:p>
          </p:txBody>
        </p:sp>
        <p:sp>
          <p:nvSpPr>
            <p:cNvPr id="246861" name="Rectangle 45"/>
            <p:cNvSpPr>
              <a:spLocks noChangeArrowheads="1"/>
            </p:cNvSpPr>
            <p:nvPr/>
          </p:nvSpPr>
          <p:spPr bwMode="auto">
            <a:xfrm>
              <a:off x="748" y="981"/>
              <a:ext cx="272" cy="273"/>
            </a:xfrm>
            <a:prstGeom prst="rect">
              <a:avLst/>
            </a:prstGeom>
            <a:noFill/>
            <a:ln w="9525">
              <a:solidFill>
                <a:schemeClr val="tx1"/>
              </a:solidFill>
              <a:miter lim="800000"/>
              <a:headEnd/>
              <a:tailEnd/>
            </a:ln>
          </p:spPr>
          <p:txBody>
            <a:bodyPr wrap="none" anchor="ctr"/>
            <a:lstStyle/>
            <a:p>
              <a:pPr algn="ctr"/>
              <a:endParaRPr lang="zh-CN" altLang="en-US">
                <a:solidFill>
                  <a:srgbClr val="FF0000"/>
                </a:solidFill>
                <a:latin typeface="Arial" charset="0"/>
              </a:endParaRPr>
            </a:p>
          </p:txBody>
        </p:sp>
        <p:sp>
          <p:nvSpPr>
            <p:cNvPr id="246862" name="Rectangle 46"/>
            <p:cNvSpPr>
              <a:spLocks noChangeArrowheads="1"/>
            </p:cNvSpPr>
            <p:nvPr/>
          </p:nvSpPr>
          <p:spPr bwMode="auto">
            <a:xfrm>
              <a:off x="1020" y="981"/>
              <a:ext cx="272" cy="273"/>
            </a:xfrm>
            <a:prstGeom prst="rect">
              <a:avLst/>
            </a:prstGeom>
            <a:noFill/>
            <a:ln w="9525">
              <a:solidFill>
                <a:schemeClr val="tx1"/>
              </a:solidFill>
              <a:miter lim="800000"/>
              <a:headEnd/>
              <a:tailEnd/>
            </a:ln>
          </p:spPr>
          <p:txBody>
            <a:bodyPr wrap="none" anchor="ctr"/>
            <a:lstStyle/>
            <a:p>
              <a:pPr algn="ctr"/>
              <a:endParaRPr lang="zh-CN" altLang="en-US">
                <a:solidFill>
                  <a:srgbClr val="FF0000"/>
                </a:solidFill>
                <a:latin typeface="Arial" charset="0"/>
              </a:endParaRPr>
            </a:p>
          </p:txBody>
        </p:sp>
        <p:sp>
          <p:nvSpPr>
            <p:cNvPr id="246863" name="Rectangle 47"/>
            <p:cNvSpPr>
              <a:spLocks noChangeArrowheads="1"/>
            </p:cNvSpPr>
            <p:nvPr/>
          </p:nvSpPr>
          <p:spPr bwMode="auto">
            <a:xfrm>
              <a:off x="1292" y="981"/>
              <a:ext cx="272" cy="273"/>
            </a:xfrm>
            <a:prstGeom prst="rect">
              <a:avLst/>
            </a:prstGeom>
            <a:noFill/>
            <a:ln w="9525">
              <a:solidFill>
                <a:schemeClr val="tx1"/>
              </a:solidFill>
              <a:miter lim="800000"/>
              <a:headEnd/>
              <a:tailEnd/>
            </a:ln>
          </p:spPr>
          <p:txBody>
            <a:bodyPr wrap="none" anchor="ctr"/>
            <a:lstStyle/>
            <a:p>
              <a:pPr algn="ctr"/>
              <a:endParaRPr lang="zh-CN" altLang="en-US">
                <a:solidFill>
                  <a:srgbClr val="FF0000"/>
                </a:solidFill>
                <a:latin typeface="Arial" charset="0"/>
              </a:endParaRPr>
            </a:p>
          </p:txBody>
        </p:sp>
        <p:sp>
          <p:nvSpPr>
            <p:cNvPr id="246864" name="Rectangle 48"/>
            <p:cNvSpPr>
              <a:spLocks noChangeArrowheads="1"/>
            </p:cNvSpPr>
            <p:nvPr/>
          </p:nvSpPr>
          <p:spPr bwMode="auto">
            <a:xfrm>
              <a:off x="476" y="1254"/>
              <a:ext cx="272" cy="273"/>
            </a:xfrm>
            <a:prstGeom prst="rect">
              <a:avLst/>
            </a:prstGeom>
            <a:noFill/>
            <a:ln w="9525">
              <a:solidFill>
                <a:schemeClr val="tx1"/>
              </a:solidFill>
              <a:miter lim="800000"/>
              <a:headEnd/>
              <a:tailEnd/>
            </a:ln>
          </p:spPr>
          <p:txBody>
            <a:bodyPr wrap="none" anchor="ctr"/>
            <a:lstStyle/>
            <a:p>
              <a:endParaRPr lang="zh-CN" altLang="en-US"/>
            </a:p>
          </p:txBody>
        </p:sp>
        <p:sp>
          <p:nvSpPr>
            <p:cNvPr id="246865" name="Rectangle 49"/>
            <p:cNvSpPr>
              <a:spLocks noChangeArrowheads="1"/>
            </p:cNvSpPr>
            <p:nvPr/>
          </p:nvSpPr>
          <p:spPr bwMode="auto">
            <a:xfrm>
              <a:off x="748" y="1254"/>
              <a:ext cx="272" cy="273"/>
            </a:xfrm>
            <a:prstGeom prst="rect">
              <a:avLst/>
            </a:prstGeom>
            <a:noFill/>
            <a:ln w="9525">
              <a:solidFill>
                <a:schemeClr val="tx1"/>
              </a:solidFill>
              <a:miter lim="800000"/>
              <a:headEnd/>
              <a:tailEnd/>
            </a:ln>
          </p:spPr>
          <p:txBody>
            <a:bodyPr wrap="none" anchor="ctr"/>
            <a:lstStyle/>
            <a:p>
              <a:endParaRPr lang="zh-CN" altLang="en-US"/>
            </a:p>
          </p:txBody>
        </p:sp>
        <p:sp>
          <p:nvSpPr>
            <p:cNvPr id="246866" name="Rectangle 50"/>
            <p:cNvSpPr>
              <a:spLocks noChangeArrowheads="1"/>
            </p:cNvSpPr>
            <p:nvPr/>
          </p:nvSpPr>
          <p:spPr bwMode="auto">
            <a:xfrm>
              <a:off x="1020" y="1254"/>
              <a:ext cx="272" cy="273"/>
            </a:xfrm>
            <a:prstGeom prst="rect">
              <a:avLst/>
            </a:prstGeom>
            <a:noFill/>
            <a:ln w="9525">
              <a:solidFill>
                <a:schemeClr val="tx1"/>
              </a:solidFill>
              <a:miter lim="800000"/>
              <a:headEnd/>
              <a:tailEnd/>
            </a:ln>
          </p:spPr>
          <p:txBody>
            <a:bodyPr wrap="none" anchor="ctr"/>
            <a:lstStyle/>
            <a:p>
              <a:endParaRPr lang="zh-CN" altLang="en-US"/>
            </a:p>
          </p:txBody>
        </p:sp>
        <p:sp>
          <p:nvSpPr>
            <p:cNvPr id="246867" name="Rectangle 51"/>
            <p:cNvSpPr>
              <a:spLocks noChangeArrowheads="1"/>
            </p:cNvSpPr>
            <p:nvPr/>
          </p:nvSpPr>
          <p:spPr bwMode="auto">
            <a:xfrm>
              <a:off x="1292" y="1254"/>
              <a:ext cx="272" cy="273"/>
            </a:xfrm>
            <a:prstGeom prst="rect">
              <a:avLst/>
            </a:prstGeom>
            <a:noFill/>
            <a:ln w="9525">
              <a:solidFill>
                <a:schemeClr val="tx1"/>
              </a:solidFill>
              <a:miter lim="800000"/>
              <a:headEnd/>
              <a:tailEnd/>
            </a:ln>
          </p:spPr>
          <p:txBody>
            <a:bodyPr wrap="none" anchor="ctr"/>
            <a:lstStyle/>
            <a:p>
              <a:endParaRPr lang="zh-CN" altLang="en-US"/>
            </a:p>
          </p:txBody>
        </p:sp>
      </p:grpSp>
      <p:sp>
        <p:nvSpPr>
          <p:cNvPr id="246786" name="Oval 52"/>
          <p:cNvSpPr>
            <a:spLocks noChangeArrowheads="1"/>
          </p:cNvSpPr>
          <p:nvPr/>
        </p:nvSpPr>
        <p:spPr bwMode="auto">
          <a:xfrm>
            <a:off x="3527425" y="358775"/>
            <a:ext cx="433388" cy="431800"/>
          </a:xfrm>
          <a:prstGeom prst="ellipse">
            <a:avLst/>
          </a:prstGeom>
          <a:solidFill>
            <a:srgbClr val="CCFFFF"/>
          </a:solidFill>
          <a:ln w="9525" algn="ctr">
            <a:solidFill>
              <a:schemeClr val="tx1"/>
            </a:solidFill>
            <a:round/>
            <a:headEnd/>
            <a:tailEnd/>
          </a:ln>
        </p:spPr>
        <p:txBody>
          <a:bodyPr wrap="none" anchor="ctr"/>
          <a:lstStyle/>
          <a:p>
            <a:pPr algn="ctr"/>
            <a:r>
              <a:rPr lang="en-US" altLang="zh-CN">
                <a:latin typeface="Arial" charset="0"/>
              </a:rPr>
              <a:t>1</a:t>
            </a:r>
          </a:p>
        </p:txBody>
      </p:sp>
      <p:sp>
        <p:nvSpPr>
          <p:cNvPr id="246787" name="Oval 53"/>
          <p:cNvSpPr>
            <a:spLocks noChangeArrowheads="1"/>
          </p:cNvSpPr>
          <p:nvPr/>
        </p:nvSpPr>
        <p:spPr bwMode="auto">
          <a:xfrm>
            <a:off x="2951163" y="1152525"/>
            <a:ext cx="433387" cy="431800"/>
          </a:xfrm>
          <a:prstGeom prst="ellipse">
            <a:avLst/>
          </a:prstGeom>
          <a:solidFill>
            <a:srgbClr val="CCFFFF"/>
          </a:solidFill>
          <a:ln w="9525" algn="ctr">
            <a:solidFill>
              <a:schemeClr val="tx1"/>
            </a:solidFill>
            <a:round/>
            <a:headEnd/>
            <a:tailEnd/>
          </a:ln>
        </p:spPr>
        <p:txBody>
          <a:bodyPr wrap="none" anchor="ctr"/>
          <a:lstStyle/>
          <a:p>
            <a:pPr algn="ctr"/>
            <a:r>
              <a:rPr lang="en-US" altLang="zh-CN">
                <a:latin typeface="Arial" charset="0"/>
              </a:rPr>
              <a:t>2</a:t>
            </a:r>
          </a:p>
        </p:txBody>
      </p:sp>
      <p:sp>
        <p:nvSpPr>
          <p:cNvPr id="246788" name="Line 54"/>
          <p:cNvSpPr>
            <a:spLocks noChangeShapeType="1"/>
          </p:cNvSpPr>
          <p:nvPr/>
        </p:nvSpPr>
        <p:spPr bwMode="auto">
          <a:xfrm flipH="1">
            <a:off x="3240088" y="790575"/>
            <a:ext cx="431800" cy="360363"/>
          </a:xfrm>
          <a:prstGeom prst="line">
            <a:avLst/>
          </a:prstGeom>
          <a:noFill/>
          <a:ln w="9525">
            <a:solidFill>
              <a:schemeClr val="tx1"/>
            </a:solidFill>
            <a:round/>
            <a:headEnd/>
            <a:tailEnd/>
          </a:ln>
        </p:spPr>
        <p:txBody>
          <a:bodyPr/>
          <a:lstStyle/>
          <a:p>
            <a:endParaRPr lang="zh-CN" altLang="en-US"/>
          </a:p>
        </p:txBody>
      </p:sp>
      <p:sp>
        <p:nvSpPr>
          <p:cNvPr id="246789" name="Rectangle 55"/>
          <p:cNvSpPr>
            <a:spLocks noChangeArrowheads="1"/>
          </p:cNvSpPr>
          <p:nvPr/>
        </p:nvSpPr>
        <p:spPr bwMode="auto">
          <a:xfrm>
            <a:off x="4787900" y="476250"/>
            <a:ext cx="4356100" cy="1916113"/>
          </a:xfrm>
          <a:prstGeom prst="rect">
            <a:avLst/>
          </a:prstGeom>
          <a:solidFill>
            <a:srgbClr val="CCFFCC"/>
          </a:solidFill>
          <a:ln w="9525">
            <a:noFill/>
            <a:miter lim="800000"/>
            <a:headEnd/>
            <a:tailEnd/>
          </a:ln>
        </p:spPr>
        <p:txBody>
          <a:bodyPr/>
          <a:lstStyle/>
          <a:p>
            <a:pPr>
              <a:spcBef>
                <a:spcPct val="20000"/>
              </a:spcBef>
              <a:buClr>
                <a:schemeClr val="folHlink"/>
              </a:buClr>
              <a:buSzPct val="60000"/>
              <a:buFont typeface="Wingdings" pitchFamily="2" charset="2"/>
              <a:buNone/>
            </a:pPr>
            <a:r>
              <a:rPr lang="zh-CN" altLang="en-US" sz="2000"/>
              <a:t>由结点</a:t>
            </a:r>
            <a:r>
              <a:rPr lang="en-US" altLang="zh-CN" sz="2000"/>
              <a:t>2</a:t>
            </a:r>
            <a:r>
              <a:rPr lang="zh-CN" altLang="en-US" sz="2000"/>
              <a:t>生成结点</a:t>
            </a:r>
            <a:r>
              <a:rPr lang="en-US" altLang="zh-CN" sz="2000"/>
              <a:t>13</a:t>
            </a:r>
            <a:r>
              <a:rPr lang="zh-CN" altLang="en-US" sz="2000"/>
              <a:t>，即皇后</a:t>
            </a:r>
            <a:r>
              <a:rPr lang="en-US" altLang="zh-CN" sz="2000"/>
              <a:t>2</a:t>
            </a:r>
            <a:r>
              <a:rPr lang="zh-CN" altLang="en-US" sz="2000"/>
              <a:t>放到第</a:t>
            </a:r>
            <a:r>
              <a:rPr lang="en-US" altLang="zh-CN" sz="2000"/>
              <a:t>2</a:t>
            </a:r>
            <a:r>
              <a:rPr lang="zh-CN" altLang="en-US" sz="2000"/>
              <a:t>行第</a:t>
            </a:r>
            <a:r>
              <a:rPr lang="en-US" altLang="zh-CN" sz="2000"/>
              <a:t>4</a:t>
            </a:r>
            <a:r>
              <a:rPr lang="zh-CN" altLang="en-US" sz="2000"/>
              <a:t>列。</a:t>
            </a:r>
          </a:p>
          <a:p>
            <a:pPr>
              <a:spcBef>
                <a:spcPct val="20000"/>
              </a:spcBef>
              <a:buClr>
                <a:schemeClr val="folHlink"/>
              </a:buClr>
              <a:buSzPct val="60000"/>
              <a:buFont typeface="Wingdings" pitchFamily="2" charset="2"/>
              <a:buNone/>
            </a:pPr>
            <a:r>
              <a:rPr lang="zh-CN" altLang="en-US" sz="2000"/>
              <a:t>结点</a:t>
            </a:r>
            <a:r>
              <a:rPr lang="en-US" altLang="zh-CN" sz="2000"/>
              <a:t>13</a:t>
            </a:r>
            <a:r>
              <a:rPr lang="zh-CN" altLang="en-US" sz="2000"/>
              <a:t>变成新的</a:t>
            </a:r>
            <a:r>
              <a:rPr lang="en-US" altLang="zh-CN" sz="2000"/>
              <a:t>E</a:t>
            </a:r>
            <a:r>
              <a:rPr lang="zh-CN" altLang="en-US" sz="2000"/>
              <a:t>结点。</a:t>
            </a:r>
          </a:p>
          <a:p>
            <a:pPr>
              <a:spcBef>
                <a:spcPct val="20000"/>
              </a:spcBef>
              <a:buClr>
                <a:schemeClr val="folHlink"/>
              </a:buClr>
              <a:buSzPct val="60000"/>
              <a:buFont typeface="Wingdings" pitchFamily="2" charset="2"/>
              <a:buNone/>
            </a:pPr>
            <a:r>
              <a:rPr lang="zh-CN" altLang="en-US" sz="2000"/>
              <a:t>解向量：（</a:t>
            </a:r>
            <a:r>
              <a:rPr lang="en-US" altLang="zh-CN" sz="2000"/>
              <a:t>1</a:t>
            </a:r>
            <a:r>
              <a:rPr lang="zh-CN" altLang="en-US" sz="2000"/>
              <a:t>，</a:t>
            </a:r>
            <a:r>
              <a:rPr lang="en-US" altLang="zh-CN" sz="2000"/>
              <a:t>4</a:t>
            </a:r>
            <a:r>
              <a:rPr lang="zh-CN" altLang="en-US" sz="2000"/>
              <a:t>）</a:t>
            </a:r>
          </a:p>
          <a:p>
            <a:pPr>
              <a:spcBef>
                <a:spcPct val="20000"/>
              </a:spcBef>
              <a:buClr>
                <a:schemeClr val="folHlink"/>
              </a:buClr>
              <a:buSzPct val="60000"/>
              <a:buFont typeface="Wingdings" pitchFamily="2" charset="2"/>
              <a:buNone/>
            </a:pPr>
            <a:r>
              <a:rPr lang="zh-CN" altLang="en-US" sz="2000"/>
              <a:t>从结点</a:t>
            </a:r>
            <a:r>
              <a:rPr lang="en-US" altLang="zh-CN" sz="2000"/>
              <a:t>13</a:t>
            </a:r>
            <a:r>
              <a:rPr lang="zh-CN" altLang="en-US" sz="2000"/>
              <a:t>继续扩展。</a:t>
            </a:r>
          </a:p>
        </p:txBody>
      </p:sp>
      <p:sp>
        <p:nvSpPr>
          <p:cNvPr id="246790" name="Oval 56"/>
          <p:cNvSpPr>
            <a:spLocks noChangeArrowheads="1"/>
          </p:cNvSpPr>
          <p:nvPr/>
        </p:nvSpPr>
        <p:spPr bwMode="auto">
          <a:xfrm>
            <a:off x="2374900" y="1944688"/>
            <a:ext cx="433388" cy="431800"/>
          </a:xfrm>
          <a:prstGeom prst="ellipse">
            <a:avLst/>
          </a:prstGeom>
          <a:solidFill>
            <a:srgbClr val="CCFFFF"/>
          </a:solidFill>
          <a:ln w="9525" algn="ctr">
            <a:solidFill>
              <a:schemeClr val="tx1"/>
            </a:solidFill>
            <a:round/>
            <a:headEnd/>
            <a:tailEnd/>
          </a:ln>
        </p:spPr>
        <p:txBody>
          <a:bodyPr wrap="none" anchor="ctr"/>
          <a:lstStyle/>
          <a:p>
            <a:pPr algn="ctr"/>
            <a:r>
              <a:rPr lang="en-US" altLang="zh-CN">
                <a:latin typeface="Arial" charset="0"/>
              </a:rPr>
              <a:t>3</a:t>
            </a:r>
          </a:p>
        </p:txBody>
      </p:sp>
      <p:sp>
        <p:nvSpPr>
          <p:cNvPr id="246791" name="Line 57"/>
          <p:cNvSpPr>
            <a:spLocks noChangeShapeType="1"/>
          </p:cNvSpPr>
          <p:nvPr/>
        </p:nvSpPr>
        <p:spPr bwMode="auto">
          <a:xfrm flipH="1">
            <a:off x="2663825" y="1582738"/>
            <a:ext cx="431800" cy="360362"/>
          </a:xfrm>
          <a:prstGeom prst="line">
            <a:avLst/>
          </a:prstGeom>
          <a:noFill/>
          <a:ln w="9525">
            <a:solidFill>
              <a:schemeClr val="tx1"/>
            </a:solidFill>
            <a:round/>
            <a:headEnd/>
            <a:tailEnd/>
          </a:ln>
        </p:spPr>
        <p:txBody>
          <a:bodyPr/>
          <a:lstStyle/>
          <a:p>
            <a:endParaRPr lang="zh-CN" altLang="en-US"/>
          </a:p>
        </p:txBody>
      </p:sp>
      <p:sp>
        <p:nvSpPr>
          <p:cNvPr id="246792" name="Text Box 58"/>
          <p:cNvSpPr txBox="1">
            <a:spLocks noChangeArrowheads="1"/>
          </p:cNvSpPr>
          <p:nvPr/>
        </p:nvSpPr>
        <p:spPr bwMode="auto">
          <a:xfrm>
            <a:off x="2879725" y="719138"/>
            <a:ext cx="576263" cy="274637"/>
          </a:xfrm>
          <a:prstGeom prst="rect">
            <a:avLst/>
          </a:prstGeom>
          <a:noFill/>
          <a:ln w="9525">
            <a:noFill/>
            <a:miter lim="800000"/>
            <a:headEnd/>
            <a:tailEnd/>
          </a:ln>
        </p:spPr>
        <p:txBody>
          <a:bodyPr>
            <a:spAutoFit/>
          </a:bodyPr>
          <a:lstStyle/>
          <a:p>
            <a:pPr>
              <a:spcBef>
                <a:spcPct val="50000"/>
              </a:spcBef>
            </a:pPr>
            <a:r>
              <a:rPr lang="en-US" altLang="zh-CN" sz="1200">
                <a:latin typeface="Arial" charset="0"/>
              </a:rPr>
              <a:t>x</a:t>
            </a:r>
            <a:r>
              <a:rPr lang="en-US" altLang="zh-CN" sz="1200" baseline="-25000">
                <a:latin typeface="Arial" charset="0"/>
              </a:rPr>
              <a:t>1</a:t>
            </a:r>
            <a:r>
              <a:rPr lang="en-US" altLang="zh-CN" sz="1200">
                <a:latin typeface="Arial" charset="0"/>
              </a:rPr>
              <a:t>=1</a:t>
            </a:r>
          </a:p>
        </p:txBody>
      </p:sp>
      <p:sp>
        <p:nvSpPr>
          <p:cNvPr id="246793" name="Text Box 59"/>
          <p:cNvSpPr txBox="1">
            <a:spLocks noChangeArrowheads="1"/>
          </p:cNvSpPr>
          <p:nvPr/>
        </p:nvSpPr>
        <p:spPr bwMode="auto">
          <a:xfrm>
            <a:off x="2303463" y="1511300"/>
            <a:ext cx="576262" cy="274638"/>
          </a:xfrm>
          <a:prstGeom prst="rect">
            <a:avLst/>
          </a:prstGeom>
          <a:noFill/>
          <a:ln w="9525">
            <a:noFill/>
            <a:miter lim="800000"/>
            <a:headEnd/>
            <a:tailEnd/>
          </a:ln>
        </p:spPr>
        <p:txBody>
          <a:bodyPr>
            <a:spAutoFit/>
          </a:bodyPr>
          <a:lstStyle/>
          <a:p>
            <a:pPr>
              <a:spcBef>
                <a:spcPct val="50000"/>
              </a:spcBef>
            </a:pPr>
            <a:r>
              <a:rPr lang="en-US" altLang="zh-CN" sz="1200">
                <a:latin typeface="Arial" charset="0"/>
              </a:rPr>
              <a:t>x</a:t>
            </a:r>
            <a:r>
              <a:rPr lang="en-US" altLang="zh-CN" sz="1200" baseline="-25000">
                <a:latin typeface="Arial" charset="0"/>
              </a:rPr>
              <a:t>2</a:t>
            </a:r>
            <a:r>
              <a:rPr lang="en-US" altLang="zh-CN" sz="1200">
                <a:latin typeface="Arial" charset="0"/>
              </a:rPr>
              <a:t>=2</a:t>
            </a:r>
          </a:p>
        </p:txBody>
      </p:sp>
      <p:sp>
        <p:nvSpPr>
          <p:cNvPr id="246794" name="Text Box 60"/>
          <p:cNvSpPr txBox="1">
            <a:spLocks noChangeArrowheads="1"/>
          </p:cNvSpPr>
          <p:nvPr/>
        </p:nvSpPr>
        <p:spPr bwMode="auto">
          <a:xfrm>
            <a:off x="2413000" y="2447925"/>
            <a:ext cx="576263" cy="274638"/>
          </a:xfrm>
          <a:prstGeom prst="rect">
            <a:avLst/>
          </a:prstGeom>
          <a:noFill/>
          <a:ln w="9525">
            <a:noFill/>
            <a:miter lim="800000"/>
            <a:headEnd/>
            <a:tailEnd/>
          </a:ln>
        </p:spPr>
        <p:txBody>
          <a:bodyPr>
            <a:spAutoFit/>
          </a:bodyPr>
          <a:lstStyle/>
          <a:p>
            <a:pPr>
              <a:spcBef>
                <a:spcPct val="50000"/>
              </a:spcBef>
            </a:pPr>
            <a:r>
              <a:rPr lang="en-US" altLang="zh-CN" sz="1200">
                <a:latin typeface="Arial" charset="0"/>
              </a:rPr>
              <a:t>B</a:t>
            </a:r>
          </a:p>
        </p:txBody>
      </p:sp>
      <p:sp>
        <p:nvSpPr>
          <p:cNvPr id="246795" name="Oval 61"/>
          <p:cNvSpPr>
            <a:spLocks noChangeArrowheads="1"/>
          </p:cNvSpPr>
          <p:nvPr/>
        </p:nvSpPr>
        <p:spPr bwMode="auto">
          <a:xfrm>
            <a:off x="2987675" y="1943100"/>
            <a:ext cx="433388" cy="431800"/>
          </a:xfrm>
          <a:prstGeom prst="ellipse">
            <a:avLst/>
          </a:prstGeom>
          <a:solidFill>
            <a:srgbClr val="CCFFFF"/>
          </a:solidFill>
          <a:ln w="9525" algn="ctr">
            <a:solidFill>
              <a:schemeClr val="tx1"/>
            </a:solidFill>
            <a:round/>
            <a:headEnd/>
            <a:tailEnd/>
          </a:ln>
        </p:spPr>
        <p:txBody>
          <a:bodyPr wrap="none" anchor="ctr"/>
          <a:lstStyle/>
          <a:p>
            <a:pPr algn="ctr"/>
            <a:r>
              <a:rPr lang="en-US" altLang="zh-CN">
                <a:latin typeface="Arial" charset="0"/>
              </a:rPr>
              <a:t>8</a:t>
            </a:r>
          </a:p>
        </p:txBody>
      </p:sp>
      <p:sp>
        <p:nvSpPr>
          <p:cNvPr id="246796" name="Line 62"/>
          <p:cNvSpPr>
            <a:spLocks noChangeShapeType="1"/>
          </p:cNvSpPr>
          <p:nvPr/>
        </p:nvSpPr>
        <p:spPr bwMode="auto">
          <a:xfrm>
            <a:off x="3203575" y="1584325"/>
            <a:ext cx="0" cy="358775"/>
          </a:xfrm>
          <a:prstGeom prst="line">
            <a:avLst/>
          </a:prstGeom>
          <a:noFill/>
          <a:ln w="9525">
            <a:solidFill>
              <a:schemeClr val="tx1"/>
            </a:solidFill>
            <a:round/>
            <a:headEnd/>
            <a:tailEnd/>
          </a:ln>
        </p:spPr>
        <p:txBody>
          <a:bodyPr/>
          <a:lstStyle/>
          <a:p>
            <a:endParaRPr lang="zh-CN" altLang="en-US"/>
          </a:p>
        </p:txBody>
      </p:sp>
      <p:sp>
        <p:nvSpPr>
          <p:cNvPr id="246797" name="Text Box 63"/>
          <p:cNvSpPr txBox="1">
            <a:spLocks noChangeArrowheads="1"/>
          </p:cNvSpPr>
          <p:nvPr/>
        </p:nvSpPr>
        <p:spPr bwMode="auto">
          <a:xfrm>
            <a:off x="3203575" y="1628775"/>
            <a:ext cx="576263" cy="274638"/>
          </a:xfrm>
          <a:prstGeom prst="rect">
            <a:avLst/>
          </a:prstGeom>
          <a:noFill/>
          <a:ln w="9525">
            <a:noFill/>
            <a:miter lim="800000"/>
            <a:headEnd/>
            <a:tailEnd/>
          </a:ln>
        </p:spPr>
        <p:txBody>
          <a:bodyPr>
            <a:spAutoFit/>
          </a:bodyPr>
          <a:lstStyle/>
          <a:p>
            <a:pPr>
              <a:spcBef>
                <a:spcPct val="50000"/>
              </a:spcBef>
            </a:pPr>
            <a:r>
              <a:rPr lang="en-US" altLang="zh-CN" sz="1200">
                <a:latin typeface="Arial" charset="0"/>
              </a:rPr>
              <a:t>x</a:t>
            </a:r>
            <a:r>
              <a:rPr lang="en-US" altLang="zh-CN" sz="1200" baseline="-25000">
                <a:latin typeface="Arial" charset="0"/>
              </a:rPr>
              <a:t>2</a:t>
            </a:r>
            <a:r>
              <a:rPr lang="en-US" altLang="zh-CN" sz="1200">
                <a:latin typeface="Arial" charset="0"/>
              </a:rPr>
              <a:t>=3</a:t>
            </a:r>
          </a:p>
        </p:txBody>
      </p:sp>
      <p:sp>
        <p:nvSpPr>
          <p:cNvPr id="246798" name="Oval 64"/>
          <p:cNvSpPr>
            <a:spLocks noChangeArrowheads="1"/>
          </p:cNvSpPr>
          <p:nvPr/>
        </p:nvSpPr>
        <p:spPr bwMode="auto">
          <a:xfrm>
            <a:off x="2484438" y="2735263"/>
            <a:ext cx="433387" cy="431800"/>
          </a:xfrm>
          <a:prstGeom prst="ellipse">
            <a:avLst/>
          </a:prstGeom>
          <a:solidFill>
            <a:srgbClr val="CCFFFF"/>
          </a:solidFill>
          <a:ln w="9525" algn="ctr">
            <a:solidFill>
              <a:schemeClr val="tx1"/>
            </a:solidFill>
            <a:round/>
            <a:headEnd/>
            <a:tailEnd/>
          </a:ln>
        </p:spPr>
        <p:txBody>
          <a:bodyPr wrap="none" anchor="ctr"/>
          <a:lstStyle/>
          <a:p>
            <a:pPr algn="ctr"/>
            <a:r>
              <a:rPr lang="en-US" altLang="zh-CN">
                <a:latin typeface="Arial" charset="0"/>
              </a:rPr>
              <a:t>9</a:t>
            </a:r>
          </a:p>
        </p:txBody>
      </p:sp>
      <p:sp>
        <p:nvSpPr>
          <p:cNvPr id="246799" name="Line 65"/>
          <p:cNvSpPr>
            <a:spLocks noChangeShapeType="1"/>
          </p:cNvSpPr>
          <p:nvPr/>
        </p:nvSpPr>
        <p:spPr bwMode="auto">
          <a:xfrm flipH="1">
            <a:off x="2773363" y="2373313"/>
            <a:ext cx="431800" cy="360362"/>
          </a:xfrm>
          <a:prstGeom prst="line">
            <a:avLst/>
          </a:prstGeom>
          <a:noFill/>
          <a:ln w="9525">
            <a:solidFill>
              <a:schemeClr val="tx1"/>
            </a:solidFill>
            <a:round/>
            <a:headEnd/>
            <a:tailEnd/>
          </a:ln>
        </p:spPr>
        <p:txBody>
          <a:bodyPr/>
          <a:lstStyle/>
          <a:p>
            <a:endParaRPr lang="zh-CN" altLang="en-US"/>
          </a:p>
        </p:txBody>
      </p:sp>
      <p:sp>
        <p:nvSpPr>
          <p:cNvPr id="246800" name="Text Box 66"/>
          <p:cNvSpPr txBox="1">
            <a:spLocks noChangeArrowheads="1"/>
          </p:cNvSpPr>
          <p:nvPr/>
        </p:nvSpPr>
        <p:spPr bwMode="auto">
          <a:xfrm>
            <a:off x="2916238" y="2447925"/>
            <a:ext cx="576262" cy="274638"/>
          </a:xfrm>
          <a:prstGeom prst="rect">
            <a:avLst/>
          </a:prstGeom>
          <a:noFill/>
          <a:ln w="9525">
            <a:noFill/>
            <a:miter lim="800000"/>
            <a:headEnd/>
            <a:tailEnd/>
          </a:ln>
        </p:spPr>
        <p:txBody>
          <a:bodyPr>
            <a:spAutoFit/>
          </a:bodyPr>
          <a:lstStyle/>
          <a:p>
            <a:pPr>
              <a:spcBef>
                <a:spcPct val="50000"/>
              </a:spcBef>
            </a:pPr>
            <a:r>
              <a:rPr lang="en-US" altLang="zh-CN" sz="1200">
                <a:latin typeface="Arial" charset="0"/>
              </a:rPr>
              <a:t>x</a:t>
            </a:r>
            <a:r>
              <a:rPr lang="en-US" altLang="zh-CN" sz="1200" baseline="-25000">
                <a:latin typeface="Arial" charset="0"/>
              </a:rPr>
              <a:t>3</a:t>
            </a:r>
            <a:r>
              <a:rPr lang="en-US" altLang="zh-CN" sz="1200">
                <a:latin typeface="Arial" charset="0"/>
              </a:rPr>
              <a:t>=2</a:t>
            </a:r>
          </a:p>
        </p:txBody>
      </p:sp>
      <p:sp>
        <p:nvSpPr>
          <p:cNvPr id="246801" name="Text Box 67"/>
          <p:cNvSpPr txBox="1">
            <a:spLocks noChangeArrowheads="1"/>
          </p:cNvSpPr>
          <p:nvPr/>
        </p:nvSpPr>
        <p:spPr bwMode="auto">
          <a:xfrm>
            <a:off x="2413000" y="3240088"/>
            <a:ext cx="576263" cy="274637"/>
          </a:xfrm>
          <a:prstGeom prst="rect">
            <a:avLst/>
          </a:prstGeom>
          <a:noFill/>
          <a:ln w="9525">
            <a:noFill/>
            <a:miter lim="800000"/>
            <a:headEnd/>
            <a:tailEnd/>
          </a:ln>
        </p:spPr>
        <p:txBody>
          <a:bodyPr>
            <a:spAutoFit/>
          </a:bodyPr>
          <a:lstStyle/>
          <a:p>
            <a:pPr>
              <a:spcBef>
                <a:spcPct val="50000"/>
              </a:spcBef>
            </a:pPr>
            <a:r>
              <a:rPr lang="en-US" altLang="zh-CN" sz="1200">
                <a:latin typeface="Arial" charset="0"/>
              </a:rPr>
              <a:t>B</a:t>
            </a:r>
          </a:p>
        </p:txBody>
      </p:sp>
      <p:sp>
        <p:nvSpPr>
          <p:cNvPr id="246802" name="Oval 68"/>
          <p:cNvSpPr>
            <a:spLocks noChangeArrowheads="1"/>
          </p:cNvSpPr>
          <p:nvPr/>
        </p:nvSpPr>
        <p:spPr bwMode="auto">
          <a:xfrm>
            <a:off x="3348038" y="2736850"/>
            <a:ext cx="433387" cy="431800"/>
          </a:xfrm>
          <a:prstGeom prst="ellipse">
            <a:avLst/>
          </a:prstGeom>
          <a:solidFill>
            <a:srgbClr val="CCFFFF"/>
          </a:solidFill>
          <a:ln w="9525" algn="ctr">
            <a:solidFill>
              <a:schemeClr val="tx1"/>
            </a:solidFill>
            <a:round/>
            <a:headEnd/>
            <a:tailEnd/>
          </a:ln>
        </p:spPr>
        <p:txBody>
          <a:bodyPr wrap="none" anchor="ctr"/>
          <a:lstStyle/>
          <a:p>
            <a:pPr algn="ctr"/>
            <a:r>
              <a:rPr lang="en-US" altLang="zh-CN">
                <a:latin typeface="Arial" charset="0"/>
              </a:rPr>
              <a:t>11</a:t>
            </a:r>
          </a:p>
        </p:txBody>
      </p:sp>
      <p:sp>
        <p:nvSpPr>
          <p:cNvPr id="246803" name="Text Box 69"/>
          <p:cNvSpPr txBox="1">
            <a:spLocks noChangeArrowheads="1"/>
          </p:cNvSpPr>
          <p:nvPr/>
        </p:nvSpPr>
        <p:spPr bwMode="auto">
          <a:xfrm>
            <a:off x="3563938" y="2447925"/>
            <a:ext cx="576262" cy="274638"/>
          </a:xfrm>
          <a:prstGeom prst="rect">
            <a:avLst/>
          </a:prstGeom>
          <a:noFill/>
          <a:ln w="9525">
            <a:noFill/>
            <a:miter lim="800000"/>
            <a:headEnd/>
            <a:tailEnd/>
          </a:ln>
        </p:spPr>
        <p:txBody>
          <a:bodyPr>
            <a:spAutoFit/>
          </a:bodyPr>
          <a:lstStyle/>
          <a:p>
            <a:pPr>
              <a:spcBef>
                <a:spcPct val="50000"/>
              </a:spcBef>
            </a:pPr>
            <a:r>
              <a:rPr lang="en-US" altLang="zh-CN" sz="1200">
                <a:latin typeface="Arial" charset="0"/>
              </a:rPr>
              <a:t>x</a:t>
            </a:r>
            <a:r>
              <a:rPr lang="en-US" altLang="zh-CN" sz="1200" baseline="-25000">
                <a:latin typeface="Arial" charset="0"/>
              </a:rPr>
              <a:t>3</a:t>
            </a:r>
            <a:r>
              <a:rPr lang="en-US" altLang="zh-CN" sz="1200">
                <a:latin typeface="Arial" charset="0"/>
              </a:rPr>
              <a:t>=4</a:t>
            </a:r>
          </a:p>
        </p:txBody>
      </p:sp>
      <p:sp>
        <p:nvSpPr>
          <p:cNvPr id="246804" name="Text Box 70"/>
          <p:cNvSpPr txBox="1">
            <a:spLocks noChangeArrowheads="1"/>
          </p:cNvSpPr>
          <p:nvPr/>
        </p:nvSpPr>
        <p:spPr bwMode="auto">
          <a:xfrm>
            <a:off x="3276600" y="3241675"/>
            <a:ext cx="576263" cy="274638"/>
          </a:xfrm>
          <a:prstGeom prst="rect">
            <a:avLst/>
          </a:prstGeom>
          <a:noFill/>
          <a:ln w="9525">
            <a:noFill/>
            <a:miter lim="800000"/>
            <a:headEnd/>
            <a:tailEnd/>
          </a:ln>
        </p:spPr>
        <p:txBody>
          <a:bodyPr>
            <a:spAutoFit/>
          </a:bodyPr>
          <a:lstStyle/>
          <a:p>
            <a:pPr>
              <a:spcBef>
                <a:spcPct val="50000"/>
              </a:spcBef>
            </a:pPr>
            <a:r>
              <a:rPr lang="en-US" altLang="zh-CN" sz="1200">
                <a:latin typeface="Arial" charset="0"/>
              </a:rPr>
              <a:t>B</a:t>
            </a:r>
          </a:p>
        </p:txBody>
      </p:sp>
      <p:sp>
        <p:nvSpPr>
          <p:cNvPr id="246805" name="Line 71"/>
          <p:cNvSpPr>
            <a:spLocks noChangeShapeType="1"/>
          </p:cNvSpPr>
          <p:nvPr/>
        </p:nvSpPr>
        <p:spPr bwMode="auto">
          <a:xfrm>
            <a:off x="3203575" y="2376488"/>
            <a:ext cx="431800" cy="360362"/>
          </a:xfrm>
          <a:prstGeom prst="line">
            <a:avLst/>
          </a:prstGeom>
          <a:noFill/>
          <a:ln w="9525">
            <a:solidFill>
              <a:schemeClr val="tx1"/>
            </a:solidFill>
            <a:round/>
            <a:headEnd/>
            <a:tailEnd/>
          </a:ln>
        </p:spPr>
        <p:txBody>
          <a:bodyPr/>
          <a:lstStyle/>
          <a:p>
            <a:endParaRPr lang="zh-CN" altLang="en-US"/>
          </a:p>
        </p:txBody>
      </p:sp>
      <p:sp>
        <p:nvSpPr>
          <p:cNvPr id="246806" name="Oval 72"/>
          <p:cNvSpPr>
            <a:spLocks noChangeArrowheads="1"/>
          </p:cNvSpPr>
          <p:nvPr/>
        </p:nvSpPr>
        <p:spPr bwMode="auto">
          <a:xfrm>
            <a:off x="4140200" y="1989138"/>
            <a:ext cx="433388" cy="431800"/>
          </a:xfrm>
          <a:prstGeom prst="ellipse">
            <a:avLst/>
          </a:prstGeom>
          <a:solidFill>
            <a:schemeClr val="accent1"/>
          </a:solidFill>
          <a:ln w="9525" algn="ctr">
            <a:solidFill>
              <a:schemeClr val="tx1"/>
            </a:solidFill>
            <a:round/>
            <a:headEnd/>
            <a:tailEnd/>
          </a:ln>
        </p:spPr>
        <p:txBody>
          <a:bodyPr wrap="none" anchor="ctr"/>
          <a:lstStyle/>
          <a:p>
            <a:pPr algn="ctr"/>
            <a:r>
              <a:rPr lang="en-US" altLang="zh-CN">
                <a:latin typeface="Arial" charset="0"/>
              </a:rPr>
              <a:t>13</a:t>
            </a:r>
          </a:p>
        </p:txBody>
      </p:sp>
      <p:sp>
        <p:nvSpPr>
          <p:cNvPr id="246807" name="Text Box 73"/>
          <p:cNvSpPr txBox="1">
            <a:spLocks noChangeArrowheads="1"/>
          </p:cNvSpPr>
          <p:nvPr/>
        </p:nvSpPr>
        <p:spPr bwMode="auto">
          <a:xfrm>
            <a:off x="3779838" y="1557338"/>
            <a:ext cx="576262" cy="274637"/>
          </a:xfrm>
          <a:prstGeom prst="rect">
            <a:avLst/>
          </a:prstGeom>
          <a:noFill/>
          <a:ln w="9525">
            <a:noFill/>
            <a:miter lim="800000"/>
            <a:headEnd/>
            <a:tailEnd/>
          </a:ln>
        </p:spPr>
        <p:txBody>
          <a:bodyPr>
            <a:spAutoFit/>
          </a:bodyPr>
          <a:lstStyle/>
          <a:p>
            <a:pPr>
              <a:spcBef>
                <a:spcPct val="50000"/>
              </a:spcBef>
            </a:pPr>
            <a:r>
              <a:rPr lang="en-US" altLang="zh-CN" sz="1200">
                <a:latin typeface="Arial" charset="0"/>
              </a:rPr>
              <a:t>x</a:t>
            </a:r>
            <a:r>
              <a:rPr lang="en-US" altLang="zh-CN" sz="1200" baseline="-25000">
                <a:latin typeface="Arial" charset="0"/>
              </a:rPr>
              <a:t>2</a:t>
            </a:r>
            <a:r>
              <a:rPr lang="en-US" altLang="zh-CN" sz="1200">
                <a:latin typeface="Arial" charset="0"/>
              </a:rPr>
              <a:t>=4</a:t>
            </a:r>
          </a:p>
        </p:txBody>
      </p:sp>
      <p:sp>
        <p:nvSpPr>
          <p:cNvPr id="246808" name="Line 75"/>
          <p:cNvSpPr>
            <a:spLocks noChangeShapeType="1"/>
          </p:cNvSpPr>
          <p:nvPr/>
        </p:nvSpPr>
        <p:spPr bwMode="auto">
          <a:xfrm>
            <a:off x="3203575" y="1557338"/>
            <a:ext cx="1223963" cy="431800"/>
          </a:xfrm>
          <a:prstGeom prst="line">
            <a:avLst/>
          </a:prstGeom>
          <a:noFill/>
          <a:ln w="9525">
            <a:solidFill>
              <a:schemeClr val="tx1"/>
            </a:solidFill>
            <a:round/>
            <a:headEnd/>
            <a:tailEnd/>
          </a:ln>
        </p:spPr>
        <p:txBody>
          <a:bodyPr/>
          <a:lstStyle/>
          <a:p>
            <a:endParaRPr lang="zh-CN" altLang="en-US"/>
          </a:p>
        </p:txBody>
      </p:sp>
      <p:grpSp>
        <p:nvGrpSpPr>
          <p:cNvPr id="3" name="Group 80"/>
          <p:cNvGrpSpPr>
            <a:grpSpLocks/>
          </p:cNvGrpSpPr>
          <p:nvPr/>
        </p:nvGrpSpPr>
        <p:grpSpPr bwMode="auto">
          <a:xfrm>
            <a:off x="431800" y="3527425"/>
            <a:ext cx="1727200" cy="1731963"/>
            <a:chOff x="476" y="436"/>
            <a:chExt cx="1088" cy="1091"/>
          </a:xfrm>
        </p:grpSpPr>
        <p:sp>
          <p:nvSpPr>
            <p:cNvPr id="246836" name="Rectangle 81"/>
            <p:cNvSpPr>
              <a:spLocks noChangeArrowheads="1"/>
            </p:cNvSpPr>
            <p:nvPr/>
          </p:nvSpPr>
          <p:spPr bwMode="auto">
            <a:xfrm>
              <a:off x="476" y="436"/>
              <a:ext cx="272" cy="273"/>
            </a:xfrm>
            <a:prstGeom prst="rect">
              <a:avLst/>
            </a:prstGeom>
            <a:noFill/>
            <a:ln w="9525">
              <a:solidFill>
                <a:schemeClr val="tx1"/>
              </a:solidFill>
              <a:miter lim="800000"/>
              <a:headEnd/>
              <a:tailEnd/>
            </a:ln>
          </p:spPr>
          <p:txBody>
            <a:bodyPr wrap="none" anchor="ctr"/>
            <a:lstStyle/>
            <a:p>
              <a:pPr algn="ctr"/>
              <a:r>
                <a:rPr lang="en-US" altLang="zh-CN">
                  <a:latin typeface="Arial" charset="0"/>
                </a:rPr>
                <a:t>1</a:t>
              </a:r>
            </a:p>
          </p:txBody>
        </p:sp>
        <p:sp>
          <p:nvSpPr>
            <p:cNvPr id="246837" name="Rectangle 82"/>
            <p:cNvSpPr>
              <a:spLocks noChangeArrowheads="1"/>
            </p:cNvSpPr>
            <p:nvPr/>
          </p:nvSpPr>
          <p:spPr bwMode="auto">
            <a:xfrm>
              <a:off x="748" y="436"/>
              <a:ext cx="272" cy="273"/>
            </a:xfrm>
            <a:prstGeom prst="rect">
              <a:avLst/>
            </a:prstGeom>
            <a:noFill/>
            <a:ln w="9525">
              <a:solidFill>
                <a:schemeClr val="tx1"/>
              </a:solidFill>
              <a:miter lim="800000"/>
              <a:headEnd/>
              <a:tailEnd/>
            </a:ln>
          </p:spPr>
          <p:txBody>
            <a:bodyPr wrap="none" anchor="ctr"/>
            <a:lstStyle/>
            <a:p>
              <a:endParaRPr lang="zh-CN" altLang="en-US"/>
            </a:p>
          </p:txBody>
        </p:sp>
        <p:sp>
          <p:nvSpPr>
            <p:cNvPr id="246838" name="Rectangle 83"/>
            <p:cNvSpPr>
              <a:spLocks noChangeArrowheads="1"/>
            </p:cNvSpPr>
            <p:nvPr/>
          </p:nvSpPr>
          <p:spPr bwMode="auto">
            <a:xfrm>
              <a:off x="1020" y="436"/>
              <a:ext cx="272" cy="273"/>
            </a:xfrm>
            <a:prstGeom prst="rect">
              <a:avLst/>
            </a:prstGeom>
            <a:noFill/>
            <a:ln w="9525">
              <a:solidFill>
                <a:schemeClr val="tx1"/>
              </a:solidFill>
              <a:miter lim="800000"/>
              <a:headEnd/>
              <a:tailEnd/>
            </a:ln>
          </p:spPr>
          <p:txBody>
            <a:bodyPr wrap="none" anchor="ctr"/>
            <a:lstStyle/>
            <a:p>
              <a:endParaRPr lang="zh-CN" altLang="en-US"/>
            </a:p>
          </p:txBody>
        </p:sp>
        <p:sp>
          <p:nvSpPr>
            <p:cNvPr id="246839" name="Rectangle 84"/>
            <p:cNvSpPr>
              <a:spLocks noChangeArrowheads="1"/>
            </p:cNvSpPr>
            <p:nvPr/>
          </p:nvSpPr>
          <p:spPr bwMode="auto">
            <a:xfrm>
              <a:off x="1292" y="436"/>
              <a:ext cx="272" cy="273"/>
            </a:xfrm>
            <a:prstGeom prst="rect">
              <a:avLst/>
            </a:prstGeom>
            <a:noFill/>
            <a:ln w="9525">
              <a:solidFill>
                <a:schemeClr val="tx1"/>
              </a:solidFill>
              <a:miter lim="800000"/>
              <a:headEnd/>
              <a:tailEnd/>
            </a:ln>
          </p:spPr>
          <p:txBody>
            <a:bodyPr wrap="none" anchor="ctr"/>
            <a:lstStyle/>
            <a:p>
              <a:endParaRPr lang="zh-CN" altLang="en-US"/>
            </a:p>
          </p:txBody>
        </p:sp>
        <p:sp>
          <p:nvSpPr>
            <p:cNvPr id="246840" name="Rectangle 85"/>
            <p:cNvSpPr>
              <a:spLocks noChangeArrowheads="1"/>
            </p:cNvSpPr>
            <p:nvPr/>
          </p:nvSpPr>
          <p:spPr bwMode="auto">
            <a:xfrm>
              <a:off x="476" y="709"/>
              <a:ext cx="272" cy="273"/>
            </a:xfrm>
            <a:prstGeom prst="rect">
              <a:avLst/>
            </a:prstGeom>
            <a:noFill/>
            <a:ln w="9525">
              <a:solidFill>
                <a:schemeClr val="tx1"/>
              </a:solidFill>
              <a:miter lim="800000"/>
              <a:headEnd/>
              <a:tailEnd/>
            </a:ln>
          </p:spPr>
          <p:txBody>
            <a:bodyPr wrap="none" anchor="ctr"/>
            <a:lstStyle/>
            <a:p>
              <a:pPr algn="ctr"/>
              <a:r>
                <a:rPr lang="en-US" altLang="zh-CN">
                  <a:solidFill>
                    <a:srgbClr val="FF0000"/>
                  </a:solidFill>
                  <a:latin typeface="Arial" charset="0"/>
                  <a:cs typeface="Arial" charset="0"/>
                </a:rPr>
                <a:t>•</a:t>
              </a:r>
            </a:p>
          </p:txBody>
        </p:sp>
        <p:sp>
          <p:nvSpPr>
            <p:cNvPr id="246841" name="Rectangle 86"/>
            <p:cNvSpPr>
              <a:spLocks noChangeArrowheads="1"/>
            </p:cNvSpPr>
            <p:nvPr/>
          </p:nvSpPr>
          <p:spPr bwMode="auto">
            <a:xfrm>
              <a:off x="748" y="709"/>
              <a:ext cx="272" cy="273"/>
            </a:xfrm>
            <a:prstGeom prst="rect">
              <a:avLst/>
            </a:prstGeom>
            <a:noFill/>
            <a:ln w="9525">
              <a:solidFill>
                <a:schemeClr val="tx1"/>
              </a:solidFill>
              <a:miter lim="800000"/>
              <a:headEnd/>
              <a:tailEnd/>
            </a:ln>
          </p:spPr>
          <p:txBody>
            <a:bodyPr wrap="none" anchor="ctr"/>
            <a:lstStyle/>
            <a:p>
              <a:pPr algn="ctr"/>
              <a:r>
                <a:rPr lang="en-US" altLang="zh-CN">
                  <a:solidFill>
                    <a:srgbClr val="FF0000"/>
                  </a:solidFill>
                  <a:latin typeface="Arial" charset="0"/>
                </a:rPr>
                <a:t>•</a:t>
              </a:r>
              <a:endParaRPr lang="zh-CN" altLang="en-US">
                <a:solidFill>
                  <a:srgbClr val="FF0000"/>
                </a:solidFill>
                <a:latin typeface="Arial" charset="0"/>
              </a:endParaRPr>
            </a:p>
          </p:txBody>
        </p:sp>
        <p:sp>
          <p:nvSpPr>
            <p:cNvPr id="246842" name="Rectangle 87"/>
            <p:cNvSpPr>
              <a:spLocks noChangeArrowheads="1"/>
            </p:cNvSpPr>
            <p:nvPr/>
          </p:nvSpPr>
          <p:spPr bwMode="auto">
            <a:xfrm>
              <a:off x="1020" y="709"/>
              <a:ext cx="272" cy="273"/>
            </a:xfrm>
            <a:prstGeom prst="rect">
              <a:avLst/>
            </a:prstGeom>
            <a:noFill/>
            <a:ln w="9525">
              <a:solidFill>
                <a:schemeClr val="tx1"/>
              </a:solidFill>
              <a:miter lim="800000"/>
              <a:headEnd/>
              <a:tailEnd/>
            </a:ln>
          </p:spPr>
          <p:txBody>
            <a:bodyPr wrap="none" anchor="ctr"/>
            <a:lstStyle/>
            <a:p>
              <a:pPr algn="ctr"/>
              <a:r>
                <a:rPr lang="en-US" altLang="zh-CN">
                  <a:solidFill>
                    <a:srgbClr val="FF0000"/>
                  </a:solidFill>
                  <a:latin typeface="Arial" charset="0"/>
                </a:rPr>
                <a:t>•</a:t>
              </a:r>
              <a:endParaRPr lang="zh-CN" altLang="en-US">
                <a:solidFill>
                  <a:srgbClr val="FF0000"/>
                </a:solidFill>
                <a:latin typeface="Arial" charset="0"/>
              </a:endParaRPr>
            </a:p>
          </p:txBody>
        </p:sp>
        <p:sp>
          <p:nvSpPr>
            <p:cNvPr id="246843" name="Rectangle 88"/>
            <p:cNvSpPr>
              <a:spLocks noChangeArrowheads="1"/>
            </p:cNvSpPr>
            <p:nvPr/>
          </p:nvSpPr>
          <p:spPr bwMode="auto">
            <a:xfrm>
              <a:off x="1292" y="709"/>
              <a:ext cx="272" cy="273"/>
            </a:xfrm>
            <a:prstGeom prst="rect">
              <a:avLst/>
            </a:prstGeom>
            <a:noFill/>
            <a:ln w="9525">
              <a:solidFill>
                <a:schemeClr val="tx1"/>
              </a:solidFill>
              <a:miter lim="800000"/>
              <a:headEnd/>
              <a:tailEnd/>
            </a:ln>
          </p:spPr>
          <p:txBody>
            <a:bodyPr wrap="none" anchor="ctr"/>
            <a:lstStyle/>
            <a:p>
              <a:pPr algn="ctr"/>
              <a:r>
                <a:rPr lang="en-US" altLang="zh-CN">
                  <a:solidFill>
                    <a:srgbClr val="FF0000"/>
                  </a:solidFill>
                  <a:latin typeface="Arial" charset="0"/>
                </a:rPr>
                <a:t>2</a:t>
              </a:r>
              <a:endParaRPr lang="zh-CN" altLang="en-US">
                <a:solidFill>
                  <a:srgbClr val="FF0000"/>
                </a:solidFill>
                <a:latin typeface="Arial" charset="0"/>
              </a:endParaRPr>
            </a:p>
          </p:txBody>
        </p:sp>
        <p:sp>
          <p:nvSpPr>
            <p:cNvPr id="246844" name="Rectangle 89"/>
            <p:cNvSpPr>
              <a:spLocks noChangeArrowheads="1"/>
            </p:cNvSpPr>
            <p:nvPr/>
          </p:nvSpPr>
          <p:spPr bwMode="auto">
            <a:xfrm>
              <a:off x="476" y="981"/>
              <a:ext cx="272" cy="273"/>
            </a:xfrm>
            <a:prstGeom prst="rect">
              <a:avLst/>
            </a:prstGeom>
            <a:noFill/>
            <a:ln w="9525">
              <a:solidFill>
                <a:schemeClr val="tx1"/>
              </a:solidFill>
              <a:miter lim="800000"/>
              <a:headEnd/>
              <a:tailEnd/>
            </a:ln>
          </p:spPr>
          <p:txBody>
            <a:bodyPr wrap="none" anchor="ctr"/>
            <a:lstStyle/>
            <a:p>
              <a:pPr algn="ctr"/>
              <a:r>
                <a:rPr lang="en-US" altLang="zh-CN">
                  <a:solidFill>
                    <a:srgbClr val="FF0000"/>
                  </a:solidFill>
                  <a:latin typeface="Arial" charset="0"/>
                </a:rPr>
                <a:t>•</a:t>
              </a:r>
              <a:endParaRPr lang="zh-CN" altLang="en-US">
                <a:solidFill>
                  <a:srgbClr val="FF0000"/>
                </a:solidFill>
                <a:latin typeface="Arial" charset="0"/>
              </a:endParaRPr>
            </a:p>
          </p:txBody>
        </p:sp>
        <p:sp>
          <p:nvSpPr>
            <p:cNvPr id="246845" name="Rectangle 90"/>
            <p:cNvSpPr>
              <a:spLocks noChangeArrowheads="1"/>
            </p:cNvSpPr>
            <p:nvPr/>
          </p:nvSpPr>
          <p:spPr bwMode="auto">
            <a:xfrm>
              <a:off x="748" y="981"/>
              <a:ext cx="272" cy="273"/>
            </a:xfrm>
            <a:prstGeom prst="rect">
              <a:avLst/>
            </a:prstGeom>
            <a:noFill/>
            <a:ln w="9525">
              <a:solidFill>
                <a:schemeClr val="tx1"/>
              </a:solidFill>
              <a:miter lim="800000"/>
              <a:headEnd/>
              <a:tailEnd/>
            </a:ln>
          </p:spPr>
          <p:txBody>
            <a:bodyPr wrap="none" anchor="ctr"/>
            <a:lstStyle/>
            <a:p>
              <a:pPr algn="ctr"/>
              <a:r>
                <a:rPr lang="en-US" altLang="zh-CN">
                  <a:solidFill>
                    <a:srgbClr val="FF0000"/>
                  </a:solidFill>
                  <a:latin typeface="Arial" charset="0"/>
                </a:rPr>
                <a:t>3</a:t>
              </a:r>
              <a:endParaRPr lang="zh-CN" altLang="en-US">
                <a:solidFill>
                  <a:srgbClr val="FF0000"/>
                </a:solidFill>
                <a:latin typeface="Arial" charset="0"/>
              </a:endParaRPr>
            </a:p>
          </p:txBody>
        </p:sp>
        <p:sp>
          <p:nvSpPr>
            <p:cNvPr id="246846" name="Rectangle 91"/>
            <p:cNvSpPr>
              <a:spLocks noChangeArrowheads="1"/>
            </p:cNvSpPr>
            <p:nvPr/>
          </p:nvSpPr>
          <p:spPr bwMode="auto">
            <a:xfrm>
              <a:off x="1020" y="981"/>
              <a:ext cx="272" cy="273"/>
            </a:xfrm>
            <a:prstGeom prst="rect">
              <a:avLst/>
            </a:prstGeom>
            <a:noFill/>
            <a:ln w="9525">
              <a:solidFill>
                <a:schemeClr val="tx1"/>
              </a:solidFill>
              <a:miter lim="800000"/>
              <a:headEnd/>
              <a:tailEnd/>
            </a:ln>
          </p:spPr>
          <p:txBody>
            <a:bodyPr wrap="none" anchor="ctr"/>
            <a:lstStyle/>
            <a:p>
              <a:pPr algn="ctr"/>
              <a:endParaRPr lang="zh-CN" altLang="en-US">
                <a:solidFill>
                  <a:srgbClr val="FF0000"/>
                </a:solidFill>
                <a:latin typeface="Arial" charset="0"/>
              </a:endParaRPr>
            </a:p>
          </p:txBody>
        </p:sp>
        <p:sp>
          <p:nvSpPr>
            <p:cNvPr id="246847" name="Rectangle 92"/>
            <p:cNvSpPr>
              <a:spLocks noChangeArrowheads="1"/>
            </p:cNvSpPr>
            <p:nvPr/>
          </p:nvSpPr>
          <p:spPr bwMode="auto">
            <a:xfrm>
              <a:off x="1292" y="981"/>
              <a:ext cx="272" cy="273"/>
            </a:xfrm>
            <a:prstGeom prst="rect">
              <a:avLst/>
            </a:prstGeom>
            <a:noFill/>
            <a:ln w="9525">
              <a:solidFill>
                <a:schemeClr val="tx1"/>
              </a:solidFill>
              <a:miter lim="800000"/>
              <a:headEnd/>
              <a:tailEnd/>
            </a:ln>
          </p:spPr>
          <p:txBody>
            <a:bodyPr wrap="none" anchor="ctr"/>
            <a:lstStyle/>
            <a:p>
              <a:pPr algn="ctr"/>
              <a:endParaRPr lang="zh-CN" altLang="en-US">
                <a:solidFill>
                  <a:srgbClr val="FF0000"/>
                </a:solidFill>
                <a:latin typeface="Arial" charset="0"/>
              </a:endParaRPr>
            </a:p>
          </p:txBody>
        </p:sp>
        <p:sp>
          <p:nvSpPr>
            <p:cNvPr id="246848" name="Rectangle 93"/>
            <p:cNvSpPr>
              <a:spLocks noChangeArrowheads="1"/>
            </p:cNvSpPr>
            <p:nvPr/>
          </p:nvSpPr>
          <p:spPr bwMode="auto">
            <a:xfrm>
              <a:off x="476" y="1254"/>
              <a:ext cx="272" cy="273"/>
            </a:xfrm>
            <a:prstGeom prst="rect">
              <a:avLst/>
            </a:prstGeom>
            <a:noFill/>
            <a:ln w="9525">
              <a:solidFill>
                <a:schemeClr val="tx1"/>
              </a:solidFill>
              <a:miter lim="800000"/>
              <a:headEnd/>
              <a:tailEnd/>
            </a:ln>
          </p:spPr>
          <p:txBody>
            <a:bodyPr wrap="none" anchor="ctr"/>
            <a:lstStyle/>
            <a:p>
              <a:endParaRPr lang="zh-CN" altLang="en-US"/>
            </a:p>
          </p:txBody>
        </p:sp>
        <p:sp>
          <p:nvSpPr>
            <p:cNvPr id="246849" name="Rectangle 94"/>
            <p:cNvSpPr>
              <a:spLocks noChangeArrowheads="1"/>
            </p:cNvSpPr>
            <p:nvPr/>
          </p:nvSpPr>
          <p:spPr bwMode="auto">
            <a:xfrm>
              <a:off x="748" y="1254"/>
              <a:ext cx="272" cy="273"/>
            </a:xfrm>
            <a:prstGeom prst="rect">
              <a:avLst/>
            </a:prstGeom>
            <a:noFill/>
            <a:ln w="9525">
              <a:solidFill>
                <a:schemeClr val="tx1"/>
              </a:solidFill>
              <a:miter lim="800000"/>
              <a:headEnd/>
              <a:tailEnd/>
            </a:ln>
          </p:spPr>
          <p:txBody>
            <a:bodyPr wrap="none" anchor="ctr"/>
            <a:lstStyle/>
            <a:p>
              <a:endParaRPr lang="zh-CN" altLang="en-US"/>
            </a:p>
          </p:txBody>
        </p:sp>
        <p:sp>
          <p:nvSpPr>
            <p:cNvPr id="246850" name="Rectangle 95"/>
            <p:cNvSpPr>
              <a:spLocks noChangeArrowheads="1"/>
            </p:cNvSpPr>
            <p:nvPr/>
          </p:nvSpPr>
          <p:spPr bwMode="auto">
            <a:xfrm>
              <a:off x="1020" y="1254"/>
              <a:ext cx="272" cy="273"/>
            </a:xfrm>
            <a:prstGeom prst="rect">
              <a:avLst/>
            </a:prstGeom>
            <a:noFill/>
            <a:ln w="9525">
              <a:solidFill>
                <a:schemeClr val="tx1"/>
              </a:solidFill>
              <a:miter lim="800000"/>
              <a:headEnd/>
              <a:tailEnd/>
            </a:ln>
          </p:spPr>
          <p:txBody>
            <a:bodyPr wrap="none" anchor="ctr"/>
            <a:lstStyle/>
            <a:p>
              <a:endParaRPr lang="zh-CN" altLang="en-US"/>
            </a:p>
          </p:txBody>
        </p:sp>
        <p:sp>
          <p:nvSpPr>
            <p:cNvPr id="246851" name="Rectangle 96"/>
            <p:cNvSpPr>
              <a:spLocks noChangeArrowheads="1"/>
            </p:cNvSpPr>
            <p:nvPr/>
          </p:nvSpPr>
          <p:spPr bwMode="auto">
            <a:xfrm>
              <a:off x="1292" y="1254"/>
              <a:ext cx="272" cy="273"/>
            </a:xfrm>
            <a:prstGeom prst="rect">
              <a:avLst/>
            </a:prstGeom>
            <a:noFill/>
            <a:ln w="9525">
              <a:solidFill>
                <a:schemeClr val="tx1"/>
              </a:solidFill>
              <a:miter lim="800000"/>
              <a:headEnd/>
              <a:tailEnd/>
            </a:ln>
          </p:spPr>
          <p:txBody>
            <a:bodyPr wrap="none" anchor="ctr"/>
            <a:lstStyle/>
            <a:p>
              <a:endParaRPr lang="zh-CN" altLang="en-US"/>
            </a:p>
          </p:txBody>
        </p:sp>
      </p:grpSp>
      <p:sp>
        <p:nvSpPr>
          <p:cNvPr id="214113" name="Oval 97"/>
          <p:cNvSpPr>
            <a:spLocks noChangeArrowheads="1"/>
          </p:cNvSpPr>
          <p:nvPr/>
        </p:nvSpPr>
        <p:spPr bwMode="auto">
          <a:xfrm>
            <a:off x="3527425" y="3382963"/>
            <a:ext cx="433388" cy="431800"/>
          </a:xfrm>
          <a:prstGeom prst="ellipse">
            <a:avLst/>
          </a:prstGeom>
          <a:solidFill>
            <a:srgbClr val="CCFFFF"/>
          </a:solidFill>
          <a:ln w="9525" algn="ctr">
            <a:solidFill>
              <a:schemeClr val="tx1"/>
            </a:solidFill>
            <a:round/>
            <a:headEnd/>
            <a:tailEnd/>
          </a:ln>
        </p:spPr>
        <p:txBody>
          <a:bodyPr wrap="none" anchor="ctr"/>
          <a:lstStyle/>
          <a:p>
            <a:pPr algn="ctr"/>
            <a:r>
              <a:rPr lang="en-US" altLang="zh-CN">
                <a:latin typeface="Arial" charset="0"/>
              </a:rPr>
              <a:t>1</a:t>
            </a:r>
          </a:p>
        </p:txBody>
      </p:sp>
      <p:sp>
        <p:nvSpPr>
          <p:cNvPr id="214114" name="Oval 98"/>
          <p:cNvSpPr>
            <a:spLocks noChangeArrowheads="1"/>
          </p:cNvSpPr>
          <p:nvPr/>
        </p:nvSpPr>
        <p:spPr bwMode="auto">
          <a:xfrm>
            <a:off x="2951163" y="4176713"/>
            <a:ext cx="433387" cy="431800"/>
          </a:xfrm>
          <a:prstGeom prst="ellipse">
            <a:avLst/>
          </a:prstGeom>
          <a:solidFill>
            <a:srgbClr val="CCFFFF"/>
          </a:solidFill>
          <a:ln w="9525" algn="ctr">
            <a:solidFill>
              <a:schemeClr val="tx1"/>
            </a:solidFill>
            <a:round/>
            <a:headEnd/>
            <a:tailEnd/>
          </a:ln>
        </p:spPr>
        <p:txBody>
          <a:bodyPr wrap="none" anchor="ctr"/>
          <a:lstStyle/>
          <a:p>
            <a:pPr algn="ctr"/>
            <a:r>
              <a:rPr lang="en-US" altLang="zh-CN">
                <a:latin typeface="Arial" charset="0"/>
              </a:rPr>
              <a:t>2</a:t>
            </a:r>
          </a:p>
        </p:txBody>
      </p:sp>
      <p:sp>
        <p:nvSpPr>
          <p:cNvPr id="214115" name="Line 99"/>
          <p:cNvSpPr>
            <a:spLocks noChangeShapeType="1"/>
          </p:cNvSpPr>
          <p:nvPr/>
        </p:nvSpPr>
        <p:spPr bwMode="auto">
          <a:xfrm flipH="1">
            <a:off x="3240088" y="3814763"/>
            <a:ext cx="431800" cy="360362"/>
          </a:xfrm>
          <a:prstGeom prst="line">
            <a:avLst/>
          </a:prstGeom>
          <a:noFill/>
          <a:ln w="9525">
            <a:solidFill>
              <a:schemeClr val="tx1"/>
            </a:solidFill>
            <a:round/>
            <a:headEnd/>
            <a:tailEnd/>
          </a:ln>
        </p:spPr>
        <p:txBody>
          <a:bodyPr/>
          <a:lstStyle/>
          <a:p>
            <a:endParaRPr lang="zh-CN" altLang="en-US"/>
          </a:p>
        </p:txBody>
      </p:sp>
      <p:sp>
        <p:nvSpPr>
          <p:cNvPr id="214116" name="Rectangle 100"/>
          <p:cNvSpPr>
            <a:spLocks noChangeArrowheads="1"/>
          </p:cNvSpPr>
          <p:nvPr/>
        </p:nvSpPr>
        <p:spPr bwMode="auto">
          <a:xfrm>
            <a:off x="4787900" y="3500438"/>
            <a:ext cx="4356100" cy="1916112"/>
          </a:xfrm>
          <a:prstGeom prst="rect">
            <a:avLst/>
          </a:prstGeom>
          <a:solidFill>
            <a:srgbClr val="CCFFCC"/>
          </a:solidFill>
          <a:ln w="9525">
            <a:noFill/>
            <a:miter lim="800000"/>
            <a:headEnd/>
            <a:tailEnd/>
          </a:ln>
        </p:spPr>
        <p:txBody>
          <a:bodyPr/>
          <a:lstStyle/>
          <a:p>
            <a:pPr>
              <a:spcBef>
                <a:spcPct val="20000"/>
              </a:spcBef>
              <a:buClr>
                <a:schemeClr val="folHlink"/>
              </a:buClr>
              <a:buSzPct val="60000"/>
              <a:buFont typeface="Wingdings" pitchFamily="2" charset="2"/>
              <a:buNone/>
            </a:pPr>
            <a:r>
              <a:rPr lang="zh-CN" altLang="en-US" sz="2000"/>
              <a:t>由结点</a:t>
            </a:r>
            <a:r>
              <a:rPr lang="en-US" altLang="zh-CN" sz="2000"/>
              <a:t>13</a:t>
            </a:r>
            <a:r>
              <a:rPr lang="zh-CN" altLang="en-US" sz="2000"/>
              <a:t>生成结点</a:t>
            </a:r>
            <a:r>
              <a:rPr lang="en-US" altLang="zh-CN" sz="2000"/>
              <a:t>14</a:t>
            </a:r>
            <a:r>
              <a:rPr lang="zh-CN" altLang="en-US" sz="2000"/>
              <a:t>，即皇后</a:t>
            </a:r>
            <a:r>
              <a:rPr lang="en-US" altLang="zh-CN" sz="2000"/>
              <a:t>3</a:t>
            </a:r>
            <a:r>
              <a:rPr lang="zh-CN" altLang="en-US" sz="2000"/>
              <a:t>放到第</a:t>
            </a:r>
            <a:r>
              <a:rPr lang="en-US" altLang="zh-CN" sz="2000"/>
              <a:t>3</a:t>
            </a:r>
            <a:r>
              <a:rPr lang="zh-CN" altLang="en-US" sz="2000"/>
              <a:t>行第</a:t>
            </a:r>
            <a:r>
              <a:rPr lang="en-US" altLang="zh-CN" sz="2000"/>
              <a:t>2</a:t>
            </a:r>
            <a:r>
              <a:rPr lang="zh-CN" altLang="en-US" sz="2000"/>
              <a:t>列。</a:t>
            </a:r>
          </a:p>
          <a:p>
            <a:pPr>
              <a:spcBef>
                <a:spcPct val="20000"/>
              </a:spcBef>
              <a:buClr>
                <a:schemeClr val="folHlink"/>
              </a:buClr>
              <a:buSzPct val="60000"/>
              <a:buFont typeface="Wingdings" pitchFamily="2" charset="2"/>
              <a:buNone/>
            </a:pPr>
            <a:r>
              <a:rPr lang="zh-CN" altLang="en-US" sz="2000"/>
              <a:t>结点</a:t>
            </a:r>
            <a:r>
              <a:rPr lang="en-US" altLang="zh-CN" sz="2000"/>
              <a:t>14</a:t>
            </a:r>
            <a:r>
              <a:rPr lang="zh-CN" altLang="en-US" sz="2000"/>
              <a:t>变成新的</a:t>
            </a:r>
            <a:r>
              <a:rPr lang="en-US" altLang="zh-CN" sz="2000"/>
              <a:t>E</a:t>
            </a:r>
            <a:r>
              <a:rPr lang="zh-CN" altLang="en-US" sz="2000"/>
              <a:t>结点。</a:t>
            </a:r>
          </a:p>
          <a:p>
            <a:pPr>
              <a:spcBef>
                <a:spcPct val="20000"/>
              </a:spcBef>
              <a:buClr>
                <a:schemeClr val="folHlink"/>
              </a:buClr>
              <a:buSzPct val="60000"/>
              <a:buFont typeface="Wingdings" pitchFamily="2" charset="2"/>
              <a:buNone/>
            </a:pPr>
            <a:r>
              <a:rPr lang="zh-CN" altLang="en-US" sz="2000"/>
              <a:t>解向量：（</a:t>
            </a:r>
            <a:r>
              <a:rPr lang="en-US" altLang="zh-CN" sz="2000"/>
              <a:t>1</a:t>
            </a:r>
            <a:r>
              <a:rPr lang="zh-CN" altLang="en-US" sz="2000"/>
              <a:t>，</a:t>
            </a:r>
            <a:r>
              <a:rPr lang="en-US" altLang="zh-CN" sz="2000"/>
              <a:t>4</a:t>
            </a:r>
            <a:r>
              <a:rPr lang="zh-CN" altLang="en-US" sz="2000"/>
              <a:t>，</a:t>
            </a:r>
            <a:r>
              <a:rPr lang="en-US" altLang="zh-CN" sz="2000"/>
              <a:t>2</a:t>
            </a:r>
            <a:r>
              <a:rPr lang="zh-CN" altLang="en-US" sz="2000"/>
              <a:t>）</a:t>
            </a:r>
          </a:p>
          <a:p>
            <a:pPr>
              <a:spcBef>
                <a:spcPct val="20000"/>
              </a:spcBef>
              <a:buClr>
                <a:schemeClr val="folHlink"/>
              </a:buClr>
              <a:buSzPct val="60000"/>
              <a:buFont typeface="Wingdings" pitchFamily="2" charset="2"/>
              <a:buNone/>
            </a:pPr>
            <a:r>
              <a:rPr lang="zh-CN" altLang="en-US" sz="2000"/>
              <a:t>从结点</a:t>
            </a:r>
            <a:r>
              <a:rPr lang="en-US" altLang="zh-CN" sz="2000"/>
              <a:t>14</a:t>
            </a:r>
            <a:r>
              <a:rPr lang="zh-CN" altLang="en-US" sz="2000"/>
              <a:t>继续扩展。</a:t>
            </a:r>
          </a:p>
        </p:txBody>
      </p:sp>
      <p:sp>
        <p:nvSpPr>
          <p:cNvPr id="214117" name="Oval 101"/>
          <p:cNvSpPr>
            <a:spLocks noChangeArrowheads="1"/>
          </p:cNvSpPr>
          <p:nvPr/>
        </p:nvSpPr>
        <p:spPr bwMode="auto">
          <a:xfrm>
            <a:off x="2374900" y="4968875"/>
            <a:ext cx="433388" cy="431800"/>
          </a:xfrm>
          <a:prstGeom prst="ellipse">
            <a:avLst/>
          </a:prstGeom>
          <a:solidFill>
            <a:srgbClr val="CCFFFF"/>
          </a:solidFill>
          <a:ln w="9525" algn="ctr">
            <a:solidFill>
              <a:schemeClr val="tx1"/>
            </a:solidFill>
            <a:round/>
            <a:headEnd/>
            <a:tailEnd/>
          </a:ln>
        </p:spPr>
        <p:txBody>
          <a:bodyPr wrap="none" anchor="ctr"/>
          <a:lstStyle/>
          <a:p>
            <a:pPr algn="ctr"/>
            <a:r>
              <a:rPr lang="en-US" altLang="zh-CN">
                <a:latin typeface="Arial" charset="0"/>
              </a:rPr>
              <a:t>3</a:t>
            </a:r>
          </a:p>
        </p:txBody>
      </p:sp>
      <p:sp>
        <p:nvSpPr>
          <p:cNvPr id="214118" name="Line 102"/>
          <p:cNvSpPr>
            <a:spLocks noChangeShapeType="1"/>
          </p:cNvSpPr>
          <p:nvPr/>
        </p:nvSpPr>
        <p:spPr bwMode="auto">
          <a:xfrm flipH="1">
            <a:off x="2663825" y="4606925"/>
            <a:ext cx="431800" cy="360363"/>
          </a:xfrm>
          <a:prstGeom prst="line">
            <a:avLst/>
          </a:prstGeom>
          <a:noFill/>
          <a:ln w="9525">
            <a:solidFill>
              <a:schemeClr val="tx1"/>
            </a:solidFill>
            <a:round/>
            <a:headEnd/>
            <a:tailEnd/>
          </a:ln>
        </p:spPr>
        <p:txBody>
          <a:bodyPr/>
          <a:lstStyle/>
          <a:p>
            <a:endParaRPr lang="zh-CN" altLang="en-US"/>
          </a:p>
        </p:txBody>
      </p:sp>
      <p:sp>
        <p:nvSpPr>
          <p:cNvPr id="214119" name="Text Box 103"/>
          <p:cNvSpPr txBox="1">
            <a:spLocks noChangeArrowheads="1"/>
          </p:cNvSpPr>
          <p:nvPr/>
        </p:nvSpPr>
        <p:spPr bwMode="auto">
          <a:xfrm>
            <a:off x="2987675" y="3743325"/>
            <a:ext cx="576263" cy="274638"/>
          </a:xfrm>
          <a:prstGeom prst="rect">
            <a:avLst/>
          </a:prstGeom>
          <a:noFill/>
          <a:ln w="9525">
            <a:noFill/>
            <a:miter lim="800000"/>
            <a:headEnd/>
            <a:tailEnd/>
          </a:ln>
        </p:spPr>
        <p:txBody>
          <a:bodyPr>
            <a:spAutoFit/>
          </a:bodyPr>
          <a:lstStyle/>
          <a:p>
            <a:pPr>
              <a:spcBef>
                <a:spcPct val="50000"/>
              </a:spcBef>
            </a:pPr>
            <a:r>
              <a:rPr lang="en-US" altLang="zh-CN" sz="1200">
                <a:latin typeface="Arial" charset="0"/>
              </a:rPr>
              <a:t>x</a:t>
            </a:r>
            <a:r>
              <a:rPr lang="en-US" altLang="zh-CN" sz="1200" baseline="-25000">
                <a:latin typeface="Arial" charset="0"/>
              </a:rPr>
              <a:t>1</a:t>
            </a:r>
            <a:r>
              <a:rPr lang="en-US" altLang="zh-CN" sz="1200">
                <a:latin typeface="Arial" charset="0"/>
              </a:rPr>
              <a:t>=1</a:t>
            </a:r>
          </a:p>
        </p:txBody>
      </p:sp>
      <p:sp>
        <p:nvSpPr>
          <p:cNvPr id="214120" name="Text Box 104"/>
          <p:cNvSpPr txBox="1">
            <a:spLocks noChangeArrowheads="1"/>
          </p:cNvSpPr>
          <p:nvPr/>
        </p:nvSpPr>
        <p:spPr bwMode="auto">
          <a:xfrm>
            <a:off x="2303463" y="4535488"/>
            <a:ext cx="576262" cy="274637"/>
          </a:xfrm>
          <a:prstGeom prst="rect">
            <a:avLst/>
          </a:prstGeom>
          <a:noFill/>
          <a:ln w="9525">
            <a:noFill/>
            <a:miter lim="800000"/>
            <a:headEnd/>
            <a:tailEnd/>
          </a:ln>
        </p:spPr>
        <p:txBody>
          <a:bodyPr>
            <a:spAutoFit/>
          </a:bodyPr>
          <a:lstStyle/>
          <a:p>
            <a:pPr>
              <a:spcBef>
                <a:spcPct val="50000"/>
              </a:spcBef>
            </a:pPr>
            <a:r>
              <a:rPr lang="en-US" altLang="zh-CN" sz="1200">
                <a:latin typeface="Arial" charset="0"/>
              </a:rPr>
              <a:t>x</a:t>
            </a:r>
            <a:r>
              <a:rPr lang="en-US" altLang="zh-CN" sz="1200" baseline="-25000">
                <a:latin typeface="Arial" charset="0"/>
              </a:rPr>
              <a:t>2</a:t>
            </a:r>
            <a:r>
              <a:rPr lang="en-US" altLang="zh-CN" sz="1200">
                <a:latin typeface="Arial" charset="0"/>
              </a:rPr>
              <a:t>=2</a:t>
            </a:r>
          </a:p>
        </p:txBody>
      </p:sp>
      <p:sp>
        <p:nvSpPr>
          <p:cNvPr id="214121" name="Text Box 105"/>
          <p:cNvSpPr txBox="1">
            <a:spLocks noChangeArrowheads="1"/>
          </p:cNvSpPr>
          <p:nvPr/>
        </p:nvSpPr>
        <p:spPr bwMode="auto">
          <a:xfrm>
            <a:off x="2413000" y="5472113"/>
            <a:ext cx="576263" cy="274637"/>
          </a:xfrm>
          <a:prstGeom prst="rect">
            <a:avLst/>
          </a:prstGeom>
          <a:noFill/>
          <a:ln w="9525">
            <a:noFill/>
            <a:miter lim="800000"/>
            <a:headEnd/>
            <a:tailEnd/>
          </a:ln>
        </p:spPr>
        <p:txBody>
          <a:bodyPr>
            <a:spAutoFit/>
          </a:bodyPr>
          <a:lstStyle/>
          <a:p>
            <a:pPr>
              <a:spcBef>
                <a:spcPct val="50000"/>
              </a:spcBef>
            </a:pPr>
            <a:r>
              <a:rPr lang="en-US" altLang="zh-CN" sz="1200">
                <a:latin typeface="Arial" charset="0"/>
              </a:rPr>
              <a:t>B</a:t>
            </a:r>
          </a:p>
        </p:txBody>
      </p:sp>
      <p:sp>
        <p:nvSpPr>
          <p:cNvPr id="214122" name="Oval 106"/>
          <p:cNvSpPr>
            <a:spLocks noChangeArrowheads="1"/>
          </p:cNvSpPr>
          <p:nvPr/>
        </p:nvSpPr>
        <p:spPr bwMode="auto">
          <a:xfrm>
            <a:off x="2987675" y="4967288"/>
            <a:ext cx="433388" cy="431800"/>
          </a:xfrm>
          <a:prstGeom prst="ellipse">
            <a:avLst/>
          </a:prstGeom>
          <a:solidFill>
            <a:srgbClr val="CCFFFF"/>
          </a:solidFill>
          <a:ln w="9525" algn="ctr">
            <a:solidFill>
              <a:schemeClr val="tx1"/>
            </a:solidFill>
            <a:round/>
            <a:headEnd/>
            <a:tailEnd/>
          </a:ln>
        </p:spPr>
        <p:txBody>
          <a:bodyPr wrap="none" anchor="ctr"/>
          <a:lstStyle/>
          <a:p>
            <a:pPr algn="ctr"/>
            <a:r>
              <a:rPr lang="en-US" altLang="zh-CN">
                <a:latin typeface="Arial" charset="0"/>
              </a:rPr>
              <a:t>8</a:t>
            </a:r>
          </a:p>
        </p:txBody>
      </p:sp>
      <p:sp>
        <p:nvSpPr>
          <p:cNvPr id="214123" name="Line 107"/>
          <p:cNvSpPr>
            <a:spLocks noChangeShapeType="1"/>
          </p:cNvSpPr>
          <p:nvPr/>
        </p:nvSpPr>
        <p:spPr bwMode="auto">
          <a:xfrm>
            <a:off x="3203575" y="4608513"/>
            <a:ext cx="0" cy="358775"/>
          </a:xfrm>
          <a:prstGeom prst="line">
            <a:avLst/>
          </a:prstGeom>
          <a:noFill/>
          <a:ln w="9525">
            <a:solidFill>
              <a:schemeClr val="tx1"/>
            </a:solidFill>
            <a:round/>
            <a:headEnd/>
            <a:tailEnd/>
          </a:ln>
        </p:spPr>
        <p:txBody>
          <a:bodyPr/>
          <a:lstStyle/>
          <a:p>
            <a:endParaRPr lang="zh-CN" altLang="en-US"/>
          </a:p>
        </p:txBody>
      </p:sp>
      <p:sp>
        <p:nvSpPr>
          <p:cNvPr id="214124" name="Text Box 108"/>
          <p:cNvSpPr txBox="1">
            <a:spLocks noChangeArrowheads="1"/>
          </p:cNvSpPr>
          <p:nvPr/>
        </p:nvSpPr>
        <p:spPr bwMode="auto">
          <a:xfrm>
            <a:off x="3132138" y="4652963"/>
            <a:ext cx="576262" cy="274637"/>
          </a:xfrm>
          <a:prstGeom prst="rect">
            <a:avLst/>
          </a:prstGeom>
          <a:noFill/>
          <a:ln w="9525">
            <a:noFill/>
            <a:miter lim="800000"/>
            <a:headEnd/>
            <a:tailEnd/>
          </a:ln>
        </p:spPr>
        <p:txBody>
          <a:bodyPr>
            <a:spAutoFit/>
          </a:bodyPr>
          <a:lstStyle/>
          <a:p>
            <a:pPr>
              <a:spcBef>
                <a:spcPct val="50000"/>
              </a:spcBef>
            </a:pPr>
            <a:r>
              <a:rPr lang="en-US" altLang="zh-CN" sz="1200">
                <a:latin typeface="Arial" charset="0"/>
              </a:rPr>
              <a:t>x</a:t>
            </a:r>
            <a:r>
              <a:rPr lang="en-US" altLang="zh-CN" sz="1200" baseline="-25000">
                <a:latin typeface="Arial" charset="0"/>
              </a:rPr>
              <a:t>2</a:t>
            </a:r>
            <a:r>
              <a:rPr lang="en-US" altLang="zh-CN" sz="1200">
                <a:latin typeface="Arial" charset="0"/>
              </a:rPr>
              <a:t>=3</a:t>
            </a:r>
          </a:p>
        </p:txBody>
      </p:sp>
      <p:sp>
        <p:nvSpPr>
          <p:cNvPr id="214125" name="Oval 109"/>
          <p:cNvSpPr>
            <a:spLocks noChangeArrowheads="1"/>
          </p:cNvSpPr>
          <p:nvPr/>
        </p:nvSpPr>
        <p:spPr bwMode="auto">
          <a:xfrm>
            <a:off x="2484438" y="5759450"/>
            <a:ext cx="433387" cy="431800"/>
          </a:xfrm>
          <a:prstGeom prst="ellipse">
            <a:avLst/>
          </a:prstGeom>
          <a:solidFill>
            <a:srgbClr val="CCFFFF"/>
          </a:solidFill>
          <a:ln w="9525" algn="ctr">
            <a:solidFill>
              <a:schemeClr val="tx1"/>
            </a:solidFill>
            <a:round/>
            <a:headEnd/>
            <a:tailEnd/>
          </a:ln>
        </p:spPr>
        <p:txBody>
          <a:bodyPr wrap="none" anchor="ctr"/>
          <a:lstStyle/>
          <a:p>
            <a:pPr algn="ctr"/>
            <a:r>
              <a:rPr lang="en-US" altLang="zh-CN">
                <a:latin typeface="Arial" charset="0"/>
              </a:rPr>
              <a:t>9</a:t>
            </a:r>
          </a:p>
        </p:txBody>
      </p:sp>
      <p:sp>
        <p:nvSpPr>
          <p:cNvPr id="214126" name="Line 110"/>
          <p:cNvSpPr>
            <a:spLocks noChangeShapeType="1"/>
          </p:cNvSpPr>
          <p:nvPr/>
        </p:nvSpPr>
        <p:spPr bwMode="auto">
          <a:xfrm flipH="1">
            <a:off x="2773363" y="5397500"/>
            <a:ext cx="431800" cy="360363"/>
          </a:xfrm>
          <a:prstGeom prst="line">
            <a:avLst/>
          </a:prstGeom>
          <a:noFill/>
          <a:ln w="9525">
            <a:solidFill>
              <a:schemeClr val="tx1"/>
            </a:solidFill>
            <a:round/>
            <a:headEnd/>
            <a:tailEnd/>
          </a:ln>
        </p:spPr>
        <p:txBody>
          <a:bodyPr/>
          <a:lstStyle/>
          <a:p>
            <a:endParaRPr lang="zh-CN" altLang="en-US"/>
          </a:p>
        </p:txBody>
      </p:sp>
      <p:sp>
        <p:nvSpPr>
          <p:cNvPr id="214127" name="Text Box 111"/>
          <p:cNvSpPr txBox="1">
            <a:spLocks noChangeArrowheads="1"/>
          </p:cNvSpPr>
          <p:nvPr/>
        </p:nvSpPr>
        <p:spPr bwMode="auto">
          <a:xfrm>
            <a:off x="2916238" y="5472113"/>
            <a:ext cx="576262" cy="274637"/>
          </a:xfrm>
          <a:prstGeom prst="rect">
            <a:avLst/>
          </a:prstGeom>
          <a:noFill/>
          <a:ln w="9525">
            <a:noFill/>
            <a:miter lim="800000"/>
            <a:headEnd/>
            <a:tailEnd/>
          </a:ln>
        </p:spPr>
        <p:txBody>
          <a:bodyPr>
            <a:spAutoFit/>
          </a:bodyPr>
          <a:lstStyle/>
          <a:p>
            <a:pPr>
              <a:spcBef>
                <a:spcPct val="50000"/>
              </a:spcBef>
            </a:pPr>
            <a:r>
              <a:rPr lang="en-US" altLang="zh-CN" sz="1200">
                <a:latin typeface="Arial" charset="0"/>
              </a:rPr>
              <a:t>x</a:t>
            </a:r>
            <a:r>
              <a:rPr lang="en-US" altLang="zh-CN" sz="1200" baseline="-25000">
                <a:latin typeface="Arial" charset="0"/>
              </a:rPr>
              <a:t>3</a:t>
            </a:r>
            <a:r>
              <a:rPr lang="en-US" altLang="zh-CN" sz="1200">
                <a:latin typeface="Arial" charset="0"/>
              </a:rPr>
              <a:t>=2</a:t>
            </a:r>
          </a:p>
        </p:txBody>
      </p:sp>
      <p:sp>
        <p:nvSpPr>
          <p:cNvPr id="214128" name="Oval 112"/>
          <p:cNvSpPr>
            <a:spLocks noChangeArrowheads="1"/>
          </p:cNvSpPr>
          <p:nvPr/>
        </p:nvSpPr>
        <p:spPr bwMode="auto">
          <a:xfrm>
            <a:off x="3348038" y="5761038"/>
            <a:ext cx="433387" cy="431800"/>
          </a:xfrm>
          <a:prstGeom prst="ellipse">
            <a:avLst/>
          </a:prstGeom>
          <a:solidFill>
            <a:srgbClr val="CCFFFF"/>
          </a:solidFill>
          <a:ln w="9525" algn="ctr">
            <a:solidFill>
              <a:schemeClr val="tx1"/>
            </a:solidFill>
            <a:round/>
            <a:headEnd/>
            <a:tailEnd/>
          </a:ln>
        </p:spPr>
        <p:txBody>
          <a:bodyPr wrap="none" anchor="ctr"/>
          <a:lstStyle/>
          <a:p>
            <a:pPr algn="ctr"/>
            <a:r>
              <a:rPr lang="en-US" altLang="zh-CN">
                <a:latin typeface="Arial" charset="0"/>
              </a:rPr>
              <a:t>11</a:t>
            </a:r>
          </a:p>
        </p:txBody>
      </p:sp>
      <p:sp>
        <p:nvSpPr>
          <p:cNvPr id="214129" name="Text Box 113"/>
          <p:cNvSpPr txBox="1">
            <a:spLocks noChangeArrowheads="1"/>
          </p:cNvSpPr>
          <p:nvPr/>
        </p:nvSpPr>
        <p:spPr bwMode="auto">
          <a:xfrm>
            <a:off x="3490913" y="5472113"/>
            <a:ext cx="576262" cy="274637"/>
          </a:xfrm>
          <a:prstGeom prst="rect">
            <a:avLst/>
          </a:prstGeom>
          <a:noFill/>
          <a:ln w="9525">
            <a:noFill/>
            <a:miter lim="800000"/>
            <a:headEnd/>
            <a:tailEnd/>
          </a:ln>
        </p:spPr>
        <p:txBody>
          <a:bodyPr>
            <a:spAutoFit/>
          </a:bodyPr>
          <a:lstStyle/>
          <a:p>
            <a:pPr>
              <a:spcBef>
                <a:spcPct val="50000"/>
              </a:spcBef>
            </a:pPr>
            <a:r>
              <a:rPr lang="en-US" altLang="zh-CN" sz="1200">
                <a:latin typeface="Arial" charset="0"/>
              </a:rPr>
              <a:t>x</a:t>
            </a:r>
            <a:r>
              <a:rPr lang="en-US" altLang="zh-CN" sz="1200" baseline="-25000">
                <a:latin typeface="Arial" charset="0"/>
              </a:rPr>
              <a:t>3</a:t>
            </a:r>
            <a:r>
              <a:rPr lang="en-US" altLang="zh-CN" sz="1200">
                <a:latin typeface="Arial" charset="0"/>
              </a:rPr>
              <a:t>=4</a:t>
            </a:r>
          </a:p>
        </p:txBody>
      </p:sp>
      <p:sp>
        <p:nvSpPr>
          <p:cNvPr id="214130" name="Line 114"/>
          <p:cNvSpPr>
            <a:spLocks noChangeShapeType="1"/>
          </p:cNvSpPr>
          <p:nvPr/>
        </p:nvSpPr>
        <p:spPr bwMode="auto">
          <a:xfrm>
            <a:off x="3203575" y="5400675"/>
            <a:ext cx="431800" cy="360363"/>
          </a:xfrm>
          <a:prstGeom prst="line">
            <a:avLst/>
          </a:prstGeom>
          <a:noFill/>
          <a:ln w="9525">
            <a:solidFill>
              <a:schemeClr val="tx1"/>
            </a:solidFill>
            <a:round/>
            <a:headEnd/>
            <a:tailEnd/>
          </a:ln>
        </p:spPr>
        <p:txBody>
          <a:bodyPr/>
          <a:lstStyle/>
          <a:p>
            <a:endParaRPr lang="zh-CN" altLang="en-US"/>
          </a:p>
        </p:txBody>
      </p:sp>
      <p:sp>
        <p:nvSpPr>
          <p:cNvPr id="214131" name="Oval 115"/>
          <p:cNvSpPr>
            <a:spLocks noChangeArrowheads="1"/>
          </p:cNvSpPr>
          <p:nvPr/>
        </p:nvSpPr>
        <p:spPr bwMode="auto">
          <a:xfrm>
            <a:off x="4140200" y="5013325"/>
            <a:ext cx="433388" cy="431800"/>
          </a:xfrm>
          <a:prstGeom prst="ellipse">
            <a:avLst/>
          </a:prstGeom>
          <a:solidFill>
            <a:srgbClr val="CCFFFF"/>
          </a:solidFill>
          <a:ln w="9525" algn="ctr">
            <a:solidFill>
              <a:schemeClr val="tx1"/>
            </a:solidFill>
            <a:round/>
            <a:headEnd/>
            <a:tailEnd/>
          </a:ln>
        </p:spPr>
        <p:txBody>
          <a:bodyPr wrap="none" anchor="ctr"/>
          <a:lstStyle/>
          <a:p>
            <a:pPr algn="ctr"/>
            <a:r>
              <a:rPr lang="en-US" altLang="zh-CN">
                <a:latin typeface="Arial" charset="0"/>
              </a:rPr>
              <a:t>13</a:t>
            </a:r>
          </a:p>
        </p:txBody>
      </p:sp>
      <p:sp>
        <p:nvSpPr>
          <p:cNvPr id="214132" name="Text Box 116"/>
          <p:cNvSpPr txBox="1">
            <a:spLocks noChangeArrowheads="1"/>
          </p:cNvSpPr>
          <p:nvPr/>
        </p:nvSpPr>
        <p:spPr bwMode="auto">
          <a:xfrm>
            <a:off x="3851275" y="4581525"/>
            <a:ext cx="576263" cy="274638"/>
          </a:xfrm>
          <a:prstGeom prst="rect">
            <a:avLst/>
          </a:prstGeom>
          <a:noFill/>
          <a:ln w="9525">
            <a:noFill/>
            <a:miter lim="800000"/>
            <a:headEnd/>
            <a:tailEnd/>
          </a:ln>
        </p:spPr>
        <p:txBody>
          <a:bodyPr>
            <a:spAutoFit/>
          </a:bodyPr>
          <a:lstStyle/>
          <a:p>
            <a:pPr>
              <a:spcBef>
                <a:spcPct val="50000"/>
              </a:spcBef>
            </a:pPr>
            <a:r>
              <a:rPr lang="en-US" altLang="zh-CN" sz="1200">
                <a:latin typeface="Arial" charset="0"/>
              </a:rPr>
              <a:t>x</a:t>
            </a:r>
            <a:r>
              <a:rPr lang="en-US" altLang="zh-CN" sz="1200" baseline="-25000">
                <a:latin typeface="Arial" charset="0"/>
              </a:rPr>
              <a:t>2</a:t>
            </a:r>
            <a:r>
              <a:rPr lang="en-US" altLang="zh-CN" sz="1200">
                <a:latin typeface="Arial" charset="0"/>
              </a:rPr>
              <a:t>=4</a:t>
            </a:r>
          </a:p>
        </p:txBody>
      </p:sp>
      <p:sp>
        <p:nvSpPr>
          <p:cNvPr id="214133" name="Line 117"/>
          <p:cNvSpPr>
            <a:spLocks noChangeShapeType="1"/>
          </p:cNvSpPr>
          <p:nvPr/>
        </p:nvSpPr>
        <p:spPr bwMode="auto">
          <a:xfrm>
            <a:off x="3203575" y="4581525"/>
            <a:ext cx="1223963" cy="431800"/>
          </a:xfrm>
          <a:prstGeom prst="line">
            <a:avLst/>
          </a:prstGeom>
          <a:noFill/>
          <a:ln w="9525">
            <a:solidFill>
              <a:schemeClr val="tx1"/>
            </a:solidFill>
            <a:round/>
            <a:headEnd/>
            <a:tailEnd/>
          </a:ln>
        </p:spPr>
        <p:txBody>
          <a:bodyPr/>
          <a:lstStyle/>
          <a:p>
            <a:endParaRPr lang="zh-CN" altLang="en-US"/>
          </a:p>
        </p:txBody>
      </p:sp>
      <p:sp>
        <p:nvSpPr>
          <p:cNvPr id="214134" name="Oval 118"/>
          <p:cNvSpPr>
            <a:spLocks noChangeArrowheads="1"/>
          </p:cNvSpPr>
          <p:nvPr/>
        </p:nvSpPr>
        <p:spPr bwMode="auto">
          <a:xfrm>
            <a:off x="3924300" y="5734050"/>
            <a:ext cx="433388" cy="431800"/>
          </a:xfrm>
          <a:prstGeom prst="ellipse">
            <a:avLst/>
          </a:prstGeom>
          <a:solidFill>
            <a:schemeClr val="accent1"/>
          </a:solidFill>
          <a:ln w="9525" algn="ctr">
            <a:solidFill>
              <a:schemeClr val="tx1"/>
            </a:solidFill>
            <a:round/>
            <a:headEnd/>
            <a:tailEnd/>
          </a:ln>
        </p:spPr>
        <p:txBody>
          <a:bodyPr wrap="none" anchor="ctr"/>
          <a:lstStyle/>
          <a:p>
            <a:pPr algn="ctr"/>
            <a:r>
              <a:rPr lang="en-US" altLang="zh-CN">
                <a:latin typeface="Arial" charset="0"/>
              </a:rPr>
              <a:t>14</a:t>
            </a:r>
          </a:p>
        </p:txBody>
      </p:sp>
      <p:sp>
        <p:nvSpPr>
          <p:cNvPr id="214135" name="Line 119"/>
          <p:cNvSpPr>
            <a:spLocks noChangeShapeType="1"/>
          </p:cNvSpPr>
          <p:nvPr/>
        </p:nvSpPr>
        <p:spPr bwMode="auto">
          <a:xfrm flipH="1">
            <a:off x="4140200" y="5445125"/>
            <a:ext cx="215900" cy="288925"/>
          </a:xfrm>
          <a:prstGeom prst="line">
            <a:avLst/>
          </a:prstGeom>
          <a:noFill/>
          <a:ln w="9525">
            <a:solidFill>
              <a:schemeClr val="tx1"/>
            </a:solidFill>
            <a:round/>
            <a:headEnd/>
            <a:tailEnd/>
          </a:ln>
        </p:spPr>
        <p:txBody>
          <a:bodyPr/>
          <a:lstStyle/>
          <a:p>
            <a:endParaRPr lang="zh-CN" altLang="en-US"/>
          </a:p>
        </p:txBody>
      </p:sp>
      <p:sp>
        <p:nvSpPr>
          <p:cNvPr id="214136" name="Text Box 120"/>
          <p:cNvSpPr txBox="1">
            <a:spLocks noChangeArrowheads="1"/>
          </p:cNvSpPr>
          <p:nvPr/>
        </p:nvSpPr>
        <p:spPr bwMode="auto">
          <a:xfrm>
            <a:off x="4283075" y="5445125"/>
            <a:ext cx="576263" cy="274638"/>
          </a:xfrm>
          <a:prstGeom prst="rect">
            <a:avLst/>
          </a:prstGeom>
          <a:noFill/>
          <a:ln w="9525">
            <a:noFill/>
            <a:miter lim="800000"/>
            <a:headEnd/>
            <a:tailEnd/>
          </a:ln>
        </p:spPr>
        <p:txBody>
          <a:bodyPr>
            <a:spAutoFit/>
          </a:bodyPr>
          <a:lstStyle/>
          <a:p>
            <a:pPr>
              <a:spcBef>
                <a:spcPct val="50000"/>
              </a:spcBef>
            </a:pPr>
            <a:r>
              <a:rPr lang="en-US" altLang="zh-CN" sz="1200">
                <a:latin typeface="Arial" charset="0"/>
              </a:rPr>
              <a:t>x</a:t>
            </a:r>
            <a:r>
              <a:rPr lang="en-US" altLang="zh-CN" sz="1200" baseline="-25000">
                <a:latin typeface="Arial" charset="0"/>
              </a:rPr>
              <a:t>3</a:t>
            </a:r>
            <a:r>
              <a:rPr lang="en-US" altLang="zh-CN" sz="1200">
                <a:latin typeface="Arial" charset="0"/>
              </a:rPr>
              <a:t>=2</a:t>
            </a:r>
          </a:p>
        </p:txBody>
      </p:sp>
      <p:sp>
        <p:nvSpPr>
          <p:cNvPr id="214137" name="Text Box 121"/>
          <p:cNvSpPr txBox="1">
            <a:spLocks noChangeArrowheads="1"/>
          </p:cNvSpPr>
          <p:nvPr/>
        </p:nvSpPr>
        <p:spPr bwMode="auto">
          <a:xfrm>
            <a:off x="2411413" y="6165850"/>
            <a:ext cx="576262" cy="274638"/>
          </a:xfrm>
          <a:prstGeom prst="rect">
            <a:avLst/>
          </a:prstGeom>
          <a:noFill/>
          <a:ln w="9525">
            <a:noFill/>
            <a:miter lim="800000"/>
            <a:headEnd/>
            <a:tailEnd/>
          </a:ln>
        </p:spPr>
        <p:txBody>
          <a:bodyPr>
            <a:spAutoFit/>
          </a:bodyPr>
          <a:lstStyle/>
          <a:p>
            <a:pPr>
              <a:spcBef>
                <a:spcPct val="50000"/>
              </a:spcBef>
            </a:pPr>
            <a:r>
              <a:rPr lang="en-US" altLang="zh-CN" sz="1200">
                <a:latin typeface="Arial" charset="0"/>
              </a:rPr>
              <a:t>B</a:t>
            </a:r>
          </a:p>
        </p:txBody>
      </p:sp>
      <p:sp>
        <p:nvSpPr>
          <p:cNvPr id="214138" name="Text Box 122"/>
          <p:cNvSpPr txBox="1">
            <a:spLocks noChangeArrowheads="1"/>
          </p:cNvSpPr>
          <p:nvPr/>
        </p:nvSpPr>
        <p:spPr bwMode="auto">
          <a:xfrm>
            <a:off x="3276600" y="6237288"/>
            <a:ext cx="576263" cy="274637"/>
          </a:xfrm>
          <a:prstGeom prst="rect">
            <a:avLst/>
          </a:prstGeom>
          <a:noFill/>
          <a:ln w="9525">
            <a:noFill/>
            <a:miter lim="800000"/>
            <a:headEnd/>
            <a:tailEnd/>
          </a:ln>
        </p:spPr>
        <p:txBody>
          <a:bodyPr>
            <a:spAutoFit/>
          </a:bodyPr>
          <a:lstStyle/>
          <a:p>
            <a:pPr>
              <a:spcBef>
                <a:spcPct val="50000"/>
              </a:spcBef>
            </a:pPr>
            <a:r>
              <a:rPr lang="en-US" altLang="zh-CN" sz="1200">
                <a:latin typeface="Arial" charset="0"/>
              </a:rPr>
              <a:t>B</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41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41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41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41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41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41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41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41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41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41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41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41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41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41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41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41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41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41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41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413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413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1413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1413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1413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1413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141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113" grpId="0" animBg="1"/>
      <p:bldP spid="214114" grpId="0" animBg="1"/>
      <p:bldP spid="214115" grpId="0" animBg="1"/>
      <p:bldP spid="214116" grpId="0" animBg="1"/>
      <p:bldP spid="214117" grpId="0" animBg="1"/>
      <p:bldP spid="214118" grpId="0" animBg="1"/>
      <p:bldP spid="214119" grpId="0"/>
      <p:bldP spid="214120" grpId="0"/>
      <p:bldP spid="214121" grpId="0"/>
      <p:bldP spid="214122" grpId="0" animBg="1"/>
      <p:bldP spid="214123" grpId="0" animBg="1"/>
      <p:bldP spid="214124" grpId="0"/>
      <p:bldP spid="214125" grpId="0" animBg="1"/>
      <p:bldP spid="214126" grpId="0" animBg="1"/>
      <p:bldP spid="214127" grpId="0"/>
      <p:bldP spid="214128" grpId="0" animBg="1"/>
      <p:bldP spid="214129" grpId="0"/>
      <p:bldP spid="214130" grpId="0" animBg="1"/>
      <p:bldP spid="214131" grpId="0" animBg="1"/>
      <p:bldP spid="214132" grpId="0"/>
      <p:bldP spid="214133" grpId="0" animBg="1"/>
      <p:bldP spid="214134" grpId="0" animBg="1"/>
      <p:bldP spid="214135" grpId="0" animBg="1"/>
      <p:bldP spid="214136" grpId="0"/>
      <p:bldP spid="214137" grpId="0"/>
      <p:bldP spid="21413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8833" name="Group 42"/>
          <p:cNvGrpSpPr>
            <a:grpSpLocks/>
          </p:cNvGrpSpPr>
          <p:nvPr/>
        </p:nvGrpSpPr>
        <p:grpSpPr bwMode="auto">
          <a:xfrm>
            <a:off x="431800" y="647700"/>
            <a:ext cx="1727200" cy="1731963"/>
            <a:chOff x="476" y="436"/>
            <a:chExt cx="1088" cy="1091"/>
          </a:xfrm>
        </p:grpSpPr>
        <p:sp>
          <p:nvSpPr>
            <p:cNvPr id="248864" name="Rectangle 43"/>
            <p:cNvSpPr>
              <a:spLocks noChangeArrowheads="1"/>
            </p:cNvSpPr>
            <p:nvPr/>
          </p:nvSpPr>
          <p:spPr bwMode="auto">
            <a:xfrm>
              <a:off x="476" y="436"/>
              <a:ext cx="272" cy="273"/>
            </a:xfrm>
            <a:prstGeom prst="rect">
              <a:avLst/>
            </a:prstGeom>
            <a:noFill/>
            <a:ln w="9525">
              <a:solidFill>
                <a:schemeClr val="tx1"/>
              </a:solidFill>
              <a:miter lim="800000"/>
              <a:headEnd/>
              <a:tailEnd/>
            </a:ln>
          </p:spPr>
          <p:txBody>
            <a:bodyPr wrap="none" anchor="ctr"/>
            <a:lstStyle/>
            <a:p>
              <a:pPr algn="ctr"/>
              <a:r>
                <a:rPr lang="en-US" altLang="zh-CN">
                  <a:latin typeface="Arial" charset="0"/>
                </a:rPr>
                <a:t>1</a:t>
              </a:r>
            </a:p>
          </p:txBody>
        </p:sp>
        <p:sp>
          <p:nvSpPr>
            <p:cNvPr id="248865" name="Rectangle 44"/>
            <p:cNvSpPr>
              <a:spLocks noChangeArrowheads="1"/>
            </p:cNvSpPr>
            <p:nvPr/>
          </p:nvSpPr>
          <p:spPr bwMode="auto">
            <a:xfrm>
              <a:off x="748" y="436"/>
              <a:ext cx="272" cy="273"/>
            </a:xfrm>
            <a:prstGeom prst="rect">
              <a:avLst/>
            </a:prstGeom>
            <a:noFill/>
            <a:ln w="9525">
              <a:solidFill>
                <a:schemeClr val="tx1"/>
              </a:solidFill>
              <a:miter lim="800000"/>
              <a:headEnd/>
              <a:tailEnd/>
            </a:ln>
          </p:spPr>
          <p:txBody>
            <a:bodyPr wrap="none" anchor="ctr"/>
            <a:lstStyle/>
            <a:p>
              <a:endParaRPr lang="zh-CN" altLang="en-US"/>
            </a:p>
          </p:txBody>
        </p:sp>
        <p:sp>
          <p:nvSpPr>
            <p:cNvPr id="248866" name="Rectangle 45"/>
            <p:cNvSpPr>
              <a:spLocks noChangeArrowheads="1"/>
            </p:cNvSpPr>
            <p:nvPr/>
          </p:nvSpPr>
          <p:spPr bwMode="auto">
            <a:xfrm>
              <a:off x="1020" y="436"/>
              <a:ext cx="272" cy="273"/>
            </a:xfrm>
            <a:prstGeom prst="rect">
              <a:avLst/>
            </a:prstGeom>
            <a:noFill/>
            <a:ln w="9525">
              <a:solidFill>
                <a:schemeClr val="tx1"/>
              </a:solidFill>
              <a:miter lim="800000"/>
              <a:headEnd/>
              <a:tailEnd/>
            </a:ln>
          </p:spPr>
          <p:txBody>
            <a:bodyPr wrap="none" anchor="ctr"/>
            <a:lstStyle/>
            <a:p>
              <a:endParaRPr lang="zh-CN" altLang="en-US"/>
            </a:p>
          </p:txBody>
        </p:sp>
        <p:sp>
          <p:nvSpPr>
            <p:cNvPr id="248867" name="Rectangle 46"/>
            <p:cNvSpPr>
              <a:spLocks noChangeArrowheads="1"/>
            </p:cNvSpPr>
            <p:nvPr/>
          </p:nvSpPr>
          <p:spPr bwMode="auto">
            <a:xfrm>
              <a:off x="1292" y="436"/>
              <a:ext cx="272" cy="273"/>
            </a:xfrm>
            <a:prstGeom prst="rect">
              <a:avLst/>
            </a:prstGeom>
            <a:noFill/>
            <a:ln w="9525">
              <a:solidFill>
                <a:schemeClr val="tx1"/>
              </a:solidFill>
              <a:miter lim="800000"/>
              <a:headEnd/>
              <a:tailEnd/>
            </a:ln>
          </p:spPr>
          <p:txBody>
            <a:bodyPr wrap="none" anchor="ctr"/>
            <a:lstStyle/>
            <a:p>
              <a:endParaRPr lang="zh-CN" altLang="en-US"/>
            </a:p>
          </p:txBody>
        </p:sp>
        <p:sp>
          <p:nvSpPr>
            <p:cNvPr id="248868" name="Rectangle 47"/>
            <p:cNvSpPr>
              <a:spLocks noChangeArrowheads="1"/>
            </p:cNvSpPr>
            <p:nvPr/>
          </p:nvSpPr>
          <p:spPr bwMode="auto">
            <a:xfrm>
              <a:off x="476" y="709"/>
              <a:ext cx="272" cy="273"/>
            </a:xfrm>
            <a:prstGeom prst="rect">
              <a:avLst/>
            </a:prstGeom>
            <a:noFill/>
            <a:ln w="9525">
              <a:solidFill>
                <a:schemeClr val="tx1"/>
              </a:solidFill>
              <a:miter lim="800000"/>
              <a:headEnd/>
              <a:tailEnd/>
            </a:ln>
          </p:spPr>
          <p:txBody>
            <a:bodyPr wrap="none" anchor="ctr"/>
            <a:lstStyle/>
            <a:p>
              <a:pPr algn="ctr"/>
              <a:r>
                <a:rPr lang="en-US" altLang="zh-CN">
                  <a:solidFill>
                    <a:srgbClr val="FF0000"/>
                  </a:solidFill>
                  <a:latin typeface="Arial" charset="0"/>
                  <a:cs typeface="Arial" charset="0"/>
                </a:rPr>
                <a:t>•</a:t>
              </a:r>
            </a:p>
          </p:txBody>
        </p:sp>
        <p:sp>
          <p:nvSpPr>
            <p:cNvPr id="248869" name="Rectangle 48"/>
            <p:cNvSpPr>
              <a:spLocks noChangeArrowheads="1"/>
            </p:cNvSpPr>
            <p:nvPr/>
          </p:nvSpPr>
          <p:spPr bwMode="auto">
            <a:xfrm>
              <a:off x="748" y="709"/>
              <a:ext cx="272" cy="273"/>
            </a:xfrm>
            <a:prstGeom prst="rect">
              <a:avLst/>
            </a:prstGeom>
            <a:noFill/>
            <a:ln w="9525">
              <a:solidFill>
                <a:schemeClr val="tx1"/>
              </a:solidFill>
              <a:miter lim="800000"/>
              <a:headEnd/>
              <a:tailEnd/>
            </a:ln>
          </p:spPr>
          <p:txBody>
            <a:bodyPr wrap="none" anchor="ctr"/>
            <a:lstStyle/>
            <a:p>
              <a:pPr algn="ctr"/>
              <a:r>
                <a:rPr lang="en-US" altLang="zh-CN">
                  <a:solidFill>
                    <a:srgbClr val="FF0000"/>
                  </a:solidFill>
                  <a:latin typeface="Arial" charset="0"/>
                </a:rPr>
                <a:t>•</a:t>
              </a:r>
              <a:endParaRPr lang="zh-CN" altLang="en-US">
                <a:solidFill>
                  <a:srgbClr val="FF0000"/>
                </a:solidFill>
                <a:latin typeface="Arial" charset="0"/>
              </a:endParaRPr>
            </a:p>
          </p:txBody>
        </p:sp>
        <p:sp>
          <p:nvSpPr>
            <p:cNvPr id="248870" name="Rectangle 49"/>
            <p:cNvSpPr>
              <a:spLocks noChangeArrowheads="1"/>
            </p:cNvSpPr>
            <p:nvPr/>
          </p:nvSpPr>
          <p:spPr bwMode="auto">
            <a:xfrm>
              <a:off x="1020" y="709"/>
              <a:ext cx="272" cy="273"/>
            </a:xfrm>
            <a:prstGeom prst="rect">
              <a:avLst/>
            </a:prstGeom>
            <a:noFill/>
            <a:ln w="9525">
              <a:solidFill>
                <a:schemeClr val="tx1"/>
              </a:solidFill>
              <a:miter lim="800000"/>
              <a:headEnd/>
              <a:tailEnd/>
            </a:ln>
          </p:spPr>
          <p:txBody>
            <a:bodyPr wrap="none" anchor="ctr"/>
            <a:lstStyle/>
            <a:p>
              <a:pPr algn="ctr"/>
              <a:r>
                <a:rPr lang="en-US" altLang="zh-CN">
                  <a:solidFill>
                    <a:srgbClr val="FF0000"/>
                  </a:solidFill>
                  <a:latin typeface="Arial" charset="0"/>
                </a:rPr>
                <a:t>•</a:t>
              </a:r>
              <a:endParaRPr lang="zh-CN" altLang="en-US">
                <a:solidFill>
                  <a:srgbClr val="FF0000"/>
                </a:solidFill>
                <a:latin typeface="Arial" charset="0"/>
              </a:endParaRPr>
            </a:p>
          </p:txBody>
        </p:sp>
        <p:sp>
          <p:nvSpPr>
            <p:cNvPr id="248871" name="Rectangle 50"/>
            <p:cNvSpPr>
              <a:spLocks noChangeArrowheads="1"/>
            </p:cNvSpPr>
            <p:nvPr/>
          </p:nvSpPr>
          <p:spPr bwMode="auto">
            <a:xfrm>
              <a:off x="1292" y="709"/>
              <a:ext cx="272" cy="273"/>
            </a:xfrm>
            <a:prstGeom prst="rect">
              <a:avLst/>
            </a:prstGeom>
            <a:noFill/>
            <a:ln w="9525">
              <a:solidFill>
                <a:schemeClr val="tx1"/>
              </a:solidFill>
              <a:miter lim="800000"/>
              <a:headEnd/>
              <a:tailEnd/>
            </a:ln>
          </p:spPr>
          <p:txBody>
            <a:bodyPr wrap="none" anchor="ctr"/>
            <a:lstStyle/>
            <a:p>
              <a:pPr algn="ctr"/>
              <a:r>
                <a:rPr lang="en-US" altLang="zh-CN">
                  <a:solidFill>
                    <a:srgbClr val="FF0000"/>
                  </a:solidFill>
                  <a:latin typeface="Arial" charset="0"/>
                </a:rPr>
                <a:t>2</a:t>
              </a:r>
              <a:endParaRPr lang="zh-CN" altLang="en-US">
                <a:solidFill>
                  <a:srgbClr val="FF0000"/>
                </a:solidFill>
                <a:latin typeface="Arial" charset="0"/>
              </a:endParaRPr>
            </a:p>
          </p:txBody>
        </p:sp>
        <p:sp>
          <p:nvSpPr>
            <p:cNvPr id="248872" name="Rectangle 51"/>
            <p:cNvSpPr>
              <a:spLocks noChangeArrowheads="1"/>
            </p:cNvSpPr>
            <p:nvPr/>
          </p:nvSpPr>
          <p:spPr bwMode="auto">
            <a:xfrm>
              <a:off x="476" y="981"/>
              <a:ext cx="272" cy="273"/>
            </a:xfrm>
            <a:prstGeom prst="rect">
              <a:avLst/>
            </a:prstGeom>
            <a:noFill/>
            <a:ln w="9525">
              <a:solidFill>
                <a:schemeClr val="tx1"/>
              </a:solidFill>
              <a:miter lim="800000"/>
              <a:headEnd/>
              <a:tailEnd/>
            </a:ln>
          </p:spPr>
          <p:txBody>
            <a:bodyPr wrap="none" anchor="ctr"/>
            <a:lstStyle/>
            <a:p>
              <a:pPr algn="ctr"/>
              <a:r>
                <a:rPr lang="en-US" altLang="zh-CN">
                  <a:solidFill>
                    <a:srgbClr val="FF0000"/>
                  </a:solidFill>
                  <a:latin typeface="Arial" charset="0"/>
                  <a:cs typeface="Arial" charset="0"/>
                </a:rPr>
                <a:t>•</a:t>
              </a:r>
            </a:p>
          </p:txBody>
        </p:sp>
        <p:sp>
          <p:nvSpPr>
            <p:cNvPr id="248873" name="Rectangle 52"/>
            <p:cNvSpPr>
              <a:spLocks noChangeArrowheads="1"/>
            </p:cNvSpPr>
            <p:nvPr/>
          </p:nvSpPr>
          <p:spPr bwMode="auto">
            <a:xfrm>
              <a:off x="748" y="981"/>
              <a:ext cx="272" cy="273"/>
            </a:xfrm>
            <a:prstGeom prst="rect">
              <a:avLst/>
            </a:prstGeom>
            <a:noFill/>
            <a:ln w="9525">
              <a:solidFill>
                <a:schemeClr val="tx1"/>
              </a:solidFill>
              <a:miter lim="800000"/>
              <a:headEnd/>
              <a:tailEnd/>
            </a:ln>
          </p:spPr>
          <p:txBody>
            <a:bodyPr wrap="none" anchor="ctr"/>
            <a:lstStyle/>
            <a:p>
              <a:pPr algn="ctr"/>
              <a:r>
                <a:rPr lang="en-US" altLang="zh-CN">
                  <a:solidFill>
                    <a:srgbClr val="FF0000"/>
                  </a:solidFill>
                  <a:latin typeface="Arial" charset="0"/>
                </a:rPr>
                <a:t>3</a:t>
              </a:r>
              <a:endParaRPr lang="zh-CN" altLang="en-US">
                <a:solidFill>
                  <a:srgbClr val="FF0000"/>
                </a:solidFill>
                <a:latin typeface="Arial" charset="0"/>
              </a:endParaRPr>
            </a:p>
          </p:txBody>
        </p:sp>
        <p:sp>
          <p:nvSpPr>
            <p:cNvPr id="248874" name="Rectangle 53"/>
            <p:cNvSpPr>
              <a:spLocks noChangeArrowheads="1"/>
            </p:cNvSpPr>
            <p:nvPr/>
          </p:nvSpPr>
          <p:spPr bwMode="auto">
            <a:xfrm>
              <a:off x="1020" y="981"/>
              <a:ext cx="272" cy="273"/>
            </a:xfrm>
            <a:prstGeom prst="rect">
              <a:avLst/>
            </a:prstGeom>
            <a:noFill/>
            <a:ln w="9525">
              <a:solidFill>
                <a:schemeClr val="tx1"/>
              </a:solidFill>
              <a:miter lim="800000"/>
              <a:headEnd/>
              <a:tailEnd/>
            </a:ln>
          </p:spPr>
          <p:txBody>
            <a:bodyPr wrap="none" anchor="ctr"/>
            <a:lstStyle/>
            <a:p>
              <a:pPr algn="ctr"/>
              <a:endParaRPr lang="zh-CN" altLang="en-US">
                <a:solidFill>
                  <a:srgbClr val="FF0000"/>
                </a:solidFill>
                <a:latin typeface="Arial" charset="0"/>
              </a:endParaRPr>
            </a:p>
          </p:txBody>
        </p:sp>
        <p:sp>
          <p:nvSpPr>
            <p:cNvPr id="248875" name="Rectangle 54"/>
            <p:cNvSpPr>
              <a:spLocks noChangeArrowheads="1"/>
            </p:cNvSpPr>
            <p:nvPr/>
          </p:nvSpPr>
          <p:spPr bwMode="auto">
            <a:xfrm>
              <a:off x="1292" y="981"/>
              <a:ext cx="272" cy="273"/>
            </a:xfrm>
            <a:prstGeom prst="rect">
              <a:avLst/>
            </a:prstGeom>
            <a:noFill/>
            <a:ln w="9525">
              <a:solidFill>
                <a:schemeClr val="tx1"/>
              </a:solidFill>
              <a:miter lim="800000"/>
              <a:headEnd/>
              <a:tailEnd/>
            </a:ln>
          </p:spPr>
          <p:txBody>
            <a:bodyPr wrap="none" anchor="ctr"/>
            <a:lstStyle/>
            <a:p>
              <a:pPr algn="ctr"/>
              <a:endParaRPr lang="zh-CN" altLang="en-US">
                <a:solidFill>
                  <a:srgbClr val="FF0000"/>
                </a:solidFill>
                <a:latin typeface="Arial" charset="0"/>
              </a:endParaRPr>
            </a:p>
          </p:txBody>
        </p:sp>
        <p:sp>
          <p:nvSpPr>
            <p:cNvPr id="248876" name="Rectangle 55"/>
            <p:cNvSpPr>
              <a:spLocks noChangeArrowheads="1"/>
            </p:cNvSpPr>
            <p:nvPr/>
          </p:nvSpPr>
          <p:spPr bwMode="auto">
            <a:xfrm>
              <a:off x="476" y="1254"/>
              <a:ext cx="272" cy="273"/>
            </a:xfrm>
            <a:prstGeom prst="rect">
              <a:avLst/>
            </a:prstGeom>
            <a:noFill/>
            <a:ln w="9525">
              <a:solidFill>
                <a:schemeClr val="tx1"/>
              </a:solidFill>
              <a:miter lim="800000"/>
              <a:headEnd/>
              <a:tailEnd/>
            </a:ln>
          </p:spPr>
          <p:txBody>
            <a:bodyPr wrap="none" anchor="ctr"/>
            <a:lstStyle/>
            <a:p>
              <a:pPr algn="ctr"/>
              <a:r>
                <a:rPr lang="en-US" altLang="zh-CN">
                  <a:solidFill>
                    <a:srgbClr val="FF0000"/>
                  </a:solidFill>
                  <a:latin typeface="Arial" charset="0"/>
                </a:rPr>
                <a:t>•</a:t>
              </a:r>
              <a:endParaRPr lang="zh-CN" altLang="en-US">
                <a:solidFill>
                  <a:srgbClr val="FF0000"/>
                </a:solidFill>
                <a:latin typeface="Arial" charset="0"/>
              </a:endParaRPr>
            </a:p>
          </p:txBody>
        </p:sp>
        <p:sp>
          <p:nvSpPr>
            <p:cNvPr id="248877" name="Rectangle 56"/>
            <p:cNvSpPr>
              <a:spLocks noChangeArrowheads="1"/>
            </p:cNvSpPr>
            <p:nvPr/>
          </p:nvSpPr>
          <p:spPr bwMode="auto">
            <a:xfrm>
              <a:off x="748" y="1254"/>
              <a:ext cx="272" cy="273"/>
            </a:xfrm>
            <a:prstGeom prst="rect">
              <a:avLst/>
            </a:prstGeom>
            <a:noFill/>
            <a:ln w="9525">
              <a:solidFill>
                <a:schemeClr val="tx1"/>
              </a:solidFill>
              <a:miter lim="800000"/>
              <a:headEnd/>
              <a:tailEnd/>
            </a:ln>
          </p:spPr>
          <p:txBody>
            <a:bodyPr wrap="none" anchor="ctr"/>
            <a:lstStyle/>
            <a:p>
              <a:pPr algn="ctr"/>
              <a:r>
                <a:rPr lang="en-US" altLang="zh-CN">
                  <a:solidFill>
                    <a:srgbClr val="FF0000"/>
                  </a:solidFill>
                  <a:latin typeface="Arial" charset="0"/>
                </a:rPr>
                <a:t>•</a:t>
              </a:r>
              <a:endParaRPr lang="zh-CN" altLang="en-US">
                <a:solidFill>
                  <a:srgbClr val="FF0000"/>
                </a:solidFill>
                <a:latin typeface="Arial" charset="0"/>
              </a:endParaRPr>
            </a:p>
          </p:txBody>
        </p:sp>
        <p:sp>
          <p:nvSpPr>
            <p:cNvPr id="248878" name="Rectangle 57"/>
            <p:cNvSpPr>
              <a:spLocks noChangeArrowheads="1"/>
            </p:cNvSpPr>
            <p:nvPr/>
          </p:nvSpPr>
          <p:spPr bwMode="auto">
            <a:xfrm>
              <a:off x="1020" y="1254"/>
              <a:ext cx="272" cy="273"/>
            </a:xfrm>
            <a:prstGeom prst="rect">
              <a:avLst/>
            </a:prstGeom>
            <a:noFill/>
            <a:ln w="9525">
              <a:solidFill>
                <a:schemeClr val="tx1"/>
              </a:solidFill>
              <a:miter lim="800000"/>
              <a:headEnd/>
              <a:tailEnd/>
            </a:ln>
          </p:spPr>
          <p:txBody>
            <a:bodyPr wrap="none" anchor="ctr"/>
            <a:lstStyle/>
            <a:p>
              <a:pPr algn="ctr"/>
              <a:r>
                <a:rPr lang="en-US" altLang="zh-CN">
                  <a:solidFill>
                    <a:srgbClr val="FF0000"/>
                  </a:solidFill>
                  <a:latin typeface="Arial" charset="0"/>
                </a:rPr>
                <a:t>4</a:t>
              </a:r>
            </a:p>
          </p:txBody>
        </p:sp>
        <p:sp>
          <p:nvSpPr>
            <p:cNvPr id="248879" name="Rectangle 58"/>
            <p:cNvSpPr>
              <a:spLocks noChangeArrowheads="1"/>
            </p:cNvSpPr>
            <p:nvPr/>
          </p:nvSpPr>
          <p:spPr bwMode="auto">
            <a:xfrm>
              <a:off x="1292" y="1254"/>
              <a:ext cx="272" cy="273"/>
            </a:xfrm>
            <a:prstGeom prst="rect">
              <a:avLst/>
            </a:prstGeom>
            <a:noFill/>
            <a:ln w="9525">
              <a:solidFill>
                <a:schemeClr val="tx1"/>
              </a:solidFill>
              <a:miter lim="800000"/>
              <a:headEnd/>
              <a:tailEnd/>
            </a:ln>
          </p:spPr>
          <p:txBody>
            <a:bodyPr wrap="none" anchor="ctr"/>
            <a:lstStyle/>
            <a:p>
              <a:endParaRPr lang="zh-CN" altLang="en-US"/>
            </a:p>
          </p:txBody>
        </p:sp>
      </p:grpSp>
      <p:sp>
        <p:nvSpPr>
          <p:cNvPr id="248834" name="Oval 59"/>
          <p:cNvSpPr>
            <a:spLocks noChangeArrowheads="1"/>
          </p:cNvSpPr>
          <p:nvPr/>
        </p:nvSpPr>
        <p:spPr bwMode="auto">
          <a:xfrm>
            <a:off x="3527425" y="503238"/>
            <a:ext cx="433388" cy="431800"/>
          </a:xfrm>
          <a:prstGeom prst="ellipse">
            <a:avLst/>
          </a:prstGeom>
          <a:solidFill>
            <a:srgbClr val="CCFFFF"/>
          </a:solidFill>
          <a:ln w="9525" algn="ctr">
            <a:solidFill>
              <a:schemeClr val="tx1"/>
            </a:solidFill>
            <a:round/>
            <a:headEnd/>
            <a:tailEnd/>
          </a:ln>
        </p:spPr>
        <p:txBody>
          <a:bodyPr wrap="none" anchor="ctr"/>
          <a:lstStyle/>
          <a:p>
            <a:pPr algn="ctr"/>
            <a:r>
              <a:rPr lang="en-US" altLang="zh-CN">
                <a:latin typeface="Arial" charset="0"/>
              </a:rPr>
              <a:t>1</a:t>
            </a:r>
          </a:p>
        </p:txBody>
      </p:sp>
      <p:sp>
        <p:nvSpPr>
          <p:cNvPr id="248835" name="Oval 60"/>
          <p:cNvSpPr>
            <a:spLocks noChangeArrowheads="1"/>
          </p:cNvSpPr>
          <p:nvPr/>
        </p:nvSpPr>
        <p:spPr bwMode="auto">
          <a:xfrm>
            <a:off x="2951163" y="1296988"/>
            <a:ext cx="433387" cy="431800"/>
          </a:xfrm>
          <a:prstGeom prst="ellipse">
            <a:avLst/>
          </a:prstGeom>
          <a:solidFill>
            <a:srgbClr val="CCFFFF"/>
          </a:solidFill>
          <a:ln w="9525" algn="ctr">
            <a:solidFill>
              <a:schemeClr val="tx1"/>
            </a:solidFill>
            <a:round/>
            <a:headEnd/>
            <a:tailEnd/>
          </a:ln>
        </p:spPr>
        <p:txBody>
          <a:bodyPr wrap="none" anchor="ctr"/>
          <a:lstStyle/>
          <a:p>
            <a:pPr algn="ctr"/>
            <a:r>
              <a:rPr lang="en-US" altLang="zh-CN">
                <a:latin typeface="Arial" charset="0"/>
              </a:rPr>
              <a:t>2</a:t>
            </a:r>
          </a:p>
        </p:txBody>
      </p:sp>
      <p:sp>
        <p:nvSpPr>
          <p:cNvPr id="248836" name="Line 61"/>
          <p:cNvSpPr>
            <a:spLocks noChangeShapeType="1"/>
          </p:cNvSpPr>
          <p:nvPr/>
        </p:nvSpPr>
        <p:spPr bwMode="auto">
          <a:xfrm flipH="1">
            <a:off x="3240088" y="935038"/>
            <a:ext cx="431800" cy="360362"/>
          </a:xfrm>
          <a:prstGeom prst="line">
            <a:avLst/>
          </a:prstGeom>
          <a:noFill/>
          <a:ln w="9525">
            <a:solidFill>
              <a:schemeClr val="tx1"/>
            </a:solidFill>
            <a:round/>
            <a:headEnd/>
            <a:tailEnd/>
          </a:ln>
        </p:spPr>
        <p:txBody>
          <a:bodyPr/>
          <a:lstStyle/>
          <a:p>
            <a:endParaRPr lang="zh-CN" altLang="en-US"/>
          </a:p>
        </p:txBody>
      </p:sp>
      <p:sp>
        <p:nvSpPr>
          <p:cNvPr id="248837" name="Rectangle 62"/>
          <p:cNvSpPr>
            <a:spLocks noChangeArrowheads="1"/>
          </p:cNvSpPr>
          <p:nvPr/>
        </p:nvSpPr>
        <p:spPr bwMode="auto">
          <a:xfrm>
            <a:off x="4787900" y="620713"/>
            <a:ext cx="4356100" cy="2303462"/>
          </a:xfrm>
          <a:prstGeom prst="rect">
            <a:avLst/>
          </a:prstGeom>
          <a:solidFill>
            <a:srgbClr val="CCFFCC"/>
          </a:solidFill>
          <a:ln w="9525">
            <a:noFill/>
            <a:miter lim="800000"/>
            <a:headEnd/>
            <a:tailEnd/>
          </a:ln>
        </p:spPr>
        <p:txBody>
          <a:bodyPr/>
          <a:lstStyle/>
          <a:p>
            <a:pPr>
              <a:spcBef>
                <a:spcPct val="20000"/>
              </a:spcBef>
              <a:buClr>
                <a:schemeClr val="folHlink"/>
              </a:buClr>
              <a:buSzPct val="60000"/>
              <a:buFont typeface="Wingdings" pitchFamily="2" charset="2"/>
              <a:buNone/>
            </a:pPr>
            <a:r>
              <a:rPr lang="zh-CN" altLang="en-US" sz="2000"/>
              <a:t>由结点</a:t>
            </a:r>
            <a:r>
              <a:rPr lang="en-US" altLang="zh-CN" sz="2000"/>
              <a:t>14</a:t>
            </a:r>
            <a:r>
              <a:rPr lang="zh-CN" altLang="en-US" sz="2000"/>
              <a:t>生成结点</a:t>
            </a:r>
            <a:r>
              <a:rPr lang="en-US" altLang="zh-CN" sz="2000"/>
              <a:t>15</a:t>
            </a:r>
            <a:r>
              <a:rPr lang="zh-CN" altLang="en-US" sz="2000"/>
              <a:t>，即皇后</a:t>
            </a:r>
            <a:r>
              <a:rPr lang="en-US" altLang="zh-CN" sz="2000"/>
              <a:t>4</a:t>
            </a:r>
            <a:r>
              <a:rPr lang="zh-CN" altLang="en-US" sz="2000"/>
              <a:t>放到第</a:t>
            </a:r>
            <a:r>
              <a:rPr lang="en-US" altLang="zh-CN" sz="2000"/>
              <a:t>4</a:t>
            </a:r>
            <a:r>
              <a:rPr lang="zh-CN" altLang="en-US" sz="2000"/>
              <a:t>行第</a:t>
            </a:r>
            <a:r>
              <a:rPr lang="en-US" altLang="zh-CN" sz="2000"/>
              <a:t>3</a:t>
            </a:r>
            <a:r>
              <a:rPr lang="zh-CN" altLang="en-US" sz="2000"/>
              <a:t>列。</a:t>
            </a:r>
          </a:p>
          <a:p>
            <a:pPr>
              <a:spcBef>
                <a:spcPct val="20000"/>
              </a:spcBef>
              <a:buClr>
                <a:schemeClr val="folHlink"/>
              </a:buClr>
              <a:buSzPct val="60000"/>
              <a:buFont typeface="Wingdings" pitchFamily="2" charset="2"/>
              <a:buNone/>
            </a:pPr>
            <a:r>
              <a:rPr lang="zh-CN" altLang="en-US" sz="2000"/>
              <a:t>利用限界函数杀死结点</a:t>
            </a:r>
            <a:r>
              <a:rPr lang="en-US" altLang="zh-CN" sz="2000"/>
              <a:t>15</a:t>
            </a:r>
            <a:r>
              <a:rPr lang="zh-CN" altLang="en-US" sz="2000"/>
              <a:t>。</a:t>
            </a:r>
          </a:p>
          <a:p>
            <a:pPr>
              <a:spcBef>
                <a:spcPct val="20000"/>
              </a:spcBef>
              <a:buClr>
                <a:schemeClr val="folHlink"/>
              </a:buClr>
              <a:buSzPct val="60000"/>
              <a:buFont typeface="Wingdings" pitchFamily="2" charset="2"/>
              <a:buNone/>
            </a:pPr>
            <a:r>
              <a:rPr lang="zh-CN" altLang="en-US" sz="2000"/>
              <a:t>返回结点</a:t>
            </a:r>
            <a:r>
              <a:rPr lang="en-US" altLang="zh-CN" sz="2000"/>
              <a:t>14</a:t>
            </a:r>
            <a:r>
              <a:rPr lang="zh-CN" altLang="en-US" sz="2000"/>
              <a:t>，结点</a:t>
            </a:r>
            <a:r>
              <a:rPr lang="en-US" altLang="zh-CN" sz="2000"/>
              <a:t>14</a:t>
            </a:r>
            <a:r>
              <a:rPr lang="zh-CN" altLang="en-US" sz="2000"/>
              <a:t>不能导致答案结点，变成死结点，被杀死。</a:t>
            </a:r>
          </a:p>
          <a:p>
            <a:pPr>
              <a:spcBef>
                <a:spcPct val="20000"/>
              </a:spcBef>
              <a:buClr>
                <a:schemeClr val="folHlink"/>
              </a:buClr>
              <a:buSzPct val="60000"/>
              <a:buFont typeface="Wingdings" pitchFamily="2" charset="2"/>
              <a:buNone/>
            </a:pPr>
            <a:r>
              <a:rPr lang="zh-CN" altLang="en-US" sz="2000"/>
              <a:t>返回结点</a:t>
            </a:r>
            <a:r>
              <a:rPr lang="en-US" altLang="zh-CN" sz="2000"/>
              <a:t>13</a:t>
            </a:r>
            <a:r>
              <a:rPr lang="zh-CN" altLang="en-US" sz="2000"/>
              <a:t>继续扩展。</a:t>
            </a:r>
          </a:p>
        </p:txBody>
      </p:sp>
      <p:sp>
        <p:nvSpPr>
          <p:cNvPr id="248838" name="Oval 63"/>
          <p:cNvSpPr>
            <a:spLocks noChangeArrowheads="1"/>
          </p:cNvSpPr>
          <p:nvPr/>
        </p:nvSpPr>
        <p:spPr bwMode="auto">
          <a:xfrm>
            <a:off x="2374900" y="2089150"/>
            <a:ext cx="433388" cy="431800"/>
          </a:xfrm>
          <a:prstGeom prst="ellipse">
            <a:avLst/>
          </a:prstGeom>
          <a:solidFill>
            <a:srgbClr val="CCFFFF"/>
          </a:solidFill>
          <a:ln w="9525" algn="ctr">
            <a:solidFill>
              <a:schemeClr val="tx1"/>
            </a:solidFill>
            <a:round/>
            <a:headEnd/>
            <a:tailEnd/>
          </a:ln>
        </p:spPr>
        <p:txBody>
          <a:bodyPr wrap="none" anchor="ctr"/>
          <a:lstStyle/>
          <a:p>
            <a:pPr algn="ctr"/>
            <a:r>
              <a:rPr lang="en-US" altLang="zh-CN">
                <a:latin typeface="Arial" charset="0"/>
              </a:rPr>
              <a:t>3</a:t>
            </a:r>
          </a:p>
        </p:txBody>
      </p:sp>
      <p:sp>
        <p:nvSpPr>
          <p:cNvPr id="248839" name="Line 64"/>
          <p:cNvSpPr>
            <a:spLocks noChangeShapeType="1"/>
          </p:cNvSpPr>
          <p:nvPr/>
        </p:nvSpPr>
        <p:spPr bwMode="auto">
          <a:xfrm flipH="1">
            <a:off x="2663825" y="1727200"/>
            <a:ext cx="431800" cy="360363"/>
          </a:xfrm>
          <a:prstGeom prst="line">
            <a:avLst/>
          </a:prstGeom>
          <a:noFill/>
          <a:ln w="9525">
            <a:solidFill>
              <a:schemeClr val="tx1"/>
            </a:solidFill>
            <a:round/>
            <a:headEnd/>
            <a:tailEnd/>
          </a:ln>
        </p:spPr>
        <p:txBody>
          <a:bodyPr/>
          <a:lstStyle/>
          <a:p>
            <a:endParaRPr lang="zh-CN" altLang="en-US"/>
          </a:p>
        </p:txBody>
      </p:sp>
      <p:sp>
        <p:nvSpPr>
          <p:cNvPr id="248840" name="Text Box 65"/>
          <p:cNvSpPr txBox="1">
            <a:spLocks noChangeArrowheads="1"/>
          </p:cNvSpPr>
          <p:nvPr/>
        </p:nvSpPr>
        <p:spPr bwMode="auto">
          <a:xfrm>
            <a:off x="2879725" y="863600"/>
            <a:ext cx="576263" cy="274638"/>
          </a:xfrm>
          <a:prstGeom prst="rect">
            <a:avLst/>
          </a:prstGeom>
          <a:noFill/>
          <a:ln w="9525">
            <a:noFill/>
            <a:miter lim="800000"/>
            <a:headEnd/>
            <a:tailEnd/>
          </a:ln>
        </p:spPr>
        <p:txBody>
          <a:bodyPr>
            <a:spAutoFit/>
          </a:bodyPr>
          <a:lstStyle/>
          <a:p>
            <a:pPr>
              <a:spcBef>
                <a:spcPct val="50000"/>
              </a:spcBef>
            </a:pPr>
            <a:r>
              <a:rPr lang="en-US" altLang="zh-CN" sz="1200">
                <a:latin typeface="Arial" charset="0"/>
              </a:rPr>
              <a:t>x</a:t>
            </a:r>
            <a:r>
              <a:rPr lang="en-US" altLang="zh-CN" sz="1200" baseline="-25000">
                <a:latin typeface="Arial" charset="0"/>
              </a:rPr>
              <a:t>1</a:t>
            </a:r>
            <a:r>
              <a:rPr lang="en-US" altLang="zh-CN" sz="1200">
                <a:latin typeface="Arial" charset="0"/>
              </a:rPr>
              <a:t>=1</a:t>
            </a:r>
          </a:p>
        </p:txBody>
      </p:sp>
      <p:sp>
        <p:nvSpPr>
          <p:cNvPr id="248841" name="Text Box 66"/>
          <p:cNvSpPr txBox="1">
            <a:spLocks noChangeArrowheads="1"/>
          </p:cNvSpPr>
          <p:nvPr/>
        </p:nvSpPr>
        <p:spPr bwMode="auto">
          <a:xfrm>
            <a:off x="2303463" y="1655763"/>
            <a:ext cx="576262" cy="274637"/>
          </a:xfrm>
          <a:prstGeom prst="rect">
            <a:avLst/>
          </a:prstGeom>
          <a:noFill/>
          <a:ln w="9525">
            <a:noFill/>
            <a:miter lim="800000"/>
            <a:headEnd/>
            <a:tailEnd/>
          </a:ln>
        </p:spPr>
        <p:txBody>
          <a:bodyPr>
            <a:spAutoFit/>
          </a:bodyPr>
          <a:lstStyle/>
          <a:p>
            <a:pPr>
              <a:spcBef>
                <a:spcPct val="50000"/>
              </a:spcBef>
            </a:pPr>
            <a:r>
              <a:rPr lang="en-US" altLang="zh-CN" sz="1200">
                <a:latin typeface="Arial" charset="0"/>
              </a:rPr>
              <a:t>x</a:t>
            </a:r>
            <a:r>
              <a:rPr lang="en-US" altLang="zh-CN" sz="1200" baseline="-25000">
                <a:latin typeface="Arial" charset="0"/>
              </a:rPr>
              <a:t>2</a:t>
            </a:r>
            <a:r>
              <a:rPr lang="en-US" altLang="zh-CN" sz="1200">
                <a:latin typeface="Arial" charset="0"/>
              </a:rPr>
              <a:t>=2</a:t>
            </a:r>
          </a:p>
        </p:txBody>
      </p:sp>
      <p:sp>
        <p:nvSpPr>
          <p:cNvPr id="248842" name="Text Box 67"/>
          <p:cNvSpPr txBox="1">
            <a:spLocks noChangeArrowheads="1"/>
          </p:cNvSpPr>
          <p:nvPr/>
        </p:nvSpPr>
        <p:spPr bwMode="auto">
          <a:xfrm>
            <a:off x="2413000" y="2592388"/>
            <a:ext cx="576263" cy="274637"/>
          </a:xfrm>
          <a:prstGeom prst="rect">
            <a:avLst/>
          </a:prstGeom>
          <a:noFill/>
          <a:ln w="9525">
            <a:noFill/>
            <a:miter lim="800000"/>
            <a:headEnd/>
            <a:tailEnd/>
          </a:ln>
        </p:spPr>
        <p:txBody>
          <a:bodyPr>
            <a:spAutoFit/>
          </a:bodyPr>
          <a:lstStyle/>
          <a:p>
            <a:pPr>
              <a:spcBef>
                <a:spcPct val="50000"/>
              </a:spcBef>
            </a:pPr>
            <a:r>
              <a:rPr lang="en-US" altLang="zh-CN" sz="1200">
                <a:latin typeface="Arial" charset="0"/>
              </a:rPr>
              <a:t>B</a:t>
            </a:r>
          </a:p>
        </p:txBody>
      </p:sp>
      <p:sp>
        <p:nvSpPr>
          <p:cNvPr id="248843" name="Oval 68"/>
          <p:cNvSpPr>
            <a:spLocks noChangeArrowheads="1"/>
          </p:cNvSpPr>
          <p:nvPr/>
        </p:nvSpPr>
        <p:spPr bwMode="auto">
          <a:xfrm>
            <a:off x="2987675" y="2087563"/>
            <a:ext cx="433388" cy="431800"/>
          </a:xfrm>
          <a:prstGeom prst="ellipse">
            <a:avLst/>
          </a:prstGeom>
          <a:solidFill>
            <a:srgbClr val="CCFFFF"/>
          </a:solidFill>
          <a:ln w="9525" algn="ctr">
            <a:solidFill>
              <a:schemeClr val="tx1"/>
            </a:solidFill>
            <a:round/>
            <a:headEnd/>
            <a:tailEnd/>
          </a:ln>
        </p:spPr>
        <p:txBody>
          <a:bodyPr wrap="none" anchor="ctr"/>
          <a:lstStyle/>
          <a:p>
            <a:pPr algn="ctr"/>
            <a:r>
              <a:rPr lang="en-US" altLang="zh-CN">
                <a:latin typeface="Arial" charset="0"/>
              </a:rPr>
              <a:t>8</a:t>
            </a:r>
          </a:p>
        </p:txBody>
      </p:sp>
      <p:sp>
        <p:nvSpPr>
          <p:cNvPr id="248844" name="Line 69"/>
          <p:cNvSpPr>
            <a:spLocks noChangeShapeType="1"/>
          </p:cNvSpPr>
          <p:nvPr/>
        </p:nvSpPr>
        <p:spPr bwMode="auto">
          <a:xfrm>
            <a:off x="3203575" y="1728788"/>
            <a:ext cx="0" cy="358775"/>
          </a:xfrm>
          <a:prstGeom prst="line">
            <a:avLst/>
          </a:prstGeom>
          <a:noFill/>
          <a:ln w="9525">
            <a:solidFill>
              <a:schemeClr val="tx1"/>
            </a:solidFill>
            <a:round/>
            <a:headEnd/>
            <a:tailEnd/>
          </a:ln>
        </p:spPr>
        <p:txBody>
          <a:bodyPr/>
          <a:lstStyle/>
          <a:p>
            <a:endParaRPr lang="zh-CN" altLang="en-US"/>
          </a:p>
        </p:txBody>
      </p:sp>
      <p:sp>
        <p:nvSpPr>
          <p:cNvPr id="248845" name="Text Box 70"/>
          <p:cNvSpPr txBox="1">
            <a:spLocks noChangeArrowheads="1"/>
          </p:cNvSpPr>
          <p:nvPr/>
        </p:nvSpPr>
        <p:spPr bwMode="auto">
          <a:xfrm>
            <a:off x="3203575" y="1773238"/>
            <a:ext cx="576263" cy="274637"/>
          </a:xfrm>
          <a:prstGeom prst="rect">
            <a:avLst/>
          </a:prstGeom>
          <a:noFill/>
          <a:ln w="9525">
            <a:noFill/>
            <a:miter lim="800000"/>
            <a:headEnd/>
            <a:tailEnd/>
          </a:ln>
        </p:spPr>
        <p:txBody>
          <a:bodyPr>
            <a:spAutoFit/>
          </a:bodyPr>
          <a:lstStyle/>
          <a:p>
            <a:pPr>
              <a:spcBef>
                <a:spcPct val="50000"/>
              </a:spcBef>
            </a:pPr>
            <a:r>
              <a:rPr lang="en-US" altLang="zh-CN" sz="1200">
                <a:latin typeface="Arial" charset="0"/>
              </a:rPr>
              <a:t>x</a:t>
            </a:r>
            <a:r>
              <a:rPr lang="en-US" altLang="zh-CN" sz="1200" baseline="-25000">
                <a:latin typeface="Arial" charset="0"/>
              </a:rPr>
              <a:t>2</a:t>
            </a:r>
            <a:r>
              <a:rPr lang="en-US" altLang="zh-CN" sz="1200">
                <a:latin typeface="Arial" charset="0"/>
              </a:rPr>
              <a:t>=3</a:t>
            </a:r>
          </a:p>
        </p:txBody>
      </p:sp>
      <p:sp>
        <p:nvSpPr>
          <p:cNvPr id="248846" name="Oval 71"/>
          <p:cNvSpPr>
            <a:spLocks noChangeArrowheads="1"/>
          </p:cNvSpPr>
          <p:nvPr/>
        </p:nvSpPr>
        <p:spPr bwMode="auto">
          <a:xfrm>
            <a:off x="2484438" y="2879725"/>
            <a:ext cx="433387" cy="431800"/>
          </a:xfrm>
          <a:prstGeom prst="ellipse">
            <a:avLst/>
          </a:prstGeom>
          <a:solidFill>
            <a:srgbClr val="CCFFFF"/>
          </a:solidFill>
          <a:ln w="9525" algn="ctr">
            <a:solidFill>
              <a:schemeClr val="tx1"/>
            </a:solidFill>
            <a:round/>
            <a:headEnd/>
            <a:tailEnd/>
          </a:ln>
        </p:spPr>
        <p:txBody>
          <a:bodyPr wrap="none" anchor="ctr"/>
          <a:lstStyle/>
          <a:p>
            <a:pPr algn="ctr"/>
            <a:r>
              <a:rPr lang="en-US" altLang="zh-CN">
                <a:latin typeface="Arial" charset="0"/>
              </a:rPr>
              <a:t>9</a:t>
            </a:r>
          </a:p>
        </p:txBody>
      </p:sp>
      <p:sp>
        <p:nvSpPr>
          <p:cNvPr id="248847" name="Line 72"/>
          <p:cNvSpPr>
            <a:spLocks noChangeShapeType="1"/>
          </p:cNvSpPr>
          <p:nvPr/>
        </p:nvSpPr>
        <p:spPr bwMode="auto">
          <a:xfrm flipH="1">
            <a:off x="2773363" y="2517775"/>
            <a:ext cx="431800" cy="360363"/>
          </a:xfrm>
          <a:prstGeom prst="line">
            <a:avLst/>
          </a:prstGeom>
          <a:noFill/>
          <a:ln w="9525">
            <a:solidFill>
              <a:schemeClr val="tx1"/>
            </a:solidFill>
            <a:round/>
            <a:headEnd/>
            <a:tailEnd/>
          </a:ln>
        </p:spPr>
        <p:txBody>
          <a:bodyPr/>
          <a:lstStyle/>
          <a:p>
            <a:endParaRPr lang="zh-CN" altLang="en-US"/>
          </a:p>
        </p:txBody>
      </p:sp>
      <p:sp>
        <p:nvSpPr>
          <p:cNvPr id="248848" name="Text Box 73"/>
          <p:cNvSpPr txBox="1">
            <a:spLocks noChangeArrowheads="1"/>
          </p:cNvSpPr>
          <p:nvPr/>
        </p:nvSpPr>
        <p:spPr bwMode="auto">
          <a:xfrm>
            <a:off x="2916238" y="2592388"/>
            <a:ext cx="576262" cy="274637"/>
          </a:xfrm>
          <a:prstGeom prst="rect">
            <a:avLst/>
          </a:prstGeom>
          <a:noFill/>
          <a:ln w="9525">
            <a:noFill/>
            <a:miter lim="800000"/>
            <a:headEnd/>
            <a:tailEnd/>
          </a:ln>
        </p:spPr>
        <p:txBody>
          <a:bodyPr>
            <a:spAutoFit/>
          </a:bodyPr>
          <a:lstStyle/>
          <a:p>
            <a:pPr>
              <a:spcBef>
                <a:spcPct val="50000"/>
              </a:spcBef>
            </a:pPr>
            <a:r>
              <a:rPr lang="en-US" altLang="zh-CN" sz="1200">
                <a:latin typeface="Arial" charset="0"/>
              </a:rPr>
              <a:t>x</a:t>
            </a:r>
            <a:r>
              <a:rPr lang="en-US" altLang="zh-CN" sz="1200" baseline="-25000">
                <a:latin typeface="Arial" charset="0"/>
              </a:rPr>
              <a:t>3</a:t>
            </a:r>
            <a:r>
              <a:rPr lang="en-US" altLang="zh-CN" sz="1200">
                <a:latin typeface="Arial" charset="0"/>
              </a:rPr>
              <a:t>=2</a:t>
            </a:r>
          </a:p>
        </p:txBody>
      </p:sp>
      <p:sp>
        <p:nvSpPr>
          <p:cNvPr id="248849" name="Oval 74"/>
          <p:cNvSpPr>
            <a:spLocks noChangeArrowheads="1"/>
          </p:cNvSpPr>
          <p:nvPr/>
        </p:nvSpPr>
        <p:spPr bwMode="auto">
          <a:xfrm>
            <a:off x="3348038" y="2881313"/>
            <a:ext cx="433387" cy="431800"/>
          </a:xfrm>
          <a:prstGeom prst="ellipse">
            <a:avLst/>
          </a:prstGeom>
          <a:solidFill>
            <a:srgbClr val="CCFFFF"/>
          </a:solidFill>
          <a:ln w="9525" algn="ctr">
            <a:solidFill>
              <a:schemeClr val="tx1"/>
            </a:solidFill>
            <a:round/>
            <a:headEnd/>
            <a:tailEnd/>
          </a:ln>
        </p:spPr>
        <p:txBody>
          <a:bodyPr wrap="none" anchor="ctr"/>
          <a:lstStyle/>
          <a:p>
            <a:pPr algn="ctr"/>
            <a:r>
              <a:rPr lang="en-US" altLang="zh-CN">
                <a:latin typeface="Arial" charset="0"/>
              </a:rPr>
              <a:t>11</a:t>
            </a:r>
          </a:p>
        </p:txBody>
      </p:sp>
      <p:sp>
        <p:nvSpPr>
          <p:cNvPr id="248850" name="Text Box 75"/>
          <p:cNvSpPr txBox="1">
            <a:spLocks noChangeArrowheads="1"/>
          </p:cNvSpPr>
          <p:nvPr/>
        </p:nvSpPr>
        <p:spPr bwMode="auto">
          <a:xfrm>
            <a:off x="3492500" y="2592388"/>
            <a:ext cx="576263" cy="274637"/>
          </a:xfrm>
          <a:prstGeom prst="rect">
            <a:avLst/>
          </a:prstGeom>
          <a:noFill/>
          <a:ln w="9525">
            <a:noFill/>
            <a:miter lim="800000"/>
            <a:headEnd/>
            <a:tailEnd/>
          </a:ln>
        </p:spPr>
        <p:txBody>
          <a:bodyPr>
            <a:spAutoFit/>
          </a:bodyPr>
          <a:lstStyle/>
          <a:p>
            <a:pPr>
              <a:spcBef>
                <a:spcPct val="50000"/>
              </a:spcBef>
            </a:pPr>
            <a:r>
              <a:rPr lang="en-US" altLang="zh-CN" sz="1200">
                <a:latin typeface="Arial" charset="0"/>
              </a:rPr>
              <a:t>x</a:t>
            </a:r>
            <a:r>
              <a:rPr lang="en-US" altLang="zh-CN" sz="1200" baseline="-25000">
                <a:latin typeface="Arial" charset="0"/>
              </a:rPr>
              <a:t>3</a:t>
            </a:r>
            <a:r>
              <a:rPr lang="en-US" altLang="zh-CN" sz="1200">
                <a:latin typeface="Arial" charset="0"/>
              </a:rPr>
              <a:t>=4</a:t>
            </a:r>
          </a:p>
        </p:txBody>
      </p:sp>
      <p:sp>
        <p:nvSpPr>
          <p:cNvPr id="248851" name="Line 76"/>
          <p:cNvSpPr>
            <a:spLocks noChangeShapeType="1"/>
          </p:cNvSpPr>
          <p:nvPr/>
        </p:nvSpPr>
        <p:spPr bwMode="auto">
          <a:xfrm>
            <a:off x="3203575" y="2520950"/>
            <a:ext cx="431800" cy="360363"/>
          </a:xfrm>
          <a:prstGeom prst="line">
            <a:avLst/>
          </a:prstGeom>
          <a:noFill/>
          <a:ln w="9525">
            <a:solidFill>
              <a:schemeClr val="tx1"/>
            </a:solidFill>
            <a:round/>
            <a:headEnd/>
            <a:tailEnd/>
          </a:ln>
        </p:spPr>
        <p:txBody>
          <a:bodyPr/>
          <a:lstStyle/>
          <a:p>
            <a:endParaRPr lang="zh-CN" altLang="en-US"/>
          </a:p>
        </p:txBody>
      </p:sp>
      <p:sp>
        <p:nvSpPr>
          <p:cNvPr id="248852" name="Oval 77"/>
          <p:cNvSpPr>
            <a:spLocks noChangeArrowheads="1"/>
          </p:cNvSpPr>
          <p:nvPr/>
        </p:nvSpPr>
        <p:spPr bwMode="auto">
          <a:xfrm>
            <a:off x="4140200" y="2133600"/>
            <a:ext cx="433388" cy="431800"/>
          </a:xfrm>
          <a:prstGeom prst="ellipse">
            <a:avLst/>
          </a:prstGeom>
          <a:solidFill>
            <a:srgbClr val="CCFFFF"/>
          </a:solidFill>
          <a:ln w="9525" algn="ctr">
            <a:solidFill>
              <a:schemeClr val="tx1"/>
            </a:solidFill>
            <a:round/>
            <a:headEnd/>
            <a:tailEnd/>
          </a:ln>
        </p:spPr>
        <p:txBody>
          <a:bodyPr wrap="none" anchor="ctr"/>
          <a:lstStyle/>
          <a:p>
            <a:pPr algn="ctr"/>
            <a:r>
              <a:rPr lang="en-US" altLang="zh-CN">
                <a:latin typeface="Arial" charset="0"/>
              </a:rPr>
              <a:t>13</a:t>
            </a:r>
          </a:p>
        </p:txBody>
      </p:sp>
      <p:sp>
        <p:nvSpPr>
          <p:cNvPr id="248853" name="Text Box 78"/>
          <p:cNvSpPr txBox="1">
            <a:spLocks noChangeArrowheads="1"/>
          </p:cNvSpPr>
          <p:nvPr/>
        </p:nvSpPr>
        <p:spPr bwMode="auto">
          <a:xfrm>
            <a:off x="3851275" y="1701800"/>
            <a:ext cx="576263" cy="274638"/>
          </a:xfrm>
          <a:prstGeom prst="rect">
            <a:avLst/>
          </a:prstGeom>
          <a:noFill/>
          <a:ln w="9525">
            <a:noFill/>
            <a:miter lim="800000"/>
            <a:headEnd/>
            <a:tailEnd/>
          </a:ln>
        </p:spPr>
        <p:txBody>
          <a:bodyPr>
            <a:spAutoFit/>
          </a:bodyPr>
          <a:lstStyle/>
          <a:p>
            <a:pPr>
              <a:spcBef>
                <a:spcPct val="50000"/>
              </a:spcBef>
            </a:pPr>
            <a:r>
              <a:rPr lang="en-US" altLang="zh-CN" sz="1200">
                <a:latin typeface="Arial" charset="0"/>
              </a:rPr>
              <a:t>x</a:t>
            </a:r>
            <a:r>
              <a:rPr lang="en-US" altLang="zh-CN" sz="1200" baseline="-25000">
                <a:latin typeface="Arial" charset="0"/>
              </a:rPr>
              <a:t>2</a:t>
            </a:r>
            <a:r>
              <a:rPr lang="en-US" altLang="zh-CN" sz="1200">
                <a:latin typeface="Arial" charset="0"/>
              </a:rPr>
              <a:t>=4</a:t>
            </a:r>
          </a:p>
        </p:txBody>
      </p:sp>
      <p:sp>
        <p:nvSpPr>
          <p:cNvPr id="248854" name="Line 79"/>
          <p:cNvSpPr>
            <a:spLocks noChangeShapeType="1"/>
          </p:cNvSpPr>
          <p:nvPr/>
        </p:nvSpPr>
        <p:spPr bwMode="auto">
          <a:xfrm>
            <a:off x="3203575" y="1701800"/>
            <a:ext cx="1223963" cy="431800"/>
          </a:xfrm>
          <a:prstGeom prst="line">
            <a:avLst/>
          </a:prstGeom>
          <a:noFill/>
          <a:ln w="9525">
            <a:solidFill>
              <a:schemeClr val="tx1"/>
            </a:solidFill>
            <a:round/>
            <a:headEnd/>
            <a:tailEnd/>
          </a:ln>
        </p:spPr>
        <p:txBody>
          <a:bodyPr/>
          <a:lstStyle/>
          <a:p>
            <a:endParaRPr lang="zh-CN" altLang="en-US"/>
          </a:p>
        </p:txBody>
      </p:sp>
      <p:sp>
        <p:nvSpPr>
          <p:cNvPr id="248855" name="Oval 80"/>
          <p:cNvSpPr>
            <a:spLocks noChangeArrowheads="1"/>
          </p:cNvSpPr>
          <p:nvPr/>
        </p:nvSpPr>
        <p:spPr bwMode="auto">
          <a:xfrm>
            <a:off x="3924300" y="2854325"/>
            <a:ext cx="433388" cy="431800"/>
          </a:xfrm>
          <a:prstGeom prst="ellipse">
            <a:avLst/>
          </a:prstGeom>
          <a:solidFill>
            <a:srgbClr val="CCFFFF"/>
          </a:solidFill>
          <a:ln w="9525" algn="ctr">
            <a:solidFill>
              <a:schemeClr val="tx1"/>
            </a:solidFill>
            <a:round/>
            <a:headEnd/>
            <a:tailEnd/>
          </a:ln>
        </p:spPr>
        <p:txBody>
          <a:bodyPr wrap="none" anchor="ctr"/>
          <a:lstStyle/>
          <a:p>
            <a:pPr algn="ctr"/>
            <a:r>
              <a:rPr lang="en-US" altLang="zh-CN">
                <a:latin typeface="Arial" charset="0"/>
              </a:rPr>
              <a:t>14</a:t>
            </a:r>
          </a:p>
        </p:txBody>
      </p:sp>
      <p:sp>
        <p:nvSpPr>
          <p:cNvPr id="248856" name="Line 81"/>
          <p:cNvSpPr>
            <a:spLocks noChangeShapeType="1"/>
          </p:cNvSpPr>
          <p:nvPr/>
        </p:nvSpPr>
        <p:spPr bwMode="auto">
          <a:xfrm flipH="1">
            <a:off x="4284663" y="2565400"/>
            <a:ext cx="215900" cy="288925"/>
          </a:xfrm>
          <a:prstGeom prst="line">
            <a:avLst/>
          </a:prstGeom>
          <a:noFill/>
          <a:ln w="9525">
            <a:solidFill>
              <a:schemeClr val="tx1"/>
            </a:solidFill>
            <a:round/>
            <a:headEnd/>
            <a:tailEnd/>
          </a:ln>
        </p:spPr>
        <p:txBody>
          <a:bodyPr/>
          <a:lstStyle/>
          <a:p>
            <a:endParaRPr lang="zh-CN" altLang="en-US"/>
          </a:p>
        </p:txBody>
      </p:sp>
      <p:sp>
        <p:nvSpPr>
          <p:cNvPr id="248857" name="Text Box 82"/>
          <p:cNvSpPr txBox="1">
            <a:spLocks noChangeArrowheads="1"/>
          </p:cNvSpPr>
          <p:nvPr/>
        </p:nvSpPr>
        <p:spPr bwMode="auto">
          <a:xfrm>
            <a:off x="3995738" y="2565400"/>
            <a:ext cx="576262" cy="274638"/>
          </a:xfrm>
          <a:prstGeom prst="rect">
            <a:avLst/>
          </a:prstGeom>
          <a:noFill/>
          <a:ln w="9525">
            <a:noFill/>
            <a:miter lim="800000"/>
            <a:headEnd/>
            <a:tailEnd/>
          </a:ln>
        </p:spPr>
        <p:txBody>
          <a:bodyPr>
            <a:spAutoFit/>
          </a:bodyPr>
          <a:lstStyle/>
          <a:p>
            <a:pPr>
              <a:spcBef>
                <a:spcPct val="50000"/>
              </a:spcBef>
            </a:pPr>
            <a:r>
              <a:rPr lang="en-US" altLang="zh-CN" sz="1200">
                <a:latin typeface="Arial" charset="0"/>
              </a:rPr>
              <a:t>x</a:t>
            </a:r>
            <a:r>
              <a:rPr lang="en-US" altLang="zh-CN" sz="1200" baseline="-25000">
                <a:latin typeface="Arial" charset="0"/>
              </a:rPr>
              <a:t>3</a:t>
            </a:r>
            <a:r>
              <a:rPr lang="en-US" altLang="zh-CN" sz="1200">
                <a:latin typeface="Arial" charset="0"/>
              </a:rPr>
              <a:t>=2</a:t>
            </a:r>
          </a:p>
        </p:txBody>
      </p:sp>
      <p:sp>
        <p:nvSpPr>
          <p:cNvPr id="248858" name="Text Box 83"/>
          <p:cNvSpPr txBox="1">
            <a:spLocks noChangeArrowheads="1"/>
          </p:cNvSpPr>
          <p:nvPr/>
        </p:nvSpPr>
        <p:spPr bwMode="auto">
          <a:xfrm>
            <a:off x="2411413" y="3357563"/>
            <a:ext cx="576262" cy="274637"/>
          </a:xfrm>
          <a:prstGeom prst="rect">
            <a:avLst/>
          </a:prstGeom>
          <a:noFill/>
          <a:ln w="9525">
            <a:noFill/>
            <a:miter lim="800000"/>
            <a:headEnd/>
            <a:tailEnd/>
          </a:ln>
        </p:spPr>
        <p:txBody>
          <a:bodyPr>
            <a:spAutoFit/>
          </a:bodyPr>
          <a:lstStyle/>
          <a:p>
            <a:pPr>
              <a:spcBef>
                <a:spcPct val="50000"/>
              </a:spcBef>
            </a:pPr>
            <a:r>
              <a:rPr lang="en-US" altLang="zh-CN" sz="1200">
                <a:latin typeface="Arial" charset="0"/>
              </a:rPr>
              <a:t>B</a:t>
            </a:r>
          </a:p>
        </p:txBody>
      </p:sp>
      <p:sp>
        <p:nvSpPr>
          <p:cNvPr id="248859" name="Text Box 84"/>
          <p:cNvSpPr txBox="1">
            <a:spLocks noChangeArrowheads="1"/>
          </p:cNvSpPr>
          <p:nvPr/>
        </p:nvSpPr>
        <p:spPr bwMode="auto">
          <a:xfrm>
            <a:off x="3276600" y="3357563"/>
            <a:ext cx="576263" cy="274637"/>
          </a:xfrm>
          <a:prstGeom prst="rect">
            <a:avLst/>
          </a:prstGeom>
          <a:noFill/>
          <a:ln w="9525">
            <a:noFill/>
            <a:miter lim="800000"/>
            <a:headEnd/>
            <a:tailEnd/>
          </a:ln>
        </p:spPr>
        <p:txBody>
          <a:bodyPr>
            <a:spAutoFit/>
          </a:bodyPr>
          <a:lstStyle/>
          <a:p>
            <a:pPr>
              <a:spcBef>
                <a:spcPct val="50000"/>
              </a:spcBef>
            </a:pPr>
            <a:r>
              <a:rPr lang="en-US" altLang="zh-CN" sz="1200">
                <a:latin typeface="Arial" charset="0"/>
              </a:rPr>
              <a:t>B</a:t>
            </a:r>
          </a:p>
        </p:txBody>
      </p:sp>
      <p:sp>
        <p:nvSpPr>
          <p:cNvPr id="248860" name="Oval 85"/>
          <p:cNvSpPr>
            <a:spLocks noChangeArrowheads="1"/>
          </p:cNvSpPr>
          <p:nvPr/>
        </p:nvSpPr>
        <p:spPr bwMode="auto">
          <a:xfrm>
            <a:off x="3924300" y="3933825"/>
            <a:ext cx="433388" cy="431800"/>
          </a:xfrm>
          <a:prstGeom prst="ellipse">
            <a:avLst/>
          </a:prstGeom>
          <a:solidFill>
            <a:schemeClr val="accent1"/>
          </a:solidFill>
          <a:ln w="9525" algn="ctr">
            <a:solidFill>
              <a:schemeClr val="tx1"/>
            </a:solidFill>
            <a:round/>
            <a:headEnd/>
            <a:tailEnd/>
          </a:ln>
        </p:spPr>
        <p:txBody>
          <a:bodyPr wrap="none" anchor="ctr"/>
          <a:lstStyle/>
          <a:p>
            <a:pPr algn="ctr"/>
            <a:r>
              <a:rPr lang="en-US" altLang="zh-CN">
                <a:latin typeface="Arial" charset="0"/>
              </a:rPr>
              <a:t>15</a:t>
            </a:r>
          </a:p>
        </p:txBody>
      </p:sp>
      <p:sp>
        <p:nvSpPr>
          <p:cNvPr id="248861" name="Line 86"/>
          <p:cNvSpPr>
            <a:spLocks noChangeShapeType="1"/>
          </p:cNvSpPr>
          <p:nvPr/>
        </p:nvSpPr>
        <p:spPr bwMode="auto">
          <a:xfrm>
            <a:off x="4140200" y="3284538"/>
            <a:ext cx="0" cy="649287"/>
          </a:xfrm>
          <a:prstGeom prst="line">
            <a:avLst/>
          </a:prstGeom>
          <a:noFill/>
          <a:ln w="9525">
            <a:solidFill>
              <a:schemeClr val="tx1"/>
            </a:solidFill>
            <a:round/>
            <a:headEnd/>
            <a:tailEnd/>
          </a:ln>
        </p:spPr>
        <p:txBody>
          <a:bodyPr/>
          <a:lstStyle/>
          <a:p>
            <a:endParaRPr lang="zh-CN" altLang="en-US"/>
          </a:p>
        </p:txBody>
      </p:sp>
      <p:sp>
        <p:nvSpPr>
          <p:cNvPr id="248862" name="Text Box 87"/>
          <p:cNvSpPr txBox="1">
            <a:spLocks noChangeArrowheads="1"/>
          </p:cNvSpPr>
          <p:nvPr/>
        </p:nvSpPr>
        <p:spPr bwMode="auto">
          <a:xfrm>
            <a:off x="3708400" y="3500438"/>
            <a:ext cx="576263" cy="274637"/>
          </a:xfrm>
          <a:prstGeom prst="rect">
            <a:avLst/>
          </a:prstGeom>
          <a:noFill/>
          <a:ln w="9525">
            <a:noFill/>
            <a:miter lim="800000"/>
            <a:headEnd/>
            <a:tailEnd/>
          </a:ln>
        </p:spPr>
        <p:txBody>
          <a:bodyPr>
            <a:spAutoFit/>
          </a:bodyPr>
          <a:lstStyle/>
          <a:p>
            <a:pPr>
              <a:spcBef>
                <a:spcPct val="50000"/>
              </a:spcBef>
            </a:pPr>
            <a:r>
              <a:rPr lang="en-US" altLang="zh-CN" sz="1200">
                <a:latin typeface="Arial" charset="0"/>
              </a:rPr>
              <a:t>x</a:t>
            </a:r>
            <a:r>
              <a:rPr lang="en-US" altLang="zh-CN" sz="1200" baseline="-25000">
                <a:latin typeface="Arial" charset="0"/>
              </a:rPr>
              <a:t>4</a:t>
            </a:r>
            <a:r>
              <a:rPr lang="en-US" altLang="zh-CN" sz="1200">
                <a:latin typeface="Arial" charset="0"/>
              </a:rPr>
              <a:t>=3</a:t>
            </a:r>
          </a:p>
        </p:txBody>
      </p:sp>
      <p:sp>
        <p:nvSpPr>
          <p:cNvPr id="248863" name="Text Box 88"/>
          <p:cNvSpPr txBox="1">
            <a:spLocks noChangeArrowheads="1"/>
          </p:cNvSpPr>
          <p:nvPr/>
        </p:nvSpPr>
        <p:spPr bwMode="auto">
          <a:xfrm>
            <a:off x="3924300" y="4437063"/>
            <a:ext cx="576263" cy="274637"/>
          </a:xfrm>
          <a:prstGeom prst="rect">
            <a:avLst/>
          </a:prstGeom>
          <a:noFill/>
          <a:ln w="9525">
            <a:noFill/>
            <a:miter lim="800000"/>
            <a:headEnd/>
            <a:tailEnd/>
          </a:ln>
        </p:spPr>
        <p:txBody>
          <a:bodyPr>
            <a:spAutoFit/>
          </a:bodyPr>
          <a:lstStyle/>
          <a:p>
            <a:pPr>
              <a:spcBef>
                <a:spcPct val="50000"/>
              </a:spcBef>
            </a:pPr>
            <a:r>
              <a:rPr lang="en-US" altLang="zh-CN" sz="1200">
                <a:latin typeface="Arial" charset="0"/>
              </a:rPr>
              <a:t>B</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9857" name="Group 2"/>
          <p:cNvGrpSpPr>
            <a:grpSpLocks/>
          </p:cNvGrpSpPr>
          <p:nvPr/>
        </p:nvGrpSpPr>
        <p:grpSpPr bwMode="auto">
          <a:xfrm>
            <a:off x="431800" y="647700"/>
            <a:ext cx="1727200" cy="1731963"/>
            <a:chOff x="476" y="436"/>
            <a:chExt cx="1088" cy="1091"/>
          </a:xfrm>
        </p:grpSpPr>
        <p:sp>
          <p:nvSpPr>
            <p:cNvPr id="249910" name="Rectangle 3"/>
            <p:cNvSpPr>
              <a:spLocks noChangeArrowheads="1"/>
            </p:cNvSpPr>
            <p:nvPr/>
          </p:nvSpPr>
          <p:spPr bwMode="auto">
            <a:xfrm>
              <a:off x="476" y="436"/>
              <a:ext cx="272" cy="273"/>
            </a:xfrm>
            <a:prstGeom prst="rect">
              <a:avLst/>
            </a:prstGeom>
            <a:noFill/>
            <a:ln w="9525">
              <a:solidFill>
                <a:schemeClr val="tx1"/>
              </a:solidFill>
              <a:miter lim="800000"/>
              <a:headEnd/>
              <a:tailEnd/>
            </a:ln>
          </p:spPr>
          <p:txBody>
            <a:bodyPr wrap="none" anchor="ctr"/>
            <a:lstStyle/>
            <a:p>
              <a:pPr algn="ctr"/>
              <a:r>
                <a:rPr lang="en-US" altLang="zh-CN">
                  <a:latin typeface="Arial" charset="0"/>
                </a:rPr>
                <a:t>1</a:t>
              </a:r>
            </a:p>
          </p:txBody>
        </p:sp>
        <p:sp>
          <p:nvSpPr>
            <p:cNvPr id="249911" name="Rectangle 4"/>
            <p:cNvSpPr>
              <a:spLocks noChangeArrowheads="1"/>
            </p:cNvSpPr>
            <p:nvPr/>
          </p:nvSpPr>
          <p:spPr bwMode="auto">
            <a:xfrm>
              <a:off x="748" y="436"/>
              <a:ext cx="272" cy="273"/>
            </a:xfrm>
            <a:prstGeom prst="rect">
              <a:avLst/>
            </a:prstGeom>
            <a:noFill/>
            <a:ln w="9525">
              <a:solidFill>
                <a:schemeClr val="tx1"/>
              </a:solidFill>
              <a:miter lim="800000"/>
              <a:headEnd/>
              <a:tailEnd/>
            </a:ln>
          </p:spPr>
          <p:txBody>
            <a:bodyPr wrap="none" anchor="ctr"/>
            <a:lstStyle/>
            <a:p>
              <a:endParaRPr lang="zh-CN" altLang="en-US"/>
            </a:p>
          </p:txBody>
        </p:sp>
        <p:sp>
          <p:nvSpPr>
            <p:cNvPr id="249912" name="Rectangle 5"/>
            <p:cNvSpPr>
              <a:spLocks noChangeArrowheads="1"/>
            </p:cNvSpPr>
            <p:nvPr/>
          </p:nvSpPr>
          <p:spPr bwMode="auto">
            <a:xfrm>
              <a:off x="1020" y="436"/>
              <a:ext cx="272" cy="273"/>
            </a:xfrm>
            <a:prstGeom prst="rect">
              <a:avLst/>
            </a:prstGeom>
            <a:noFill/>
            <a:ln w="9525">
              <a:solidFill>
                <a:schemeClr val="tx1"/>
              </a:solidFill>
              <a:miter lim="800000"/>
              <a:headEnd/>
              <a:tailEnd/>
            </a:ln>
          </p:spPr>
          <p:txBody>
            <a:bodyPr wrap="none" anchor="ctr"/>
            <a:lstStyle/>
            <a:p>
              <a:endParaRPr lang="zh-CN" altLang="en-US"/>
            </a:p>
          </p:txBody>
        </p:sp>
        <p:sp>
          <p:nvSpPr>
            <p:cNvPr id="249913" name="Rectangle 6"/>
            <p:cNvSpPr>
              <a:spLocks noChangeArrowheads="1"/>
            </p:cNvSpPr>
            <p:nvPr/>
          </p:nvSpPr>
          <p:spPr bwMode="auto">
            <a:xfrm>
              <a:off x="1292" y="436"/>
              <a:ext cx="272" cy="273"/>
            </a:xfrm>
            <a:prstGeom prst="rect">
              <a:avLst/>
            </a:prstGeom>
            <a:noFill/>
            <a:ln w="9525">
              <a:solidFill>
                <a:schemeClr val="tx1"/>
              </a:solidFill>
              <a:miter lim="800000"/>
              <a:headEnd/>
              <a:tailEnd/>
            </a:ln>
          </p:spPr>
          <p:txBody>
            <a:bodyPr wrap="none" anchor="ctr"/>
            <a:lstStyle/>
            <a:p>
              <a:endParaRPr lang="zh-CN" altLang="en-US"/>
            </a:p>
          </p:txBody>
        </p:sp>
        <p:sp>
          <p:nvSpPr>
            <p:cNvPr id="249914" name="Rectangle 7"/>
            <p:cNvSpPr>
              <a:spLocks noChangeArrowheads="1"/>
            </p:cNvSpPr>
            <p:nvPr/>
          </p:nvSpPr>
          <p:spPr bwMode="auto">
            <a:xfrm>
              <a:off x="476" y="709"/>
              <a:ext cx="272" cy="273"/>
            </a:xfrm>
            <a:prstGeom prst="rect">
              <a:avLst/>
            </a:prstGeom>
            <a:noFill/>
            <a:ln w="9525">
              <a:solidFill>
                <a:schemeClr val="tx1"/>
              </a:solidFill>
              <a:miter lim="800000"/>
              <a:headEnd/>
              <a:tailEnd/>
            </a:ln>
          </p:spPr>
          <p:txBody>
            <a:bodyPr wrap="none" anchor="ctr"/>
            <a:lstStyle/>
            <a:p>
              <a:pPr algn="ctr"/>
              <a:r>
                <a:rPr lang="en-US" altLang="zh-CN">
                  <a:solidFill>
                    <a:srgbClr val="FF0000"/>
                  </a:solidFill>
                  <a:latin typeface="Arial" charset="0"/>
                  <a:cs typeface="Arial" charset="0"/>
                </a:rPr>
                <a:t>•</a:t>
              </a:r>
            </a:p>
          </p:txBody>
        </p:sp>
        <p:sp>
          <p:nvSpPr>
            <p:cNvPr id="249915" name="Rectangle 8"/>
            <p:cNvSpPr>
              <a:spLocks noChangeArrowheads="1"/>
            </p:cNvSpPr>
            <p:nvPr/>
          </p:nvSpPr>
          <p:spPr bwMode="auto">
            <a:xfrm>
              <a:off x="748" y="709"/>
              <a:ext cx="272" cy="273"/>
            </a:xfrm>
            <a:prstGeom prst="rect">
              <a:avLst/>
            </a:prstGeom>
            <a:noFill/>
            <a:ln w="9525">
              <a:solidFill>
                <a:schemeClr val="tx1"/>
              </a:solidFill>
              <a:miter lim="800000"/>
              <a:headEnd/>
              <a:tailEnd/>
            </a:ln>
          </p:spPr>
          <p:txBody>
            <a:bodyPr wrap="none" anchor="ctr"/>
            <a:lstStyle/>
            <a:p>
              <a:pPr algn="ctr"/>
              <a:r>
                <a:rPr lang="en-US" altLang="zh-CN">
                  <a:solidFill>
                    <a:srgbClr val="FF0000"/>
                  </a:solidFill>
                  <a:latin typeface="Arial" charset="0"/>
                </a:rPr>
                <a:t>•</a:t>
              </a:r>
              <a:endParaRPr lang="zh-CN" altLang="en-US">
                <a:solidFill>
                  <a:srgbClr val="FF0000"/>
                </a:solidFill>
                <a:latin typeface="Arial" charset="0"/>
              </a:endParaRPr>
            </a:p>
          </p:txBody>
        </p:sp>
        <p:sp>
          <p:nvSpPr>
            <p:cNvPr id="249916" name="Rectangle 9"/>
            <p:cNvSpPr>
              <a:spLocks noChangeArrowheads="1"/>
            </p:cNvSpPr>
            <p:nvPr/>
          </p:nvSpPr>
          <p:spPr bwMode="auto">
            <a:xfrm>
              <a:off x="1020" y="709"/>
              <a:ext cx="272" cy="273"/>
            </a:xfrm>
            <a:prstGeom prst="rect">
              <a:avLst/>
            </a:prstGeom>
            <a:noFill/>
            <a:ln w="9525">
              <a:solidFill>
                <a:schemeClr val="tx1"/>
              </a:solidFill>
              <a:miter lim="800000"/>
              <a:headEnd/>
              <a:tailEnd/>
            </a:ln>
          </p:spPr>
          <p:txBody>
            <a:bodyPr wrap="none" anchor="ctr"/>
            <a:lstStyle/>
            <a:p>
              <a:pPr algn="ctr"/>
              <a:r>
                <a:rPr lang="en-US" altLang="zh-CN">
                  <a:solidFill>
                    <a:srgbClr val="FF0000"/>
                  </a:solidFill>
                  <a:latin typeface="Arial" charset="0"/>
                </a:rPr>
                <a:t>•</a:t>
              </a:r>
              <a:endParaRPr lang="zh-CN" altLang="en-US">
                <a:solidFill>
                  <a:srgbClr val="FF0000"/>
                </a:solidFill>
                <a:latin typeface="Arial" charset="0"/>
              </a:endParaRPr>
            </a:p>
          </p:txBody>
        </p:sp>
        <p:sp>
          <p:nvSpPr>
            <p:cNvPr id="249917" name="Rectangle 10"/>
            <p:cNvSpPr>
              <a:spLocks noChangeArrowheads="1"/>
            </p:cNvSpPr>
            <p:nvPr/>
          </p:nvSpPr>
          <p:spPr bwMode="auto">
            <a:xfrm>
              <a:off x="1292" y="709"/>
              <a:ext cx="272" cy="273"/>
            </a:xfrm>
            <a:prstGeom prst="rect">
              <a:avLst/>
            </a:prstGeom>
            <a:noFill/>
            <a:ln w="9525">
              <a:solidFill>
                <a:schemeClr val="tx1"/>
              </a:solidFill>
              <a:miter lim="800000"/>
              <a:headEnd/>
              <a:tailEnd/>
            </a:ln>
          </p:spPr>
          <p:txBody>
            <a:bodyPr wrap="none" anchor="ctr"/>
            <a:lstStyle/>
            <a:p>
              <a:pPr algn="ctr"/>
              <a:r>
                <a:rPr lang="en-US" altLang="zh-CN">
                  <a:solidFill>
                    <a:srgbClr val="FF0000"/>
                  </a:solidFill>
                  <a:latin typeface="Arial" charset="0"/>
                </a:rPr>
                <a:t>2</a:t>
              </a:r>
              <a:endParaRPr lang="zh-CN" altLang="en-US">
                <a:solidFill>
                  <a:srgbClr val="FF0000"/>
                </a:solidFill>
                <a:latin typeface="Arial" charset="0"/>
              </a:endParaRPr>
            </a:p>
          </p:txBody>
        </p:sp>
        <p:sp>
          <p:nvSpPr>
            <p:cNvPr id="249918" name="Rectangle 11"/>
            <p:cNvSpPr>
              <a:spLocks noChangeArrowheads="1"/>
            </p:cNvSpPr>
            <p:nvPr/>
          </p:nvSpPr>
          <p:spPr bwMode="auto">
            <a:xfrm>
              <a:off x="476" y="981"/>
              <a:ext cx="272" cy="273"/>
            </a:xfrm>
            <a:prstGeom prst="rect">
              <a:avLst/>
            </a:prstGeom>
            <a:noFill/>
            <a:ln w="9525">
              <a:solidFill>
                <a:schemeClr val="tx1"/>
              </a:solidFill>
              <a:miter lim="800000"/>
              <a:headEnd/>
              <a:tailEnd/>
            </a:ln>
          </p:spPr>
          <p:txBody>
            <a:bodyPr wrap="none" anchor="ctr"/>
            <a:lstStyle/>
            <a:p>
              <a:pPr algn="ctr"/>
              <a:r>
                <a:rPr lang="en-US" altLang="zh-CN">
                  <a:solidFill>
                    <a:srgbClr val="FF0000"/>
                  </a:solidFill>
                  <a:latin typeface="Arial" charset="0"/>
                  <a:cs typeface="Arial" charset="0"/>
                </a:rPr>
                <a:t>•</a:t>
              </a:r>
            </a:p>
          </p:txBody>
        </p:sp>
        <p:sp>
          <p:nvSpPr>
            <p:cNvPr id="249919" name="Rectangle 12"/>
            <p:cNvSpPr>
              <a:spLocks noChangeArrowheads="1"/>
            </p:cNvSpPr>
            <p:nvPr/>
          </p:nvSpPr>
          <p:spPr bwMode="auto">
            <a:xfrm>
              <a:off x="748" y="981"/>
              <a:ext cx="272" cy="273"/>
            </a:xfrm>
            <a:prstGeom prst="rect">
              <a:avLst/>
            </a:prstGeom>
            <a:noFill/>
            <a:ln w="9525">
              <a:solidFill>
                <a:schemeClr val="tx1"/>
              </a:solidFill>
              <a:miter lim="800000"/>
              <a:headEnd/>
              <a:tailEnd/>
            </a:ln>
          </p:spPr>
          <p:txBody>
            <a:bodyPr wrap="none" anchor="ctr"/>
            <a:lstStyle/>
            <a:p>
              <a:pPr algn="ctr"/>
              <a:r>
                <a:rPr lang="en-US" altLang="zh-CN">
                  <a:solidFill>
                    <a:srgbClr val="FF0000"/>
                  </a:solidFill>
                  <a:latin typeface="Arial" charset="0"/>
                </a:rPr>
                <a:t>•</a:t>
              </a:r>
              <a:endParaRPr lang="zh-CN" altLang="en-US">
                <a:solidFill>
                  <a:srgbClr val="FF0000"/>
                </a:solidFill>
                <a:latin typeface="Arial" charset="0"/>
              </a:endParaRPr>
            </a:p>
          </p:txBody>
        </p:sp>
        <p:sp>
          <p:nvSpPr>
            <p:cNvPr id="249920" name="Rectangle 13"/>
            <p:cNvSpPr>
              <a:spLocks noChangeArrowheads="1"/>
            </p:cNvSpPr>
            <p:nvPr/>
          </p:nvSpPr>
          <p:spPr bwMode="auto">
            <a:xfrm>
              <a:off x="1020" y="981"/>
              <a:ext cx="272" cy="273"/>
            </a:xfrm>
            <a:prstGeom prst="rect">
              <a:avLst/>
            </a:prstGeom>
            <a:noFill/>
            <a:ln w="9525">
              <a:solidFill>
                <a:schemeClr val="tx1"/>
              </a:solidFill>
              <a:miter lim="800000"/>
              <a:headEnd/>
              <a:tailEnd/>
            </a:ln>
          </p:spPr>
          <p:txBody>
            <a:bodyPr wrap="none" anchor="ctr"/>
            <a:lstStyle/>
            <a:p>
              <a:pPr algn="ctr"/>
              <a:r>
                <a:rPr lang="en-US" altLang="zh-CN">
                  <a:solidFill>
                    <a:srgbClr val="FF0000"/>
                  </a:solidFill>
                  <a:latin typeface="Arial" charset="0"/>
                </a:rPr>
                <a:t>3</a:t>
              </a:r>
              <a:endParaRPr lang="zh-CN" altLang="en-US">
                <a:solidFill>
                  <a:srgbClr val="FF0000"/>
                </a:solidFill>
                <a:latin typeface="Arial" charset="0"/>
              </a:endParaRPr>
            </a:p>
          </p:txBody>
        </p:sp>
        <p:sp>
          <p:nvSpPr>
            <p:cNvPr id="249921" name="Rectangle 14"/>
            <p:cNvSpPr>
              <a:spLocks noChangeArrowheads="1"/>
            </p:cNvSpPr>
            <p:nvPr/>
          </p:nvSpPr>
          <p:spPr bwMode="auto">
            <a:xfrm>
              <a:off x="1292" y="981"/>
              <a:ext cx="272" cy="273"/>
            </a:xfrm>
            <a:prstGeom prst="rect">
              <a:avLst/>
            </a:prstGeom>
            <a:noFill/>
            <a:ln w="9525">
              <a:solidFill>
                <a:schemeClr val="tx1"/>
              </a:solidFill>
              <a:miter lim="800000"/>
              <a:headEnd/>
              <a:tailEnd/>
            </a:ln>
          </p:spPr>
          <p:txBody>
            <a:bodyPr wrap="none" anchor="ctr"/>
            <a:lstStyle/>
            <a:p>
              <a:pPr algn="ctr"/>
              <a:endParaRPr lang="zh-CN" altLang="en-US">
                <a:solidFill>
                  <a:srgbClr val="FF0000"/>
                </a:solidFill>
                <a:latin typeface="Arial" charset="0"/>
              </a:endParaRPr>
            </a:p>
          </p:txBody>
        </p:sp>
        <p:sp>
          <p:nvSpPr>
            <p:cNvPr id="249922" name="Rectangle 15"/>
            <p:cNvSpPr>
              <a:spLocks noChangeArrowheads="1"/>
            </p:cNvSpPr>
            <p:nvPr/>
          </p:nvSpPr>
          <p:spPr bwMode="auto">
            <a:xfrm>
              <a:off x="476" y="1254"/>
              <a:ext cx="272" cy="273"/>
            </a:xfrm>
            <a:prstGeom prst="rect">
              <a:avLst/>
            </a:prstGeom>
            <a:noFill/>
            <a:ln w="9525">
              <a:solidFill>
                <a:schemeClr val="tx1"/>
              </a:solidFill>
              <a:miter lim="800000"/>
              <a:headEnd/>
              <a:tailEnd/>
            </a:ln>
          </p:spPr>
          <p:txBody>
            <a:bodyPr wrap="none" anchor="ctr"/>
            <a:lstStyle/>
            <a:p>
              <a:pPr algn="ctr"/>
              <a:endParaRPr lang="zh-CN" altLang="en-US">
                <a:solidFill>
                  <a:srgbClr val="FF0000"/>
                </a:solidFill>
                <a:latin typeface="Arial" charset="0"/>
              </a:endParaRPr>
            </a:p>
          </p:txBody>
        </p:sp>
        <p:sp>
          <p:nvSpPr>
            <p:cNvPr id="249923" name="Rectangle 16"/>
            <p:cNvSpPr>
              <a:spLocks noChangeArrowheads="1"/>
            </p:cNvSpPr>
            <p:nvPr/>
          </p:nvSpPr>
          <p:spPr bwMode="auto">
            <a:xfrm>
              <a:off x="748" y="1254"/>
              <a:ext cx="272" cy="273"/>
            </a:xfrm>
            <a:prstGeom prst="rect">
              <a:avLst/>
            </a:prstGeom>
            <a:noFill/>
            <a:ln w="9525">
              <a:solidFill>
                <a:schemeClr val="tx1"/>
              </a:solidFill>
              <a:miter lim="800000"/>
              <a:headEnd/>
              <a:tailEnd/>
            </a:ln>
          </p:spPr>
          <p:txBody>
            <a:bodyPr wrap="none" anchor="ctr"/>
            <a:lstStyle/>
            <a:p>
              <a:pPr algn="ctr"/>
              <a:endParaRPr lang="zh-CN" altLang="en-US">
                <a:solidFill>
                  <a:srgbClr val="FF0000"/>
                </a:solidFill>
                <a:latin typeface="Arial" charset="0"/>
              </a:endParaRPr>
            </a:p>
          </p:txBody>
        </p:sp>
        <p:sp>
          <p:nvSpPr>
            <p:cNvPr id="249924" name="Rectangle 17"/>
            <p:cNvSpPr>
              <a:spLocks noChangeArrowheads="1"/>
            </p:cNvSpPr>
            <p:nvPr/>
          </p:nvSpPr>
          <p:spPr bwMode="auto">
            <a:xfrm>
              <a:off x="1020" y="1254"/>
              <a:ext cx="272" cy="273"/>
            </a:xfrm>
            <a:prstGeom prst="rect">
              <a:avLst/>
            </a:prstGeom>
            <a:noFill/>
            <a:ln w="9525">
              <a:solidFill>
                <a:schemeClr val="tx1"/>
              </a:solidFill>
              <a:miter lim="800000"/>
              <a:headEnd/>
              <a:tailEnd/>
            </a:ln>
          </p:spPr>
          <p:txBody>
            <a:bodyPr wrap="none" anchor="ctr"/>
            <a:lstStyle/>
            <a:p>
              <a:pPr algn="ctr"/>
              <a:endParaRPr lang="en-US" altLang="zh-CN">
                <a:solidFill>
                  <a:srgbClr val="FF0000"/>
                </a:solidFill>
                <a:latin typeface="Arial" charset="0"/>
              </a:endParaRPr>
            </a:p>
          </p:txBody>
        </p:sp>
        <p:sp>
          <p:nvSpPr>
            <p:cNvPr id="249925" name="Rectangle 18"/>
            <p:cNvSpPr>
              <a:spLocks noChangeArrowheads="1"/>
            </p:cNvSpPr>
            <p:nvPr/>
          </p:nvSpPr>
          <p:spPr bwMode="auto">
            <a:xfrm>
              <a:off x="1292" y="1254"/>
              <a:ext cx="272" cy="273"/>
            </a:xfrm>
            <a:prstGeom prst="rect">
              <a:avLst/>
            </a:prstGeom>
            <a:noFill/>
            <a:ln w="9525">
              <a:solidFill>
                <a:schemeClr val="tx1"/>
              </a:solidFill>
              <a:miter lim="800000"/>
              <a:headEnd/>
              <a:tailEnd/>
            </a:ln>
          </p:spPr>
          <p:txBody>
            <a:bodyPr wrap="none" anchor="ctr"/>
            <a:lstStyle/>
            <a:p>
              <a:endParaRPr lang="zh-CN" altLang="en-US"/>
            </a:p>
          </p:txBody>
        </p:sp>
      </p:grpSp>
      <p:sp>
        <p:nvSpPr>
          <p:cNvPr id="249858" name="Oval 19"/>
          <p:cNvSpPr>
            <a:spLocks noChangeArrowheads="1"/>
          </p:cNvSpPr>
          <p:nvPr/>
        </p:nvSpPr>
        <p:spPr bwMode="auto">
          <a:xfrm>
            <a:off x="3527425" y="503238"/>
            <a:ext cx="433388" cy="431800"/>
          </a:xfrm>
          <a:prstGeom prst="ellipse">
            <a:avLst/>
          </a:prstGeom>
          <a:solidFill>
            <a:srgbClr val="CCFFFF"/>
          </a:solidFill>
          <a:ln w="9525" algn="ctr">
            <a:solidFill>
              <a:schemeClr val="tx1"/>
            </a:solidFill>
            <a:round/>
            <a:headEnd/>
            <a:tailEnd/>
          </a:ln>
        </p:spPr>
        <p:txBody>
          <a:bodyPr wrap="none" anchor="ctr"/>
          <a:lstStyle/>
          <a:p>
            <a:pPr algn="ctr"/>
            <a:r>
              <a:rPr lang="en-US" altLang="zh-CN">
                <a:latin typeface="Arial" charset="0"/>
              </a:rPr>
              <a:t>1</a:t>
            </a:r>
          </a:p>
        </p:txBody>
      </p:sp>
      <p:sp>
        <p:nvSpPr>
          <p:cNvPr id="249859" name="Oval 20"/>
          <p:cNvSpPr>
            <a:spLocks noChangeArrowheads="1"/>
          </p:cNvSpPr>
          <p:nvPr/>
        </p:nvSpPr>
        <p:spPr bwMode="auto">
          <a:xfrm>
            <a:off x="2951163" y="1296988"/>
            <a:ext cx="433387" cy="431800"/>
          </a:xfrm>
          <a:prstGeom prst="ellipse">
            <a:avLst/>
          </a:prstGeom>
          <a:solidFill>
            <a:srgbClr val="CCFFFF"/>
          </a:solidFill>
          <a:ln w="9525" algn="ctr">
            <a:solidFill>
              <a:schemeClr val="tx1"/>
            </a:solidFill>
            <a:round/>
            <a:headEnd/>
            <a:tailEnd/>
          </a:ln>
        </p:spPr>
        <p:txBody>
          <a:bodyPr wrap="none" anchor="ctr"/>
          <a:lstStyle/>
          <a:p>
            <a:pPr algn="ctr"/>
            <a:r>
              <a:rPr lang="en-US" altLang="zh-CN">
                <a:latin typeface="Arial" charset="0"/>
              </a:rPr>
              <a:t>2</a:t>
            </a:r>
          </a:p>
        </p:txBody>
      </p:sp>
      <p:sp>
        <p:nvSpPr>
          <p:cNvPr id="249860" name="Line 21"/>
          <p:cNvSpPr>
            <a:spLocks noChangeShapeType="1"/>
          </p:cNvSpPr>
          <p:nvPr/>
        </p:nvSpPr>
        <p:spPr bwMode="auto">
          <a:xfrm flipH="1">
            <a:off x="3240088" y="935038"/>
            <a:ext cx="431800" cy="360362"/>
          </a:xfrm>
          <a:prstGeom prst="line">
            <a:avLst/>
          </a:prstGeom>
          <a:noFill/>
          <a:ln w="9525">
            <a:solidFill>
              <a:schemeClr val="tx1"/>
            </a:solidFill>
            <a:round/>
            <a:headEnd/>
            <a:tailEnd/>
          </a:ln>
        </p:spPr>
        <p:txBody>
          <a:bodyPr/>
          <a:lstStyle/>
          <a:p>
            <a:endParaRPr lang="zh-CN" altLang="en-US"/>
          </a:p>
        </p:txBody>
      </p:sp>
      <p:sp>
        <p:nvSpPr>
          <p:cNvPr id="249861" name="Rectangle 22"/>
          <p:cNvSpPr>
            <a:spLocks noChangeArrowheads="1"/>
          </p:cNvSpPr>
          <p:nvPr/>
        </p:nvSpPr>
        <p:spPr bwMode="auto">
          <a:xfrm>
            <a:off x="5219700" y="620713"/>
            <a:ext cx="3673475" cy="5400675"/>
          </a:xfrm>
          <a:prstGeom prst="rect">
            <a:avLst/>
          </a:prstGeom>
          <a:solidFill>
            <a:srgbClr val="CCFFCC"/>
          </a:solidFill>
          <a:ln w="9525">
            <a:noFill/>
            <a:miter lim="800000"/>
            <a:headEnd/>
            <a:tailEnd/>
          </a:ln>
        </p:spPr>
        <p:txBody>
          <a:bodyPr/>
          <a:lstStyle/>
          <a:p>
            <a:pPr>
              <a:spcBef>
                <a:spcPct val="20000"/>
              </a:spcBef>
              <a:buClr>
                <a:schemeClr val="folHlink"/>
              </a:buClr>
              <a:buSzPct val="60000"/>
              <a:buFont typeface="Wingdings" pitchFamily="2" charset="2"/>
              <a:buNone/>
            </a:pPr>
            <a:r>
              <a:rPr lang="zh-CN" altLang="en-US" sz="2400"/>
              <a:t>由结点</a:t>
            </a:r>
            <a:r>
              <a:rPr lang="en-US" altLang="zh-CN" sz="2400"/>
              <a:t>13</a:t>
            </a:r>
            <a:r>
              <a:rPr lang="zh-CN" altLang="en-US" sz="2400"/>
              <a:t>生成结点</a:t>
            </a:r>
            <a:r>
              <a:rPr lang="en-US" altLang="zh-CN" sz="2400"/>
              <a:t>16</a:t>
            </a:r>
            <a:r>
              <a:rPr lang="zh-CN" altLang="en-US" sz="2400"/>
              <a:t>，即皇后</a:t>
            </a:r>
            <a:r>
              <a:rPr lang="en-US" altLang="zh-CN" sz="2400"/>
              <a:t>3</a:t>
            </a:r>
            <a:r>
              <a:rPr lang="zh-CN" altLang="en-US" sz="2400"/>
              <a:t>放到第</a:t>
            </a:r>
            <a:r>
              <a:rPr lang="en-US" altLang="zh-CN" sz="2400"/>
              <a:t>3</a:t>
            </a:r>
            <a:r>
              <a:rPr lang="zh-CN" altLang="en-US" sz="2400"/>
              <a:t>行第</a:t>
            </a:r>
            <a:r>
              <a:rPr lang="en-US" altLang="zh-CN" sz="2400"/>
              <a:t>3</a:t>
            </a:r>
            <a:r>
              <a:rPr lang="zh-CN" altLang="en-US" sz="2400"/>
              <a:t>列。</a:t>
            </a:r>
          </a:p>
          <a:p>
            <a:pPr>
              <a:spcBef>
                <a:spcPct val="20000"/>
              </a:spcBef>
              <a:buClr>
                <a:schemeClr val="folHlink"/>
              </a:buClr>
              <a:buSzPct val="60000"/>
              <a:buFont typeface="Wingdings" pitchFamily="2" charset="2"/>
              <a:buNone/>
            </a:pPr>
            <a:r>
              <a:rPr lang="zh-CN" altLang="en-US" sz="2400"/>
              <a:t>利用限界函数杀死结点</a:t>
            </a:r>
            <a:r>
              <a:rPr lang="en-US" altLang="zh-CN" sz="2400"/>
              <a:t>16</a:t>
            </a:r>
            <a:r>
              <a:rPr lang="zh-CN" altLang="en-US" sz="2400"/>
              <a:t>。</a:t>
            </a:r>
          </a:p>
          <a:p>
            <a:pPr>
              <a:spcBef>
                <a:spcPct val="20000"/>
              </a:spcBef>
              <a:buClr>
                <a:schemeClr val="folHlink"/>
              </a:buClr>
              <a:buSzPct val="60000"/>
              <a:buFont typeface="Wingdings" pitchFamily="2" charset="2"/>
              <a:buNone/>
            </a:pPr>
            <a:r>
              <a:rPr lang="zh-CN" altLang="en-US" sz="2400"/>
              <a:t>返回结点</a:t>
            </a:r>
            <a:r>
              <a:rPr lang="en-US" altLang="zh-CN" sz="2400"/>
              <a:t>13</a:t>
            </a:r>
            <a:r>
              <a:rPr lang="zh-CN" altLang="en-US" sz="2400"/>
              <a:t>，结点</a:t>
            </a:r>
            <a:r>
              <a:rPr lang="en-US" altLang="zh-CN" sz="2400"/>
              <a:t>13</a:t>
            </a:r>
            <a:r>
              <a:rPr lang="zh-CN" altLang="en-US" sz="2400"/>
              <a:t>不能导致答案结点，变成死结点，被杀死。</a:t>
            </a:r>
          </a:p>
          <a:p>
            <a:pPr>
              <a:spcBef>
                <a:spcPct val="20000"/>
              </a:spcBef>
              <a:buClr>
                <a:schemeClr val="folHlink"/>
              </a:buClr>
              <a:buSzPct val="60000"/>
              <a:buFont typeface="Wingdings" pitchFamily="2" charset="2"/>
              <a:buNone/>
            </a:pPr>
            <a:r>
              <a:rPr lang="zh-CN" altLang="en-US" sz="2400"/>
              <a:t>返回结点</a:t>
            </a:r>
            <a:r>
              <a:rPr lang="en-US" altLang="zh-CN" sz="2400"/>
              <a:t>2</a:t>
            </a:r>
            <a:r>
              <a:rPr lang="zh-CN" altLang="en-US" sz="2400"/>
              <a:t>继续扩展。</a:t>
            </a:r>
          </a:p>
          <a:p>
            <a:pPr>
              <a:spcBef>
                <a:spcPct val="20000"/>
              </a:spcBef>
              <a:buClr>
                <a:schemeClr val="folHlink"/>
              </a:buClr>
              <a:buSzPct val="60000"/>
              <a:buFont typeface="Wingdings" pitchFamily="2" charset="2"/>
              <a:buNone/>
            </a:pPr>
            <a:r>
              <a:rPr lang="zh-CN" altLang="en-US" sz="2400"/>
              <a:t>结点</a:t>
            </a:r>
            <a:r>
              <a:rPr lang="en-US" altLang="zh-CN" sz="2400"/>
              <a:t>2</a:t>
            </a:r>
            <a:r>
              <a:rPr lang="zh-CN" altLang="en-US" sz="2400"/>
              <a:t>不能导致答案结点，变成死结点，被杀死。</a:t>
            </a:r>
          </a:p>
          <a:p>
            <a:pPr>
              <a:spcBef>
                <a:spcPct val="20000"/>
              </a:spcBef>
              <a:buClr>
                <a:schemeClr val="folHlink"/>
              </a:buClr>
              <a:buSzPct val="60000"/>
              <a:buFont typeface="Wingdings" pitchFamily="2" charset="2"/>
              <a:buNone/>
            </a:pPr>
            <a:r>
              <a:rPr lang="zh-CN" altLang="en-US" sz="2400"/>
              <a:t>返回结点</a:t>
            </a:r>
            <a:r>
              <a:rPr lang="en-US" altLang="zh-CN" sz="2400"/>
              <a:t>1</a:t>
            </a:r>
            <a:r>
              <a:rPr lang="zh-CN" altLang="en-US" sz="2400"/>
              <a:t>继续扩展。</a:t>
            </a:r>
          </a:p>
          <a:p>
            <a:pPr>
              <a:spcBef>
                <a:spcPct val="20000"/>
              </a:spcBef>
              <a:buClr>
                <a:schemeClr val="folHlink"/>
              </a:buClr>
              <a:buSzPct val="60000"/>
              <a:buFont typeface="Wingdings" pitchFamily="2" charset="2"/>
              <a:buNone/>
            </a:pPr>
            <a:endParaRPr lang="zh-CN" altLang="en-US" sz="2000"/>
          </a:p>
          <a:p>
            <a:pPr>
              <a:spcBef>
                <a:spcPct val="20000"/>
              </a:spcBef>
              <a:buClr>
                <a:schemeClr val="folHlink"/>
              </a:buClr>
              <a:buSzPct val="60000"/>
              <a:buFont typeface="Wingdings" pitchFamily="2" charset="2"/>
              <a:buNone/>
            </a:pPr>
            <a:endParaRPr lang="zh-CN" altLang="en-US" sz="2000"/>
          </a:p>
        </p:txBody>
      </p:sp>
      <p:sp>
        <p:nvSpPr>
          <p:cNvPr id="249862" name="Oval 23"/>
          <p:cNvSpPr>
            <a:spLocks noChangeArrowheads="1"/>
          </p:cNvSpPr>
          <p:nvPr/>
        </p:nvSpPr>
        <p:spPr bwMode="auto">
          <a:xfrm>
            <a:off x="2374900" y="2089150"/>
            <a:ext cx="433388" cy="431800"/>
          </a:xfrm>
          <a:prstGeom prst="ellipse">
            <a:avLst/>
          </a:prstGeom>
          <a:solidFill>
            <a:srgbClr val="CCFFFF"/>
          </a:solidFill>
          <a:ln w="9525" algn="ctr">
            <a:solidFill>
              <a:schemeClr val="tx1"/>
            </a:solidFill>
            <a:round/>
            <a:headEnd/>
            <a:tailEnd/>
          </a:ln>
        </p:spPr>
        <p:txBody>
          <a:bodyPr wrap="none" anchor="ctr"/>
          <a:lstStyle/>
          <a:p>
            <a:pPr algn="ctr"/>
            <a:r>
              <a:rPr lang="en-US" altLang="zh-CN">
                <a:latin typeface="Arial" charset="0"/>
              </a:rPr>
              <a:t>3</a:t>
            </a:r>
          </a:p>
        </p:txBody>
      </p:sp>
      <p:sp>
        <p:nvSpPr>
          <p:cNvPr id="249863" name="Line 24"/>
          <p:cNvSpPr>
            <a:spLocks noChangeShapeType="1"/>
          </p:cNvSpPr>
          <p:nvPr/>
        </p:nvSpPr>
        <p:spPr bwMode="auto">
          <a:xfrm flipH="1">
            <a:off x="2663825" y="1727200"/>
            <a:ext cx="431800" cy="360363"/>
          </a:xfrm>
          <a:prstGeom prst="line">
            <a:avLst/>
          </a:prstGeom>
          <a:noFill/>
          <a:ln w="9525">
            <a:solidFill>
              <a:schemeClr val="tx1"/>
            </a:solidFill>
            <a:round/>
            <a:headEnd/>
            <a:tailEnd/>
          </a:ln>
        </p:spPr>
        <p:txBody>
          <a:bodyPr/>
          <a:lstStyle/>
          <a:p>
            <a:endParaRPr lang="zh-CN" altLang="en-US"/>
          </a:p>
        </p:txBody>
      </p:sp>
      <p:sp>
        <p:nvSpPr>
          <p:cNvPr id="249864" name="Text Box 25"/>
          <p:cNvSpPr txBox="1">
            <a:spLocks noChangeArrowheads="1"/>
          </p:cNvSpPr>
          <p:nvPr/>
        </p:nvSpPr>
        <p:spPr bwMode="auto">
          <a:xfrm>
            <a:off x="2879725" y="863600"/>
            <a:ext cx="576263" cy="274638"/>
          </a:xfrm>
          <a:prstGeom prst="rect">
            <a:avLst/>
          </a:prstGeom>
          <a:noFill/>
          <a:ln w="9525">
            <a:noFill/>
            <a:miter lim="800000"/>
            <a:headEnd/>
            <a:tailEnd/>
          </a:ln>
        </p:spPr>
        <p:txBody>
          <a:bodyPr>
            <a:spAutoFit/>
          </a:bodyPr>
          <a:lstStyle/>
          <a:p>
            <a:pPr>
              <a:spcBef>
                <a:spcPct val="50000"/>
              </a:spcBef>
            </a:pPr>
            <a:r>
              <a:rPr lang="en-US" altLang="zh-CN" sz="1200">
                <a:latin typeface="Arial" charset="0"/>
              </a:rPr>
              <a:t>x</a:t>
            </a:r>
            <a:r>
              <a:rPr lang="en-US" altLang="zh-CN" sz="1200" baseline="-25000">
                <a:latin typeface="Arial" charset="0"/>
              </a:rPr>
              <a:t>1</a:t>
            </a:r>
            <a:r>
              <a:rPr lang="en-US" altLang="zh-CN" sz="1200">
                <a:latin typeface="Arial" charset="0"/>
              </a:rPr>
              <a:t>=1</a:t>
            </a:r>
          </a:p>
        </p:txBody>
      </p:sp>
      <p:sp>
        <p:nvSpPr>
          <p:cNvPr id="249865" name="Text Box 26"/>
          <p:cNvSpPr txBox="1">
            <a:spLocks noChangeArrowheads="1"/>
          </p:cNvSpPr>
          <p:nvPr/>
        </p:nvSpPr>
        <p:spPr bwMode="auto">
          <a:xfrm>
            <a:off x="2303463" y="1655763"/>
            <a:ext cx="576262" cy="274637"/>
          </a:xfrm>
          <a:prstGeom prst="rect">
            <a:avLst/>
          </a:prstGeom>
          <a:noFill/>
          <a:ln w="9525">
            <a:noFill/>
            <a:miter lim="800000"/>
            <a:headEnd/>
            <a:tailEnd/>
          </a:ln>
        </p:spPr>
        <p:txBody>
          <a:bodyPr>
            <a:spAutoFit/>
          </a:bodyPr>
          <a:lstStyle/>
          <a:p>
            <a:pPr>
              <a:spcBef>
                <a:spcPct val="50000"/>
              </a:spcBef>
            </a:pPr>
            <a:r>
              <a:rPr lang="en-US" altLang="zh-CN" sz="1200">
                <a:latin typeface="Arial" charset="0"/>
              </a:rPr>
              <a:t>x</a:t>
            </a:r>
            <a:r>
              <a:rPr lang="en-US" altLang="zh-CN" sz="1200" baseline="-25000">
                <a:latin typeface="Arial" charset="0"/>
              </a:rPr>
              <a:t>2</a:t>
            </a:r>
            <a:r>
              <a:rPr lang="en-US" altLang="zh-CN" sz="1200">
                <a:latin typeface="Arial" charset="0"/>
              </a:rPr>
              <a:t>=2</a:t>
            </a:r>
          </a:p>
        </p:txBody>
      </p:sp>
      <p:sp>
        <p:nvSpPr>
          <p:cNvPr id="249866" name="Text Box 27"/>
          <p:cNvSpPr txBox="1">
            <a:spLocks noChangeArrowheads="1"/>
          </p:cNvSpPr>
          <p:nvPr/>
        </p:nvSpPr>
        <p:spPr bwMode="auto">
          <a:xfrm>
            <a:off x="2268538" y="2565400"/>
            <a:ext cx="576262" cy="274638"/>
          </a:xfrm>
          <a:prstGeom prst="rect">
            <a:avLst/>
          </a:prstGeom>
          <a:noFill/>
          <a:ln w="9525">
            <a:noFill/>
            <a:miter lim="800000"/>
            <a:headEnd/>
            <a:tailEnd/>
          </a:ln>
        </p:spPr>
        <p:txBody>
          <a:bodyPr>
            <a:spAutoFit/>
          </a:bodyPr>
          <a:lstStyle/>
          <a:p>
            <a:pPr>
              <a:spcBef>
                <a:spcPct val="50000"/>
              </a:spcBef>
            </a:pPr>
            <a:r>
              <a:rPr lang="en-US" altLang="zh-CN" sz="1200">
                <a:latin typeface="Arial" charset="0"/>
              </a:rPr>
              <a:t>B</a:t>
            </a:r>
          </a:p>
        </p:txBody>
      </p:sp>
      <p:sp>
        <p:nvSpPr>
          <p:cNvPr id="249867" name="Oval 28"/>
          <p:cNvSpPr>
            <a:spLocks noChangeArrowheads="1"/>
          </p:cNvSpPr>
          <p:nvPr/>
        </p:nvSpPr>
        <p:spPr bwMode="auto">
          <a:xfrm>
            <a:off x="2987675" y="2087563"/>
            <a:ext cx="433388" cy="431800"/>
          </a:xfrm>
          <a:prstGeom prst="ellipse">
            <a:avLst/>
          </a:prstGeom>
          <a:solidFill>
            <a:srgbClr val="CCFFFF"/>
          </a:solidFill>
          <a:ln w="9525" algn="ctr">
            <a:solidFill>
              <a:schemeClr val="tx1"/>
            </a:solidFill>
            <a:round/>
            <a:headEnd/>
            <a:tailEnd/>
          </a:ln>
        </p:spPr>
        <p:txBody>
          <a:bodyPr wrap="none" anchor="ctr"/>
          <a:lstStyle/>
          <a:p>
            <a:pPr algn="ctr"/>
            <a:r>
              <a:rPr lang="en-US" altLang="zh-CN">
                <a:latin typeface="Arial" charset="0"/>
              </a:rPr>
              <a:t>8</a:t>
            </a:r>
          </a:p>
        </p:txBody>
      </p:sp>
      <p:sp>
        <p:nvSpPr>
          <p:cNvPr id="249868" name="Line 29"/>
          <p:cNvSpPr>
            <a:spLocks noChangeShapeType="1"/>
          </p:cNvSpPr>
          <p:nvPr/>
        </p:nvSpPr>
        <p:spPr bwMode="auto">
          <a:xfrm>
            <a:off x="3203575" y="1728788"/>
            <a:ext cx="0" cy="358775"/>
          </a:xfrm>
          <a:prstGeom prst="line">
            <a:avLst/>
          </a:prstGeom>
          <a:noFill/>
          <a:ln w="9525">
            <a:solidFill>
              <a:schemeClr val="tx1"/>
            </a:solidFill>
            <a:round/>
            <a:headEnd/>
            <a:tailEnd/>
          </a:ln>
        </p:spPr>
        <p:txBody>
          <a:bodyPr/>
          <a:lstStyle/>
          <a:p>
            <a:endParaRPr lang="zh-CN" altLang="en-US"/>
          </a:p>
        </p:txBody>
      </p:sp>
      <p:sp>
        <p:nvSpPr>
          <p:cNvPr id="249869" name="Text Box 30"/>
          <p:cNvSpPr txBox="1">
            <a:spLocks noChangeArrowheads="1"/>
          </p:cNvSpPr>
          <p:nvPr/>
        </p:nvSpPr>
        <p:spPr bwMode="auto">
          <a:xfrm>
            <a:off x="3132138" y="1773238"/>
            <a:ext cx="576262" cy="274637"/>
          </a:xfrm>
          <a:prstGeom prst="rect">
            <a:avLst/>
          </a:prstGeom>
          <a:noFill/>
          <a:ln w="9525">
            <a:noFill/>
            <a:miter lim="800000"/>
            <a:headEnd/>
            <a:tailEnd/>
          </a:ln>
        </p:spPr>
        <p:txBody>
          <a:bodyPr>
            <a:spAutoFit/>
          </a:bodyPr>
          <a:lstStyle/>
          <a:p>
            <a:pPr>
              <a:spcBef>
                <a:spcPct val="50000"/>
              </a:spcBef>
            </a:pPr>
            <a:r>
              <a:rPr lang="en-US" altLang="zh-CN" sz="1200">
                <a:latin typeface="Arial" charset="0"/>
              </a:rPr>
              <a:t>x</a:t>
            </a:r>
            <a:r>
              <a:rPr lang="en-US" altLang="zh-CN" sz="1200" baseline="-25000">
                <a:latin typeface="Arial" charset="0"/>
              </a:rPr>
              <a:t>2</a:t>
            </a:r>
            <a:r>
              <a:rPr lang="en-US" altLang="zh-CN" sz="1200">
                <a:latin typeface="Arial" charset="0"/>
              </a:rPr>
              <a:t>=3</a:t>
            </a:r>
          </a:p>
        </p:txBody>
      </p:sp>
      <p:sp>
        <p:nvSpPr>
          <p:cNvPr id="249870" name="Oval 31"/>
          <p:cNvSpPr>
            <a:spLocks noChangeArrowheads="1"/>
          </p:cNvSpPr>
          <p:nvPr/>
        </p:nvSpPr>
        <p:spPr bwMode="auto">
          <a:xfrm>
            <a:off x="2484438" y="2879725"/>
            <a:ext cx="433387" cy="431800"/>
          </a:xfrm>
          <a:prstGeom prst="ellipse">
            <a:avLst/>
          </a:prstGeom>
          <a:solidFill>
            <a:srgbClr val="CCFFFF"/>
          </a:solidFill>
          <a:ln w="9525" algn="ctr">
            <a:solidFill>
              <a:schemeClr val="tx1"/>
            </a:solidFill>
            <a:round/>
            <a:headEnd/>
            <a:tailEnd/>
          </a:ln>
        </p:spPr>
        <p:txBody>
          <a:bodyPr wrap="none" anchor="ctr"/>
          <a:lstStyle/>
          <a:p>
            <a:pPr algn="ctr"/>
            <a:r>
              <a:rPr lang="en-US" altLang="zh-CN">
                <a:latin typeface="Arial" charset="0"/>
              </a:rPr>
              <a:t>9</a:t>
            </a:r>
          </a:p>
        </p:txBody>
      </p:sp>
      <p:sp>
        <p:nvSpPr>
          <p:cNvPr id="249871" name="Line 32"/>
          <p:cNvSpPr>
            <a:spLocks noChangeShapeType="1"/>
          </p:cNvSpPr>
          <p:nvPr/>
        </p:nvSpPr>
        <p:spPr bwMode="auto">
          <a:xfrm flipH="1">
            <a:off x="2773363" y="2517775"/>
            <a:ext cx="431800" cy="360363"/>
          </a:xfrm>
          <a:prstGeom prst="line">
            <a:avLst/>
          </a:prstGeom>
          <a:noFill/>
          <a:ln w="9525">
            <a:solidFill>
              <a:schemeClr val="tx1"/>
            </a:solidFill>
            <a:round/>
            <a:headEnd/>
            <a:tailEnd/>
          </a:ln>
        </p:spPr>
        <p:txBody>
          <a:bodyPr/>
          <a:lstStyle/>
          <a:p>
            <a:endParaRPr lang="zh-CN" altLang="en-US"/>
          </a:p>
        </p:txBody>
      </p:sp>
      <p:sp>
        <p:nvSpPr>
          <p:cNvPr id="249872" name="Text Box 33"/>
          <p:cNvSpPr txBox="1">
            <a:spLocks noChangeArrowheads="1"/>
          </p:cNvSpPr>
          <p:nvPr/>
        </p:nvSpPr>
        <p:spPr bwMode="auto">
          <a:xfrm>
            <a:off x="2484438" y="2592388"/>
            <a:ext cx="576262" cy="274637"/>
          </a:xfrm>
          <a:prstGeom prst="rect">
            <a:avLst/>
          </a:prstGeom>
          <a:noFill/>
          <a:ln w="9525">
            <a:noFill/>
            <a:miter lim="800000"/>
            <a:headEnd/>
            <a:tailEnd/>
          </a:ln>
        </p:spPr>
        <p:txBody>
          <a:bodyPr>
            <a:spAutoFit/>
          </a:bodyPr>
          <a:lstStyle/>
          <a:p>
            <a:pPr>
              <a:spcBef>
                <a:spcPct val="50000"/>
              </a:spcBef>
            </a:pPr>
            <a:r>
              <a:rPr lang="en-US" altLang="zh-CN" sz="1200">
                <a:latin typeface="Arial" charset="0"/>
              </a:rPr>
              <a:t>x</a:t>
            </a:r>
            <a:r>
              <a:rPr lang="en-US" altLang="zh-CN" sz="1200" baseline="-25000">
                <a:latin typeface="Arial" charset="0"/>
              </a:rPr>
              <a:t>3</a:t>
            </a:r>
            <a:r>
              <a:rPr lang="en-US" altLang="zh-CN" sz="1200">
                <a:latin typeface="Arial" charset="0"/>
              </a:rPr>
              <a:t>=2</a:t>
            </a:r>
          </a:p>
        </p:txBody>
      </p:sp>
      <p:sp>
        <p:nvSpPr>
          <p:cNvPr id="249873" name="Oval 34"/>
          <p:cNvSpPr>
            <a:spLocks noChangeArrowheads="1"/>
          </p:cNvSpPr>
          <p:nvPr/>
        </p:nvSpPr>
        <p:spPr bwMode="auto">
          <a:xfrm>
            <a:off x="3348038" y="2881313"/>
            <a:ext cx="433387" cy="431800"/>
          </a:xfrm>
          <a:prstGeom prst="ellipse">
            <a:avLst/>
          </a:prstGeom>
          <a:solidFill>
            <a:srgbClr val="CCFFFF"/>
          </a:solidFill>
          <a:ln w="9525" algn="ctr">
            <a:solidFill>
              <a:schemeClr val="tx1"/>
            </a:solidFill>
            <a:round/>
            <a:headEnd/>
            <a:tailEnd/>
          </a:ln>
        </p:spPr>
        <p:txBody>
          <a:bodyPr wrap="none" anchor="ctr"/>
          <a:lstStyle/>
          <a:p>
            <a:pPr algn="ctr"/>
            <a:r>
              <a:rPr lang="en-US" altLang="zh-CN">
                <a:latin typeface="Arial" charset="0"/>
              </a:rPr>
              <a:t>11</a:t>
            </a:r>
          </a:p>
        </p:txBody>
      </p:sp>
      <p:sp>
        <p:nvSpPr>
          <p:cNvPr id="249874" name="Text Box 35"/>
          <p:cNvSpPr txBox="1">
            <a:spLocks noChangeArrowheads="1"/>
          </p:cNvSpPr>
          <p:nvPr/>
        </p:nvSpPr>
        <p:spPr bwMode="auto">
          <a:xfrm>
            <a:off x="3348038" y="2492375"/>
            <a:ext cx="576262" cy="274638"/>
          </a:xfrm>
          <a:prstGeom prst="rect">
            <a:avLst/>
          </a:prstGeom>
          <a:noFill/>
          <a:ln w="9525">
            <a:noFill/>
            <a:miter lim="800000"/>
            <a:headEnd/>
            <a:tailEnd/>
          </a:ln>
        </p:spPr>
        <p:txBody>
          <a:bodyPr>
            <a:spAutoFit/>
          </a:bodyPr>
          <a:lstStyle/>
          <a:p>
            <a:pPr>
              <a:spcBef>
                <a:spcPct val="50000"/>
              </a:spcBef>
            </a:pPr>
            <a:r>
              <a:rPr lang="en-US" altLang="zh-CN" sz="1200">
                <a:latin typeface="Arial" charset="0"/>
              </a:rPr>
              <a:t>x</a:t>
            </a:r>
            <a:r>
              <a:rPr lang="en-US" altLang="zh-CN" sz="1200" baseline="-25000">
                <a:latin typeface="Arial" charset="0"/>
              </a:rPr>
              <a:t>3</a:t>
            </a:r>
            <a:r>
              <a:rPr lang="en-US" altLang="zh-CN" sz="1200">
                <a:latin typeface="Arial" charset="0"/>
              </a:rPr>
              <a:t>=4</a:t>
            </a:r>
          </a:p>
        </p:txBody>
      </p:sp>
      <p:sp>
        <p:nvSpPr>
          <p:cNvPr id="249875" name="Line 36"/>
          <p:cNvSpPr>
            <a:spLocks noChangeShapeType="1"/>
          </p:cNvSpPr>
          <p:nvPr/>
        </p:nvSpPr>
        <p:spPr bwMode="auto">
          <a:xfrm>
            <a:off x="3203575" y="2520950"/>
            <a:ext cx="431800" cy="360363"/>
          </a:xfrm>
          <a:prstGeom prst="line">
            <a:avLst/>
          </a:prstGeom>
          <a:noFill/>
          <a:ln w="9525">
            <a:solidFill>
              <a:schemeClr val="tx1"/>
            </a:solidFill>
            <a:round/>
            <a:headEnd/>
            <a:tailEnd/>
          </a:ln>
        </p:spPr>
        <p:txBody>
          <a:bodyPr/>
          <a:lstStyle/>
          <a:p>
            <a:endParaRPr lang="zh-CN" altLang="en-US"/>
          </a:p>
        </p:txBody>
      </p:sp>
      <p:sp>
        <p:nvSpPr>
          <p:cNvPr id="249876" name="Oval 37"/>
          <p:cNvSpPr>
            <a:spLocks noChangeArrowheads="1"/>
          </p:cNvSpPr>
          <p:nvPr/>
        </p:nvSpPr>
        <p:spPr bwMode="auto">
          <a:xfrm>
            <a:off x="4140200" y="2133600"/>
            <a:ext cx="433388" cy="431800"/>
          </a:xfrm>
          <a:prstGeom prst="ellipse">
            <a:avLst/>
          </a:prstGeom>
          <a:solidFill>
            <a:srgbClr val="CCFFFF"/>
          </a:solidFill>
          <a:ln w="9525" algn="ctr">
            <a:solidFill>
              <a:schemeClr val="tx1"/>
            </a:solidFill>
            <a:round/>
            <a:headEnd/>
            <a:tailEnd/>
          </a:ln>
        </p:spPr>
        <p:txBody>
          <a:bodyPr wrap="none" anchor="ctr"/>
          <a:lstStyle/>
          <a:p>
            <a:pPr algn="ctr"/>
            <a:r>
              <a:rPr lang="en-US" altLang="zh-CN">
                <a:latin typeface="Arial" charset="0"/>
              </a:rPr>
              <a:t>13</a:t>
            </a:r>
          </a:p>
        </p:txBody>
      </p:sp>
      <p:sp>
        <p:nvSpPr>
          <p:cNvPr id="249877" name="Text Box 38"/>
          <p:cNvSpPr txBox="1">
            <a:spLocks noChangeArrowheads="1"/>
          </p:cNvSpPr>
          <p:nvPr/>
        </p:nvSpPr>
        <p:spPr bwMode="auto">
          <a:xfrm>
            <a:off x="3851275" y="1701800"/>
            <a:ext cx="576263" cy="274638"/>
          </a:xfrm>
          <a:prstGeom prst="rect">
            <a:avLst/>
          </a:prstGeom>
          <a:noFill/>
          <a:ln w="9525">
            <a:noFill/>
            <a:miter lim="800000"/>
            <a:headEnd/>
            <a:tailEnd/>
          </a:ln>
        </p:spPr>
        <p:txBody>
          <a:bodyPr>
            <a:spAutoFit/>
          </a:bodyPr>
          <a:lstStyle/>
          <a:p>
            <a:pPr>
              <a:spcBef>
                <a:spcPct val="50000"/>
              </a:spcBef>
            </a:pPr>
            <a:r>
              <a:rPr lang="en-US" altLang="zh-CN" sz="1200">
                <a:latin typeface="Arial" charset="0"/>
              </a:rPr>
              <a:t>x</a:t>
            </a:r>
            <a:r>
              <a:rPr lang="en-US" altLang="zh-CN" sz="1200" baseline="-25000">
                <a:latin typeface="Arial" charset="0"/>
              </a:rPr>
              <a:t>2</a:t>
            </a:r>
            <a:r>
              <a:rPr lang="en-US" altLang="zh-CN" sz="1200">
                <a:latin typeface="Arial" charset="0"/>
              </a:rPr>
              <a:t>=4</a:t>
            </a:r>
          </a:p>
        </p:txBody>
      </p:sp>
      <p:sp>
        <p:nvSpPr>
          <p:cNvPr id="249878" name="Line 39"/>
          <p:cNvSpPr>
            <a:spLocks noChangeShapeType="1"/>
          </p:cNvSpPr>
          <p:nvPr/>
        </p:nvSpPr>
        <p:spPr bwMode="auto">
          <a:xfrm>
            <a:off x="3203575" y="1701800"/>
            <a:ext cx="1223963" cy="431800"/>
          </a:xfrm>
          <a:prstGeom prst="line">
            <a:avLst/>
          </a:prstGeom>
          <a:noFill/>
          <a:ln w="9525">
            <a:solidFill>
              <a:schemeClr val="tx1"/>
            </a:solidFill>
            <a:round/>
            <a:headEnd/>
            <a:tailEnd/>
          </a:ln>
        </p:spPr>
        <p:txBody>
          <a:bodyPr/>
          <a:lstStyle/>
          <a:p>
            <a:endParaRPr lang="zh-CN" altLang="en-US"/>
          </a:p>
        </p:txBody>
      </p:sp>
      <p:sp>
        <p:nvSpPr>
          <p:cNvPr id="249879" name="Oval 40"/>
          <p:cNvSpPr>
            <a:spLocks noChangeArrowheads="1"/>
          </p:cNvSpPr>
          <p:nvPr/>
        </p:nvSpPr>
        <p:spPr bwMode="auto">
          <a:xfrm>
            <a:off x="3924300" y="2854325"/>
            <a:ext cx="433388" cy="431800"/>
          </a:xfrm>
          <a:prstGeom prst="ellipse">
            <a:avLst/>
          </a:prstGeom>
          <a:solidFill>
            <a:srgbClr val="CCFFFF"/>
          </a:solidFill>
          <a:ln w="9525" algn="ctr">
            <a:solidFill>
              <a:schemeClr val="tx1"/>
            </a:solidFill>
            <a:round/>
            <a:headEnd/>
            <a:tailEnd/>
          </a:ln>
        </p:spPr>
        <p:txBody>
          <a:bodyPr wrap="none" anchor="ctr"/>
          <a:lstStyle/>
          <a:p>
            <a:pPr algn="ctr"/>
            <a:r>
              <a:rPr lang="en-US" altLang="zh-CN">
                <a:latin typeface="Arial" charset="0"/>
              </a:rPr>
              <a:t>14</a:t>
            </a:r>
          </a:p>
        </p:txBody>
      </p:sp>
      <p:sp>
        <p:nvSpPr>
          <p:cNvPr id="249880" name="Line 41"/>
          <p:cNvSpPr>
            <a:spLocks noChangeShapeType="1"/>
          </p:cNvSpPr>
          <p:nvPr/>
        </p:nvSpPr>
        <p:spPr bwMode="auto">
          <a:xfrm flipH="1">
            <a:off x="4140200" y="2565400"/>
            <a:ext cx="215900" cy="288925"/>
          </a:xfrm>
          <a:prstGeom prst="line">
            <a:avLst/>
          </a:prstGeom>
          <a:noFill/>
          <a:ln w="9525">
            <a:solidFill>
              <a:schemeClr val="tx1"/>
            </a:solidFill>
            <a:round/>
            <a:headEnd/>
            <a:tailEnd/>
          </a:ln>
        </p:spPr>
        <p:txBody>
          <a:bodyPr/>
          <a:lstStyle/>
          <a:p>
            <a:endParaRPr lang="zh-CN" altLang="en-US"/>
          </a:p>
        </p:txBody>
      </p:sp>
      <p:sp>
        <p:nvSpPr>
          <p:cNvPr id="249881" name="Text Box 42"/>
          <p:cNvSpPr txBox="1">
            <a:spLocks noChangeArrowheads="1"/>
          </p:cNvSpPr>
          <p:nvPr/>
        </p:nvSpPr>
        <p:spPr bwMode="auto">
          <a:xfrm>
            <a:off x="3851275" y="2565400"/>
            <a:ext cx="576263" cy="274638"/>
          </a:xfrm>
          <a:prstGeom prst="rect">
            <a:avLst/>
          </a:prstGeom>
          <a:noFill/>
          <a:ln w="9525">
            <a:noFill/>
            <a:miter lim="800000"/>
            <a:headEnd/>
            <a:tailEnd/>
          </a:ln>
        </p:spPr>
        <p:txBody>
          <a:bodyPr>
            <a:spAutoFit/>
          </a:bodyPr>
          <a:lstStyle/>
          <a:p>
            <a:pPr>
              <a:spcBef>
                <a:spcPct val="50000"/>
              </a:spcBef>
            </a:pPr>
            <a:r>
              <a:rPr lang="en-US" altLang="zh-CN" sz="1200">
                <a:latin typeface="Arial" charset="0"/>
              </a:rPr>
              <a:t>x</a:t>
            </a:r>
            <a:r>
              <a:rPr lang="en-US" altLang="zh-CN" sz="1200" baseline="-25000">
                <a:latin typeface="Arial" charset="0"/>
              </a:rPr>
              <a:t>3</a:t>
            </a:r>
            <a:r>
              <a:rPr lang="en-US" altLang="zh-CN" sz="1200">
                <a:latin typeface="Arial" charset="0"/>
              </a:rPr>
              <a:t>=2</a:t>
            </a:r>
          </a:p>
        </p:txBody>
      </p:sp>
      <p:sp>
        <p:nvSpPr>
          <p:cNvPr id="249882" name="Text Box 43"/>
          <p:cNvSpPr txBox="1">
            <a:spLocks noChangeArrowheads="1"/>
          </p:cNvSpPr>
          <p:nvPr/>
        </p:nvSpPr>
        <p:spPr bwMode="auto">
          <a:xfrm>
            <a:off x="2411413" y="3357563"/>
            <a:ext cx="576262" cy="274637"/>
          </a:xfrm>
          <a:prstGeom prst="rect">
            <a:avLst/>
          </a:prstGeom>
          <a:noFill/>
          <a:ln w="9525">
            <a:noFill/>
            <a:miter lim="800000"/>
            <a:headEnd/>
            <a:tailEnd/>
          </a:ln>
        </p:spPr>
        <p:txBody>
          <a:bodyPr>
            <a:spAutoFit/>
          </a:bodyPr>
          <a:lstStyle/>
          <a:p>
            <a:pPr>
              <a:spcBef>
                <a:spcPct val="50000"/>
              </a:spcBef>
            </a:pPr>
            <a:r>
              <a:rPr lang="en-US" altLang="zh-CN" sz="1200">
                <a:latin typeface="Arial" charset="0"/>
              </a:rPr>
              <a:t>B</a:t>
            </a:r>
          </a:p>
        </p:txBody>
      </p:sp>
      <p:sp>
        <p:nvSpPr>
          <p:cNvPr id="249883" name="Text Box 44"/>
          <p:cNvSpPr txBox="1">
            <a:spLocks noChangeArrowheads="1"/>
          </p:cNvSpPr>
          <p:nvPr/>
        </p:nvSpPr>
        <p:spPr bwMode="auto">
          <a:xfrm>
            <a:off x="3276600" y="3357563"/>
            <a:ext cx="576263" cy="274637"/>
          </a:xfrm>
          <a:prstGeom prst="rect">
            <a:avLst/>
          </a:prstGeom>
          <a:noFill/>
          <a:ln w="9525">
            <a:noFill/>
            <a:miter lim="800000"/>
            <a:headEnd/>
            <a:tailEnd/>
          </a:ln>
        </p:spPr>
        <p:txBody>
          <a:bodyPr>
            <a:spAutoFit/>
          </a:bodyPr>
          <a:lstStyle/>
          <a:p>
            <a:pPr>
              <a:spcBef>
                <a:spcPct val="50000"/>
              </a:spcBef>
            </a:pPr>
            <a:r>
              <a:rPr lang="en-US" altLang="zh-CN" sz="1200">
                <a:latin typeface="Arial" charset="0"/>
              </a:rPr>
              <a:t>B</a:t>
            </a:r>
          </a:p>
        </p:txBody>
      </p:sp>
      <p:sp>
        <p:nvSpPr>
          <p:cNvPr id="249884" name="Oval 45"/>
          <p:cNvSpPr>
            <a:spLocks noChangeArrowheads="1"/>
          </p:cNvSpPr>
          <p:nvPr/>
        </p:nvSpPr>
        <p:spPr bwMode="auto">
          <a:xfrm>
            <a:off x="3924300" y="3933825"/>
            <a:ext cx="433388" cy="431800"/>
          </a:xfrm>
          <a:prstGeom prst="ellipse">
            <a:avLst/>
          </a:prstGeom>
          <a:solidFill>
            <a:srgbClr val="CCFFFF"/>
          </a:solidFill>
          <a:ln w="9525" algn="ctr">
            <a:solidFill>
              <a:schemeClr val="tx1"/>
            </a:solidFill>
            <a:round/>
            <a:headEnd/>
            <a:tailEnd/>
          </a:ln>
        </p:spPr>
        <p:txBody>
          <a:bodyPr wrap="none" anchor="ctr"/>
          <a:lstStyle/>
          <a:p>
            <a:pPr algn="ctr"/>
            <a:r>
              <a:rPr lang="en-US" altLang="zh-CN">
                <a:latin typeface="Arial" charset="0"/>
              </a:rPr>
              <a:t>15</a:t>
            </a:r>
          </a:p>
        </p:txBody>
      </p:sp>
      <p:sp>
        <p:nvSpPr>
          <p:cNvPr id="249885" name="Line 46"/>
          <p:cNvSpPr>
            <a:spLocks noChangeShapeType="1"/>
          </p:cNvSpPr>
          <p:nvPr/>
        </p:nvSpPr>
        <p:spPr bwMode="auto">
          <a:xfrm>
            <a:off x="4140200" y="3284538"/>
            <a:ext cx="0" cy="649287"/>
          </a:xfrm>
          <a:prstGeom prst="line">
            <a:avLst/>
          </a:prstGeom>
          <a:noFill/>
          <a:ln w="9525">
            <a:solidFill>
              <a:schemeClr val="tx1"/>
            </a:solidFill>
            <a:round/>
            <a:headEnd/>
            <a:tailEnd/>
          </a:ln>
        </p:spPr>
        <p:txBody>
          <a:bodyPr/>
          <a:lstStyle/>
          <a:p>
            <a:endParaRPr lang="zh-CN" altLang="en-US"/>
          </a:p>
        </p:txBody>
      </p:sp>
      <p:sp>
        <p:nvSpPr>
          <p:cNvPr id="249886" name="Text Box 47"/>
          <p:cNvSpPr txBox="1">
            <a:spLocks noChangeArrowheads="1"/>
          </p:cNvSpPr>
          <p:nvPr/>
        </p:nvSpPr>
        <p:spPr bwMode="auto">
          <a:xfrm>
            <a:off x="3708400" y="3500438"/>
            <a:ext cx="576263" cy="274637"/>
          </a:xfrm>
          <a:prstGeom prst="rect">
            <a:avLst/>
          </a:prstGeom>
          <a:noFill/>
          <a:ln w="9525">
            <a:noFill/>
            <a:miter lim="800000"/>
            <a:headEnd/>
            <a:tailEnd/>
          </a:ln>
        </p:spPr>
        <p:txBody>
          <a:bodyPr>
            <a:spAutoFit/>
          </a:bodyPr>
          <a:lstStyle/>
          <a:p>
            <a:pPr>
              <a:spcBef>
                <a:spcPct val="50000"/>
              </a:spcBef>
            </a:pPr>
            <a:r>
              <a:rPr lang="en-US" altLang="zh-CN" sz="1200">
                <a:latin typeface="Arial" charset="0"/>
              </a:rPr>
              <a:t>x</a:t>
            </a:r>
            <a:r>
              <a:rPr lang="en-US" altLang="zh-CN" sz="1200" baseline="-25000">
                <a:latin typeface="Arial" charset="0"/>
              </a:rPr>
              <a:t>4</a:t>
            </a:r>
            <a:r>
              <a:rPr lang="en-US" altLang="zh-CN" sz="1200">
                <a:latin typeface="Arial" charset="0"/>
              </a:rPr>
              <a:t>=3</a:t>
            </a:r>
          </a:p>
        </p:txBody>
      </p:sp>
      <p:sp>
        <p:nvSpPr>
          <p:cNvPr id="249887" name="Text Box 48"/>
          <p:cNvSpPr txBox="1">
            <a:spLocks noChangeArrowheads="1"/>
          </p:cNvSpPr>
          <p:nvPr/>
        </p:nvSpPr>
        <p:spPr bwMode="auto">
          <a:xfrm>
            <a:off x="3924300" y="4437063"/>
            <a:ext cx="576263" cy="274637"/>
          </a:xfrm>
          <a:prstGeom prst="rect">
            <a:avLst/>
          </a:prstGeom>
          <a:noFill/>
          <a:ln w="9525">
            <a:noFill/>
            <a:miter lim="800000"/>
            <a:headEnd/>
            <a:tailEnd/>
          </a:ln>
        </p:spPr>
        <p:txBody>
          <a:bodyPr>
            <a:spAutoFit/>
          </a:bodyPr>
          <a:lstStyle/>
          <a:p>
            <a:pPr>
              <a:spcBef>
                <a:spcPct val="50000"/>
              </a:spcBef>
            </a:pPr>
            <a:r>
              <a:rPr lang="en-US" altLang="zh-CN" sz="1200">
                <a:latin typeface="Arial" charset="0"/>
              </a:rPr>
              <a:t>B</a:t>
            </a:r>
          </a:p>
        </p:txBody>
      </p:sp>
      <p:sp>
        <p:nvSpPr>
          <p:cNvPr id="249888" name="Oval 49"/>
          <p:cNvSpPr>
            <a:spLocks noChangeArrowheads="1"/>
          </p:cNvSpPr>
          <p:nvPr/>
        </p:nvSpPr>
        <p:spPr bwMode="auto">
          <a:xfrm>
            <a:off x="4500563" y="2852738"/>
            <a:ext cx="433387" cy="431800"/>
          </a:xfrm>
          <a:prstGeom prst="ellipse">
            <a:avLst/>
          </a:prstGeom>
          <a:solidFill>
            <a:schemeClr val="accent1"/>
          </a:solidFill>
          <a:ln w="9525" algn="ctr">
            <a:solidFill>
              <a:schemeClr val="tx1"/>
            </a:solidFill>
            <a:round/>
            <a:headEnd/>
            <a:tailEnd/>
          </a:ln>
        </p:spPr>
        <p:txBody>
          <a:bodyPr wrap="none" anchor="ctr"/>
          <a:lstStyle/>
          <a:p>
            <a:pPr algn="ctr"/>
            <a:r>
              <a:rPr lang="en-US" altLang="zh-CN">
                <a:latin typeface="Arial" charset="0"/>
              </a:rPr>
              <a:t>16</a:t>
            </a:r>
          </a:p>
        </p:txBody>
      </p:sp>
      <p:sp>
        <p:nvSpPr>
          <p:cNvPr id="249889" name="Line 50"/>
          <p:cNvSpPr>
            <a:spLocks noChangeShapeType="1"/>
          </p:cNvSpPr>
          <p:nvPr/>
        </p:nvSpPr>
        <p:spPr bwMode="auto">
          <a:xfrm>
            <a:off x="4356100" y="2565400"/>
            <a:ext cx="360363" cy="287338"/>
          </a:xfrm>
          <a:prstGeom prst="line">
            <a:avLst/>
          </a:prstGeom>
          <a:noFill/>
          <a:ln w="9525">
            <a:solidFill>
              <a:schemeClr val="tx1"/>
            </a:solidFill>
            <a:round/>
            <a:headEnd/>
            <a:tailEnd/>
          </a:ln>
        </p:spPr>
        <p:txBody>
          <a:bodyPr/>
          <a:lstStyle/>
          <a:p>
            <a:endParaRPr lang="zh-CN" altLang="en-US"/>
          </a:p>
        </p:txBody>
      </p:sp>
      <p:sp>
        <p:nvSpPr>
          <p:cNvPr id="249890" name="Text Box 51"/>
          <p:cNvSpPr txBox="1">
            <a:spLocks noChangeArrowheads="1"/>
          </p:cNvSpPr>
          <p:nvPr/>
        </p:nvSpPr>
        <p:spPr bwMode="auto">
          <a:xfrm>
            <a:off x="4572000" y="3429000"/>
            <a:ext cx="576263" cy="274638"/>
          </a:xfrm>
          <a:prstGeom prst="rect">
            <a:avLst/>
          </a:prstGeom>
          <a:noFill/>
          <a:ln w="9525">
            <a:noFill/>
            <a:miter lim="800000"/>
            <a:headEnd/>
            <a:tailEnd/>
          </a:ln>
        </p:spPr>
        <p:txBody>
          <a:bodyPr>
            <a:spAutoFit/>
          </a:bodyPr>
          <a:lstStyle/>
          <a:p>
            <a:pPr>
              <a:spcBef>
                <a:spcPct val="50000"/>
              </a:spcBef>
            </a:pPr>
            <a:r>
              <a:rPr lang="en-US" altLang="zh-CN" sz="1200">
                <a:latin typeface="Arial" charset="0"/>
              </a:rPr>
              <a:t>B</a:t>
            </a:r>
          </a:p>
        </p:txBody>
      </p:sp>
      <p:sp>
        <p:nvSpPr>
          <p:cNvPr id="249891" name="Text Box 52"/>
          <p:cNvSpPr txBox="1">
            <a:spLocks noChangeArrowheads="1"/>
          </p:cNvSpPr>
          <p:nvPr/>
        </p:nvSpPr>
        <p:spPr bwMode="auto">
          <a:xfrm>
            <a:off x="4572000" y="2492375"/>
            <a:ext cx="576263" cy="274638"/>
          </a:xfrm>
          <a:prstGeom prst="rect">
            <a:avLst/>
          </a:prstGeom>
          <a:noFill/>
          <a:ln w="9525">
            <a:noFill/>
            <a:miter lim="800000"/>
            <a:headEnd/>
            <a:tailEnd/>
          </a:ln>
        </p:spPr>
        <p:txBody>
          <a:bodyPr>
            <a:spAutoFit/>
          </a:bodyPr>
          <a:lstStyle/>
          <a:p>
            <a:pPr>
              <a:spcBef>
                <a:spcPct val="50000"/>
              </a:spcBef>
            </a:pPr>
            <a:r>
              <a:rPr lang="en-US" altLang="zh-CN" sz="1200">
                <a:latin typeface="Arial" charset="0"/>
              </a:rPr>
              <a:t>x</a:t>
            </a:r>
            <a:r>
              <a:rPr lang="en-US" altLang="zh-CN" sz="1200" baseline="-25000">
                <a:latin typeface="Arial" charset="0"/>
              </a:rPr>
              <a:t>3</a:t>
            </a:r>
            <a:r>
              <a:rPr lang="en-US" altLang="zh-CN" sz="1200">
                <a:latin typeface="Arial" charset="0"/>
              </a:rPr>
              <a:t>=3</a:t>
            </a:r>
          </a:p>
        </p:txBody>
      </p:sp>
      <p:grpSp>
        <p:nvGrpSpPr>
          <p:cNvPr id="249892" name="Group 53"/>
          <p:cNvGrpSpPr>
            <a:grpSpLocks/>
          </p:cNvGrpSpPr>
          <p:nvPr/>
        </p:nvGrpSpPr>
        <p:grpSpPr bwMode="auto">
          <a:xfrm>
            <a:off x="468313" y="4149725"/>
            <a:ext cx="1727200" cy="1731963"/>
            <a:chOff x="476" y="436"/>
            <a:chExt cx="1088" cy="1091"/>
          </a:xfrm>
        </p:grpSpPr>
        <p:sp>
          <p:nvSpPr>
            <p:cNvPr id="249894" name="Rectangle 54"/>
            <p:cNvSpPr>
              <a:spLocks noChangeArrowheads="1"/>
            </p:cNvSpPr>
            <p:nvPr/>
          </p:nvSpPr>
          <p:spPr bwMode="auto">
            <a:xfrm>
              <a:off x="476" y="436"/>
              <a:ext cx="272" cy="273"/>
            </a:xfrm>
            <a:prstGeom prst="rect">
              <a:avLst/>
            </a:prstGeom>
            <a:noFill/>
            <a:ln w="9525">
              <a:solidFill>
                <a:schemeClr val="tx1"/>
              </a:solidFill>
              <a:miter lim="800000"/>
              <a:headEnd/>
              <a:tailEnd/>
            </a:ln>
          </p:spPr>
          <p:txBody>
            <a:bodyPr wrap="none" anchor="ctr"/>
            <a:lstStyle/>
            <a:p>
              <a:pPr algn="ctr"/>
              <a:r>
                <a:rPr lang="en-US" altLang="zh-CN">
                  <a:solidFill>
                    <a:srgbClr val="FF0000"/>
                  </a:solidFill>
                  <a:latin typeface="Arial" charset="0"/>
                </a:rPr>
                <a:t>•</a:t>
              </a:r>
            </a:p>
          </p:txBody>
        </p:sp>
        <p:sp>
          <p:nvSpPr>
            <p:cNvPr id="249895" name="Rectangle 55"/>
            <p:cNvSpPr>
              <a:spLocks noChangeArrowheads="1"/>
            </p:cNvSpPr>
            <p:nvPr/>
          </p:nvSpPr>
          <p:spPr bwMode="auto">
            <a:xfrm>
              <a:off x="748" y="436"/>
              <a:ext cx="272" cy="273"/>
            </a:xfrm>
            <a:prstGeom prst="rect">
              <a:avLst/>
            </a:prstGeom>
            <a:noFill/>
            <a:ln w="9525">
              <a:solidFill>
                <a:schemeClr val="tx1"/>
              </a:solidFill>
              <a:miter lim="800000"/>
              <a:headEnd/>
              <a:tailEnd/>
            </a:ln>
          </p:spPr>
          <p:txBody>
            <a:bodyPr wrap="none" anchor="ctr"/>
            <a:lstStyle/>
            <a:p>
              <a:pPr algn="ctr"/>
              <a:r>
                <a:rPr lang="en-US" altLang="zh-CN">
                  <a:latin typeface="Arial" charset="0"/>
                </a:rPr>
                <a:t>1</a:t>
              </a:r>
              <a:endParaRPr lang="zh-CN" altLang="en-US">
                <a:latin typeface="Arial" charset="0"/>
              </a:endParaRPr>
            </a:p>
          </p:txBody>
        </p:sp>
        <p:sp>
          <p:nvSpPr>
            <p:cNvPr id="249896" name="Rectangle 56"/>
            <p:cNvSpPr>
              <a:spLocks noChangeArrowheads="1"/>
            </p:cNvSpPr>
            <p:nvPr/>
          </p:nvSpPr>
          <p:spPr bwMode="auto">
            <a:xfrm>
              <a:off x="1020" y="436"/>
              <a:ext cx="272" cy="273"/>
            </a:xfrm>
            <a:prstGeom prst="rect">
              <a:avLst/>
            </a:prstGeom>
            <a:noFill/>
            <a:ln w="9525">
              <a:solidFill>
                <a:schemeClr val="tx1"/>
              </a:solidFill>
              <a:miter lim="800000"/>
              <a:headEnd/>
              <a:tailEnd/>
            </a:ln>
          </p:spPr>
          <p:txBody>
            <a:bodyPr wrap="none" anchor="ctr"/>
            <a:lstStyle/>
            <a:p>
              <a:endParaRPr lang="zh-CN" altLang="en-US"/>
            </a:p>
          </p:txBody>
        </p:sp>
        <p:sp>
          <p:nvSpPr>
            <p:cNvPr id="249897" name="Rectangle 57"/>
            <p:cNvSpPr>
              <a:spLocks noChangeArrowheads="1"/>
            </p:cNvSpPr>
            <p:nvPr/>
          </p:nvSpPr>
          <p:spPr bwMode="auto">
            <a:xfrm>
              <a:off x="1292" y="436"/>
              <a:ext cx="272" cy="273"/>
            </a:xfrm>
            <a:prstGeom prst="rect">
              <a:avLst/>
            </a:prstGeom>
            <a:noFill/>
            <a:ln w="9525">
              <a:solidFill>
                <a:schemeClr val="tx1"/>
              </a:solidFill>
              <a:miter lim="800000"/>
              <a:headEnd/>
              <a:tailEnd/>
            </a:ln>
          </p:spPr>
          <p:txBody>
            <a:bodyPr wrap="none" anchor="ctr"/>
            <a:lstStyle/>
            <a:p>
              <a:endParaRPr lang="zh-CN" altLang="en-US"/>
            </a:p>
          </p:txBody>
        </p:sp>
        <p:sp>
          <p:nvSpPr>
            <p:cNvPr id="249898" name="Rectangle 58"/>
            <p:cNvSpPr>
              <a:spLocks noChangeArrowheads="1"/>
            </p:cNvSpPr>
            <p:nvPr/>
          </p:nvSpPr>
          <p:spPr bwMode="auto">
            <a:xfrm>
              <a:off x="476" y="709"/>
              <a:ext cx="272" cy="273"/>
            </a:xfrm>
            <a:prstGeom prst="rect">
              <a:avLst/>
            </a:prstGeom>
            <a:noFill/>
            <a:ln w="9525">
              <a:solidFill>
                <a:schemeClr val="tx1"/>
              </a:solidFill>
              <a:miter lim="800000"/>
              <a:headEnd/>
              <a:tailEnd/>
            </a:ln>
          </p:spPr>
          <p:txBody>
            <a:bodyPr wrap="none" anchor="ctr"/>
            <a:lstStyle/>
            <a:p>
              <a:pPr algn="ctr"/>
              <a:endParaRPr lang="en-US" altLang="zh-CN">
                <a:solidFill>
                  <a:srgbClr val="FF0000"/>
                </a:solidFill>
                <a:latin typeface="Arial" charset="0"/>
                <a:cs typeface="Arial" charset="0"/>
              </a:endParaRPr>
            </a:p>
          </p:txBody>
        </p:sp>
        <p:sp>
          <p:nvSpPr>
            <p:cNvPr id="249899" name="Rectangle 59"/>
            <p:cNvSpPr>
              <a:spLocks noChangeArrowheads="1"/>
            </p:cNvSpPr>
            <p:nvPr/>
          </p:nvSpPr>
          <p:spPr bwMode="auto">
            <a:xfrm>
              <a:off x="748" y="709"/>
              <a:ext cx="272" cy="273"/>
            </a:xfrm>
            <a:prstGeom prst="rect">
              <a:avLst/>
            </a:prstGeom>
            <a:noFill/>
            <a:ln w="9525">
              <a:solidFill>
                <a:schemeClr val="tx1"/>
              </a:solidFill>
              <a:miter lim="800000"/>
              <a:headEnd/>
              <a:tailEnd/>
            </a:ln>
          </p:spPr>
          <p:txBody>
            <a:bodyPr wrap="none" anchor="ctr"/>
            <a:lstStyle/>
            <a:p>
              <a:pPr algn="ctr"/>
              <a:endParaRPr lang="zh-CN" altLang="en-US">
                <a:solidFill>
                  <a:srgbClr val="FF0000"/>
                </a:solidFill>
                <a:latin typeface="Arial" charset="0"/>
              </a:endParaRPr>
            </a:p>
          </p:txBody>
        </p:sp>
        <p:sp>
          <p:nvSpPr>
            <p:cNvPr id="249900" name="Rectangle 60"/>
            <p:cNvSpPr>
              <a:spLocks noChangeArrowheads="1"/>
            </p:cNvSpPr>
            <p:nvPr/>
          </p:nvSpPr>
          <p:spPr bwMode="auto">
            <a:xfrm>
              <a:off x="1020" y="709"/>
              <a:ext cx="272" cy="273"/>
            </a:xfrm>
            <a:prstGeom prst="rect">
              <a:avLst/>
            </a:prstGeom>
            <a:noFill/>
            <a:ln w="9525">
              <a:solidFill>
                <a:schemeClr val="tx1"/>
              </a:solidFill>
              <a:miter lim="800000"/>
              <a:headEnd/>
              <a:tailEnd/>
            </a:ln>
          </p:spPr>
          <p:txBody>
            <a:bodyPr wrap="none" anchor="ctr"/>
            <a:lstStyle/>
            <a:p>
              <a:pPr algn="ctr"/>
              <a:endParaRPr lang="zh-CN" altLang="en-US">
                <a:solidFill>
                  <a:srgbClr val="FF0000"/>
                </a:solidFill>
                <a:latin typeface="Arial" charset="0"/>
              </a:endParaRPr>
            </a:p>
          </p:txBody>
        </p:sp>
        <p:sp>
          <p:nvSpPr>
            <p:cNvPr id="249901" name="Rectangle 61"/>
            <p:cNvSpPr>
              <a:spLocks noChangeArrowheads="1"/>
            </p:cNvSpPr>
            <p:nvPr/>
          </p:nvSpPr>
          <p:spPr bwMode="auto">
            <a:xfrm>
              <a:off x="1292" y="709"/>
              <a:ext cx="272" cy="273"/>
            </a:xfrm>
            <a:prstGeom prst="rect">
              <a:avLst/>
            </a:prstGeom>
            <a:noFill/>
            <a:ln w="9525">
              <a:solidFill>
                <a:schemeClr val="tx1"/>
              </a:solidFill>
              <a:miter lim="800000"/>
              <a:headEnd/>
              <a:tailEnd/>
            </a:ln>
          </p:spPr>
          <p:txBody>
            <a:bodyPr wrap="none" anchor="ctr"/>
            <a:lstStyle/>
            <a:p>
              <a:pPr algn="ctr"/>
              <a:endParaRPr lang="zh-CN" altLang="en-US">
                <a:solidFill>
                  <a:srgbClr val="FF0000"/>
                </a:solidFill>
                <a:latin typeface="Arial" charset="0"/>
              </a:endParaRPr>
            </a:p>
          </p:txBody>
        </p:sp>
        <p:sp>
          <p:nvSpPr>
            <p:cNvPr id="249902" name="Rectangle 62"/>
            <p:cNvSpPr>
              <a:spLocks noChangeArrowheads="1"/>
            </p:cNvSpPr>
            <p:nvPr/>
          </p:nvSpPr>
          <p:spPr bwMode="auto">
            <a:xfrm>
              <a:off x="476" y="981"/>
              <a:ext cx="272" cy="273"/>
            </a:xfrm>
            <a:prstGeom prst="rect">
              <a:avLst/>
            </a:prstGeom>
            <a:noFill/>
            <a:ln w="9525">
              <a:solidFill>
                <a:schemeClr val="tx1"/>
              </a:solidFill>
              <a:miter lim="800000"/>
              <a:headEnd/>
              <a:tailEnd/>
            </a:ln>
          </p:spPr>
          <p:txBody>
            <a:bodyPr wrap="none" anchor="ctr"/>
            <a:lstStyle/>
            <a:p>
              <a:pPr algn="ctr"/>
              <a:endParaRPr lang="en-US" altLang="zh-CN">
                <a:solidFill>
                  <a:srgbClr val="FF0000"/>
                </a:solidFill>
                <a:latin typeface="Arial" charset="0"/>
                <a:cs typeface="Arial" charset="0"/>
              </a:endParaRPr>
            </a:p>
          </p:txBody>
        </p:sp>
        <p:sp>
          <p:nvSpPr>
            <p:cNvPr id="249903" name="Rectangle 63"/>
            <p:cNvSpPr>
              <a:spLocks noChangeArrowheads="1"/>
            </p:cNvSpPr>
            <p:nvPr/>
          </p:nvSpPr>
          <p:spPr bwMode="auto">
            <a:xfrm>
              <a:off x="748" y="981"/>
              <a:ext cx="272" cy="273"/>
            </a:xfrm>
            <a:prstGeom prst="rect">
              <a:avLst/>
            </a:prstGeom>
            <a:noFill/>
            <a:ln w="9525">
              <a:solidFill>
                <a:schemeClr val="tx1"/>
              </a:solidFill>
              <a:miter lim="800000"/>
              <a:headEnd/>
              <a:tailEnd/>
            </a:ln>
          </p:spPr>
          <p:txBody>
            <a:bodyPr wrap="none" anchor="ctr"/>
            <a:lstStyle/>
            <a:p>
              <a:pPr algn="ctr"/>
              <a:endParaRPr lang="zh-CN" altLang="en-US">
                <a:solidFill>
                  <a:srgbClr val="FF0000"/>
                </a:solidFill>
                <a:latin typeface="Arial" charset="0"/>
              </a:endParaRPr>
            </a:p>
          </p:txBody>
        </p:sp>
        <p:sp>
          <p:nvSpPr>
            <p:cNvPr id="249904" name="Rectangle 64"/>
            <p:cNvSpPr>
              <a:spLocks noChangeArrowheads="1"/>
            </p:cNvSpPr>
            <p:nvPr/>
          </p:nvSpPr>
          <p:spPr bwMode="auto">
            <a:xfrm>
              <a:off x="1020" y="981"/>
              <a:ext cx="272" cy="273"/>
            </a:xfrm>
            <a:prstGeom prst="rect">
              <a:avLst/>
            </a:prstGeom>
            <a:noFill/>
            <a:ln w="9525">
              <a:solidFill>
                <a:schemeClr val="tx1"/>
              </a:solidFill>
              <a:miter lim="800000"/>
              <a:headEnd/>
              <a:tailEnd/>
            </a:ln>
          </p:spPr>
          <p:txBody>
            <a:bodyPr wrap="none" anchor="ctr"/>
            <a:lstStyle/>
            <a:p>
              <a:pPr algn="ctr"/>
              <a:endParaRPr lang="zh-CN" altLang="en-US">
                <a:solidFill>
                  <a:srgbClr val="FF0000"/>
                </a:solidFill>
                <a:latin typeface="Arial" charset="0"/>
              </a:endParaRPr>
            </a:p>
          </p:txBody>
        </p:sp>
        <p:sp>
          <p:nvSpPr>
            <p:cNvPr id="249905" name="Rectangle 65"/>
            <p:cNvSpPr>
              <a:spLocks noChangeArrowheads="1"/>
            </p:cNvSpPr>
            <p:nvPr/>
          </p:nvSpPr>
          <p:spPr bwMode="auto">
            <a:xfrm>
              <a:off x="1292" y="981"/>
              <a:ext cx="272" cy="273"/>
            </a:xfrm>
            <a:prstGeom prst="rect">
              <a:avLst/>
            </a:prstGeom>
            <a:noFill/>
            <a:ln w="9525">
              <a:solidFill>
                <a:schemeClr val="tx1"/>
              </a:solidFill>
              <a:miter lim="800000"/>
              <a:headEnd/>
              <a:tailEnd/>
            </a:ln>
          </p:spPr>
          <p:txBody>
            <a:bodyPr wrap="none" anchor="ctr"/>
            <a:lstStyle/>
            <a:p>
              <a:pPr algn="ctr"/>
              <a:endParaRPr lang="zh-CN" altLang="en-US">
                <a:solidFill>
                  <a:srgbClr val="FF0000"/>
                </a:solidFill>
                <a:latin typeface="Arial" charset="0"/>
              </a:endParaRPr>
            </a:p>
          </p:txBody>
        </p:sp>
        <p:sp>
          <p:nvSpPr>
            <p:cNvPr id="249906" name="Rectangle 66"/>
            <p:cNvSpPr>
              <a:spLocks noChangeArrowheads="1"/>
            </p:cNvSpPr>
            <p:nvPr/>
          </p:nvSpPr>
          <p:spPr bwMode="auto">
            <a:xfrm>
              <a:off x="476" y="1254"/>
              <a:ext cx="272" cy="273"/>
            </a:xfrm>
            <a:prstGeom prst="rect">
              <a:avLst/>
            </a:prstGeom>
            <a:noFill/>
            <a:ln w="9525">
              <a:solidFill>
                <a:schemeClr val="tx1"/>
              </a:solidFill>
              <a:miter lim="800000"/>
              <a:headEnd/>
              <a:tailEnd/>
            </a:ln>
          </p:spPr>
          <p:txBody>
            <a:bodyPr wrap="none" anchor="ctr"/>
            <a:lstStyle/>
            <a:p>
              <a:pPr algn="ctr"/>
              <a:endParaRPr lang="zh-CN" altLang="en-US">
                <a:solidFill>
                  <a:srgbClr val="FF0000"/>
                </a:solidFill>
                <a:latin typeface="Arial" charset="0"/>
              </a:endParaRPr>
            </a:p>
          </p:txBody>
        </p:sp>
        <p:sp>
          <p:nvSpPr>
            <p:cNvPr id="249907" name="Rectangle 67"/>
            <p:cNvSpPr>
              <a:spLocks noChangeArrowheads="1"/>
            </p:cNvSpPr>
            <p:nvPr/>
          </p:nvSpPr>
          <p:spPr bwMode="auto">
            <a:xfrm>
              <a:off x="748" y="1254"/>
              <a:ext cx="272" cy="273"/>
            </a:xfrm>
            <a:prstGeom prst="rect">
              <a:avLst/>
            </a:prstGeom>
            <a:noFill/>
            <a:ln w="9525">
              <a:solidFill>
                <a:schemeClr val="tx1"/>
              </a:solidFill>
              <a:miter lim="800000"/>
              <a:headEnd/>
              <a:tailEnd/>
            </a:ln>
          </p:spPr>
          <p:txBody>
            <a:bodyPr wrap="none" anchor="ctr"/>
            <a:lstStyle/>
            <a:p>
              <a:pPr algn="ctr"/>
              <a:endParaRPr lang="zh-CN" altLang="en-US">
                <a:solidFill>
                  <a:srgbClr val="FF0000"/>
                </a:solidFill>
                <a:latin typeface="Arial" charset="0"/>
              </a:endParaRPr>
            </a:p>
          </p:txBody>
        </p:sp>
        <p:sp>
          <p:nvSpPr>
            <p:cNvPr id="249908" name="Rectangle 68"/>
            <p:cNvSpPr>
              <a:spLocks noChangeArrowheads="1"/>
            </p:cNvSpPr>
            <p:nvPr/>
          </p:nvSpPr>
          <p:spPr bwMode="auto">
            <a:xfrm>
              <a:off x="1020" y="1254"/>
              <a:ext cx="272" cy="273"/>
            </a:xfrm>
            <a:prstGeom prst="rect">
              <a:avLst/>
            </a:prstGeom>
            <a:noFill/>
            <a:ln w="9525">
              <a:solidFill>
                <a:schemeClr val="tx1"/>
              </a:solidFill>
              <a:miter lim="800000"/>
              <a:headEnd/>
              <a:tailEnd/>
            </a:ln>
          </p:spPr>
          <p:txBody>
            <a:bodyPr wrap="none" anchor="ctr"/>
            <a:lstStyle/>
            <a:p>
              <a:pPr algn="ctr"/>
              <a:endParaRPr lang="en-US" altLang="zh-CN">
                <a:solidFill>
                  <a:srgbClr val="FF0000"/>
                </a:solidFill>
                <a:latin typeface="Arial" charset="0"/>
              </a:endParaRPr>
            </a:p>
          </p:txBody>
        </p:sp>
        <p:sp>
          <p:nvSpPr>
            <p:cNvPr id="249909" name="Rectangle 69"/>
            <p:cNvSpPr>
              <a:spLocks noChangeArrowheads="1"/>
            </p:cNvSpPr>
            <p:nvPr/>
          </p:nvSpPr>
          <p:spPr bwMode="auto">
            <a:xfrm>
              <a:off x="1292" y="1254"/>
              <a:ext cx="272" cy="273"/>
            </a:xfrm>
            <a:prstGeom prst="rect">
              <a:avLst/>
            </a:prstGeom>
            <a:noFill/>
            <a:ln w="9525">
              <a:solidFill>
                <a:schemeClr val="tx1"/>
              </a:solidFill>
              <a:miter lim="800000"/>
              <a:headEnd/>
              <a:tailEnd/>
            </a:ln>
          </p:spPr>
          <p:txBody>
            <a:bodyPr wrap="none" anchor="ctr"/>
            <a:lstStyle/>
            <a:p>
              <a:endParaRPr lang="zh-CN" altLang="en-US"/>
            </a:p>
          </p:txBody>
        </p:sp>
      </p:grpSp>
      <p:sp>
        <p:nvSpPr>
          <p:cNvPr id="249893" name="AutoShape 70"/>
          <p:cNvSpPr>
            <a:spLocks noChangeArrowheads="1"/>
          </p:cNvSpPr>
          <p:nvPr/>
        </p:nvSpPr>
        <p:spPr bwMode="auto">
          <a:xfrm>
            <a:off x="1258888" y="2708275"/>
            <a:ext cx="144462" cy="1152525"/>
          </a:xfrm>
          <a:prstGeom prst="downArrow">
            <a:avLst>
              <a:gd name="adj1" fmla="val 50000"/>
              <a:gd name="adj2" fmla="val 199451"/>
            </a:avLst>
          </a:prstGeom>
          <a:solidFill>
            <a:schemeClr val="accent1"/>
          </a:solidFill>
          <a:ln w="9525">
            <a:solidFill>
              <a:schemeClr val="tx1"/>
            </a:solidFill>
            <a:miter lim="800000"/>
            <a:headEnd/>
            <a:tailEnd/>
          </a:ln>
        </p:spPr>
        <p:txBody>
          <a:bodyPr vert="eaVert" wrap="none" anchor="ctr"/>
          <a:lstStyle/>
          <a:p>
            <a:endParaRPr lang="zh-CN"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0881" name="Group 2"/>
          <p:cNvGrpSpPr>
            <a:grpSpLocks/>
          </p:cNvGrpSpPr>
          <p:nvPr/>
        </p:nvGrpSpPr>
        <p:grpSpPr bwMode="auto">
          <a:xfrm>
            <a:off x="179388" y="4365625"/>
            <a:ext cx="1727200" cy="1731963"/>
            <a:chOff x="476" y="436"/>
            <a:chExt cx="1088" cy="1091"/>
          </a:xfrm>
        </p:grpSpPr>
        <p:sp>
          <p:nvSpPr>
            <p:cNvPr id="250955" name="Rectangle 3"/>
            <p:cNvSpPr>
              <a:spLocks noChangeArrowheads="1"/>
            </p:cNvSpPr>
            <p:nvPr/>
          </p:nvSpPr>
          <p:spPr bwMode="auto">
            <a:xfrm>
              <a:off x="476" y="436"/>
              <a:ext cx="272" cy="273"/>
            </a:xfrm>
            <a:prstGeom prst="rect">
              <a:avLst/>
            </a:prstGeom>
            <a:noFill/>
            <a:ln w="9525">
              <a:solidFill>
                <a:schemeClr val="tx1"/>
              </a:solidFill>
              <a:miter lim="800000"/>
              <a:headEnd/>
              <a:tailEnd/>
            </a:ln>
          </p:spPr>
          <p:txBody>
            <a:bodyPr wrap="none" anchor="ctr"/>
            <a:lstStyle/>
            <a:p>
              <a:pPr algn="ctr"/>
              <a:endParaRPr lang="en-US" altLang="zh-CN">
                <a:latin typeface="Arial" charset="0"/>
              </a:endParaRPr>
            </a:p>
          </p:txBody>
        </p:sp>
        <p:sp>
          <p:nvSpPr>
            <p:cNvPr id="250956" name="Rectangle 4"/>
            <p:cNvSpPr>
              <a:spLocks noChangeArrowheads="1"/>
            </p:cNvSpPr>
            <p:nvPr/>
          </p:nvSpPr>
          <p:spPr bwMode="auto">
            <a:xfrm>
              <a:off x="748" y="436"/>
              <a:ext cx="272" cy="273"/>
            </a:xfrm>
            <a:prstGeom prst="rect">
              <a:avLst/>
            </a:prstGeom>
            <a:noFill/>
            <a:ln w="9525">
              <a:solidFill>
                <a:schemeClr val="tx1"/>
              </a:solidFill>
              <a:miter lim="800000"/>
              <a:headEnd/>
              <a:tailEnd/>
            </a:ln>
          </p:spPr>
          <p:txBody>
            <a:bodyPr wrap="none" anchor="ctr"/>
            <a:lstStyle/>
            <a:p>
              <a:pPr algn="ctr"/>
              <a:r>
                <a:rPr lang="en-US" altLang="zh-CN">
                  <a:solidFill>
                    <a:srgbClr val="FF0000"/>
                  </a:solidFill>
                  <a:latin typeface="Arial" charset="0"/>
                </a:rPr>
                <a:t>1</a:t>
              </a:r>
              <a:endParaRPr lang="zh-CN" altLang="en-US">
                <a:solidFill>
                  <a:srgbClr val="FF0000"/>
                </a:solidFill>
                <a:latin typeface="Arial" charset="0"/>
              </a:endParaRPr>
            </a:p>
          </p:txBody>
        </p:sp>
        <p:sp>
          <p:nvSpPr>
            <p:cNvPr id="250957" name="Rectangle 5"/>
            <p:cNvSpPr>
              <a:spLocks noChangeArrowheads="1"/>
            </p:cNvSpPr>
            <p:nvPr/>
          </p:nvSpPr>
          <p:spPr bwMode="auto">
            <a:xfrm>
              <a:off x="1020" y="436"/>
              <a:ext cx="272" cy="273"/>
            </a:xfrm>
            <a:prstGeom prst="rect">
              <a:avLst/>
            </a:prstGeom>
            <a:noFill/>
            <a:ln w="9525">
              <a:solidFill>
                <a:schemeClr val="tx1"/>
              </a:solidFill>
              <a:miter lim="800000"/>
              <a:headEnd/>
              <a:tailEnd/>
            </a:ln>
          </p:spPr>
          <p:txBody>
            <a:bodyPr wrap="none" anchor="ctr"/>
            <a:lstStyle/>
            <a:p>
              <a:endParaRPr lang="zh-CN" altLang="en-US"/>
            </a:p>
          </p:txBody>
        </p:sp>
        <p:sp>
          <p:nvSpPr>
            <p:cNvPr id="250958" name="Rectangle 6"/>
            <p:cNvSpPr>
              <a:spLocks noChangeArrowheads="1"/>
            </p:cNvSpPr>
            <p:nvPr/>
          </p:nvSpPr>
          <p:spPr bwMode="auto">
            <a:xfrm>
              <a:off x="1292" y="436"/>
              <a:ext cx="272" cy="273"/>
            </a:xfrm>
            <a:prstGeom prst="rect">
              <a:avLst/>
            </a:prstGeom>
            <a:noFill/>
            <a:ln w="9525">
              <a:solidFill>
                <a:schemeClr val="tx1"/>
              </a:solidFill>
              <a:miter lim="800000"/>
              <a:headEnd/>
              <a:tailEnd/>
            </a:ln>
          </p:spPr>
          <p:txBody>
            <a:bodyPr wrap="none" anchor="ctr"/>
            <a:lstStyle/>
            <a:p>
              <a:endParaRPr lang="zh-CN" altLang="en-US"/>
            </a:p>
          </p:txBody>
        </p:sp>
        <p:sp>
          <p:nvSpPr>
            <p:cNvPr id="250959" name="Rectangle 7"/>
            <p:cNvSpPr>
              <a:spLocks noChangeArrowheads="1"/>
            </p:cNvSpPr>
            <p:nvPr/>
          </p:nvSpPr>
          <p:spPr bwMode="auto">
            <a:xfrm>
              <a:off x="476" y="709"/>
              <a:ext cx="272" cy="273"/>
            </a:xfrm>
            <a:prstGeom prst="rect">
              <a:avLst/>
            </a:prstGeom>
            <a:noFill/>
            <a:ln w="9525">
              <a:solidFill>
                <a:schemeClr val="tx1"/>
              </a:solidFill>
              <a:miter lim="800000"/>
              <a:headEnd/>
              <a:tailEnd/>
            </a:ln>
          </p:spPr>
          <p:txBody>
            <a:bodyPr wrap="none" anchor="ctr"/>
            <a:lstStyle/>
            <a:p>
              <a:pPr algn="ctr"/>
              <a:endParaRPr lang="en-US" altLang="zh-CN">
                <a:solidFill>
                  <a:srgbClr val="FF0000"/>
                </a:solidFill>
                <a:latin typeface="Arial" charset="0"/>
                <a:cs typeface="Arial" charset="0"/>
              </a:endParaRPr>
            </a:p>
          </p:txBody>
        </p:sp>
        <p:sp>
          <p:nvSpPr>
            <p:cNvPr id="250960" name="Rectangle 8"/>
            <p:cNvSpPr>
              <a:spLocks noChangeArrowheads="1"/>
            </p:cNvSpPr>
            <p:nvPr/>
          </p:nvSpPr>
          <p:spPr bwMode="auto">
            <a:xfrm>
              <a:off x="748" y="709"/>
              <a:ext cx="272" cy="273"/>
            </a:xfrm>
            <a:prstGeom prst="rect">
              <a:avLst/>
            </a:prstGeom>
            <a:noFill/>
            <a:ln w="9525">
              <a:solidFill>
                <a:schemeClr val="tx1"/>
              </a:solidFill>
              <a:miter lim="800000"/>
              <a:headEnd/>
              <a:tailEnd/>
            </a:ln>
          </p:spPr>
          <p:txBody>
            <a:bodyPr wrap="none" anchor="ctr"/>
            <a:lstStyle/>
            <a:p>
              <a:pPr algn="ctr"/>
              <a:endParaRPr lang="zh-CN" altLang="en-US">
                <a:solidFill>
                  <a:srgbClr val="FF0000"/>
                </a:solidFill>
                <a:latin typeface="Arial" charset="0"/>
              </a:endParaRPr>
            </a:p>
          </p:txBody>
        </p:sp>
        <p:sp>
          <p:nvSpPr>
            <p:cNvPr id="250961" name="Rectangle 9"/>
            <p:cNvSpPr>
              <a:spLocks noChangeArrowheads="1"/>
            </p:cNvSpPr>
            <p:nvPr/>
          </p:nvSpPr>
          <p:spPr bwMode="auto">
            <a:xfrm>
              <a:off x="1020" y="709"/>
              <a:ext cx="272" cy="273"/>
            </a:xfrm>
            <a:prstGeom prst="rect">
              <a:avLst/>
            </a:prstGeom>
            <a:noFill/>
            <a:ln w="9525">
              <a:solidFill>
                <a:schemeClr val="tx1"/>
              </a:solidFill>
              <a:miter lim="800000"/>
              <a:headEnd/>
              <a:tailEnd/>
            </a:ln>
          </p:spPr>
          <p:txBody>
            <a:bodyPr wrap="none" anchor="ctr"/>
            <a:lstStyle/>
            <a:p>
              <a:pPr algn="ctr"/>
              <a:endParaRPr lang="zh-CN" altLang="en-US">
                <a:solidFill>
                  <a:srgbClr val="FF0000"/>
                </a:solidFill>
                <a:latin typeface="Arial" charset="0"/>
              </a:endParaRPr>
            </a:p>
          </p:txBody>
        </p:sp>
        <p:sp>
          <p:nvSpPr>
            <p:cNvPr id="250962" name="Rectangle 10"/>
            <p:cNvSpPr>
              <a:spLocks noChangeArrowheads="1"/>
            </p:cNvSpPr>
            <p:nvPr/>
          </p:nvSpPr>
          <p:spPr bwMode="auto">
            <a:xfrm>
              <a:off x="1292" y="709"/>
              <a:ext cx="272" cy="273"/>
            </a:xfrm>
            <a:prstGeom prst="rect">
              <a:avLst/>
            </a:prstGeom>
            <a:noFill/>
            <a:ln w="9525">
              <a:solidFill>
                <a:schemeClr val="tx1"/>
              </a:solidFill>
              <a:miter lim="800000"/>
              <a:headEnd/>
              <a:tailEnd/>
            </a:ln>
          </p:spPr>
          <p:txBody>
            <a:bodyPr wrap="none" anchor="ctr"/>
            <a:lstStyle/>
            <a:p>
              <a:pPr algn="ctr"/>
              <a:r>
                <a:rPr lang="en-US" altLang="zh-CN">
                  <a:solidFill>
                    <a:srgbClr val="FF0000"/>
                  </a:solidFill>
                  <a:latin typeface="Arial" charset="0"/>
                </a:rPr>
                <a:t>2</a:t>
              </a:r>
              <a:endParaRPr lang="zh-CN" altLang="en-US">
                <a:solidFill>
                  <a:srgbClr val="FF0000"/>
                </a:solidFill>
                <a:latin typeface="Arial" charset="0"/>
              </a:endParaRPr>
            </a:p>
          </p:txBody>
        </p:sp>
        <p:sp>
          <p:nvSpPr>
            <p:cNvPr id="250963" name="Rectangle 11"/>
            <p:cNvSpPr>
              <a:spLocks noChangeArrowheads="1"/>
            </p:cNvSpPr>
            <p:nvPr/>
          </p:nvSpPr>
          <p:spPr bwMode="auto">
            <a:xfrm>
              <a:off x="476" y="981"/>
              <a:ext cx="272" cy="273"/>
            </a:xfrm>
            <a:prstGeom prst="rect">
              <a:avLst/>
            </a:prstGeom>
            <a:noFill/>
            <a:ln w="9525">
              <a:solidFill>
                <a:schemeClr val="tx1"/>
              </a:solidFill>
              <a:miter lim="800000"/>
              <a:headEnd/>
              <a:tailEnd/>
            </a:ln>
          </p:spPr>
          <p:txBody>
            <a:bodyPr wrap="none" anchor="ctr"/>
            <a:lstStyle/>
            <a:p>
              <a:pPr algn="ctr"/>
              <a:r>
                <a:rPr lang="en-US" altLang="zh-CN">
                  <a:solidFill>
                    <a:srgbClr val="FF0000"/>
                  </a:solidFill>
                  <a:latin typeface="Arial" charset="0"/>
                </a:rPr>
                <a:t>3</a:t>
              </a:r>
              <a:endParaRPr lang="en-US" altLang="zh-CN">
                <a:solidFill>
                  <a:srgbClr val="FF0000"/>
                </a:solidFill>
                <a:latin typeface="Arial" charset="0"/>
                <a:cs typeface="Arial" charset="0"/>
              </a:endParaRPr>
            </a:p>
          </p:txBody>
        </p:sp>
        <p:sp>
          <p:nvSpPr>
            <p:cNvPr id="250964" name="Rectangle 12"/>
            <p:cNvSpPr>
              <a:spLocks noChangeArrowheads="1"/>
            </p:cNvSpPr>
            <p:nvPr/>
          </p:nvSpPr>
          <p:spPr bwMode="auto">
            <a:xfrm>
              <a:off x="748" y="981"/>
              <a:ext cx="272" cy="273"/>
            </a:xfrm>
            <a:prstGeom prst="rect">
              <a:avLst/>
            </a:prstGeom>
            <a:noFill/>
            <a:ln w="9525">
              <a:solidFill>
                <a:schemeClr val="tx1"/>
              </a:solidFill>
              <a:miter lim="800000"/>
              <a:headEnd/>
              <a:tailEnd/>
            </a:ln>
          </p:spPr>
          <p:txBody>
            <a:bodyPr wrap="none" anchor="ctr"/>
            <a:lstStyle/>
            <a:p>
              <a:pPr algn="ctr"/>
              <a:endParaRPr lang="zh-CN" altLang="en-US">
                <a:solidFill>
                  <a:srgbClr val="FF0000"/>
                </a:solidFill>
                <a:latin typeface="Arial" charset="0"/>
              </a:endParaRPr>
            </a:p>
          </p:txBody>
        </p:sp>
        <p:sp>
          <p:nvSpPr>
            <p:cNvPr id="250965" name="Rectangle 13"/>
            <p:cNvSpPr>
              <a:spLocks noChangeArrowheads="1"/>
            </p:cNvSpPr>
            <p:nvPr/>
          </p:nvSpPr>
          <p:spPr bwMode="auto">
            <a:xfrm>
              <a:off x="1020" y="981"/>
              <a:ext cx="272" cy="273"/>
            </a:xfrm>
            <a:prstGeom prst="rect">
              <a:avLst/>
            </a:prstGeom>
            <a:noFill/>
            <a:ln w="9525">
              <a:solidFill>
                <a:schemeClr val="tx1"/>
              </a:solidFill>
              <a:miter lim="800000"/>
              <a:headEnd/>
              <a:tailEnd/>
            </a:ln>
          </p:spPr>
          <p:txBody>
            <a:bodyPr wrap="none" anchor="ctr"/>
            <a:lstStyle/>
            <a:p>
              <a:pPr algn="ctr"/>
              <a:endParaRPr lang="zh-CN" altLang="en-US">
                <a:solidFill>
                  <a:srgbClr val="FF0000"/>
                </a:solidFill>
                <a:latin typeface="Arial" charset="0"/>
              </a:endParaRPr>
            </a:p>
          </p:txBody>
        </p:sp>
        <p:sp>
          <p:nvSpPr>
            <p:cNvPr id="250966" name="Rectangle 14"/>
            <p:cNvSpPr>
              <a:spLocks noChangeArrowheads="1"/>
            </p:cNvSpPr>
            <p:nvPr/>
          </p:nvSpPr>
          <p:spPr bwMode="auto">
            <a:xfrm>
              <a:off x="1292" y="981"/>
              <a:ext cx="272" cy="273"/>
            </a:xfrm>
            <a:prstGeom prst="rect">
              <a:avLst/>
            </a:prstGeom>
            <a:noFill/>
            <a:ln w="9525">
              <a:solidFill>
                <a:schemeClr val="tx1"/>
              </a:solidFill>
              <a:miter lim="800000"/>
              <a:headEnd/>
              <a:tailEnd/>
            </a:ln>
          </p:spPr>
          <p:txBody>
            <a:bodyPr wrap="none" anchor="ctr"/>
            <a:lstStyle/>
            <a:p>
              <a:pPr algn="ctr"/>
              <a:endParaRPr lang="zh-CN" altLang="en-US">
                <a:solidFill>
                  <a:srgbClr val="FF0000"/>
                </a:solidFill>
                <a:latin typeface="Arial" charset="0"/>
              </a:endParaRPr>
            </a:p>
          </p:txBody>
        </p:sp>
        <p:sp>
          <p:nvSpPr>
            <p:cNvPr id="250967" name="Rectangle 15"/>
            <p:cNvSpPr>
              <a:spLocks noChangeArrowheads="1"/>
            </p:cNvSpPr>
            <p:nvPr/>
          </p:nvSpPr>
          <p:spPr bwMode="auto">
            <a:xfrm>
              <a:off x="476" y="1254"/>
              <a:ext cx="272" cy="273"/>
            </a:xfrm>
            <a:prstGeom prst="rect">
              <a:avLst/>
            </a:prstGeom>
            <a:noFill/>
            <a:ln w="9525">
              <a:solidFill>
                <a:schemeClr val="tx1"/>
              </a:solidFill>
              <a:miter lim="800000"/>
              <a:headEnd/>
              <a:tailEnd/>
            </a:ln>
          </p:spPr>
          <p:txBody>
            <a:bodyPr wrap="none" anchor="ctr"/>
            <a:lstStyle/>
            <a:p>
              <a:pPr algn="ctr"/>
              <a:endParaRPr lang="zh-CN" altLang="en-US">
                <a:solidFill>
                  <a:srgbClr val="FF0000"/>
                </a:solidFill>
                <a:latin typeface="Arial" charset="0"/>
              </a:endParaRPr>
            </a:p>
          </p:txBody>
        </p:sp>
        <p:sp>
          <p:nvSpPr>
            <p:cNvPr id="250968" name="Rectangle 16"/>
            <p:cNvSpPr>
              <a:spLocks noChangeArrowheads="1"/>
            </p:cNvSpPr>
            <p:nvPr/>
          </p:nvSpPr>
          <p:spPr bwMode="auto">
            <a:xfrm>
              <a:off x="748" y="1254"/>
              <a:ext cx="272" cy="273"/>
            </a:xfrm>
            <a:prstGeom prst="rect">
              <a:avLst/>
            </a:prstGeom>
            <a:noFill/>
            <a:ln w="9525">
              <a:solidFill>
                <a:schemeClr val="tx1"/>
              </a:solidFill>
              <a:miter lim="800000"/>
              <a:headEnd/>
              <a:tailEnd/>
            </a:ln>
          </p:spPr>
          <p:txBody>
            <a:bodyPr wrap="none" anchor="ctr"/>
            <a:lstStyle/>
            <a:p>
              <a:pPr algn="ctr"/>
              <a:endParaRPr lang="zh-CN" altLang="en-US">
                <a:solidFill>
                  <a:srgbClr val="FF0000"/>
                </a:solidFill>
                <a:latin typeface="Arial" charset="0"/>
              </a:endParaRPr>
            </a:p>
          </p:txBody>
        </p:sp>
        <p:sp>
          <p:nvSpPr>
            <p:cNvPr id="250969" name="Rectangle 17"/>
            <p:cNvSpPr>
              <a:spLocks noChangeArrowheads="1"/>
            </p:cNvSpPr>
            <p:nvPr/>
          </p:nvSpPr>
          <p:spPr bwMode="auto">
            <a:xfrm>
              <a:off x="1020" y="1254"/>
              <a:ext cx="272" cy="273"/>
            </a:xfrm>
            <a:prstGeom prst="rect">
              <a:avLst/>
            </a:prstGeom>
            <a:noFill/>
            <a:ln w="9525">
              <a:solidFill>
                <a:schemeClr val="tx1"/>
              </a:solidFill>
              <a:miter lim="800000"/>
              <a:headEnd/>
              <a:tailEnd/>
            </a:ln>
          </p:spPr>
          <p:txBody>
            <a:bodyPr wrap="none" anchor="ctr"/>
            <a:lstStyle/>
            <a:p>
              <a:pPr algn="ctr"/>
              <a:r>
                <a:rPr lang="en-US" altLang="zh-CN">
                  <a:solidFill>
                    <a:srgbClr val="FF0000"/>
                  </a:solidFill>
                  <a:latin typeface="Arial" charset="0"/>
                </a:rPr>
                <a:t>4</a:t>
              </a:r>
            </a:p>
          </p:txBody>
        </p:sp>
        <p:sp>
          <p:nvSpPr>
            <p:cNvPr id="250970" name="Rectangle 18"/>
            <p:cNvSpPr>
              <a:spLocks noChangeArrowheads="1"/>
            </p:cNvSpPr>
            <p:nvPr/>
          </p:nvSpPr>
          <p:spPr bwMode="auto">
            <a:xfrm>
              <a:off x="1292" y="1254"/>
              <a:ext cx="272" cy="273"/>
            </a:xfrm>
            <a:prstGeom prst="rect">
              <a:avLst/>
            </a:prstGeom>
            <a:noFill/>
            <a:ln w="9525">
              <a:solidFill>
                <a:schemeClr val="tx1"/>
              </a:solidFill>
              <a:miter lim="800000"/>
              <a:headEnd/>
              <a:tailEnd/>
            </a:ln>
          </p:spPr>
          <p:txBody>
            <a:bodyPr wrap="none" anchor="ctr"/>
            <a:lstStyle/>
            <a:p>
              <a:endParaRPr lang="zh-CN" altLang="en-US"/>
            </a:p>
          </p:txBody>
        </p:sp>
      </p:grpSp>
      <p:sp>
        <p:nvSpPr>
          <p:cNvPr id="217110" name="Rectangle 22"/>
          <p:cNvSpPr>
            <a:spLocks noChangeArrowheads="1"/>
          </p:cNvSpPr>
          <p:nvPr/>
        </p:nvSpPr>
        <p:spPr bwMode="auto">
          <a:xfrm>
            <a:off x="5508625" y="188913"/>
            <a:ext cx="3455988" cy="981075"/>
          </a:xfrm>
          <a:prstGeom prst="rect">
            <a:avLst/>
          </a:prstGeom>
          <a:solidFill>
            <a:srgbClr val="CCFFCC"/>
          </a:solidFill>
          <a:ln w="9525">
            <a:noFill/>
            <a:miter lim="800000"/>
            <a:headEnd/>
            <a:tailEnd/>
          </a:ln>
        </p:spPr>
        <p:txBody>
          <a:bodyPr/>
          <a:lstStyle/>
          <a:p>
            <a:pPr>
              <a:spcBef>
                <a:spcPct val="20000"/>
              </a:spcBef>
              <a:buClr>
                <a:schemeClr val="folHlink"/>
              </a:buClr>
              <a:buSzPct val="60000"/>
              <a:buFont typeface="Wingdings" pitchFamily="2" charset="2"/>
              <a:buNone/>
            </a:pPr>
            <a:r>
              <a:rPr lang="zh-CN" altLang="en-US" sz="2000"/>
              <a:t>由结点</a:t>
            </a:r>
            <a:r>
              <a:rPr lang="en-US" altLang="zh-CN" sz="2000"/>
              <a:t>1</a:t>
            </a:r>
            <a:r>
              <a:rPr lang="zh-CN" altLang="en-US" sz="2000"/>
              <a:t>生成结点</a:t>
            </a:r>
            <a:r>
              <a:rPr lang="en-US" altLang="zh-CN" sz="2000"/>
              <a:t>18</a:t>
            </a:r>
            <a:r>
              <a:rPr lang="zh-CN" altLang="en-US" sz="2000"/>
              <a:t>，即皇后</a:t>
            </a:r>
            <a:r>
              <a:rPr lang="en-US" altLang="zh-CN" sz="2000"/>
              <a:t>1</a:t>
            </a:r>
            <a:r>
              <a:rPr lang="zh-CN" altLang="en-US" sz="2000"/>
              <a:t>放到第</a:t>
            </a:r>
            <a:r>
              <a:rPr lang="en-US" altLang="zh-CN" sz="2000"/>
              <a:t>1</a:t>
            </a:r>
            <a:r>
              <a:rPr lang="zh-CN" altLang="en-US" sz="2000"/>
              <a:t>行第</a:t>
            </a:r>
            <a:r>
              <a:rPr lang="en-US" altLang="zh-CN" sz="2000"/>
              <a:t>2</a:t>
            </a:r>
            <a:r>
              <a:rPr lang="zh-CN" altLang="en-US" sz="2000"/>
              <a:t>列。结点</a:t>
            </a:r>
            <a:r>
              <a:rPr lang="en-US" altLang="zh-CN" sz="2000"/>
              <a:t>18</a:t>
            </a:r>
            <a:r>
              <a:rPr lang="zh-CN" altLang="en-US" sz="2000"/>
              <a:t>变成</a:t>
            </a:r>
            <a:r>
              <a:rPr lang="en-US" altLang="zh-CN" sz="2000"/>
              <a:t>E</a:t>
            </a:r>
            <a:r>
              <a:rPr lang="zh-CN" altLang="en-US" sz="2000"/>
              <a:t>结点。</a:t>
            </a:r>
          </a:p>
        </p:txBody>
      </p:sp>
      <p:grpSp>
        <p:nvGrpSpPr>
          <p:cNvPr id="250883" name="Group 92"/>
          <p:cNvGrpSpPr>
            <a:grpSpLocks/>
          </p:cNvGrpSpPr>
          <p:nvPr/>
        </p:nvGrpSpPr>
        <p:grpSpPr bwMode="auto">
          <a:xfrm>
            <a:off x="395288" y="188913"/>
            <a:ext cx="5040312" cy="4479925"/>
            <a:chOff x="1655" y="210"/>
            <a:chExt cx="3697" cy="2928"/>
          </a:xfrm>
        </p:grpSpPr>
        <p:sp>
          <p:nvSpPr>
            <p:cNvPr id="250901" name="Oval 19"/>
            <p:cNvSpPr>
              <a:spLocks noChangeArrowheads="1"/>
            </p:cNvSpPr>
            <p:nvPr/>
          </p:nvSpPr>
          <p:spPr bwMode="auto">
            <a:xfrm>
              <a:off x="3152" y="210"/>
              <a:ext cx="273" cy="272"/>
            </a:xfrm>
            <a:prstGeom prst="ellipse">
              <a:avLst/>
            </a:prstGeom>
            <a:solidFill>
              <a:srgbClr val="CCFFFF"/>
            </a:solidFill>
            <a:ln w="9525">
              <a:solidFill>
                <a:schemeClr val="tx1"/>
              </a:solidFill>
              <a:round/>
              <a:headEnd/>
              <a:tailEnd/>
            </a:ln>
          </p:spPr>
          <p:txBody>
            <a:bodyPr wrap="none" anchor="ctr"/>
            <a:lstStyle/>
            <a:p>
              <a:pPr algn="ctr"/>
              <a:r>
                <a:rPr lang="en-US" altLang="zh-CN">
                  <a:latin typeface="Arial" charset="0"/>
                </a:rPr>
                <a:t>1</a:t>
              </a:r>
            </a:p>
          </p:txBody>
        </p:sp>
        <p:sp>
          <p:nvSpPr>
            <p:cNvPr id="250902" name="Oval 20"/>
            <p:cNvSpPr>
              <a:spLocks noChangeArrowheads="1"/>
            </p:cNvSpPr>
            <p:nvPr/>
          </p:nvSpPr>
          <p:spPr bwMode="auto">
            <a:xfrm>
              <a:off x="2063" y="755"/>
              <a:ext cx="273" cy="272"/>
            </a:xfrm>
            <a:prstGeom prst="ellipse">
              <a:avLst/>
            </a:prstGeom>
            <a:solidFill>
              <a:srgbClr val="CCFFFF"/>
            </a:solidFill>
            <a:ln w="9525" algn="ctr">
              <a:solidFill>
                <a:schemeClr val="tx1"/>
              </a:solidFill>
              <a:round/>
              <a:headEnd/>
              <a:tailEnd/>
            </a:ln>
          </p:spPr>
          <p:txBody>
            <a:bodyPr wrap="none" anchor="ctr"/>
            <a:lstStyle/>
            <a:p>
              <a:pPr algn="ctr"/>
              <a:r>
                <a:rPr lang="en-US" altLang="zh-CN">
                  <a:latin typeface="Arial" charset="0"/>
                </a:rPr>
                <a:t>2</a:t>
              </a:r>
            </a:p>
          </p:txBody>
        </p:sp>
        <p:sp>
          <p:nvSpPr>
            <p:cNvPr id="250903" name="Line 21"/>
            <p:cNvSpPr>
              <a:spLocks noChangeShapeType="1"/>
            </p:cNvSpPr>
            <p:nvPr/>
          </p:nvSpPr>
          <p:spPr bwMode="auto">
            <a:xfrm flipH="1">
              <a:off x="2245" y="482"/>
              <a:ext cx="998" cy="272"/>
            </a:xfrm>
            <a:prstGeom prst="line">
              <a:avLst/>
            </a:prstGeom>
            <a:noFill/>
            <a:ln w="9525">
              <a:solidFill>
                <a:schemeClr val="tx1"/>
              </a:solidFill>
              <a:round/>
              <a:headEnd/>
              <a:tailEnd/>
            </a:ln>
          </p:spPr>
          <p:txBody>
            <a:bodyPr/>
            <a:lstStyle/>
            <a:p>
              <a:endParaRPr lang="zh-CN" altLang="en-US"/>
            </a:p>
          </p:txBody>
        </p:sp>
        <p:sp>
          <p:nvSpPr>
            <p:cNvPr id="250904" name="Oval 23"/>
            <p:cNvSpPr>
              <a:spLocks noChangeArrowheads="1"/>
            </p:cNvSpPr>
            <p:nvPr/>
          </p:nvSpPr>
          <p:spPr bwMode="auto">
            <a:xfrm>
              <a:off x="1700" y="1254"/>
              <a:ext cx="273" cy="272"/>
            </a:xfrm>
            <a:prstGeom prst="ellipse">
              <a:avLst/>
            </a:prstGeom>
            <a:solidFill>
              <a:srgbClr val="CCFFFF"/>
            </a:solidFill>
            <a:ln w="9525" algn="ctr">
              <a:solidFill>
                <a:schemeClr val="tx1"/>
              </a:solidFill>
              <a:round/>
              <a:headEnd/>
              <a:tailEnd/>
            </a:ln>
          </p:spPr>
          <p:txBody>
            <a:bodyPr wrap="none" anchor="ctr"/>
            <a:lstStyle/>
            <a:p>
              <a:pPr algn="ctr"/>
              <a:r>
                <a:rPr lang="en-US" altLang="zh-CN">
                  <a:latin typeface="Arial" charset="0"/>
                </a:rPr>
                <a:t>3</a:t>
              </a:r>
            </a:p>
          </p:txBody>
        </p:sp>
        <p:sp>
          <p:nvSpPr>
            <p:cNvPr id="250905" name="Line 24"/>
            <p:cNvSpPr>
              <a:spLocks noChangeShapeType="1"/>
            </p:cNvSpPr>
            <p:nvPr/>
          </p:nvSpPr>
          <p:spPr bwMode="auto">
            <a:xfrm flipH="1">
              <a:off x="1882" y="1026"/>
              <a:ext cx="272" cy="227"/>
            </a:xfrm>
            <a:prstGeom prst="line">
              <a:avLst/>
            </a:prstGeom>
            <a:noFill/>
            <a:ln w="9525">
              <a:solidFill>
                <a:schemeClr val="tx1"/>
              </a:solidFill>
              <a:round/>
              <a:headEnd/>
              <a:tailEnd/>
            </a:ln>
          </p:spPr>
          <p:txBody>
            <a:bodyPr/>
            <a:lstStyle/>
            <a:p>
              <a:endParaRPr lang="zh-CN" altLang="en-US"/>
            </a:p>
          </p:txBody>
        </p:sp>
        <p:sp>
          <p:nvSpPr>
            <p:cNvPr id="250906" name="Text Box 25"/>
            <p:cNvSpPr txBox="1">
              <a:spLocks noChangeArrowheads="1"/>
            </p:cNvSpPr>
            <p:nvPr/>
          </p:nvSpPr>
          <p:spPr bwMode="auto">
            <a:xfrm>
              <a:off x="2471" y="437"/>
              <a:ext cx="364" cy="299"/>
            </a:xfrm>
            <a:prstGeom prst="rect">
              <a:avLst/>
            </a:prstGeom>
            <a:noFill/>
            <a:ln w="9525">
              <a:noFill/>
              <a:miter lim="800000"/>
              <a:headEnd/>
              <a:tailEnd/>
            </a:ln>
          </p:spPr>
          <p:txBody>
            <a:bodyPr>
              <a:spAutoFit/>
            </a:bodyPr>
            <a:lstStyle/>
            <a:p>
              <a:pPr>
                <a:spcBef>
                  <a:spcPct val="50000"/>
                </a:spcBef>
              </a:pPr>
              <a:r>
                <a:rPr lang="en-US" altLang="zh-CN" sz="1200">
                  <a:latin typeface="Arial" charset="0"/>
                </a:rPr>
                <a:t>x</a:t>
              </a:r>
              <a:r>
                <a:rPr lang="en-US" altLang="zh-CN" sz="1200" baseline="-25000">
                  <a:latin typeface="Arial" charset="0"/>
                </a:rPr>
                <a:t>1</a:t>
              </a:r>
              <a:r>
                <a:rPr lang="en-US" altLang="zh-CN" sz="1200">
                  <a:latin typeface="Arial" charset="0"/>
                </a:rPr>
                <a:t>=1</a:t>
              </a:r>
            </a:p>
          </p:txBody>
        </p:sp>
        <p:sp>
          <p:nvSpPr>
            <p:cNvPr id="250907" name="Text Box 26"/>
            <p:cNvSpPr txBox="1">
              <a:spLocks noChangeArrowheads="1"/>
            </p:cNvSpPr>
            <p:nvPr/>
          </p:nvSpPr>
          <p:spPr bwMode="auto">
            <a:xfrm>
              <a:off x="1655" y="981"/>
              <a:ext cx="363" cy="299"/>
            </a:xfrm>
            <a:prstGeom prst="rect">
              <a:avLst/>
            </a:prstGeom>
            <a:noFill/>
            <a:ln w="9525">
              <a:noFill/>
              <a:miter lim="800000"/>
              <a:headEnd/>
              <a:tailEnd/>
            </a:ln>
          </p:spPr>
          <p:txBody>
            <a:bodyPr>
              <a:spAutoFit/>
            </a:bodyPr>
            <a:lstStyle/>
            <a:p>
              <a:pPr>
                <a:spcBef>
                  <a:spcPct val="50000"/>
                </a:spcBef>
              </a:pPr>
              <a:r>
                <a:rPr lang="en-US" altLang="zh-CN" sz="1200">
                  <a:latin typeface="Arial" charset="0"/>
                </a:rPr>
                <a:t>x</a:t>
              </a:r>
              <a:r>
                <a:rPr lang="en-US" altLang="zh-CN" sz="1200" baseline="-25000">
                  <a:latin typeface="Arial" charset="0"/>
                </a:rPr>
                <a:t>2</a:t>
              </a:r>
              <a:r>
                <a:rPr lang="en-US" altLang="zh-CN" sz="1200">
                  <a:latin typeface="Arial" charset="0"/>
                </a:rPr>
                <a:t>=2</a:t>
              </a:r>
            </a:p>
          </p:txBody>
        </p:sp>
        <p:sp>
          <p:nvSpPr>
            <p:cNvPr id="250908" name="Text Box 27"/>
            <p:cNvSpPr txBox="1">
              <a:spLocks noChangeArrowheads="1"/>
            </p:cNvSpPr>
            <p:nvPr/>
          </p:nvSpPr>
          <p:spPr bwMode="auto">
            <a:xfrm>
              <a:off x="1724" y="1571"/>
              <a:ext cx="363" cy="180"/>
            </a:xfrm>
            <a:prstGeom prst="rect">
              <a:avLst/>
            </a:prstGeom>
            <a:noFill/>
            <a:ln w="9525">
              <a:noFill/>
              <a:miter lim="800000"/>
              <a:headEnd/>
              <a:tailEnd/>
            </a:ln>
          </p:spPr>
          <p:txBody>
            <a:bodyPr>
              <a:spAutoFit/>
            </a:bodyPr>
            <a:lstStyle/>
            <a:p>
              <a:pPr>
                <a:spcBef>
                  <a:spcPct val="50000"/>
                </a:spcBef>
              </a:pPr>
              <a:r>
                <a:rPr lang="en-US" altLang="zh-CN" sz="1200">
                  <a:latin typeface="Arial" charset="0"/>
                </a:rPr>
                <a:t>B</a:t>
              </a:r>
            </a:p>
          </p:txBody>
        </p:sp>
        <p:sp>
          <p:nvSpPr>
            <p:cNvPr id="250909" name="Oval 28"/>
            <p:cNvSpPr>
              <a:spLocks noChangeArrowheads="1"/>
            </p:cNvSpPr>
            <p:nvPr/>
          </p:nvSpPr>
          <p:spPr bwMode="auto">
            <a:xfrm>
              <a:off x="2086" y="1253"/>
              <a:ext cx="273" cy="272"/>
            </a:xfrm>
            <a:prstGeom prst="ellipse">
              <a:avLst/>
            </a:prstGeom>
            <a:solidFill>
              <a:srgbClr val="CCFFFF"/>
            </a:solidFill>
            <a:ln w="9525" algn="ctr">
              <a:solidFill>
                <a:schemeClr val="tx1"/>
              </a:solidFill>
              <a:round/>
              <a:headEnd/>
              <a:tailEnd/>
            </a:ln>
          </p:spPr>
          <p:txBody>
            <a:bodyPr wrap="none" anchor="ctr"/>
            <a:lstStyle/>
            <a:p>
              <a:pPr algn="ctr"/>
              <a:r>
                <a:rPr lang="en-US" altLang="zh-CN">
                  <a:latin typeface="Arial" charset="0"/>
                </a:rPr>
                <a:t>8</a:t>
              </a:r>
            </a:p>
          </p:txBody>
        </p:sp>
        <p:sp>
          <p:nvSpPr>
            <p:cNvPr id="250910" name="Line 29"/>
            <p:cNvSpPr>
              <a:spLocks noChangeShapeType="1"/>
            </p:cNvSpPr>
            <p:nvPr/>
          </p:nvSpPr>
          <p:spPr bwMode="auto">
            <a:xfrm>
              <a:off x="2222" y="1027"/>
              <a:ext cx="0" cy="226"/>
            </a:xfrm>
            <a:prstGeom prst="line">
              <a:avLst/>
            </a:prstGeom>
            <a:noFill/>
            <a:ln w="9525">
              <a:solidFill>
                <a:schemeClr val="tx1"/>
              </a:solidFill>
              <a:round/>
              <a:headEnd/>
              <a:tailEnd/>
            </a:ln>
          </p:spPr>
          <p:txBody>
            <a:bodyPr/>
            <a:lstStyle/>
            <a:p>
              <a:endParaRPr lang="zh-CN" altLang="en-US"/>
            </a:p>
          </p:txBody>
        </p:sp>
        <p:sp>
          <p:nvSpPr>
            <p:cNvPr id="250911" name="Text Box 30"/>
            <p:cNvSpPr txBox="1">
              <a:spLocks noChangeArrowheads="1"/>
            </p:cNvSpPr>
            <p:nvPr/>
          </p:nvSpPr>
          <p:spPr bwMode="auto">
            <a:xfrm>
              <a:off x="2086" y="1055"/>
              <a:ext cx="363" cy="298"/>
            </a:xfrm>
            <a:prstGeom prst="rect">
              <a:avLst/>
            </a:prstGeom>
            <a:noFill/>
            <a:ln w="9525">
              <a:noFill/>
              <a:miter lim="800000"/>
              <a:headEnd/>
              <a:tailEnd/>
            </a:ln>
          </p:spPr>
          <p:txBody>
            <a:bodyPr>
              <a:spAutoFit/>
            </a:bodyPr>
            <a:lstStyle/>
            <a:p>
              <a:pPr>
                <a:spcBef>
                  <a:spcPct val="50000"/>
                </a:spcBef>
              </a:pPr>
              <a:r>
                <a:rPr lang="en-US" altLang="zh-CN" sz="1200">
                  <a:latin typeface="Arial" charset="0"/>
                </a:rPr>
                <a:t>x</a:t>
              </a:r>
              <a:r>
                <a:rPr lang="en-US" altLang="zh-CN" sz="1200" baseline="-25000">
                  <a:latin typeface="Arial" charset="0"/>
                </a:rPr>
                <a:t>2</a:t>
              </a:r>
              <a:r>
                <a:rPr lang="en-US" altLang="zh-CN" sz="1200">
                  <a:latin typeface="Arial" charset="0"/>
                </a:rPr>
                <a:t>=3</a:t>
              </a:r>
            </a:p>
          </p:txBody>
        </p:sp>
        <p:sp>
          <p:nvSpPr>
            <p:cNvPr id="250912" name="Oval 31"/>
            <p:cNvSpPr>
              <a:spLocks noChangeArrowheads="1"/>
            </p:cNvSpPr>
            <p:nvPr/>
          </p:nvSpPr>
          <p:spPr bwMode="auto">
            <a:xfrm>
              <a:off x="1769" y="1752"/>
              <a:ext cx="273" cy="272"/>
            </a:xfrm>
            <a:prstGeom prst="ellipse">
              <a:avLst/>
            </a:prstGeom>
            <a:solidFill>
              <a:srgbClr val="CCFFFF"/>
            </a:solidFill>
            <a:ln w="9525" algn="ctr">
              <a:solidFill>
                <a:schemeClr val="tx1"/>
              </a:solidFill>
              <a:round/>
              <a:headEnd/>
              <a:tailEnd/>
            </a:ln>
          </p:spPr>
          <p:txBody>
            <a:bodyPr wrap="none" anchor="ctr"/>
            <a:lstStyle/>
            <a:p>
              <a:pPr algn="ctr"/>
              <a:r>
                <a:rPr lang="en-US" altLang="zh-CN">
                  <a:latin typeface="Arial" charset="0"/>
                </a:rPr>
                <a:t>9</a:t>
              </a:r>
            </a:p>
          </p:txBody>
        </p:sp>
        <p:sp>
          <p:nvSpPr>
            <p:cNvPr id="250913" name="Line 32"/>
            <p:cNvSpPr>
              <a:spLocks noChangeShapeType="1"/>
            </p:cNvSpPr>
            <p:nvPr/>
          </p:nvSpPr>
          <p:spPr bwMode="auto">
            <a:xfrm flipH="1">
              <a:off x="1951" y="1524"/>
              <a:ext cx="272" cy="227"/>
            </a:xfrm>
            <a:prstGeom prst="line">
              <a:avLst/>
            </a:prstGeom>
            <a:noFill/>
            <a:ln w="9525">
              <a:solidFill>
                <a:schemeClr val="tx1"/>
              </a:solidFill>
              <a:round/>
              <a:headEnd/>
              <a:tailEnd/>
            </a:ln>
          </p:spPr>
          <p:txBody>
            <a:bodyPr/>
            <a:lstStyle/>
            <a:p>
              <a:endParaRPr lang="zh-CN" altLang="en-US"/>
            </a:p>
          </p:txBody>
        </p:sp>
        <p:sp>
          <p:nvSpPr>
            <p:cNvPr id="250914" name="Text Box 33"/>
            <p:cNvSpPr txBox="1">
              <a:spLocks noChangeArrowheads="1"/>
            </p:cNvSpPr>
            <p:nvPr/>
          </p:nvSpPr>
          <p:spPr bwMode="auto">
            <a:xfrm>
              <a:off x="1950" y="1571"/>
              <a:ext cx="363" cy="299"/>
            </a:xfrm>
            <a:prstGeom prst="rect">
              <a:avLst/>
            </a:prstGeom>
            <a:noFill/>
            <a:ln w="9525">
              <a:noFill/>
              <a:miter lim="800000"/>
              <a:headEnd/>
              <a:tailEnd/>
            </a:ln>
          </p:spPr>
          <p:txBody>
            <a:bodyPr>
              <a:spAutoFit/>
            </a:bodyPr>
            <a:lstStyle/>
            <a:p>
              <a:pPr>
                <a:spcBef>
                  <a:spcPct val="50000"/>
                </a:spcBef>
              </a:pPr>
              <a:r>
                <a:rPr lang="en-US" altLang="zh-CN" sz="1200">
                  <a:latin typeface="Arial" charset="0"/>
                </a:rPr>
                <a:t>x</a:t>
              </a:r>
              <a:r>
                <a:rPr lang="en-US" altLang="zh-CN" sz="1200" baseline="-25000">
                  <a:latin typeface="Arial" charset="0"/>
                </a:rPr>
                <a:t>3</a:t>
              </a:r>
              <a:r>
                <a:rPr lang="en-US" altLang="zh-CN" sz="1200">
                  <a:latin typeface="Arial" charset="0"/>
                </a:rPr>
                <a:t>=2</a:t>
              </a:r>
            </a:p>
          </p:txBody>
        </p:sp>
        <p:sp>
          <p:nvSpPr>
            <p:cNvPr id="250915" name="Oval 34"/>
            <p:cNvSpPr>
              <a:spLocks noChangeArrowheads="1"/>
            </p:cNvSpPr>
            <p:nvPr/>
          </p:nvSpPr>
          <p:spPr bwMode="auto">
            <a:xfrm>
              <a:off x="2313" y="1753"/>
              <a:ext cx="273" cy="272"/>
            </a:xfrm>
            <a:prstGeom prst="ellipse">
              <a:avLst/>
            </a:prstGeom>
            <a:solidFill>
              <a:srgbClr val="CCFFFF"/>
            </a:solidFill>
            <a:ln w="9525" algn="ctr">
              <a:solidFill>
                <a:schemeClr val="tx1"/>
              </a:solidFill>
              <a:round/>
              <a:headEnd/>
              <a:tailEnd/>
            </a:ln>
          </p:spPr>
          <p:txBody>
            <a:bodyPr wrap="none" anchor="ctr"/>
            <a:lstStyle/>
            <a:p>
              <a:pPr algn="ctr"/>
              <a:r>
                <a:rPr lang="en-US" altLang="zh-CN">
                  <a:latin typeface="Arial" charset="0"/>
                </a:rPr>
                <a:t>11</a:t>
              </a:r>
            </a:p>
          </p:txBody>
        </p:sp>
        <p:sp>
          <p:nvSpPr>
            <p:cNvPr id="250916" name="Text Box 35"/>
            <p:cNvSpPr txBox="1">
              <a:spLocks noChangeArrowheads="1"/>
            </p:cNvSpPr>
            <p:nvPr/>
          </p:nvSpPr>
          <p:spPr bwMode="auto">
            <a:xfrm>
              <a:off x="2313" y="1571"/>
              <a:ext cx="363" cy="299"/>
            </a:xfrm>
            <a:prstGeom prst="rect">
              <a:avLst/>
            </a:prstGeom>
            <a:noFill/>
            <a:ln w="9525">
              <a:noFill/>
              <a:miter lim="800000"/>
              <a:headEnd/>
              <a:tailEnd/>
            </a:ln>
          </p:spPr>
          <p:txBody>
            <a:bodyPr>
              <a:spAutoFit/>
            </a:bodyPr>
            <a:lstStyle/>
            <a:p>
              <a:pPr>
                <a:spcBef>
                  <a:spcPct val="50000"/>
                </a:spcBef>
              </a:pPr>
              <a:r>
                <a:rPr lang="en-US" altLang="zh-CN" sz="1200">
                  <a:latin typeface="Arial" charset="0"/>
                </a:rPr>
                <a:t>x</a:t>
              </a:r>
              <a:r>
                <a:rPr lang="en-US" altLang="zh-CN" sz="1200" baseline="-25000">
                  <a:latin typeface="Arial" charset="0"/>
                </a:rPr>
                <a:t>3</a:t>
              </a:r>
              <a:r>
                <a:rPr lang="en-US" altLang="zh-CN" sz="1200">
                  <a:latin typeface="Arial" charset="0"/>
                </a:rPr>
                <a:t>=4</a:t>
              </a:r>
            </a:p>
          </p:txBody>
        </p:sp>
        <p:sp>
          <p:nvSpPr>
            <p:cNvPr id="250917" name="Line 36"/>
            <p:cNvSpPr>
              <a:spLocks noChangeShapeType="1"/>
            </p:cNvSpPr>
            <p:nvPr/>
          </p:nvSpPr>
          <p:spPr bwMode="auto">
            <a:xfrm>
              <a:off x="2222" y="1526"/>
              <a:ext cx="272" cy="227"/>
            </a:xfrm>
            <a:prstGeom prst="line">
              <a:avLst/>
            </a:prstGeom>
            <a:noFill/>
            <a:ln w="9525">
              <a:solidFill>
                <a:schemeClr val="tx1"/>
              </a:solidFill>
              <a:round/>
              <a:headEnd/>
              <a:tailEnd/>
            </a:ln>
          </p:spPr>
          <p:txBody>
            <a:bodyPr/>
            <a:lstStyle/>
            <a:p>
              <a:endParaRPr lang="zh-CN" altLang="en-US"/>
            </a:p>
          </p:txBody>
        </p:sp>
        <p:sp>
          <p:nvSpPr>
            <p:cNvPr id="250918" name="Oval 37"/>
            <p:cNvSpPr>
              <a:spLocks noChangeArrowheads="1"/>
            </p:cNvSpPr>
            <p:nvPr/>
          </p:nvSpPr>
          <p:spPr bwMode="auto">
            <a:xfrm>
              <a:off x="2812" y="1282"/>
              <a:ext cx="273" cy="272"/>
            </a:xfrm>
            <a:prstGeom prst="ellipse">
              <a:avLst/>
            </a:prstGeom>
            <a:solidFill>
              <a:srgbClr val="CCFFFF"/>
            </a:solidFill>
            <a:ln w="9525" algn="ctr">
              <a:solidFill>
                <a:schemeClr val="tx1"/>
              </a:solidFill>
              <a:round/>
              <a:headEnd/>
              <a:tailEnd/>
            </a:ln>
          </p:spPr>
          <p:txBody>
            <a:bodyPr wrap="none" anchor="ctr"/>
            <a:lstStyle/>
            <a:p>
              <a:pPr algn="ctr"/>
              <a:r>
                <a:rPr lang="en-US" altLang="zh-CN">
                  <a:latin typeface="Arial" charset="0"/>
                </a:rPr>
                <a:t>13</a:t>
              </a:r>
            </a:p>
          </p:txBody>
        </p:sp>
        <p:sp>
          <p:nvSpPr>
            <p:cNvPr id="250919" name="Text Box 38"/>
            <p:cNvSpPr txBox="1">
              <a:spLocks noChangeArrowheads="1"/>
            </p:cNvSpPr>
            <p:nvPr/>
          </p:nvSpPr>
          <p:spPr bwMode="auto">
            <a:xfrm>
              <a:off x="2495" y="1010"/>
              <a:ext cx="362" cy="299"/>
            </a:xfrm>
            <a:prstGeom prst="rect">
              <a:avLst/>
            </a:prstGeom>
            <a:noFill/>
            <a:ln w="9525">
              <a:noFill/>
              <a:miter lim="800000"/>
              <a:headEnd/>
              <a:tailEnd/>
            </a:ln>
          </p:spPr>
          <p:txBody>
            <a:bodyPr>
              <a:spAutoFit/>
            </a:bodyPr>
            <a:lstStyle/>
            <a:p>
              <a:pPr>
                <a:spcBef>
                  <a:spcPct val="50000"/>
                </a:spcBef>
              </a:pPr>
              <a:r>
                <a:rPr lang="en-US" altLang="zh-CN" sz="1200">
                  <a:latin typeface="Arial" charset="0"/>
                </a:rPr>
                <a:t>x</a:t>
              </a:r>
              <a:r>
                <a:rPr lang="en-US" altLang="zh-CN" sz="1200" baseline="-25000">
                  <a:latin typeface="Arial" charset="0"/>
                </a:rPr>
                <a:t>2</a:t>
              </a:r>
              <a:r>
                <a:rPr lang="en-US" altLang="zh-CN" sz="1200">
                  <a:latin typeface="Arial" charset="0"/>
                </a:rPr>
                <a:t>=4</a:t>
              </a:r>
            </a:p>
          </p:txBody>
        </p:sp>
        <p:sp>
          <p:nvSpPr>
            <p:cNvPr id="250920" name="Line 39"/>
            <p:cNvSpPr>
              <a:spLocks noChangeShapeType="1"/>
            </p:cNvSpPr>
            <p:nvPr/>
          </p:nvSpPr>
          <p:spPr bwMode="auto">
            <a:xfrm>
              <a:off x="2222" y="1010"/>
              <a:ext cx="771" cy="272"/>
            </a:xfrm>
            <a:prstGeom prst="line">
              <a:avLst/>
            </a:prstGeom>
            <a:noFill/>
            <a:ln w="9525">
              <a:solidFill>
                <a:schemeClr val="tx1"/>
              </a:solidFill>
              <a:round/>
              <a:headEnd/>
              <a:tailEnd/>
            </a:ln>
          </p:spPr>
          <p:txBody>
            <a:bodyPr/>
            <a:lstStyle/>
            <a:p>
              <a:endParaRPr lang="zh-CN" altLang="en-US"/>
            </a:p>
          </p:txBody>
        </p:sp>
        <p:sp>
          <p:nvSpPr>
            <p:cNvPr id="250921" name="Oval 40"/>
            <p:cNvSpPr>
              <a:spLocks noChangeArrowheads="1"/>
            </p:cNvSpPr>
            <p:nvPr/>
          </p:nvSpPr>
          <p:spPr bwMode="auto">
            <a:xfrm>
              <a:off x="2676" y="1736"/>
              <a:ext cx="273" cy="272"/>
            </a:xfrm>
            <a:prstGeom prst="ellipse">
              <a:avLst/>
            </a:prstGeom>
            <a:solidFill>
              <a:srgbClr val="CCFFFF"/>
            </a:solidFill>
            <a:ln w="9525" algn="ctr">
              <a:solidFill>
                <a:schemeClr val="tx1"/>
              </a:solidFill>
              <a:round/>
              <a:headEnd/>
              <a:tailEnd/>
            </a:ln>
          </p:spPr>
          <p:txBody>
            <a:bodyPr wrap="none" anchor="ctr"/>
            <a:lstStyle/>
            <a:p>
              <a:pPr algn="ctr"/>
              <a:r>
                <a:rPr lang="en-US" altLang="zh-CN">
                  <a:latin typeface="Arial" charset="0"/>
                </a:rPr>
                <a:t>14</a:t>
              </a:r>
            </a:p>
          </p:txBody>
        </p:sp>
        <p:sp>
          <p:nvSpPr>
            <p:cNvPr id="250922" name="Line 41"/>
            <p:cNvSpPr>
              <a:spLocks noChangeShapeType="1"/>
            </p:cNvSpPr>
            <p:nvPr/>
          </p:nvSpPr>
          <p:spPr bwMode="auto">
            <a:xfrm flipH="1">
              <a:off x="2812" y="1554"/>
              <a:ext cx="136" cy="182"/>
            </a:xfrm>
            <a:prstGeom prst="line">
              <a:avLst/>
            </a:prstGeom>
            <a:noFill/>
            <a:ln w="9525">
              <a:solidFill>
                <a:schemeClr val="tx1"/>
              </a:solidFill>
              <a:round/>
              <a:headEnd/>
              <a:tailEnd/>
            </a:ln>
          </p:spPr>
          <p:txBody>
            <a:bodyPr/>
            <a:lstStyle/>
            <a:p>
              <a:endParaRPr lang="zh-CN" altLang="en-US"/>
            </a:p>
          </p:txBody>
        </p:sp>
        <p:sp>
          <p:nvSpPr>
            <p:cNvPr id="250923" name="Text Box 42"/>
            <p:cNvSpPr txBox="1">
              <a:spLocks noChangeArrowheads="1"/>
            </p:cNvSpPr>
            <p:nvPr/>
          </p:nvSpPr>
          <p:spPr bwMode="auto">
            <a:xfrm>
              <a:off x="2630" y="1554"/>
              <a:ext cx="363" cy="298"/>
            </a:xfrm>
            <a:prstGeom prst="rect">
              <a:avLst/>
            </a:prstGeom>
            <a:noFill/>
            <a:ln w="9525">
              <a:noFill/>
              <a:miter lim="800000"/>
              <a:headEnd/>
              <a:tailEnd/>
            </a:ln>
          </p:spPr>
          <p:txBody>
            <a:bodyPr>
              <a:spAutoFit/>
            </a:bodyPr>
            <a:lstStyle/>
            <a:p>
              <a:pPr>
                <a:spcBef>
                  <a:spcPct val="50000"/>
                </a:spcBef>
              </a:pPr>
              <a:r>
                <a:rPr lang="en-US" altLang="zh-CN" sz="1200">
                  <a:latin typeface="Arial" charset="0"/>
                </a:rPr>
                <a:t>x</a:t>
              </a:r>
              <a:r>
                <a:rPr lang="en-US" altLang="zh-CN" sz="1200" baseline="-25000">
                  <a:latin typeface="Arial" charset="0"/>
                </a:rPr>
                <a:t>3</a:t>
              </a:r>
              <a:r>
                <a:rPr lang="en-US" altLang="zh-CN" sz="1200">
                  <a:latin typeface="Arial" charset="0"/>
                </a:rPr>
                <a:t>=2</a:t>
              </a:r>
            </a:p>
          </p:txBody>
        </p:sp>
        <p:sp>
          <p:nvSpPr>
            <p:cNvPr id="250924" name="Text Box 43"/>
            <p:cNvSpPr txBox="1">
              <a:spLocks noChangeArrowheads="1"/>
            </p:cNvSpPr>
            <p:nvPr/>
          </p:nvSpPr>
          <p:spPr bwMode="auto">
            <a:xfrm>
              <a:off x="1723" y="2053"/>
              <a:ext cx="363" cy="179"/>
            </a:xfrm>
            <a:prstGeom prst="rect">
              <a:avLst/>
            </a:prstGeom>
            <a:noFill/>
            <a:ln w="9525">
              <a:noFill/>
              <a:miter lim="800000"/>
              <a:headEnd/>
              <a:tailEnd/>
            </a:ln>
          </p:spPr>
          <p:txBody>
            <a:bodyPr>
              <a:spAutoFit/>
            </a:bodyPr>
            <a:lstStyle/>
            <a:p>
              <a:pPr>
                <a:spcBef>
                  <a:spcPct val="50000"/>
                </a:spcBef>
              </a:pPr>
              <a:r>
                <a:rPr lang="en-US" altLang="zh-CN" sz="1200">
                  <a:latin typeface="Arial" charset="0"/>
                </a:rPr>
                <a:t>B</a:t>
              </a:r>
            </a:p>
          </p:txBody>
        </p:sp>
        <p:sp>
          <p:nvSpPr>
            <p:cNvPr id="250925" name="Text Box 44"/>
            <p:cNvSpPr txBox="1">
              <a:spLocks noChangeArrowheads="1"/>
            </p:cNvSpPr>
            <p:nvPr/>
          </p:nvSpPr>
          <p:spPr bwMode="auto">
            <a:xfrm>
              <a:off x="2267" y="2053"/>
              <a:ext cx="364" cy="179"/>
            </a:xfrm>
            <a:prstGeom prst="rect">
              <a:avLst/>
            </a:prstGeom>
            <a:noFill/>
            <a:ln w="9525">
              <a:noFill/>
              <a:miter lim="800000"/>
              <a:headEnd/>
              <a:tailEnd/>
            </a:ln>
          </p:spPr>
          <p:txBody>
            <a:bodyPr>
              <a:spAutoFit/>
            </a:bodyPr>
            <a:lstStyle/>
            <a:p>
              <a:pPr>
                <a:spcBef>
                  <a:spcPct val="50000"/>
                </a:spcBef>
              </a:pPr>
              <a:r>
                <a:rPr lang="en-US" altLang="zh-CN" sz="1200">
                  <a:latin typeface="Arial" charset="0"/>
                </a:rPr>
                <a:t>B</a:t>
              </a:r>
            </a:p>
          </p:txBody>
        </p:sp>
        <p:sp>
          <p:nvSpPr>
            <p:cNvPr id="250926" name="Oval 45"/>
            <p:cNvSpPr>
              <a:spLocks noChangeArrowheads="1"/>
            </p:cNvSpPr>
            <p:nvPr/>
          </p:nvSpPr>
          <p:spPr bwMode="auto">
            <a:xfrm>
              <a:off x="2676" y="2416"/>
              <a:ext cx="273" cy="272"/>
            </a:xfrm>
            <a:prstGeom prst="ellipse">
              <a:avLst/>
            </a:prstGeom>
            <a:solidFill>
              <a:srgbClr val="CCFFFF"/>
            </a:solidFill>
            <a:ln w="9525" algn="ctr">
              <a:solidFill>
                <a:schemeClr val="tx1"/>
              </a:solidFill>
              <a:round/>
              <a:headEnd/>
              <a:tailEnd/>
            </a:ln>
          </p:spPr>
          <p:txBody>
            <a:bodyPr wrap="none" anchor="ctr"/>
            <a:lstStyle/>
            <a:p>
              <a:pPr algn="ctr"/>
              <a:r>
                <a:rPr lang="en-US" altLang="zh-CN">
                  <a:latin typeface="Arial" charset="0"/>
                </a:rPr>
                <a:t>15</a:t>
              </a:r>
            </a:p>
          </p:txBody>
        </p:sp>
        <p:sp>
          <p:nvSpPr>
            <p:cNvPr id="250927" name="Line 46"/>
            <p:cNvSpPr>
              <a:spLocks noChangeShapeType="1"/>
            </p:cNvSpPr>
            <p:nvPr/>
          </p:nvSpPr>
          <p:spPr bwMode="auto">
            <a:xfrm>
              <a:off x="2812" y="2007"/>
              <a:ext cx="0" cy="409"/>
            </a:xfrm>
            <a:prstGeom prst="line">
              <a:avLst/>
            </a:prstGeom>
            <a:noFill/>
            <a:ln w="9525">
              <a:solidFill>
                <a:schemeClr val="tx1"/>
              </a:solidFill>
              <a:round/>
              <a:headEnd/>
              <a:tailEnd/>
            </a:ln>
          </p:spPr>
          <p:txBody>
            <a:bodyPr/>
            <a:lstStyle/>
            <a:p>
              <a:endParaRPr lang="zh-CN" altLang="en-US"/>
            </a:p>
          </p:txBody>
        </p:sp>
        <p:sp>
          <p:nvSpPr>
            <p:cNvPr id="250928" name="Text Box 47"/>
            <p:cNvSpPr txBox="1">
              <a:spLocks noChangeArrowheads="1"/>
            </p:cNvSpPr>
            <p:nvPr/>
          </p:nvSpPr>
          <p:spPr bwMode="auto">
            <a:xfrm>
              <a:off x="2540" y="2143"/>
              <a:ext cx="363" cy="299"/>
            </a:xfrm>
            <a:prstGeom prst="rect">
              <a:avLst/>
            </a:prstGeom>
            <a:noFill/>
            <a:ln w="9525">
              <a:noFill/>
              <a:miter lim="800000"/>
              <a:headEnd/>
              <a:tailEnd/>
            </a:ln>
          </p:spPr>
          <p:txBody>
            <a:bodyPr>
              <a:spAutoFit/>
            </a:bodyPr>
            <a:lstStyle/>
            <a:p>
              <a:pPr>
                <a:spcBef>
                  <a:spcPct val="50000"/>
                </a:spcBef>
              </a:pPr>
              <a:r>
                <a:rPr lang="en-US" altLang="zh-CN" sz="1200">
                  <a:latin typeface="Arial" charset="0"/>
                </a:rPr>
                <a:t>x</a:t>
              </a:r>
              <a:r>
                <a:rPr lang="en-US" altLang="zh-CN" sz="1200" baseline="-25000">
                  <a:latin typeface="Arial" charset="0"/>
                </a:rPr>
                <a:t>4</a:t>
              </a:r>
              <a:r>
                <a:rPr lang="en-US" altLang="zh-CN" sz="1200">
                  <a:latin typeface="Arial" charset="0"/>
                </a:rPr>
                <a:t>=3</a:t>
              </a:r>
            </a:p>
          </p:txBody>
        </p:sp>
        <p:sp>
          <p:nvSpPr>
            <p:cNvPr id="250929" name="Text Box 48"/>
            <p:cNvSpPr txBox="1">
              <a:spLocks noChangeArrowheads="1"/>
            </p:cNvSpPr>
            <p:nvPr/>
          </p:nvSpPr>
          <p:spPr bwMode="auto">
            <a:xfrm>
              <a:off x="2676" y="2733"/>
              <a:ext cx="363" cy="180"/>
            </a:xfrm>
            <a:prstGeom prst="rect">
              <a:avLst/>
            </a:prstGeom>
            <a:noFill/>
            <a:ln w="9525">
              <a:noFill/>
              <a:miter lim="800000"/>
              <a:headEnd/>
              <a:tailEnd/>
            </a:ln>
          </p:spPr>
          <p:txBody>
            <a:bodyPr>
              <a:spAutoFit/>
            </a:bodyPr>
            <a:lstStyle/>
            <a:p>
              <a:pPr>
                <a:spcBef>
                  <a:spcPct val="50000"/>
                </a:spcBef>
              </a:pPr>
              <a:r>
                <a:rPr lang="en-US" altLang="zh-CN" sz="1200">
                  <a:latin typeface="Arial" charset="0"/>
                </a:rPr>
                <a:t>B</a:t>
              </a:r>
            </a:p>
          </p:txBody>
        </p:sp>
        <p:sp>
          <p:nvSpPr>
            <p:cNvPr id="250930" name="Oval 49"/>
            <p:cNvSpPr>
              <a:spLocks noChangeArrowheads="1"/>
            </p:cNvSpPr>
            <p:nvPr/>
          </p:nvSpPr>
          <p:spPr bwMode="auto">
            <a:xfrm>
              <a:off x="3039" y="1735"/>
              <a:ext cx="273" cy="272"/>
            </a:xfrm>
            <a:prstGeom prst="ellipse">
              <a:avLst/>
            </a:prstGeom>
            <a:solidFill>
              <a:srgbClr val="CCFFFF"/>
            </a:solidFill>
            <a:ln w="9525" algn="ctr">
              <a:solidFill>
                <a:schemeClr val="tx1"/>
              </a:solidFill>
              <a:round/>
              <a:headEnd/>
              <a:tailEnd/>
            </a:ln>
          </p:spPr>
          <p:txBody>
            <a:bodyPr wrap="none" anchor="ctr"/>
            <a:lstStyle/>
            <a:p>
              <a:pPr algn="ctr"/>
              <a:r>
                <a:rPr lang="en-US" altLang="zh-CN">
                  <a:latin typeface="Arial" charset="0"/>
                </a:rPr>
                <a:t>16</a:t>
              </a:r>
            </a:p>
          </p:txBody>
        </p:sp>
        <p:sp>
          <p:nvSpPr>
            <p:cNvPr id="250931" name="Line 50"/>
            <p:cNvSpPr>
              <a:spLocks noChangeShapeType="1"/>
            </p:cNvSpPr>
            <p:nvPr/>
          </p:nvSpPr>
          <p:spPr bwMode="auto">
            <a:xfrm>
              <a:off x="2948" y="1554"/>
              <a:ext cx="227" cy="181"/>
            </a:xfrm>
            <a:prstGeom prst="line">
              <a:avLst/>
            </a:prstGeom>
            <a:noFill/>
            <a:ln w="9525">
              <a:solidFill>
                <a:schemeClr val="tx1"/>
              </a:solidFill>
              <a:round/>
              <a:headEnd/>
              <a:tailEnd/>
            </a:ln>
          </p:spPr>
          <p:txBody>
            <a:bodyPr/>
            <a:lstStyle/>
            <a:p>
              <a:endParaRPr lang="zh-CN" altLang="en-US"/>
            </a:p>
          </p:txBody>
        </p:sp>
        <p:sp>
          <p:nvSpPr>
            <p:cNvPr id="250932" name="Text Box 51"/>
            <p:cNvSpPr txBox="1">
              <a:spLocks noChangeArrowheads="1"/>
            </p:cNvSpPr>
            <p:nvPr/>
          </p:nvSpPr>
          <p:spPr bwMode="auto">
            <a:xfrm>
              <a:off x="3084" y="2098"/>
              <a:ext cx="363" cy="180"/>
            </a:xfrm>
            <a:prstGeom prst="rect">
              <a:avLst/>
            </a:prstGeom>
            <a:noFill/>
            <a:ln w="9525">
              <a:noFill/>
              <a:miter lim="800000"/>
              <a:headEnd/>
              <a:tailEnd/>
            </a:ln>
          </p:spPr>
          <p:txBody>
            <a:bodyPr>
              <a:spAutoFit/>
            </a:bodyPr>
            <a:lstStyle/>
            <a:p>
              <a:pPr>
                <a:spcBef>
                  <a:spcPct val="50000"/>
                </a:spcBef>
              </a:pPr>
              <a:r>
                <a:rPr lang="en-US" altLang="zh-CN" sz="1200">
                  <a:latin typeface="Arial" charset="0"/>
                </a:rPr>
                <a:t>B</a:t>
              </a:r>
            </a:p>
          </p:txBody>
        </p:sp>
        <p:sp>
          <p:nvSpPr>
            <p:cNvPr id="250933" name="Text Box 52"/>
            <p:cNvSpPr txBox="1">
              <a:spLocks noChangeArrowheads="1"/>
            </p:cNvSpPr>
            <p:nvPr/>
          </p:nvSpPr>
          <p:spPr bwMode="auto">
            <a:xfrm>
              <a:off x="3084" y="1508"/>
              <a:ext cx="363" cy="299"/>
            </a:xfrm>
            <a:prstGeom prst="rect">
              <a:avLst/>
            </a:prstGeom>
            <a:noFill/>
            <a:ln w="9525">
              <a:noFill/>
              <a:miter lim="800000"/>
              <a:headEnd/>
              <a:tailEnd/>
            </a:ln>
          </p:spPr>
          <p:txBody>
            <a:bodyPr>
              <a:spAutoFit/>
            </a:bodyPr>
            <a:lstStyle/>
            <a:p>
              <a:pPr>
                <a:spcBef>
                  <a:spcPct val="50000"/>
                </a:spcBef>
              </a:pPr>
              <a:r>
                <a:rPr lang="en-US" altLang="zh-CN" sz="1200">
                  <a:latin typeface="Arial" charset="0"/>
                </a:rPr>
                <a:t>x</a:t>
              </a:r>
              <a:r>
                <a:rPr lang="en-US" altLang="zh-CN" sz="1200" baseline="-25000">
                  <a:latin typeface="Arial" charset="0"/>
                </a:rPr>
                <a:t>3</a:t>
              </a:r>
              <a:r>
                <a:rPr lang="en-US" altLang="zh-CN" sz="1200">
                  <a:latin typeface="Arial" charset="0"/>
                </a:rPr>
                <a:t>=3</a:t>
              </a:r>
            </a:p>
          </p:txBody>
        </p:sp>
        <p:sp>
          <p:nvSpPr>
            <p:cNvPr id="250934" name="Oval 71"/>
            <p:cNvSpPr>
              <a:spLocks noChangeArrowheads="1"/>
            </p:cNvSpPr>
            <p:nvPr/>
          </p:nvSpPr>
          <p:spPr bwMode="auto">
            <a:xfrm>
              <a:off x="4286" y="799"/>
              <a:ext cx="273" cy="272"/>
            </a:xfrm>
            <a:prstGeom prst="ellipse">
              <a:avLst/>
            </a:prstGeom>
            <a:solidFill>
              <a:schemeClr val="accent1"/>
            </a:solidFill>
            <a:ln w="9525" algn="ctr">
              <a:solidFill>
                <a:schemeClr val="tx1"/>
              </a:solidFill>
              <a:round/>
              <a:headEnd/>
              <a:tailEnd/>
            </a:ln>
          </p:spPr>
          <p:txBody>
            <a:bodyPr wrap="none" anchor="ctr"/>
            <a:lstStyle/>
            <a:p>
              <a:pPr algn="ctr"/>
              <a:r>
                <a:rPr lang="en-US" altLang="zh-CN">
                  <a:latin typeface="Arial" charset="0"/>
                </a:rPr>
                <a:t>18</a:t>
              </a:r>
            </a:p>
          </p:txBody>
        </p:sp>
        <p:sp>
          <p:nvSpPr>
            <p:cNvPr id="250935" name="Line 72"/>
            <p:cNvSpPr>
              <a:spLocks noChangeShapeType="1"/>
            </p:cNvSpPr>
            <p:nvPr/>
          </p:nvSpPr>
          <p:spPr bwMode="auto">
            <a:xfrm>
              <a:off x="3243" y="482"/>
              <a:ext cx="1179" cy="317"/>
            </a:xfrm>
            <a:prstGeom prst="line">
              <a:avLst/>
            </a:prstGeom>
            <a:noFill/>
            <a:ln w="9525">
              <a:solidFill>
                <a:schemeClr val="tx1"/>
              </a:solidFill>
              <a:round/>
              <a:headEnd/>
              <a:tailEnd/>
            </a:ln>
          </p:spPr>
          <p:txBody>
            <a:bodyPr/>
            <a:lstStyle/>
            <a:p>
              <a:endParaRPr lang="zh-CN" altLang="en-US"/>
            </a:p>
          </p:txBody>
        </p:sp>
        <p:sp>
          <p:nvSpPr>
            <p:cNvPr id="250936" name="Text Box 73"/>
            <p:cNvSpPr txBox="1">
              <a:spLocks noChangeArrowheads="1"/>
            </p:cNvSpPr>
            <p:nvPr/>
          </p:nvSpPr>
          <p:spPr bwMode="auto">
            <a:xfrm>
              <a:off x="3697" y="482"/>
              <a:ext cx="363" cy="299"/>
            </a:xfrm>
            <a:prstGeom prst="rect">
              <a:avLst/>
            </a:prstGeom>
            <a:noFill/>
            <a:ln w="9525">
              <a:noFill/>
              <a:miter lim="800000"/>
              <a:headEnd/>
              <a:tailEnd/>
            </a:ln>
          </p:spPr>
          <p:txBody>
            <a:bodyPr>
              <a:spAutoFit/>
            </a:bodyPr>
            <a:lstStyle/>
            <a:p>
              <a:pPr>
                <a:spcBef>
                  <a:spcPct val="50000"/>
                </a:spcBef>
              </a:pPr>
              <a:r>
                <a:rPr lang="en-US" altLang="zh-CN" sz="1200">
                  <a:latin typeface="Arial" charset="0"/>
                </a:rPr>
                <a:t>x</a:t>
              </a:r>
              <a:r>
                <a:rPr lang="en-US" altLang="zh-CN" sz="1200" baseline="-25000">
                  <a:latin typeface="Arial" charset="0"/>
                </a:rPr>
                <a:t>1</a:t>
              </a:r>
              <a:r>
                <a:rPr lang="en-US" altLang="zh-CN" sz="1200">
                  <a:latin typeface="Arial" charset="0"/>
                </a:rPr>
                <a:t>=2</a:t>
              </a:r>
            </a:p>
          </p:txBody>
        </p:sp>
        <p:sp>
          <p:nvSpPr>
            <p:cNvPr id="250937" name="Oval 74"/>
            <p:cNvSpPr>
              <a:spLocks noChangeArrowheads="1"/>
            </p:cNvSpPr>
            <p:nvPr/>
          </p:nvSpPr>
          <p:spPr bwMode="auto">
            <a:xfrm>
              <a:off x="3787" y="1299"/>
              <a:ext cx="273" cy="272"/>
            </a:xfrm>
            <a:prstGeom prst="ellipse">
              <a:avLst/>
            </a:prstGeom>
            <a:solidFill>
              <a:srgbClr val="CCFFFF"/>
            </a:solidFill>
            <a:ln w="9525" algn="ctr">
              <a:solidFill>
                <a:schemeClr val="tx1"/>
              </a:solidFill>
              <a:round/>
              <a:headEnd/>
              <a:tailEnd/>
            </a:ln>
          </p:spPr>
          <p:txBody>
            <a:bodyPr wrap="none" anchor="ctr"/>
            <a:lstStyle/>
            <a:p>
              <a:pPr algn="ctr"/>
              <a:r>
                <a:rPr lang="en-US" altLang="zh-CN">
                  <a:latin typeface="Arial" charset="0"/>
                </a:rPr>
                <a:t>19</a:t>
              </a:r>
            </a:p>
          </p:txBody>
        </p:sp>
        <p:sp>
          <p:nvSpPr>
            <p:cNvPr id="250938" name="Oval 75"/>
            <p:cNvSpPr>
              <a:spLocks noChangeArrowheads="1"/>
            </p:cNvSpPr>
            <p:nvPr/>
          </p:nvSpPr>
          <p:spPr bwMode="auto">
            <a:xfrm>
              <a:off x="4286" y="1299"/>
              <a:ext cx="273" cy="272"/>
            </a:xfrm>
            <a:prstGeom prst="ellipse">
              <a:avLst/>
            </a:prstGeom>
            <a:solidFill>
              <a:srgbClr val="CCFFFF"/>
            </a:solidFill>
            <a:ln w="9525" algn="ctr">
              <a:solidFill>
                <a:schemeClr val="tx1"/>
              </a:solidFill>
              <a:round/>
              <a:headEnd/>
              <a:tailEnd/>
            </a:ln>
          </p:spPr>
          <p:txBody>
            <a:bodyPr wrap="none" anchor="ctr"/>
            <a:lstStyle/>
            <a:p>
              <a:pPr algn="ctr"/>
              <a:r>
                <a:rPr lang="en-US" altLang="zh-CN">
                  <a:latin typeface="Arial" charset="0"/>
                </a:rPr>
                <a:t>24</a:t>
              </a:r>
            </a:p>
          </p:txBody>
        </p:sp>
        <p:sp>
          <p:nvSpPr>
            <p:cNvPr id="250939" name="Oval 76"/>
            <p:cNvSpPr>
              <a:spLocks noChangeArrowheads="1"/>
            </p:cNvSpPr>
            <p:nvPr/>
          </p:nvSpPr>
          <p:spPr bwMode="auto">
            <a:xfrm>
              <a:off x="4740" y="1299"/>
              <a:ext cx="273" cy="272"/>
            </a:xfrm>
            <a:prstGeom prst="ellipse">
              <a:avLst/>
            </a:prstGeom>
            <a:solidFill>
              <a:srgbClr val="CCFFFF"/>
            </a:solidFill>
            <a:ln w="9525" algn="ctr">
              <a:solidFill>
                <a:schemeClr val="tx1"/>
              </a:solidFill>
              <a:round/>
              <a:headEnd/>
              <a:tailEnd/>
            </a:ln>
          </p:spPr>
          <p:txBody>
            <a:bodyPr wrap="none" anchor="ctr"/>
            <a:lstStyle/>
            <a:p>
              <a:pPr algn="ctr"/>
              <a:r>
                <a:rPr lang="en-US" altLang="zh-CN">
                  <a:latin typeface="Arial" charset="0"/>
                </a:rPr>
                <a:t>29</a:t>
              </a:r>
            </a:p>
          </p:txBody>
        </p:sp>
        <p:sp>
          <p:nvSpPr>
            <p:cNvPr id="250940" name="Line 77"/>
            <p:cNvSpPr>
              <a:spLocks noChangeShapeType="1"/>
            </p:cNvSpPr>
            <p:nvPr/>
          </p:nvSpPr>
          <p:spPr bwMode="auto">
            <a:xfrm flipH="1">
              <a:off x="3924" y="1072"/>
              <a:ext cx="498" cy="227"/>
            </a:xfrm>
            <a:prstGeom prst="line">
              <a:avLst/>
            </a:prstGeom>
            <a:noFill/>
            <a:ln w="9525">
              <a:solidFill>
                <a:schemeClr val="tx1"/>
              </a:solidFill>
              <a:round/>
              <a:headEnd/>
              <a:tailEnd/>
            </a:ln>
          </p:spPr>
          <p:txBody>
            <a:bodyPr/>
            <a:lstStyle/>
            <a:p>
              <a:endParaRPr lang="zh-CN" altLang="en-US"/>
            </a:p>
          </p:txBody>
        </p:sp>
        <p:sp>
          <p:nvSpPr>
            <p:cNvPr id="250941" name="Line 78"/>
            <p:cNvSpPr>
              <a:spLocks noChangeShapeType="1"/>
            </p:cNvSpPr>
            <p:nvPr/>
          </p:nvSpPr>
          <p:spPr bwMode="auto">
            <a:xfrm>
              <a:off x="4422" y="1072"/>
              <a:ext cx="0" cy="227"/>
            </a:xfrm>
            <a:prstGeom prst="line">
              <a:avLst/>
            </a:prstGeom>
            <a:noFill/>
            <a:ln w="9525">
              <a:solidFill>
                <a:schemeClr val="tx1"/>
              </a:solidFill>
              <a:round/>
              <a:headEnd/>
              <a:tailEnd/>
            </a:ln>
          </p:spPr>
          <p:txBody>
            <a:bodyPr/>
            <a:lstStyle/>
            <a:p>
              <a:endParaRPr lang="zh-CN" altLang="en-US"/>
            </a:p>
          </p:txBody>
        </p:sp>
        <p:sp>
          <p:nvSpPr>
            <p:cNvPr id="250942" name="Line 79"/>
            <p:cNvSpPr>
              <a:spLocks noChangeShapeType="1"/>
            </p:cNvSpPr>
            <p:nvPr/>
          </p:nvSpPr>
          <p:spPr bwMode="auto">
            <a:xfrm>
              <a:off x="4422" y="1072"/>
              <a:ext cx="454" cy="227"/>
            </a:xfrm>
            <a:prstGeom prst="line">
              <a:avLst/>
            </a:prstGeom>
            <a:noFill/>
            <a:ln w="9525">
              <a:solidFill>
                <a:schemeClr val="tx1"/>
              </a:solidFill>
              <a:round/>
              <a:headEnd/>
              <a:tailEnd/>
            </a:ln>
          </p:spPr>
          <p:txBody>
            <a:bodyPr/>
            <a:lstStyle/>
            <a:p>
              <a:endParaRPr lang="zh-CN" altLang="en-US"/>
            </a:p>
          </p:txBody>
        </p:sp>
        <p:sp>
          <p:nvSpPr>
            <p:cNvPr id="250943" name="Oval 80"/>
            <p:cNvSpPr>
              <a:spLocks noChangeArrowheads="1"/>
            </p:cNvSpPr>
            <p:nvPr/>
          </p:nvSpPr>
          <p:spPr bwMode="auto">
            <a:xfrm>
              <a:off x="4785" y="1797"/>
              <a:ext cx="273" cy="272"/>
            </a:xfrm>
            <a:prstGeom prst="ellipse">
              <a:avLst/>
            </a:prstGeom>
            <a:solidFill>
              <a:srgbClr val="CCFFFF"/>
            </a:solidFill>
            <a:ln w="9525" algn="ctr">
              <a:solidFill>
                <a:schemeClr val="tx1"/>
              </a:solidFill>
              <a:round/>
              <a:headEnd/>
              <a:tailEnd/>
            </a:ln>
          </p:spPr>
          <p:txBody>
            <a:bodyPr wrap="none" anchor="ctr"/>
            <a:lstStyle/>
            <a:p>
              <a:pPr algn="ctr"/>
              <a:r>
                <a:rPr lang="en-US" altLang="zh-CN">
                  <a:latin typeface="Arial" charset="0"/>
                </a:rPr>
                <a:t>30</a:t>
              </a:r>
            </a:p>
          </p:txBody>
        </p:sp>
        <p:sp>
          <p:nvSpPr>
            <p:cNvPr id="250944" name="Oval 81"/>
            <p:cNvSpPr>
              <a:spLocks noChangeArrowheads="1"/>
            </p:cNvSpPr>
            <p:nvPr/>
          </p:nvSpPr>
          <p:spPr bwMode="auto">
            <a:xfrm>
              <a:off x="4785" y="2477"/>
              <a:ext cx="273" cy="272"/>
            </a:xfrm>
            <a:prstGeom prst="ellipse">
              <a:avLst/>
            </a:prstGeom>
            <a:solidFill>
              <a:srgbClr val="CCFFFF"/>
            </a:solidFill>
            <a:ln w="9525" algn="ctr">
              <a:solidFill>
                <a:schemeClr val="tx1"/>
              </a:solidFill>
              <a:round/>
              <a:headEnd/>
              <a:tailEnd/>
            </a:ln>
          </p:spPr>
          <p:txBody>
            <a:bodyPr wrap="none" anchor="ctr"/>
            <a:lstStyle/>
            <a:p>
              <a:pPr algn="ctr"/>
              <a:r>
                <a:rPr lang="en-US" altLang="zh-CN">
                  <a:latin typeface="Arial" charset="0"/>
                </a:rPr>
                <a:t>31</a:t>
              </a:r>
            </a:p>
          </p:txBody>
        </p:sp>
        <p:sp>
          <p:nvSpPr>
            <p:cNvPr id="250945" name="Text Box 82"/>
            <p:cNvSpPr txBox="1">
              <a:spLocks noChangeArrowheads="1"/>
            </p:cNvSpPr>
            <p:nvPr/>
          </p:nvSpPr>
          <p:spPr bwMode="auto">
            <a:xfrm>
              <a:off x="4649" y="2204"/>
              <a:ext cx="363" cy="299"/>
            </a:xfrm>
            <a:prstGeom prst="rect">
              <a:avLst/>
            </a:prstGeom>
            <a:noFill/>
            <a:ln w="9525">
              <a:noFill/>
              <a:miter lim="800000"/>
              <a:headEnd/>
              <a:tailEnd/>
            </a:ln>
          </p:spPr>
          <p:txBody>
            <a:bodyPr>
              <a:spAutoFit/>
            </a:bodyPr>
            <a:lstStyle/>
            <a:p>
              <a:pPr>
                <a:spcBef>
                  <a:spcPct val="50000"/>
                </a:spcBef>
              </a:pPr>
              <a:r>
                <a:rPr lang="en-US" altLang="zh-CN" sz="1200">
                  <a:latin typeface="Arial" charset="0"/>
                </a:rPr>
                <a:t>x</a:t>
              </a:r>
              <a:r>
                <a:rPr lang="en-US" altLang="zh-CN" sz="1200" baseline="-25000">
                  <a:latin typeface="Arial" charset="0"/>
                </a:rPr>
                <a:t>4</a:t>
              </a:r>
              <a:r>
                <a:rPr lang="en-US" altLang="zh-CN" sz="1200">
                  <a:latin typeface="Arial" charset="0"/>
                </a:rPr>
                <a:t>=3</a:t>
              </a:r>
            </a:p>
          </p:txBody>
        </p:sp>
        <p:sp>
          <p:nvSpPr>
            <p:cNvPr id="250946" name="Line 83"/>
            <p:cNvSpPr>
              <a:spLocks noChangeShapeType="1"/>
            </p:cNvSpPr>
            <p:nvPr/>
          </p:nvSpPr>
          <p:spPr bwMode="auto">
            <a:xfrm>
              <a:off x="4921" y="2070"/>
              <a:ext cx="0" cy="409"/>
            </a:xfrm>
            <a:prstGeom prst="line">
              <a:avLst/>
            </a:prstGeom>
            <a:noFill/>
            <a:ln w="9525">
              <a:solidFill>
                <a:schemeClr val="tx1"/>
              </a:solidFill>
              <a:round/>
              <a:headEnd/>
              <a:tailEnd/>
            </a:ln>
          </p:spPr>
          <p:txBody>
            <a:bodyPr/>
            <a:lstStyle/>
            <a:p>
              <a:endParaRPr lang="zh-CN" altLang="en-US"/>
            </a:p>
          </p:txBody>
        </p:sp>
        <p:sp>
          <p:nvSpPr>
            <p:cNvPr id="250947" name="Line 84"/>
            <p:cNvSpPr>
              <a:spLocks noChangeShapeType="1"/>
            </p:cNvSpPr>
            <p:nvPr/>
          </p:nvSpPr>
          <p:spPr bwMode="auto">
            <a:xfrm>
              <a:off x="4921" y="1571"/>
              <a:ext cx="0" cy="226"/>
            </a:xfrm>
            <a:prstGeom prst="line">
              <a:avLst/>
            </a:prstGeom>
            <a:noFill/>
            <a:ln w="9525">
              <a:solidFill>
                <a:schemeClr val="tx1"/>
              </a:solidFill>
              <a:round/>
              <a:headEnd/>
              <a:tailEnd/>
            </a:ln>
          </p:spPr>
          <p:txBody>
            <a:bodyPr/>
            <a:lstStyle/>
            <a:p>
              <a:endParaRPr lang="zh-CN" altLang="en-US"/>
            </a:p>
          </p:txBody>
        </p:sp>
        <p:sp>
          <p:nvSpPr>
            <p:cNvPr id="250948" name="Text Box 85"/>
            <p:cNvSpPr txBox="1">
              <a:spLocks noChangeArrowheads="1"/>
            </p:cNvSpPr>
            <p:nvPr/>
          </p:nvSpPr>
          <p:spPr bwMode="auto">
            <a:xfrm>
              <a:off x="4989" y="1616"/>
              <a:ext cx="363" cy="299"/>
            </a:xfrm>
            <a:prstGeom prst="rect">
              <a:avLst/>
            </a:prstGeom>
            <a:noFill/>
            <a:ln w="9525">
              <a:noFill/>
              <a:miter lim="800000"/>
              <a:headEnd/>
              <a:tailEnd/>
            </a:ln>
          </p:spPr>
          <p:txBody>
            <a:bodyPr>
              <a:spAutoFit/>
            </a:bodyPr>
            <a:lstStyle/>
            <a:p>
              <a:pPr>
                <a:spcBef>
                  <a:spcPct val="50000"/>
                </a:spcBef>
              </a:pPr>
              <a:r>
                <a:rPr lang="en-US" altLang="zh-CN" sz="1200">
                  <a:latin typeface="Arial" charset="0"/>
                </a:rPr>
                <a:t>x</a:t>
              </a:r>
              <a:r>
                <a:rPr lang="en-US" altLang="zh-CN" sz="1200" baseline="-25000">
                  <a:latin typeface="Arial" charset="0"/>
                </a:rPr>
                <a:t>3</a:t>
              </a:r>
              <a:r>
                <a:rPr lang="en-US" altLang="zh-CN" sz="1200">
                  <a:latin typeface="Arial" charset="0"/>
                </a:rPr>
                <a:t>=1</a:t>
              </a:r>
            </a:p>
          </p:txBody>
        </p:sp>
        <p:sp>
          <p:nvSpPr>
            <p:cNvPr id="250949" name="Text Box 86"/>
            <p:cNvSpPr txBox="1">
              <a:spLocks noChangeArrowheads="1"/>
            </p:cNvSpPr>
            <p:nvPr/>
          </p:nvSpPr>
          <p:spPr bwMode="auto">
            <a:xfrm>
              <a:off x="4695" y="1026"/>
              <a:ext cx="364" cy="298"/>
            </a:xfrm>
            <a:prstGeom prst="rect">
              <a:avLst/>
            </a:prstGeom>
            <a:noFill/>
            <a:ln w="9525">
              <a:noFill/>
              <a:miter lim="800000"/>
              <a:headEnd/>
              <a:tailEnd/>
            </a:ln>
          </p:spPr>
          <p:txBody>
            <a:bodyPr>
              <a:spAutoFit/>
            </a:bodyPr>
            <a:lstStyle/>
            <a:p>
              <a:pPr>
                <a:spcBef>
                  <a:spcPct val="50000"/>
                </a:spcBef>
              </a:pPr>
              <a:r>
                <a:rPr lang="en-US" altLang="zh-CN" sz="1200">
                  <a:latin typeface="Arial" charset="0"/>
                </a:rPr>
                <a:t>x</a:t>
              </a:r>
              <a:r>
                <a:rPr lang="en-US" altLang="zh-CN" sz="1200" baseline="-25000">
                  <a:latin typeface="Arial" charset="0"/>
                </a:rPr>
                <a:t>2</a:t>
              </a:r>
              <a:r>
                <a:rPr lang="en-US" altLang="zh-CN" sz="1200">
                  <a:latin typeface="Arial" charset="0"/>
                </a:rPr>
                <a:t>=4</a:t>
              </a:r>
            </a:p>
          </p:txBody>
        </p:sp>
        <p:sp>
          <p:nvSpPr>
            <p:cNvPr id="250950" name="Text Box 87"/>
            <p:cNvSpPr txBox="1">
              <a:spLocks noChangeArrowheads="1"/>
            </p:cNvSpPr>
            <p:nvPr/>
          </p:nvSpPr>
          <p:spPr bwMode="auto">
            <a:xfrm>
              <a:off x="3787" y="1072"/>
              <a:ext cx="363" cy="299"/>
            </a:xfrm>
            <a:prstGeom prst="rect">
              <a:avLst/>
            </a:prstGeom>
            <a:noFill/>
            <a:ln w="9525">
              <a:noFill/>
              <a:miter lim="800000"/>
              <a:headEnd/>
              <a:tailEnd/>
            </a:ln>
          </p:spPr>
          <p:txBody>
            <a:bodyPr>
              <a:spAutoFit/>
            </a:bodyPr>
            <a:lstStyle/>
            <a:p>
              <a:pPr>
                <a:spcBef>
                  <a:spcPct val="50000"/>
                </a:spcBef>
              </a:pPr>
              <a:r>
                <a:rPr lang="en-US" altLang="zh-CN" sz="1200">
                  <a:latin typeface="Arial" charset="0"/>
                </a:rPr>
                <a:t>x</a:t>
              </a:r>
              <a:r>
                <a:rPr lang="en-US" altLang="zh-CN" sz="1200" baseline="-25000">
                  <a:latin typeface="Arial" charset="0"/>
                </a:rPr>
                <a:t>2</a:t>
              </a:r>
              <a:r>
                <a:rPr lang="en-US" altLang="zh-CN" sz="1200">
                  <a:latin typeface="Arial" charset="0"/>
                </a:rPr>
                <a:t>=1</a:t>
              </a:r>
            </a:p>
          </p:txBody>
        </p:sp>
        <p:sp>
          <p:nvSpPr>
            <p:cNvPr id="250951" name="Text Box 88"/>
            <p:cNvSpPr txBox="1">
              <a:spLocks noChangeArrowheads="1"/>
            </p:cNvSpPr>
            <p:nvPr/>
          </p:nvSpPr>
          <p:spPr bwMode="auto">
            <a:xfrm>
              <a:off x="4241" y="1117"/>
              <a:ext cx="363" cy="299"/>
            </a:xfrm>
            <a:prstGeom prst="rect">
              <a:avLst/>
            </a:prstGeom>
            <a:noFill/>
            <a:ln w="9525">
              <a:noFill/>
              <a:miter lim="800000"/>
              <a:headEnd/>
              <a:tailEnd/>
            </a:ln>
          </p:spPr>
          <p:txBody>
            <a:bodyPr>
              <a:spAutoFit/>
            </a:bodyPr>
            <a:lstStyle/>
            <a:p>
              <a:pPr>
                <a:spcBef>
                  <a:spcPct val="50000"/>
                </a:spcBef>
              </a:pPr>
              <a:r>
                <a:rPr lang="en-US" altLang="zh-CN" sz="1200">
                  <a:latin typeface="Arial" charset="0"/>
                </a:rPr>
                <a:t>x</a:t>
              </a:r>
              <a:r>
                <a:rPr lang="en-US" altLang="zh-CN" sz="1200" baseline="-25000">
                  <a:latin typeface="Arial" charset="0"/>
                </a:rPr>
                <a:t>2</a:t>
              </a:r>
              <a:r>
                <a:rPr lang="en-US" altLang="zh-CN" sz="1200">
                  <a:latin typeface="Arial" charset="0"/>
                </a:rPr>
                <a:t>=3</a:t>
              </a:r>
            </a:p>
          </p:txBody>
        </p:sp>
        <p:sp>
          <p:nvSpPr>
            <p:cNvPr id="250952" name="Text Box 89"/>
            <p:cNvSpPr txBox="1">
              <a:spLocks noChangeArrowheads="1"/>
            </p:cNvSpPr>
            <p:nvPr/>
          </p:nvSpPr>
          <p:spPr bwMode="auto">
            <a:xfrm>
              <a:off x="3696" y="1661"/>
              <a:ext cx="364" cy="179"/>
            </a:xfrm>
            <a:prstGeom prst="rect">
              <a:avLst/>
            </a:prstGeom>
            <a:noFill/>
            <a:ln w="9525">
              <a:noFill/>
              <a:miter lim="800000"/>
              <a:headEnd/>
              <a:tailEnd/>
            </a:ln>
          </p:spPr>
          <p:txBody>
            <a:bodyPr>
              <a:spAutoFit/>
            </a:bodyPr>
            <a:lstStyle/>
            <a:p>
              <a:pPr>
                <a:spcBef>
                  <a:spcPct val="50000"/>
                </a:spcBef>
              </a:pPr>
              <a:r>
                <a:rPr lang="en-US" altLang="zh-CN" sz="1200">
                  <a:latin typeface="Arial" charset="0"/>
                </a:rPr>
                <a:t>B</a:t>
              </a:r>
            </a:p>
          </p:txBody>
        </p:sp>
        <p:sp>
          <p:nvSpPr>
            <p:cNvPr id="250953" name="Text Box 90"/>
            <p:cNvSpPr txBox="1">
              <a:spLocks noChangeArrowheads="1"/>
            </p:cNvSpPr>
            <p:nvPr/>
          </p:nvSpPr>
          <p:spPr bwMode="auto">
            <a:xfrm>
              <a:off x="4195" y="1661"/>
              <a:ext cx="363" cy="179"/>
            </a:xfrm>
            <a:prstGeom prst="rect">
              <a:avLst/>
            </a:prstGeom>
            <a:noFill/>
            <a:ln w="9525">
              <a:noFill/>
              <a:miter lim="800000"/>
              <a:headEnd/>
              <a:tailEnd/>
            </a:ln>
          </p:spPr>
          <p:txBody>
            <a:bodyPr>
              <a:spAutoFit/>
            </a:bodyPr>
            <a:lstStyle/>
            <a:p>
              <a:pPr>
                <a:spcBef>
                  <a:spcPct val="50000"/>
                </a:spcBef>
              </a:pPr>
              <a:r>
                <a:rPr lang="en-US" altLang="zh-CN" sz="1200">
                  <a:latin typeface="Arial" charset="0"/>
                </a:rPr>
                <a:t>B</a:t>
              </a:r>
            </a:p>
          </p:txBody>
        </p:sp>
        <p:sp>
          <p:nvSpPr>
            <p:cNvPr id="250954" name="Text Box 91"/>
            <p:cNvSpPr txBox="1">
              <a:spLocks noChangeArrowheads="1"/>
            </p:cNvSpPr>
            <p:nvPr/>
          </p:nvSpPr>
          <p:spPr bwMode="auto">
            <a:xfrm>
              <a:off x="4694" y="2840"/>
              <a:ext cx="363" cy="298"/>
            </a:xfrm>
            <a:prstGeom prst="rect">
              <a:avLst/>
            </a:prstGeom>
            <a:noFill/>
            <a:ln w="9525">
              <a:noFill/>
              <a:miter lim="800000"/>
              <a:headEnd/>
              <a:tailEnd/>
            </a:ln>
          </p:spPr>
          <p:txBody>
            <a:bodyPr>
              <a:spAutoFit/>
            </a:bodyPr>
            <a:lstStyle/>
            <a:p>
              <a:pPr>
                <a:spcBef>
                  <a:spcPct val="50000"/>
                </a:spcBef>
              </a:pPr>
              <a:r>
                <a:rPr lang="zh-CN" altLang="en-US" sz="1200">
                  <a:latin typeface="Arial" charset="0"/>
                </a:rPr>
                <a:t>答案结点</a:t>
              </a:r>
            </a:p>
          </p:txBody>
        </p:sp>
      </p:grpSp>
      <p:sp>
        <p:nvSpPr>
          <p:cNvPr id="217181" name="Rectangle 93"/>
          <p:cNvSpPr>
            <a:spLocks noChangeArrowheads="1"/>
          </p:cNvSpPr>
          <p:nvPr/>
        </p:nvSpPr>
        <p:spPr bwMode="auto">
          <a:xfrm>
            <a:off x="5508625" y="1241425"/>
            <a:ext cx="3455988" cy="720725"/>
          </a:xfrm>
          <a:prstGeom prst="rect">
            <a:avLst/>
          </a:prstGeom>
          <a:solidFill>
            <a:srgbClr val="CCFFCC"/>
          </a:solidFill>
          <a:ln w="9525">
            <a:noFill/>
            <a:miter lim="800000"/>
            <a:headEnd/>
            <a:tailEnd/>
          </a:ln>
        </p:spPr>
        <p:txBody>
          <a:bodyPr/>
          <a:lstStyle/>
          <a:p>
            <a:pPr>
              <a:spcBef>
                <a:spcPct val="20000"/>
              </a:spcBef>
              <a:buClr>
                <a:schemeClr val="folHlink"/>
              </a:buClr>
              <a:buSzPct val="60000"/>
              <a:buFont typeface="Wingdings" pitchFamily="2" charset="2"/>
              <a:buNone/>
            </a:pPr>
            <a:r>
              <a:rPr lang="zh-CN" altLang="en-US" sz="2000"/>
              <a:t>扩展结点</a:t>
            </a:r>
            <a:r>
              <a:rPr lang="en-US" altLang="zh-CN" sz="2000"/>
              <a:t>18</a:t>
            </a:r>
            <a:r>
              <a:rPr lang="zh-CN" altLang="en-US" sz="2000"/>
              <a:t>生成结点</a:t>
            </a:r>
            <a:r>
              <a:rPr lang="en-US" altLang="zh-CN" sz="2000"/>
              <a:t>19</a:t>
            </a:r>
            <a:r>
              <a:rPr lang="zh-CN" altLang="en-US" sz="2000"/>
              <a:t>，即皇后</a:t>
            </a:r>
            <a:r>
              <a:rPr lang="en-US" altLang="zh-CN" sz="2000"/>
              <a:t>2</a:t>
            </a:r>
            <a:r>
              <a:rPr lang="zh-CN" altLang="en-US" sz="2000"/>
              <a:t>放到第</a:t>
            </a:r>
            <a:r>
              <a:rPr lang="en-US" altLang="zh-CN" sz="2000"/>
              <a:t>2</a:t>
            </a:r>
            <a:r>
              <a:rPr lang="zh-CN" altLang="en-US" sz="2000"/>
              <a:t>行第</a:t>
            </a:r>
            <a:r>
              <a:rPr lang="en-US" altLang="zh-CN" sz="2000"/>
              <a:t>1</a:t>
            </a:r>
            <a:r>
              <a:rPr lang="zh-CN" altLang="en-US" sz="2000"/>
              <a:t>列。</a:t>
            </a:r>
          </a:p>
        </p:txBody>
      </p:sp>
      <p:sp>
        <p:nvSpPr>
          <p:cNvPr id="217182" name="Rectangle 94"/>
          <p:cNvSpPr>
            <a:spLocks noChangeArrowheads="1"/>
          </p:cNvSpPr>
          <p:nvPr/>
        </p:nvSpPr>
        <p:spPr bwMode="auto">
          <a:xfrm>
            <a:off x="5508625" y="3617913"/>
            <a:ext cx="3455988" cy="936625"/>
          </a:xfrm>
          <a:prstGeom prst="rect">
            <a:avLst/>
          </a:prstGeom>
          <a:solidFill>
            <a:srgbClr val="CCFFCC"/>
          </a:solidFill>
          <a:ln w="9525">
            <a:noFill/>
            <a:miter lim="800000"/>
            <a:headEnd/>
            <a:tailEnd/>
          </a:ln>
        </p:spPr>
        <p:txBody>
          <a:bodyPr/>
          <a:lstStyle/>
          <a:p>
            <a:pPr>
              <a:spcBef>
                <a:spcPct val="20000"/>
              </a:spcBef>
              <a:buClr>
                <a:schemeClr val="folHlink"/>
              </a:buClr>
              <a:buSzPct val="60000"/>
              <a:buFont typeface="Wingdings" pitchFamily="2" charset="2"/>
              <a:buNone/>
            </a:pPr>
            <a:r>
              <a:rPr lang="zh-CN" altLang="en-US" sz="2000"/>
              <a:t>返回结点</a:t>
            </a:r>
            <a:r>
              <a:rPr lang="en-US" altLang="zh-CN" sz="2000"/>
              <a:t>18</a:t>
            </a:r>
            <a:r>
              <a:rPr lang="zh-CN" altLang="en-US" sz="2000"/>
              <a:t>，生成结点</a:t>
            </a:r>
            <a:r>
              <a:rPr lang="en-US" altLang="zh-CN" sz="2000"/>
              <a:t>29</a:t>
            </a:r>
            <a:r>
              <a:rPr lang="zh-CN" altLang="en-US" sz="2000"/>
              <a:t>，即皇后</a:t>
            </a:r>
            <a:r>
              <a:rPr lang="en-US" altLang="zh-CN" sz="2000"/>
              <a:t>2</a:t>
            </a:r>
            <a:r>
              <a:rPr lang="zh-CN" altLang="en-US" sz="2000"/>
              <a:t>放到第</a:t>
            </a:r>
            <a:r>
              <a:rPr lang="en-US" altLang="zh-CN" sz="2000"/>
              <a:t>2</a:t>
            </a:r>
            <a:r>
              <a:rPr lang="zh-CN" altLang="en-US" sz="2000"/>
              <a:t>行第</a:t>
            </a:r>
            <a:r>
              <a:rPr lang="en-US" altLang="zh-CN" sz="2000"/>
              <a:t>4</a:t>
            </a:r>
            <a:r>
              <a:rPr lang="zh-CN" altLang="en-US" sz="2000"/>
              <a:t>列。结点</a:t>
            </a:r>
            <a:r>
              <a:rPr lang="en-US" altLang="zh-CN" sz="2000"/>
              <a:t>29</a:t>
            </a:r>
            <a:r>
              <a:rPr lang="zh-CN" altLang="en-US" sz="2000"/>
              <a:t>变成</a:t>
            </a:r>
            <a:r>
              <a:rPr lang="en-US" altLang="zh-CN" sz="2000"/>
              <a:t>E</a:t>
            </a:r>
            <a:r>
              <a:rPr lang="zh-CN" altLang="en-US" sz="2000"/>
              <a:t>结点。</a:t>
            </a:r>
          </a:p>
        </p:txBody>
      </p:sp>
      <p:sp>
        <p:nvSpPr>
          <p:cNvPr id="217183" name="Rectangle 95"/>
          <p:cNvSpPr>
            <a:spLocks noChangeArrowheads="1"/>
          </p:cNvSpPr>
          <p:nvPr/>
        </p:nvSpPr>
        <p:spPr bwMode="auto">
          <a:xfrm>
            <a:off x="5508625" y="2033588"/>
            <a:ext cx="3455988" cy="360362"/>
          </a:xfrm>
          <a:prstGeom prst="rect">
            <a:avLst/>
          </a:prstGeom>
          <a:solidFill>
            <a:srgbClr val="CCFFCC"/>
          </a:solidFill>
          <a:ln w="9525">
            <a:noFill/>
            <a:miter lim="800000"/>
            <a:headEnd/>
            <a:tailEnd/>
          </a:ln>
        </p:spPr>
        <p:txBody>
          <a:bodyPr/>
          <a:lstStyle/>
          <a:p>
            <a:pPr>
              <a:spcBef>
                <a:spcPct val="20000"/>
              </a:spcBef>
              <a:buClr>
                <a:schemeClr val="folHlink"/>
              </a:buClr>
              <a:buSzPct val="60000"/>
              <a:buFont typeface="Wingdings" pitchFamily="2" charset="2"/>
              <a:buNone/>
            </a:pPr>
            <a:r>
              <a:rPr lang="zh-CN" altLang="en-US" sz="2000"/>
              <a:t>利用限界函数杀死结点</a:t>
            </a:r>
            <a:r>
              <a:rPr lang="en-US" altLang="zh-CN" sz="2000"/>
              <a:t>19</a:t>
            </a:r>
            <a:r>
              <a:rPr lang="zh-CN" altLang="en-US" sz="2000"/>
              <a:t>。</a:t>
            </a:r>
          </a:p>
        </p:txBody>
      </p:sp>
      <p:sp>
        <p:nvSpPr>
          <p:cNvPr id="217184" name="Rectangle 96"/>
          <p:cNvSpPr>
            <a:spLocks noChangeArrowheads="1"/>
          </p:cNvSpPr>
          <p:nvPr/>
        </p:nvSpPr>
        <p:spPr bwMode="auto">
          <a:xfrm>
            <a:off x="5508625" y="2465388"/>
            <a:ext cx="3455988" cy="647700"/>
          </a:xfrm>
          <a:prstGeom prst="rect">
            <a:avLst/>
          </a:prstGeom>
          <a:solidFill>
            <a:srgbClr val="CCFFCC"/>
          </a:solidFill>
          <a:ln w="9525">
            <a:noFill/>
            <a:miter lim="800000"/>
            <a:headEnd/>
            <a:tailEnd/>
          </a:ln>
        </p:spPr>
        <p:txBody>
          <a:bodyPr/>
          <a:lstStyle/>
          <a:p>
            <a:pPr>
              <a:spcBef>
                <a:spcPct val="20000"/>
              </a:spcBef>
              <a:buClr>
                <a:schemeClr val="folHlink"/>
              </a:buClr>
              <a:buSzPct val="60000"/>
              <a:buFont typeface="Wingdings" pitchFamily="2" charset="2"/>
              <a:buNone/>
            </a:pPr>
            <a:r>
              <a:rPr lang="zh-CN" altLang="en-US" sz="2000"/>
              <a:t>返回结点</a:t>
            </a:r>
            <a:r>
              <a:rPr lang="en-US" altLang="zh-CN" sz="2000"/>
              <a:t>18</a:t>
            </a:r>
            <a:r>
              <a:rPr lang="zh-CN" altLang="en-US" sz="2000"/>
              <a:t>，生成结点</a:t>
            </a:r>
            <a:r>
              <a:rPr lang="en-US" altLang="zh-CN" sz="2000"/>
              <a:t>24</a:t>
            </a:r>
            <a:r>
              <a:rPr lang="zh-CN" altLang="en-US" sz="2000"/>
              <a:t>，即皇后</a:t>
            </a:r>
            <a:r>
              <a:rPr lang="en-US" altLang="zh-CN" sz="2000"/>
              <a:t>2</a:t>
            </a:r>
            <a:r>
              <a:rPr lang="zh-CN" altLang="en-US" sz="2000"/>
              <a:t>放到第</a:t>
            </a:r>
            <a:r>
              <a:rPr lang="en-US" altLang="zh-CN" sz="2000"/>
              <a:t>2</a:t>
            </a:r>
            <a:r>
              <a:rPr lang="zh-CN" altLang="en-US" sz="2000"/>
              <a:t>行第</a:t>
            </a:r>
            <a:r>
              <a:rPr lang="en-US" altLang="zh-CN" sz="2000"/>
              <a:t>3</a:t>
            </a:r>
            <a:r>
              <a:rPr lang="zh-CN" altLang="en-US" sz="2000"/>
              <a:t>列。</a:t>
            </a:r>
          </a:p>
        </p:txBody>
      </p:sp>
      <p:sp>
        <p:nvSpPr>
          <p:cNvPr id="217185" name="Rectangle 97"/>
          <p:cNvSpPr>
            <a:spLocks noChangeArrowheads="1"/>
          </p:cNvSpPr>
          <p:nvPr/>
        </p:nvSpPr>
        <p:spPr bwMode="auto">
          <a:xfrm>
            <a:off x="5508625" y="3186113"/>
            <a:ext cx="3455988" cy="360362"/>
          </a:xfrm>
          <a:prstGeom prst="rect">
            <a:avLst/>
          </a:prstGeom>
          <a:solidFill>
            <a:srgbClr val="CCFFCC"/>
          </a:solidFill>
          <a:ln w="9525">
            <a:noFill/>
            <a:miter lim="800000"/>
            <a:headEnd/>
            <a:tailEnd/>
          </a:ln>
        </p:spPr>
        <p:txBody>
          <a:bodyPr/>
          <a:lstStyle/>
          <a:p>
            <a:pPr>
              <a:spcBef>
                <a:spcPct val="20000"/>
              </a:spcBef>
              <a:buClr>
                <a:schemeClr val="folHlink"/>
              </a:buClr>
              <a:buSzPct val="60000"/>
              <a:buFont typeface="Wingdings" pitchFamily="2" charset="2"/>
              <a:buNone/>
            </a:pPr>
            <a:r>
              <a:rPr lang="zh-CN" altLang="en-US" sz="2000"/>
              <a:t>利用限界函数杀死结点</a:t>
            </a:r>
            <a:r>
              <a:rPr lang="en-US" altLang="zh-CN" sz="2000"/>
              <a:t>24</a:t>
            </a:r>
            <a:r>
              <a:rPr lang="zh-CN" altLang="en-US" sz="2000"/>
              <a:t>。</a:t>
            </a:r>
          </a:p>
        </p:txBody>
      </p:sp>
      <p:sp>
        <p:nvSpPr>
          <p:cNvPr id="217187" name="Rectangle 99"/>
          <p:cNvSpPr>
            <a:spLocks noChangeArrowheads="1"/>
          </p:cNvSpPr>
          <p:nvPr/>
        </p:nvSpPr>
        <p:spPr bwMode="auto">
          <a:xfrm>
            <a:off x="1979613" y="5084763"/>
            <a:ext cx="3455987" cy="1079500"/>
          </a:xfrm>
          <a:prstGeom prst="rect">
            <a:avLst/>
          </a:prstGeom>
          <a:solidFill>
            <a:srgbClr val="FF00FF"/>
          </a:solidFill>
          <a:ln w="9525">
            <a:noFill/>
            <a:miter lim="800000"/>
            <a:headEnd/>
            <a:tailEnd/>
          </a:ln>
        </p:spPr>
        <p:txBody>
          <a:bodyPr/>
          <a:lstStyle/>
          <a:p>
            <a:pPr>
              <a:spcBef>
                <a:spcPct val="20000"/>
              </a:spcBef>
              <a:buClr>
                <a:schemeClr val="folHlink"/>
              </a:buClr>
              <a:buSzPct val="60000"/>
              <a:buFont typeface="Wingdings" pitchFamily="2" charset="2"/>
              <a:buNone/>
            </a:pPr>
            <a:r>
              <a:rPr lang="zh-CN" altLang="en-US" sz="2000"/>
              <a:t>结点</a:t>
            </a:r>
            <a:r>
              <a:rPr lang="en-US" altLang="zh-CN" sz="2000"/>
              <a:t>31</a:t>
            </a:r>
            <a:r>
              <a:rPr lang="zh-CN" altLang="en-US" sz="2000"/>
              <a:t>是答案结点。</a:t>
            </a:r>
          </a:p>
          <a:p>
            <a:pPr>
              <a:spcBef>
                <a:spcPct val="20000"/>
              </a:spcBef>
              <a:buClr>
                <a:schemeClr val="folHlink"/>
              </a:buClr>
              <a:buSzPct val="60000"/>
              <a:buFont typeface="Wingdings" pitchFamily="2" charset="2"/>
              <a:buNone/>
            </a:pPr>
            <a:r>
              <a:rPr lang="zh-CN" altLang="en-US" sz="2000"/>
              <a:t>解向量：（</a:t>
            </a:r>
            <a:r>
              <a:rPr lang="en-US" altLang="zh-CN" sz="2000"/>
              <a:t>2</a:t>
            </a:r>
            <a:r>
              <a:rPr lang="zh-CN" altLang="en-US" sz="2000"/>
              <a:t>，</a:t>
            </a:r>
            <a:r>
              <a:rPr lang="en-US" altLang="zh-CN" sz="2000"/>
              <a:t>4</a:t>
            </a:r>
            <a:r>
              <a:rPr lang="zh-CN" altLang="en-US" sz="2000"/>
              <a:t>，</a:t>
            </a:r>
            <a:r>
              <a:rPr lang="en-US" altLang="zh-CN" sz="2000"/>
              <a:t>1</a:t>
            </a:r>
            <a:r>
              <a:rPr lang="zh-CN" altLang="en-US" sz="2000"/>
              <a:t>，</a:t>
            </a:r>
            <a:r>
              <a:rPr lang="en-US" altLang="zh-CN" sz="2000"/>
              <a:t>3</a:t>
            </a:r>
            <a:r>
              <a:rPr lang="zh-CN" altLang="en-US" sz="2000"/>
              <a:t>）</a:t>
            </a:r>
          </a:p>
          <a:p>
            <a:pPr>
              <a:spcBef>
                <a:spcPct val="20000"/>
              </a:spcBef>
              <a:buClr>
                <a:schemeClr val="folHlink"/>
              </a:buClr>
              <a:buSzPct val="60000"/>
              <a:buFont typeface="Wingdings" pitchFamily="2" charset="2"/>
              <a:buNone/>
            </a:pPr>
            <a:r>
              <a:rPr lang="zh-CN" altLang="en-US" sz="2000"/>
              <a:t>算法终止</a:t>
            </a:r>
            <a:r>
              <a:rPr lang="en-US" altLang="zh-CN" sz="2000"/>
              <a:t>(</a:t>
            </a:r>
            <a:r>
              <a:rPr lang="zh-CN" altLang="en-US" sz="2000"/>
              <a:t>找到了一个解</a:t>
            </a:r>
            <a:r>
              <a:rPr lang="en-US" altLang="zh-CN" sz="2000"/>
              <a:t>)</a:t>
            </a:r>
            <a:r>
              <a:rPr lang="zh-CN" altLang="en-US" sz="2000"/>
              <a:t>。</a:t>
            </a:r>
          </a:p>
        </p:txBody>
      </p:sp>
      <p:sp>
        <p:nvSpPr>
          <p:cNvPr id="217188" name="Rectangle 100"/>
          <p:cNvSpPr>
            <a:spLocks noChangeArrowheads="1"/>
          </p:cNvSpPr>
          <p:nvPr/>
        </p:nvSpPr>
        <p:spPr bwMode="auto">
          <a:xfrm>
            <a:off x="5508625" y="4625975"/>
            <a:ext cx="3455988" cy="936625"/>
          </a:xfrm>
          <a:prstGeom prst="rect">
            <a:avLst/>
          </a:prstGeom>
          <a:solidFill>
            <a:srgbClr val="CCFFCC"/>
          </a:solidFill>
          <a:ln w="9525">
            <a:noFill/>
            <a:miter lim="800000"/>
            <a:headEnd/>
            <a:tailEnd/>
          </a:ln>
        </p:spPr>
        <p:txBody>
          <a:bodyPr/>
          <a:lstStyle/>
          <a:p>
            <a:pPr>
              <a:spcBef>
                <a:spcPct val="20000"/>
              </a:spcBef>
              <a:buClr>
                <a:schemeClr val="folHlink"/>
              </a:buClr>
              <a:buSzPct val="60000"/>
              <a:buFont typeface="Wingdings" pitchFamily="2" charset="2"/>
              <a:buNone/>
            </a:pPr>
            <a:r>
              <a:rPr lang="zh-CN" altLang="en-US" sz="2000"/>
              <a:t>扩展结点</a:t>
            </a:r>
            <a:r>
              <a:rPr lang="en-US" altLang="zh-CN" sz="2000"/>
              <a:t>29</a:t>
            </a:r>
            <a:r>
              <a:rPr lang="zh-CN" altLang="en-US" sz="2000"/>
              <a:t>生成结点</a:t>
            </a:r>
            <a:r>
              <a:rPr lang="en-US" altLang="zh-CN" sz="2000"/>
              <a:t>30</a:t>
            </a:r>
            <a:r>
              <a:rPr lang="zh-CN" altLang="en-US" sz="2000"/>
              <a:t>，即皇后</a:t>
            </a:r>
            <a:r>
              <a:rPr lang="en-US" altLang="zh-CN" sz="2000"/>
              <a:t>3</a:t>
            </a:r>
            <a:r>
              <a:rPr lang="zh-CN" altLang="en-US" sz="2000"/>
              <a:t>放到第</a:t>
            </a:r>
            <a:r>
              <a:rPr lang="en-US" altLang="zh-CN" sz="2000"/>
              <a:t>3</a:t>
            </a:r>
            <a:r>
              <a:rPr lang="zh-CN" altLang="en-US" sz="2000"/>
              <a:t>行第</a:t>
            </a:r>
            <a:r>
              <a:rPr lang="en-US" altLang="zh-CN" sz="2000"/>
              <a:t>1</a:t>
            </a:r>
            <a:r>
              <a:rPr lang="zh-CN" altLang="en-US" sz="2000"/>
              <a:t>列。结点</a:t>
            </a:r>
            <a:r>
              <a:rPr lang="en-US" altLang="zh-CN" sz="2000"/>
              <a:t>30</a:t>
            </a:r>
            <a:r>
              <a:rPr lang="zh-CN" altLang="en-US" sz="2000"/>
              <a:t>变成</a:t>
            </a:r>
            <a:r>
              <a:rPr lang="en-US" altLang="zh-CN" sz="2000"/>
              <a:t>E</a:t>
            </a:r>
            <a:r>
              <a:rPr lang="zh-CN" altLang="en-US" sz="2000"/>
              <a:t>结点。</a:t>
            </a:r>
          </a:p>
        </p:txBody>
      </p:sp>
      <p:sp>
        <p:nvSpPr>
          <p:cNvPr id="217189" name="Rectangle 101"/>
          <p:cNvSpPr>
            <a:spLocks noChangeArrowheads="1"/>
          </p:cNvSpPr>
          <p:nvPr/>
        </p:nvSpPr>
        <p:spPr bwMode="auto">
          <a:xfrm>
            <a:off x="5508625" y="5705475"/>
            <a:ext cx="3455988" cy="649288"/>
          </a:xfrm>
          <a:prstGeom prst="rect">
            <a:avLst/>
          </a:prstGeom>
          <a:solidFill>
            <a:srgbClr val="CCFFCC"/>
          </a:solidFill>
          <a:ln w="9525">
            <a:noFill/>
            <a:miter lim="800000"/>
            <a:headEnd/>
            <a:tailEnd/>
          </a:ln>
        </p:spPr>
        <p:txBody>
          <a:bodyPr/>
          <a:lstStyle/>
          <a:p>
            <a:pPr>
              <a:spcBef>
                <a:spcPct val="20000"/>
              </a:spcBef>
              <a:buClr>
                <a:schemeClr val="folHlink"/>
              </a:buClr>
              <a:buSzPct val="60000"/>
              <a:buFont typeface="Wingdings" pitchFamily="2" charset="2"/>
              <a:buNone/>
            </a:pPr>
            <a:r>
              <a:rPr lang="zh-CN" altLang="en-US" sz="2000"/>
              <a:t>扩展结点</a:t>
            </a:r>
            <a:r>
              <a:rPr lang="en-US" altLang="zh-CN" sz="2000"/>
              <a:t>30</a:t>
            </a:r>
            <a:r>
              <a:rPr lang="zh-CN" altLang="en-US" sz="2000"/>
              <a:t>生成结点</a:t>
            </a:r>
            <a:r>
              <a:rPr lang="en-US" altLang="zh-CN" sz="2000"/>
              <a:t>31</a:t>
            </a:r>
            <a:r>
              <a:rPr lang="zh-CN" altLang="en-US" sz="2000"/>
              <a:t>，即皇后</a:t>
            </a:r>
            <a:r>
              <a:rPr lang="en-US" altLang="zh-CN" sz="2000"/>
              <a:t>4</a:t>
            </a:r>
            <a:r>
              <a:rPr lang="zh-CN" altLang="en-US" sz="2000"/>
              <a:t>放到第</a:t>
            </a:r>
            <a:r>
              <a:rPr lang="en-US" altLang="zh-CN" sz="2000"/>
              <a:t>4</a:t>
            </a:r>
            <a:r>
              <a:rPr lang="zh-CN" altLang="en-US" sz="2000"/>
              <a:t>行第</a:t>
            </a:r>
            <a:r>
              <a:rPr lang="en-US" altLang="zh-CN" sz="2000"/>
              <a:t>3</a:t>
            </a:r>
            <a:r>
              <a:rPr lang="zh-CN" altLang="en-US" sz="2000"/>
              <a:t>列。</a:t>
            </a:r>
          </a:p>
        </p:txBody>
      </p:sp>
      <p:sp>
        <p:nvSpPr>
          <p:cNvPr id="217190" name="Line 102"/>
          <p:cNvSpPr>
            <a:spLocks noChangeShapeType="1"/>
          </p:cNvSpPr>
          <p:nvPr/>
        </p:nvSpPr>
        <p:spPr bwMode="auto">
          <a:xfrm flipH="1">
            <a:off x="395288" y="1700213"/>
            <a:ext cx="5040312" cy="3313112"/>
          </a:xfrm>
          <a:prstGeom prst="line">
            <a:avLst/>
          </a:prstGeom>
          <a:noFill/>
          <a:ln w="9525">
            <a:solidFill>
              <a:srgbClr val="FF0000"/>
            </a:solidFill>
            <a:prstDash val="dash"/>
            <a:round/>
            <a:headEnd/>
            <a:tailEnd type="triangle" w="med" len="med"/>
          </a:ln>
        </p:spPr>
        <p:txBody>
          <a:bodyPr/>
          <a:lstStyle/>
          <a:p>
            <a:endParaRPr lang="zh-CN" altLang="en-US"/>
          </a:p>
        </p:txBody>
      </p:sp>
      <p:grpSp>
        <p:nvGrpSpPr>
          <p:cNvPr id="4" name="Group 105"/>
          <p:cNvGrpSpPr>
            <a:grpSpLocks/>
          </p:cNvGrpSpPr>
          <p:nvPr/>
        </p:nvGrpSpPr>
        <p:grpSpPr bwMode="auto">
          <a:xfrm>
            <a:off x="179388" y="4797425"/>
            <a:ext cx="431800" cy="431800"/>
            <a:chOff x="113" y="3022"/>
            <a:chExt cx="272" cy="272"/>
          </a:xfrm>
        </p:grpSpPr>
        <p:sp>
          <p:nvSpPr>
            <p:cNvPr id="250899" name="Line 103"/>
            <p:cNvSpPr>
              <a:spLocks noChangeShapeType="1"/>
            </p:cNvSpPr>
            <p:nvPr/>
          </p:nvSpPr>
          <p:spPr bwMode="auto">
            <a:xfrm>
              <a:off x="113" y="3022"/>
              <a:ext cx="272" cy="272"/>
            </a:xfrm>
            <a:prstGeom prst="line">
              <a:avLst/>
            </a:prstGeom>
            <a:noFill/>
            <a:ln w="19050">
              <a:solidFill>
                <a:srgbClr val="FF0000"/>
              </a:solidFill>
              <a:round/>
              <a:headEnd/>
              <a:tailEnd/>
            </a:ln>
          </p:spPr>
          <p:txBody>
            <a:bodyPr/>
            <a:lstStyle/>
            <a:p>
              <a:endParaRPr lang="zh-CN" altLang="en-US"/>
            </a:p>
          </p:txBody>
        </p:sp>
        <p:sp>
          <p:nvSpPr>
            <p:cNvPr id="250900" name="Line 104"/>
            <p:cNvSpPr>
              <a:spLocks noChangeShapeType="1"/>
            </p:cNvSpPr>
            <p:nvPr/>
          </p:nvSpPr>
          <p:spPr bwMode="auto">
            <a:xfrm flipH="1">
              <a:off x="113" y="3022"/>
              <a:ext cx="272" cy="272"/>
            </a:xfrm>
            <a:prstGeom prst="line">
              <a:avLst/>
            </a:prstGeom>
            <a:noFill/>
            <a:ln w="19050">
              <a:solidFill>
                <a:srgbClr val="FF0000"/>
              </a:solidFill>
              <a:round/>
              <a:headEnd/>
              <a:tailEnd/>
            </a:ln>
          </p:spPr>
          <p:txBody>
            <a:bodyPr/>
            <a:lstStyle/>
            <a:p>
              <a:endParaRPr lang="zh-CN" altLang="en-US"/>
            </a:p>
          </p:txBody>
        </p:sp>
      </p:grpSp>
      <p:sp>
        <p:nvSpPr>
          <p:cNvPr id="217194" name="Line 106"/>
          <p:cNvSpPr>
            <a:spLocks noChangeShapeType="1"/>
          </p:cNvSpPr>
          <p:nvPr/>
        </p:nvSpPr>
        <p:spPr bwMode="auto">
          <a:xfrm flipH="1">
            <a:off x="1187450" y="2852738"/>
            <a:ext cx="4321175" cy="2160587"/>
          </a:xfrm>
          <a:prstGeom prst="line">
            <a:avLst/>
          </a:prstGeom>
          <a:noFill/>
          <a:ln w="9525">
            <a:solidFill>
              <a:srgbClr val="FF0000"/>
            </a:solidFill>
            <a:prstDash val="dash"/>
            <a:round/>
            <a:headEnd/>
            <a:tailEnd type="triangle" w="med" len="med"/>
          </a:ln>
        </p:spPr>
        <p:txBody>
          <a:bodyPr/>
          <a:lstStyle/>
          <a:p>
            <a:endParaRPr lang="zh-CN" altLang="en-US"/>
          </a:p>
        </p:txBody>
      </p:sp>
      <p:grpSp>
        <p:nvGrpSpPr>
          <p:cNvPr id="5" name="Group 107"/>
          <p:cNvGrpSpPr>
            <a:grpSpLocks/>
          </p:cNvGrpSpPr>
          <p:nvPr/>
        </p:nvGrpSpPr>
        <p:grpSpPr bwMode="auto">
          <a:xfrm>
            <a:off x="1042988" y="4797425"/>
            <a:ext cx="431800" cy="431800"/>
            <a:chOff x="113" y="3022"/>
            <a:chExt cx="272" cy="272"/>
          </a:xfrm>
        </p:grpSpPr>
        <p:sp>
          <p:nvSpPr>
            <p:cNvPr id="250897" name="Line 108"/>
            <p:cNvSpPr>
              <a:spLocks noChangeShapeType="1"/>
            </p:cNvSpPr>
            <p:nvPr/>
          </p:nvSpPr>
          <p:spPr bwMode="auto">
            <a:xfrm>
              <a:off x="113" y="3022"/>
              <a:ext cx="272" cy="272"/>
            </a:xfrm>
            <a:prstGeom prst="line">
              <a:avLst/>
            </a:prstGeom>
            <a:noFill/>
            <a:ln w="19050">
              <a:solidFill>
                <a:srgbClr val="FF0000"/>
              </a:solidFill>
              <a:round/>
              <a:headEnd/>
              <a:tailEnd/>
            </a:ln>
          </p:spPr>
          <p:txBody>
            <a:bodyPr/>
            <a:lstStyle/>
            <a:p>
              <a:endParaRPr lang="zh-CN" altLang="en-US"/>
            </a:p>
          </p:txBody>
        </p:sp>
        <p:sp>
          <p:nvSpPr>
            <p:cNvPr id="250898" name="Line 109"/>
            <p:cNvSpPr>
              <a:spLocks noChangeShapeType="1"/>
            </p:cNvSpPr>
            <p:nvPr/>
          </p:nvSpPr>
          <p:spPr bwMode="auto">
            <a:xfrm flipH="1">
              <a:off x="113" y="3022"/>
              <a:ext cx="272" cy="272"/>
            </a:xfrm>
            <a:prstGeom prst="line">
              <a:avLst/>
            </a:prstGeom>
            <a:noFill/>
            <a:ln w="19050">
              <a:solidFill>
                <a:srgbClr val="FF0000"/>
              </a:solidFill>
              <a:round/>
              <a:headEnd/>
              <a:tailEnd/>
            </a:ln>
          </p:spPr>
          <p:txBody>
            <a:bodyPr/>
            <a:lstStyle/>
            <a:p>
              <a:endParaRPr lang="zh-CN" altLang="en-US"/>
            </a:p>
          </p:txBody>
        </p:sp>
      </p:grpSp>
      <p:sp>
        <p:nvSpPr>
          <p:cNvPr id="217198" name="Line 110"/>
          <p:cNvSpPr>
            <a:spLocks noChangeShapeType="1"/>
          </p:cNvSpPr>
          <p:nvPr/>
        </p:nvSpPr>
        <p:spPr bwMode="auto">
          <a:xfrm flipH="1">
            <a:off x="1835150" y="4076700"/>
            <a:ext cx="3600450" cy="936625"/>
          </a:xfrm>
          <a:prstGeom prst="line">
            <a:avLst/>
          </a:prstGeom>
          <a:noFill/>
          <a:ln w="9525">
            <a:solidFill>
              <a:srgbClr val="FF0000"/>
            </a:solidFill>
            <a:prstDash val="dash"/>
            <a:round/>
            <a:headEnd/>
            <a:tailEnd type="triangle" w="med" len="me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7110"/>
                                        </p:tgtEl>
                                        <p:attrNameLst>
                                          <p:attrName>style.visibility</p:attrName>
                                        </p:attrNameLst>
                                      </p:cBhvr>
                                      <p:to>
                                        <p:strVal val="visible"/>
                                      </p:to>
                                    </p:set>
                                    <p:anim calcmode="lin" valueType="num">
                                      <p:cBhvr additive="base">
                                        <p:cTn id="7" dur="500" fill="hold"/>
                                        <p:tgtEl>
                                          <p:spTgt spid="217110"/>
                                        </p:tgtEl>
                                        <p:attrNameLst>
                                          <p:attrName>ppt_x</p:attrName>
                                        </p:attrNameLst>
                                      </p:cBhvr>
                                      <p:tavLst>
                                        <p:tav tm="0">
                                          <p:val>
                                            <p:strVal val="#ppt_x"/>
                                          </p:val>
                                        </p:tav>
                                        <p:tav tm="100000">
                                          <p:val>
                                            <p:strVal val="#ppt_x"/>
                                          </p:val>
                                        </p:tav>
                                      </p:tavLst>
                                    </p:anim>
                                    <p:anim calcmode="lin" valueType="num">
                                      <p:cBhvr additive="base">
                                        <p:cTn id="8" dur="500" fill="hold"/>
                                        <p:tgtEl>
                                          <p:spTgt spid="21711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7181"/>
                                        </p:tgtEl>
                                        <p:attrNameLst>
                                          <p:attrName>style.visibility</p:attrName>
                                        </p:attrNameLst>
                                      </p:cBhvr>
                                      <p:to>
                                        <p:strVal val="visible"/>
                                      </p:to>
                                    </p:set>
                                    <p:anim calcmode="lin" valueType="num">
                                      <p:cBhvr additive="base">
                                        <p:cTn id="13" dur="500" fill="hold"/>
                                        <p:tgtEl>
                                          <p:spTgt spid="217181"/>
                                        </p:tgtEl>
                                        <p:attrNameLst>
                                          <p:attrName>ppt_x</p:attrName>
                                        </p:attrNameLst>
                                      </p:cBhvr>
                                      <p:tavLst>
                                        <p:tav tm="0">
                                          <p:val>
                                            <p:strVal val="#ppt_x"/>
                                          </p:val>
                                        </p:tav>
                                        <p:tav tm="100000">
                                          <p:val>
                                            <p:strVal val="#ppt_x"/>
                                          </p:val>
                                        </p:tav>
                                      </p:tavLst>
                                    </p:anim>
                                    <p:anim calcmode="lin" valueType="num">
                                      <p:cBhvr additive="base">
                                        <p:cTn id="14" dur="500" fill="hold"/>
                                        <p:tgtEl>
                                          <p:spTgt spid="217181"/>
                                        </p:tgtEl>
                                        <p:attrNameLst>
                                          <p:attrName>ppt_y</p:attrName>
                                        </p:attrNameLst>
                                      </p:cBhvr>
                                      <p:tavLst>
                                        <p:tav tm="0">
                                          <p:val>
                                            <p:strVal val="1+#ppt_h/2"/>
                                          </p:val>
                                        </p:tav>
                                        <p:tav tm="100000">
                                          <p:val>
                                            <p:strVal val="#ppt_y"/>
                                          </p:val>
                                        </p:tav>
                                      </p:tavLst>
                                    </p:anim>
                                  </p:childTnLst>
                                </p:cTn>
                              </p:par>
                              <p:par>
                                <p:cTn id="15" presetID="1" presetClass="entr" presetSubtype="0" fill="hold" grpId="0" nodeType="withEffect">
                                  <p:stCondLst>
                                    <p:cond delay="0"/>
                                  </p:stCondLst>
                                  <p:childTnLst>
                                    <p:set>
                                      <p:cBhvr>
                                        <p:cTn id="16" dur="1" fill="hold">
                                          <p:stCondLst>
                                            <p:cond delay="0"/>
                                          </p:stCondLst>
                                        </p:cTn>
                                        <p:tgtEl>
                                          <p:spTgt spid="21719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17183"/>
                                        </p:tgtEl>
                                        <p:attrNameLst>
                                          <p:attrName>style.visibility</p:attrName>
                                        </p:attrNameLst>
                                      </p:cBhvr>
                                      <p:to>
                                        <p:strVal val="visible"/>
                                      </p:to>
                                    </p:set>
                                    <p:anim calcmode="lin" valueType="num">
                                      <p:cBhvr additive="base">
                                        <p:cTn id="21" dur="500" fill="hold"/>
                                        <p:tgtEl>
                                          <p:spTgt spid="217183"/>
                                        </p:tgtEl>
                                        <p:attrNameLst>
                                          <p:attrName>ppt_x</p:attrName>
                                        </p:attrNameLst>
                                      </p:cBhvr>
                                      <p:tavLst>
                                        <p:tav tm="0">
                                          <p:val>
                                            <p:strVal val="#ppt_x"/>
                                          </p:val>
                                        </p:tav>
                                        <p:tav tm="100000">
                                          <p:val>
                                            <p:strVal val="#ppt_x"/>
                                          </p:val>
                                        </p:tav>
                                      </p:tavLst>
                                    </p:anim>
                                    <p:anim calcmode="lin" valueType="num">
                                      <p:cBhvr additive="base">
                                        <p:cTn id="22" dur="500" fill="hold"/>
                                        <p:tgtEl>
                                          <p:spTgt spid="217183"/>
                                        </p:tgtEl>
                                        <p:attrNameLst>
                                          <p:attrName>ppt_y</p:attrName>
                                        </p:attrNameLst>
                                      </p:cBhvr>
                                      <p:tavLst>
                                        <p:tav tm="0">
                                          <p:val>
                                            <p:strVal val="1+#ppt_h/2"/>
                                          </p:val>
                                        </p:tav>
                                        <p:tav tm="100000">
                                          <p:val>
                                            <p:strVal val="#ppt_y"/>
                                          </p:val>
                                        </p:tav>
                                      </p:tavLst>
                                    </p:anim>
                                  </p:childTnLst>
                                </p:cTn>
                              </p:par>
                              <p:par>
                                <p:cTn id="23" presetID="1" presetClass="exit" presetSubtype="0" fill="hold" grpId="1" nodeType="withEffect">
                                  <p:stCondLst>
                                    <p:cond delay="0"/>
                                  </p:stCondLst>
                                  <p:childTnLst>
                                    <p:set>
                                      <p:cBhvr>
                                        <p:cTn id="24" dur="1" fill="hold">
                                          <p:stCondLst>
                                            <p:cond delay="0"/>
                                          </p:stCondLst>
                                        </p:cTn>
                                        <p:tgtEl>
                                          <p:spTgt spid="217190"/>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17184"/>
                                        </p:tgtEl>
                                        <p:attrNameLst>
                                          <p:attrName>style.visibility</p:attrName>
                                        </p:attrNameLst>
                                      </p:cBhvr>
                                      <p:to>
                                        <p:strVal val="visible"/>
                                      </p:to>
                                    </p:set>
                                    <p:anim calcmode="lin" valueType="num">
                                      <p:cBhvr additive="base">
                                        <p:cTn id="31" dur="500" fill="hold"/>
                                        <p:tgtEl>
                                          <p:spTgt spid="217184"/>
                                        </p:tgtEl>
                                        <p:attrNameLst>
                                          <p:attrName>ppt_x</p:attrName>
                                        </p:attrNameLst>
                                      </p:cBhvr>
                                      <p:tavLst>
                                        <p:tav tm="0">
                                          <p:val>
                                            <p:strVal val="#ppt_x"/>
                                          </p:val>
                                        </p:tav>
                                        <p:tav tm="100000">
                                          <p:val>
                                            <p:strVal val="#ppt_x"/>
                                          </p:val>
                                        </p:tav>
                                      </p:tavLst>
                                    </p:anim>
                                    <p:anim calcmode="lin" valueType="num">
                                      <p:cBhvr additive="base">
                                        <p:cTn id="32" dur="500" fill="hold"/>
                                        <p:tgtEl>
                                          <p:spTgt spid="217184"/>
                                        </p:tgtEl>
                                        <p:attrNameLst>
                                          <p:attrName>ppt_y</p:attrName>
                                        </p:attrNameLst>
                                      </p:cBhvr>
                                      <p:tavLst>
                                        <p:tav tm="0">
                                          <p:val>
                                            <p:strVal val="1+#ppt_h/2"/>
                                          </p:val>
                                        </p:tav>
                                        <p:tav tm="100000">
                                          <p:val>
                                            <p:strVal val="#ppt_y"/>
                                          </p:val>
                                        </p:tav>
                                      </p:tavLst>
                                    </p:anim>
                                  </p:childTnLst>
                                </p:cTn>
                              </p:par>
                              <p:par>
                                <p:cTn id="33" presetID="1" presetClass="entr" presetSubtype="0" fill="hold" grpId="0" nodeType="withEffect">
                                  <p:stCondLst>
                                    <p:cond delay="0"/>
                                  </p:stCondLst>
                                  <p:childTnLst>
                                    <p:set>
                                      <p:cBhvr>
                                        <p:cTn id="34" dur="1" fill="hold">
                                          <p:stCondLst>
                                            <p:cond delay="0"/>
                                          </p:stCondLst>
                                        </p:cTn>
                                        <p:tgtEl>
                                          <p:spTgt spid="21719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17185"/>
                                        </p:tgtEl>
                                        <p:attrNameLst>
                                          <p:attrName>style.visibility</p:attrName>
                                        </p:attrNameLst>
                                      </p:cBhvr>
                                      <p:to>
                                        <p:strVal val="visible"/>
                                      </p:to>
                                    </p:set>
                                    <p:anim calcmode="lin" valueType="num">
                                      <p:cBhvr additive="base">
                                        <p:cTn id="39" dur="500" fill="hold"/>
                                        <p:tgtEl>
                                          <p:spTgt spid="217185"/>
                                        </p:tgtEl>
                                        <p:attrNameLst>
                                          <p:attrName>ppt_x</p:attrName>
                                        </p:attrNameLst>
                                      </p:cBhvr>
                                      <p:tavLst>
                                        <p:tav tm="0">
                                          <p:val>
                                            <p:strVal val="#ppt_x"/>
                                          </p:val>
                                        </p:tav>
                                        <p:tav tm="100000">
                                          <p:val>
                                            <p:strVal val="#ppt_x"/>
                                          </p:val>
                                        </p:tav>
                                      </p:tavLst>
                                    </p:anim>
                                    <p:anim calcmode="lin" valueType="num">
                                      <p:cBhvr additive="base">
                                        <p:cTn id="40" dur="500" fill="hold"/>
                                        <p:tgtEl>
                                          <p:spTgt spid="217185"/>
                                        </p:tgtEl>
                                        <p:attrNameLst>
                                          <p:attrName>ppt_y</p:attrName>
                                        </p:attrNameLst>
                                      </p:cBhvr>
                                      <p:tavLst>
                                        <p:tav tm="0">
                                          <p:val>
                                            <p:strVal val="1+#ppt_h/2"/>
                                          </p:val>
                                        </p:tav>
                                        <p:tav tm="100000">
                                          <p:val>
                                            <p:strVal val="#ppt_y"/>
                                          </p:val>
                                        </p:tav>
                                      </p:tavLst>
                                    </p:anim>
                                  </p:childTnLst>
                                </p:cTn>
                              </p:par>
                              <p:par>
                                <p:cTn id="41" presetID="1" presetClass="exit" presetSubtype="0" fill="hold" grpId="1" nodeType="withEffect">
                                  <p:stCondLst>
                                    <p:cond delay="0"/>
                                  </p:stCondLst>
                                  <p:childTnLst>
                                    <p:set>
                                      <p:cBhvr>
                                        <p:cTn id="42" dur="1" fill="hold">
                                          <p:stCondLst>
                                            <p:cond delay="0"/>
                                          </p:stCondLst>
                                        </p:cTn>
                                        <p:tgtEl>
                                          <p:spTgt spid="217194"/>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5"/>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17182"/>
                                        </p:tgtEl>
                                        <p:attrNameLst>
                                          <p:attrName>style.visibility</p:attrName>
                                        </p:attrNameLst>
                                      </p:cBhvr>
                                      <p:to>
                                        <p:strVal val="visible"/>
                                      </p:to>
                                    </p:set>
                                    <p:anim calcmode="lin" valueType="num">
                                      <p:cBhvr additive="base">
                                        <p:cTn id="49" dur="500" fill="hold"/>
                                        <p:tgtEl>
                                          <p:spTgt spid="217182"/>
                                        </p:tgtEl>
                                        <p:attrNameLst>
                                          <p:attrName>ppt_x</p:attrName>
                                        </p:attrNameLst>
                                      </p:cBhvr>
                                      <p:tavLst>
                                        <p:tav tm="0">
                                          <p:val>
                                            <p:strVal val="#ppt_x"/>
                                          </p:val>
                                        </p:tav>
                                        <p:tav tm="100000">
                                          <p:val>
                                            <p:strVal val="#ppt_x"/>
                                          </p:val>
                                        </p:tav>
                                      </p:tavLst>
                                    </p:anim>
                                    <p:anim calcmode="lin" valueType="num">
                                      <p:cBhvr additive="base">
                                        <p:cTn id="50" dur="500" fill="hold"/>
                                        <p:tgtEl>
                                          <p:spTgt spid="217182"/>
                                        </p:tgtEl>
                                        <p:attrNameLst>
                                          <p:attrName>ppt_y</p:attrName>
                                        </p:attrNameLst>
                                      </p:cBhvr>
                                      <p:tavLst>
                                        <p:tav tm="0">
                                          <p:val>
                                            <p:strVal val="1+#ppt_h/2"/>
                                          </p:val>
                                        </p:tav>
                                        <p:tav tm="100000">
                                          <p:val>
                                            <p:strVal val="#ppt_y"/>
                                          </p:val>
                                        </p:tav>
                                      </p:tavLst>
                                    </p:anim>
                                  </p:childTnLst>
                                </p:cTn>
                              </p:par>
                              <p:par>
                                <p:cTn id="51" presetID="1" presetClass="entr" presetSubtype="0" fill="hold" grpId="0" nodeType="withEffect">
                                  <p:stCondLst>
                                    <p:cond delay="0"/>
                                  </p:stCondLst>
                                  <p:childTnLst>
                                    <p:set>
                                      <p:cBhvr>
                                        <p:cTn id="52" dur="1" fill="hold">
                                          <p:stCondLst>
                                            <p:cond delay="0"/>
                                          </p:stCondLst>
                                        </p:cTn>
                                        <p:tgtEl>
                                          <p:spTgt spid="217198"/>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217188"/>
                                        </p:tgtEl>
                                        <p:attrNameLst>
                                          <p:attrName>style.visibility</p:attrName>
                                        </p:attrNameLst>
                                      </p:cBhvr>
                                      <p:to>
                                        <p:strVal val="visible"/>
                                      </p:to>
                                    </p:set>
                                    <p:anim calcmode="lin" valueType="num">
                                      <p:cBhvr additive="base">
                                        <p:cTn id="57" dur="500" fill="hold"/>
                                        <p:tgtEl>
                                          <p:spTgt spid="217188"/>
                                        </p:tgtEl>
                                        <p:attrNameLst>
                                          <p:attrName>ppt_x</p:attrName>
                                        </p:attrNameLst>
                                      </p:cBhvr>
                                      <p:tavLst>
                                        <p:tav tm="0">
                                          <p:val>
                                            <p:strVal val="#ppt_x"/>
                                          </p:val>
                                        </p:tav>
                                        <p:tav tm="100000">
                                          <p:val>
                                            <p:strVal val="#ppt_x"/>
                                          </p:val>
                                        </p:tav>
                                      </p:tavLst>
                                    </p:anim>
                                    <p:anim calcmode="lin" valueType="num">
                                      <p:cBhvr additive="base">
                                        <p:cTn id="58" dur="500" fill="hold"/>
                                        <p:tgtEl>
                                          <p:spTgt spid="217188"/>
                                        </p:tgtEl>
                                        <p:attrNameLst>
                                          <p:attrName>ppt_y</p:attrName>
                                        </p:attrNameLst>
                                      </p:cBhvr>
                                      <p:tavLst>
                                        <p:tav tm="0">
                                          <p:val>
                                            <p:strVal val="1+#ppt_h/2"/>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217189"/>
                                        </p:tgtEl>
                                        <p:attrNameLst>
                                          <p:attrName>style.visibility</p:attrName>
                                        </p:attrNameLst>
                                      </p:cBhvr>
                                      <p:to>
                                        <p:strVal val="visible"/>
                                      </p:to>
                                    </p:set>
                                    <p:anim calcmode="lin" valueType="num">
                                      <p:cBhvr additive="base">
                                        <p:cTn id="63" dur="500" fill="hold"/>
                                        <p:tgtEl>
                                          <p:spTgt spid="217189"/>
                                        </p:tgtEl>
                                        <p:attrNameLst>
                                          <p:attrName>ppt_x</p:attrName>
                                        </p:attrNameLst>
                                      </p:cBhvr>
                                      <p:tavLst>
                                        <p:tav tm="0">
                                          <p:val>
                                            <p:strVal val="#ppt_x"/>
                                          </p:val>
                                        </p:tav>
                                        <p:tav tm="100000">
                                          <p:val>
                                            <p:strVal val="#ppt_x"/>
                                          </p:val>
                                        </p:tav>
                                      </p:tavLst>
                                    </p:anim>
                                    <p:anim calcmode="lin" valueType="num">
                                      <p:cBhvr additive="base">
                                        <p:cTn id="64" dur="500" fill="hold"/>
                                        <p:tgtEl>
                                          <p:spTgt spid="217189"/>
                                        </p:tgtEl>
                                        <p:attrNameLst>
                                          <p:attrName>ppt_y</p:attrName>
                                        </p:attrNameLst>
                                      </p:cBhvr>
                                      <p:tavLst>
                                        <p:tav tm="0">
                                          <p:val>
                                            <p:strVal val="1+#ppt_h/2"/>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217187"/>
                                        </p:tgtEl>
                                        <p:attrNameLst>
                                          <p:attrName>style.visibility</p:attrName>
                                        </p:attrNameLst>
                                      </p:cBhvr>
                                      <p:to>
                                        <p:strVal val="visible"/>
                                      </p:to>
                                    </p:set>
                                    <p:anim calcmode="lin" valueType="num">
                                      <p:cBhvr additive="base">
                                        <p:cTn id="69" dur="500" fill="hold"/>
                                        <p:tgtEl>
                                          <p:spTgt spid="217187"/>
                                        </p:tgtEl>
                                        <p:attrNameLst>
                                          <p:attrName>ppt_x</p:attrName>
                                        </p:attrNameLst>
                                      </p:cBhvr>
                                      <p:tavLst>
                                        <p:tav tm="0">
                                          <p:val>
                                            <p:strVal val="#ppt_x"/>
                                          </p:val>
                                        </p:tav>
                                        <p:tav tm="100000">
                                          <p:val>
                                            <p:strVal val="#ppt_x"/>
                                          </p:val>
                                        </p:tav>
                                      </p:tavLst>
                                    </p:anim>
                                    <p:anim calcmode="lin" valueType="num">
                                      <p:cBhvr additive="base">
                                        <p:cTn id="70" dur="500" fill="hold"/>
                                        <p:tgtEl>
                                          <p:spTgt spid="2171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110" grpId="0" animBg="1"/>
      <p:bldP spid="217181" grpId="0" animBg="1"/>
      <p:bldP spid="217182" grpId="0" animBg="1"/>
      <p:bldP spid="217183" grpId="0" animBg="1"/>
      <p:bldP spid="217184" grpId="0" animBg="1"/>
      <p:bldP spid="217185" grpId="0" animBg="1"/>
      <p:bldP spid="217187" grpId="0" animBg="1"/>
      <p:bldP spid="217188" grpId="0" animBg="1"/>
      <p:bldP spid="217189" grpId="0" animBg="1"/>
      <p:bldP spid="217190" grpId="0" animBg="1"/>
      <p:bldP spid="217190" grpId="1" animBg="1"/>
      <p:bldP spid="217194" grpId="0" animBg="1"/>
      <p:bldP spid="217194" grpId="1" animBg="1"/>
      <p:bldP spid="21719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sz="quarter"/>
          </p:nvPr>
        </p:nvSpPr>
        <p:spPr>
          <a:xfrm>
            <a:off x="539750" y="404813"/>
            <a:ext cx="7793038" cy="623887"/>
          </a:xfrm>
        </p:spPr>
        <p:txBody>
          <a:bodyPr/>
          <a:lstStyle/>
          <a:p>
            <a:pPr>
              <a:defRPr/>
            </a:pPr>
            <a:r>
              <a:rPr lang="en-US" altLang="zh-CN" sz="3200" smtClean="0"/>
              <a:t>4-</a:t>
            </a:r>
            <a:r>
              <a:rPr lang="zh-CN" altLang="en-US" sz="3200" smtClean="0"/>
              <a:t>皇后问题的回溯法求解动画</a:t>
            </a:r>
            <a:endParaRPr lang="en-US" altLang="zh-CN" sz="3200" smtClean="0"/>
          </a:p>
        </p:txBody>
      </p:sp>
      <p:graphicFrame>
        <p:nvGraphicFramePr>
          <p:cNvPr id="148572" name="Group 92"/>
          <p:cNvGraphicFramePr>
            <a:graphicFrameLocks noGrp="1"/>
          </p:cNvGraphicFramePr>
          <p:nvPr>
            <p:ph sz="quarter" idx="1"/>
          </p:nvPr>
        </p:nvGraphicFramePr>
        <p:xfrm>
          <a:off x="1908175" y="1700213"/>
          <a:ext cx="5472113" cy="4464050"/>
        </p:xfrm>
        <a:graphic>
          <a:graphicData uri="http://schemas.openxmlformats.org/drawingml/2006/table">
            <a:tbl>
              <a:tblPr/>
              <a:tblGrid>
                <a:gridCol w="1366838"/>
                <a:gridCol w="1368425"/>
                <a:gridCol w="1366837"/>
                <a:gridCol w="1370013"/>
              </a:tblGrid>
              <a:tr h="11144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800" b="1" i="0" u="none" strike="noStrike" cap="none" normalizeH="0" baseline="0" smtClean="0">
                        <a:ln>
                          <a:noFill/>
                        </a:ln>
                        <a:solidFill>
                          <a:srgbClr val="CC0000"/>
                        </a:solidFill>
                        <a:effectLst/>
                        <a:latin typeface="Tahom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800" b="1" i="0" u="none" strike="noStrike" cap="none" normalizeH="0" baseline="0" smtClean="0">
                        <a:ln>
                          <a:noFill/>
                        </a:ln>
                        <a:solidFill>
                          <a:srgbClr val="CC0000"/>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800" b="1" i="0" u="none" strike="noStrike" cap="none" normalizeH="0" baseline="0" smtClean="0">
                        <a:ln>
                          <a:noFill/>
                        </a:ln>
                        <a:solidFill>
                          <a:srgbClr val="CC0000"/>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2800" b="1" i="0" u="none" strike="noStrike" cap="none" normalizeH="0" baseline="0" smtClean="0">
                        <a:ln>
                          <a:noFill/>
                        </a:ln>
                        <a:solidFill>
                          <a:srgbClr val="CC0000"/>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17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800" b="1" i="0" u="none" strike="noStrike" cap="none" normalizeH="0" baseline="0" smtClean="0">
                        <a:ln>
                          <a:noFill/>
                        </a:ln>
                        <a:solidFill>
                          <a:srgbClr val="CC0000"/>
                        </a:solidFill>
                        <a:effectLst/>
                        <a:latin typeface="Tahom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800" b="1" i="0" u="none" strike="noStrike" cap="none" normalizeH="0" baseline="0" smtClean="0">
                        <a:ln>
                          <a:noFill/>
                        </a:ln>
                        <a:solidFill>
                          <a:srgbClr val="CC0000"/>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800" b="1" i="0" u="none" strike="noStrike" cap="none" normalizeH="0" baseline="0" smtClean="0">
                        <a:ln>
                          <a:noFill/>
                        </a:ln>
                        <a:solidFill>
                          <a:srgbClr val="CC0000"/>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800" b="1" i="0" u="none" strike="noStrike" cap="none" normalizeH="0" baseline="0" smtClean="0">
                        <a:ln>
                          <a:noFill/>
                        </a:ln>
                        <a:solidFill>
                          <a:srgbClr val="CC0000"/>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144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800" b="1" i="0" u="none" strike="noStrike" cap="none" normalizeH="0" baseline="0" smtClean="0">
                        <a:ln>
                          <a:noFill/>
                        </a:ln>
                        <a:solidFill>
                          <a:srgbClr val="CC0000"/>
                        </a:solidFill>
                        <a:effectLst/>
                        <a:latin typeface="Tahom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800" b="1" i="0" u="none" strike="noStrike" cap="none" normalizeH="0" baseline="0" smtClean="0">
                        <a:ln>
                          <a:noFill/>
                        </a:ln>
                        <a:solidFill>
                          <a:srgbClr val="CC0000"/>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800" b="1" i="0" u="none" strike="noStrike" cap="none" normalizeH="0" baseline="0" smtClean="0">
                        <a:ln>
                          <a:noFill/>
                        </a:ln>
                        <a:solidFill>
                          <a:srgbClr val="CC0000"/>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800" b="1" i="0" u="none" strike="noStrike" cap="none" normalizeH="0" baseline="0" smtClean="0">
                        <a:ln>
                          <a:noFill/>
                        </a:ln>
                        <a:solidFill>
                          <a:srgbClr val="CC0000"/>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17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800" b="1" i="0" u="none" strike="noStrike" cap="none" normalizeH="0" baseline="0" smtClean="0">
                        <a:ln>
                          <a:noFill/>
                        </a:ln>
                        <a:solidFill>
                          <a:srgbClr val="CC0000"/>
                        </a:solidFill>
                        <a:effectLst/>
                        <a:latin typeface="Tahom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2800" b="1" i="0" u="none" strike="noStrike" cap="none" normalizeH="0" baseline="0" smtClean="0">
                        <a:ln>
                          <a:noFill/>
                        </a:ln>
                        <a:solidFill>
                          <a:srgbClr val="CC0000"/>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800" b="1" i="0" u="none" strike="noStrike" cap="none" normalizeH="0" baseline="0" smtClean="0">
                        <a:ln>
                          <a:noFill/>
                        </a:ln>
                        <a:solidFill>
                          <a:srgbClr val="CC0000"/>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800" b="1" i="0" u="none" strike="noStrike" cap="none" normalizeH="0" baseline="0" smtClean="0">
                        <a:ln>
                          <a:noFill/>
                        </a:ln>
                        <a:solidFill>
                          <a:srgbClr val="CC0000"/>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148576" name="Picture 96" descr="MCj02326680000[1]"/>
          <p:cNvPicPr>
            <a:picLocks noGrp="1" noChangeAspect="1" noChangeArrowheads="1"/>
          </p:cNvPicPr>
          <p:nvPr>
            <p:ph sz="quarter" idx="2"/>
          </p:nvPr>
        </p:nvPicPr>
        <p:blipFill>
          <a:blip r:embed="rId2" cstate="print"/>
          <a:srcRect/>
          <a:stretch>
            <a:fillRect/>
          </a:stretch>
        </p:blipFill>
        <p:spPr>
          <a:xfrm>
            <a:off x="2484438" y="1916113"/>
            <a:ext cx="434975" cy="693737"/>
          </a:xfrm>
        </p:spPr>
      </p:pic>
      <p:pic>
        <p:nvPicPr>
          <p:cNvPr id="148580" name="Picture 100" descr="MCj02326680000[1]"/>
          <p:cNvPicPr>
            <a:picLocks noGrp="1" noChangeAspect="1" noChangeArrowheads="1"/>
          </p:cNvPicPr>
          <p:nvPr>
            <p:ph sz="quarter" idx="3"/>
          </p:nvPr>
        </p:nvPicPr>
        <p:blipFill>
          <a:blip r:embed="rId2" cstate="print"/>
          <a:srcRect/>
          <a:stretch>
            <a:fillRect/>
          </a:stretch>
        </p:blipFill>
        <p:spPr>
          <a:xfrm>
            <a:off x="2484438" y="3068638"/>
            <a:ext cx="434975" cy="693737"/>
          </a:xfrm>
        </p:spPr>
      </p:pic>
      <p:sp>
        <p:nvSpPr>
          <p:cNvPr id="251935" name="Text Box 93"/>
          <p:cNvSpPr txBox="1">
            <a:spLocks noChangeArrowheads="1"/>
          </p:cNvSpPr>
          <p:nvPr/>
        </p:nvSpPr>
        <p:spPr bwMode="auto">
          <a:xfrm>
            <a:off x="1835150" y="1052513"/>
            <a:ext cx="5400675" cy="519112"/>
          </a:xfrm>
          <a:prstGeom prst="rect">
            <a:avLst/>
          </a:prstGeom>
          <a:noFill/>
          <a:ln w="9525">
            <a:noFill/>
            <a:miter lim="800000"/>
            <a:headEnd/>
            <a:tailEnd/>
          </a:ln>
        </p:spPr>
        <p:txBody>
          <a:bodyPr>
            <a:spAutoFit/>
          </a:bodyPr>
          <a:lstStyle/>
          <a:p>
            <a:pPr>
              <a:spcBef>
                <a:spcPct val="50000"/>
              </a:spcBef>
            </a:pPr>
            <a:r>
              <a:rPr kumimoji="1" lang="zh-CN" altLang="en-US" sz="2400">
                <a:solidFill>
                  <a:schemeClr val="hlink"/>
                </a:solidFill>
                <a:latin typeface="Times New Roman" pitchFamily="18" charset="0"/>
              </a:rPr>
              <a:t>    </a:t>
            </a:r>
            <a:r>
              <a:rPr kumimoji="1" lang="en-US" altLang="zh-CN" sz="2800">
                <a:solidFill>
                  <a:schemeClr val="hlink"/>
                </a:solidFill>
                <a:latin typeface="Times New Roman" pitchFamily="18" charset="0"/>
              </a:rPr>
              <a:t>1              2                3              4</a:t>
            </a:r>
          </a:p>
        </p:txBody>
      </p:sp>
      <p:sp>
        <p:nvSpPr>
          <p:cNvPr id="251936" name="Text Box 95"/>
          <p:cNvSpPr txBox="1">
            <a:spLocks noChangeArrowheads="1"/>
          </p:cNvSpPr>
          <p:nvPr/>
        </p:nvSpPr>
        <p:spPr bwMode="auto">
          <a:xfrm>
            <a:off x="1116013" y="1773238"/>
            <a:ext cx="457200" cy="4367212"/>
          </a:xfrm>
          <a:prstGeom prst="rect">
            <a:avLst/>
          </a:prstGeom>
          <a:noFill/>
          <a:ln w="9525">
            <a:noFill/>
            <a:miter lim="800000"/>
            <a:headEnd/>
            <a:tailEnd/>
          </a:ln>
        </p:spPr>
        <p:txBody>
          <a:bodyPr>
            <a:spAutoFit/>
          </a:bodyPr>
          <a:lstStyle/>
          <a:p>
            <a:pPr>
              <a:spcBef>
                <a:spcPct val="50000"/>
              </a:spcBef>
            </a:pPr>
            <a:r>
              <a:rPr kumimoji="1" lang="en-US" altLang="zh-CN" sz="2800">
                <a:solidFill>
                  <a:schemeClr val="hlink"/>
                </a:solidFill>
                <a:latin typeface="Times New Roman" pitchFamily="18" charset="0"/>
              </a:rPr>
              <a:t>1</a:t>
            </a:r>
          </a:p>
          <a:p>
            <a:pPr>
              <a:spcBef>
                <a:spcPct val="50000"/>
              </a:spcBef>
            </a:pPr>
            <a:endParaRPr kumimoji="1" lang="en-US" altLang="zh-CN" sz="2800">
              <a:solidFill>
                <a:schemeClr val="hlink"/>
              </a:solidFill>
              <a:latin typeface="Times New Roman" pitchFamily="18" charset="0"/>
            </a:endParaRPr>
          </a:p>
          <a:p>
            <a:pPr>
              <a:spcBef>
                <a:spcPct val="50000"/>
              </a:spcBef>
            </a:pPr>
            <a:r>
              <a:rPr kumimoji="1" lang="en-US" altLang="zh-CN" sz="2800">
                <a:solidFill>
                  <a:schemeClr val="hlink"/>
                </a:solidFill>
                <a:latin typeface="Times New Roman" pitchFamily="18" charset="0"/>
              </a:rPr>
              <a:t>2</a:t>
            </a:r>
          </a:p>
          <a:p>
            <a:pPr>
              <a:spcBef>
                <a:spcPct val="50000"/>
              </a:spcBef>
            </a:pPr>
            <a:endParaRPr kumimoji="1" lang="en-US" altLang="zh-CN" sz="2800">
              <a:solidFill>
                <a:schemeClr val="hlink"/>
              </a:solidFill>
              <a:latin typeface="Times New Roman" pitchFamily="18" charset="0"/>
            </a:endParaRPr>
          </a:p>
          <a:p>
            <a:pPr>
              <a:spcBef>
                <a:spcPct val="50000"/>
              </a:spcBef>
            </a:pPr>
            <a:r>
              <a:rPr kumimoji="1" lang="en-US" altLang="zh-CN" sz="2800">
                <a:solidFill>
                  <a:schemeClr val="hlink"/>
                </a:solidFill>
                <a:latin typeface="Times New Roman" pitchFamily="18" charset="0"/>
              </a:rPr>
              <a:t>3</a:t>
            </a:r>
          </a:p>
          <a:p>
            <a:pPr>
              <a:spcBef>
                <a:spcPct val="50000"/>
              </a:spcBef>
            </a:pPr>
            <a:endParaRPr kumimoji="1" lang="en-US" altLang="zh-CN" sz="2800">
              <a:solidFill>
                <a:schemeClr val="hlink"/>
              </a:solidFill>
              <a:latin typeface="Times New Roman" pitchFamily="18" charset="0"/>
            </a:endParaRPr>
          </a:p>
          <a:p>
            <a:pPr>
              <a:spcBef>
                <a:spcPct val="50000"/>
              </a:spcBef>
            </a:pPr>
            <a:r>
              <a:rPr kumimoji="1" lang="en-US" altLang="zh-CN" sz="2800">
                <a:solidFill>
                  <a:schemeClr val="hlink"/>
                </a:solidFill>
                <a:latin typeface="Times New Roman" pitchFamily="18" charset="0"/>
              </a:rPr>
              <a:t>4</a:t>
            </a:r>
          </a:p>
        </p:txBody>
      </p:sp>
      <p:pic>
        <p:nvPicPr>
          <p:cNvPr id="148582" name="Picture 102" descr="MCj02326680000[1]"/>
          <p:cNvPicPr>
            <a:picLocks noGrp="1" noChangeAspect="1" noChangeArrowheads="1"/>
          </p:cNvPicPr>
          <p:nvPr>
            <p:ph sz="quarter" idx="4"/>
          </p:nvPr>
        </p:nvPicPr>
        <p:blipFill>
          <a:blip r:embed="rId2" cstate="print"/>
          <a:srcRect/>
          <a:stretch>
            <a:fillRect/>
          </a:stretch>
        </p:blipFill>
        <p:spPr>
          <a:xfrm>
            <a:off x="2484438" y="4149725"/>
            <a:ext cx="434975" cy="695325"/>
          </a:xfrm>
        </p:spPr>
      </p:pic>
      <p:pic>
        <p:nvPicPr>
          <p:cNvPr id="148584" name="Picture 104" descr="MCj02326680000[1]"/>
          <p:cNvPicPr>
            <a:picLocks noChangeAspect="1" noChangeArrowheads="1"/>
          </p:cNvPicPr>
          <p:nvPr/>
        </p:nvPicPr>
        <p:blipFill>
          <a:blip r:embed="rId2" cstate="print"/>
          <a:srcRect/>
          <a:stretch>
            <a:fillRect/>
          </a:stretch>
        </p:blipFill>
        <p:spPr bwMode="auto">
          <a:xfrm>
            <a:off x="2411413" y="5229225"/>
            <a:ext cx="461962" cy="7651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48576"/>
                                        </p:tgtEl>
                                        <p:attrNameLst>
                                          <p:attrName>style.visibility</p:attrName>
                                        </p:attrNameLst>
                                      </p:cBhvr>
                                      <p:to>
                                        <p:strVal val="visible"/>
                                      </p:to>
                                    </p:set>
                                    <p:animEffect transition="in" filter="checkerboard(across)">
                                      <p:cBhvr>
                                        <p:cTn id="7" dur="500"/>
                                        <p:tgtEl>
                                          <p:spTgt spid="1485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48580"/>
                                        </p:tgtEl>
                                        <p:attrNameLst>
                                          <p:attrName>style.visibility</p:attrName>
                                        </p:attrNameLst>
                                      </p:cBhvr>
                                      <p:to>
                                        <p:strVal val="visible"/>
                                      </p:to>
                                    </p:set>
                                    <p:animEffect transition="in" filter="checkerboard(across)">
                                      <p:cBhvr>
                                        <p:cTn id="12" dur="500"/>
                                        <p:tgtEl>
                                          <p:spTgt spid="1485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3" presetClass="path" presetSubtype="0" accel="50000" decel="50000" fill="hold" nodeType="clickEffect">
                                  <p:stCondLst>
                                    <p:cond delay="0"/>
                                  </p:stCondLst>
                                  <p:childTnLst>
                                    <p:animMotion origin="layout" path="M 2.5E-6 -4.04624E-6 L 0.1401 -0.00323 " pathEditMode="relative" rAng="0" ptsTypes="AA">
                                      <p:cBhvr>
                                        <p:cTn id="16" dur="2000" fill="hold"/>
                                        <p:tgtEl>
                                          <p:spTgt spid="148580"/>
                                        </p:tgtEl>
                                        <p:attrNameLst>
                                          <p:attrName>ppt_x</p:attrName>
                                          <p:attrName>ppt_y</p:attrName>
                                        </p:attrNameLst>
                                      </p:cBhvr>
                                      <p:rCtr x="70" y="-2"/>
                                    </p:animMotion>
                                  </p:childTnLst>
                                </p:cTn>
                              </p:par>
                            </p:childTnLst>
                          </p:cTn>
                        </p:par>
                      </p:childTnLst>
                    </p:cTn>
                  </p:par>
                  <p:par>
                    <p:cTn id="17" fill="hold" nodeType="clickPar">
                      <p:stCondLst>
                        <p:cond delay="indefinite"/>
                      </p:stCondLst>
                      <p:childTnLst>
                        <p:par>
                          <p:cTn id="18" fill="hold" nodeType="withGroup">
                            <p:stCondLst>
                              <p:cond delay="0"/>
                            </p:stCondLst>
                            <p:childTnLst>
                              <p:par>
                                <p:cTn id="19" presetID="63" presetClass="path" presetSubtype="0" accel="50000" decel="50000" fill="hold" nodeType="clickEffect">
                                  <p:stCondLst>
                                    <p:cond delay="0"/>
                                  </p:stCondLst>
                                  <p:childTnLst>
                                    <p:animMotion origin="layout" path="M 0.1401 -0.00323 L 0.28194 -0.00323 " pathEditMode="relative" rAng="0" ptsTypes="AA">
                                      <p:cBhvr>
                                        <p:cTn id="20" dur="2000" fill="hold"/>
                                        <p:tgtEl>
                                          <p:spTgt spid="148580"/>
                                        </p:tgtEl>
                                        <p:attrNameLst>
                                          <p:attrName>ppt_x</p:attrName>
                                          <p:attrName>ppt_y</p:attrName>
                                        </p:attrNameLst>
                                      </p:cBhvr>
                                      <p:rCtr x="71" y="0"/>
                                    </p:animMotion>
                                  </p:childTnLst>
                                </p:cTn>
                              </p:par>
                            </p:childTnLst>
                          </p:cTn>
                        </p:par>
                      </p:childTnLst>
                    </p:cTn>
                  </p:par>
                  <p:par>
                    <p:cTn id="21" fill="hold" nodeType="clickPar">
                      <p:stCondLst>
                        <p:cond delay="indefinite"/>
                      </p:stCondLst>
                      <p:childTnLst>
                        <p:par>
                          <p:cTn id="22" fill="hold" nodeType="withGroup">
                            <p:stCondLst>
                              <p:cond delay="0"/>
                            </p:stCondLst>
                            <p:childTnLst>
                              <p:par>
                                <p:cTn id="23" presetID="5" presetClass="entr" presetSubtype="10" fill="hold" nodeType="clickEffect">
                                  <p:stCondLst>
                                    <p:cond delay="0"/>
                                  </p:stCondLst>
                                  <p:childTnLst>
                                    <p:set>
                                      <p:cBhvr>
                                        <p:cTn id="24" dur="1" fill="hold">
                                          <p:stCondLst>
                                            <p:cond delay="0"/>
                                          </p:stCondLst>
                                        </p:cTn>
                                        <p:tgtEl>
                                          <p:spTgt spid="148582"/>
                                        </p:tgtEl>
                                        <p:attrNameLst>
                                          <p:attrName>style.visibility</p:attrName>
                                        </p:attrNameLst>
                                      </p:cBhvr>
                                      <p:to>
                                        <p:strVal val="visible"/>
                                      </p:to>
                                    </p:set>
                                    <p:animEffect transition="in" filter="checkerboard(across)">
                                      <p:cBhvr>
                                        <p:cTn id="25" dur="500"/>
                                        <p:tgtEl>
                                          <p:spTgt spid="14858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63" presetClass="path" presetSubtype="0" accel="50000" decel="50000" fill="hold" nodeType="clickEffect">
                                  <p:stCondLst>
                                    <p:cond delay="0"/>
                                  </p:stCondLst>
                                  <p:childTnLst>
                                    <p:animMotion origin="layout" path="M 2.5E-6 4.68208E-6 L 0.13229 -0.00324 " pathEditMode="relative" rAng="0" ptsTypes="AA">
                                      <p:cBhvr>
                                        <p:cTn id="29" dur="2000" fill="hold"/>
                                        <p:tgtEl>
                                          <p:spTgt spid="148582"/>
                                        </p:tgtEl>
                                        <p:attrNameLst>
                                          <p:attrName>ppt_x</p:attrName>
                                          <p:attrName>ppt_y</p:attrName>
                                        </p:attrNameLst>
                                      </p:cBhvr>
                                      <p:rCtr x="66" y="-2"/>
                                    </p:animMotion>
                                  </p:childTnLst>
                                </p:cTn>
                              </p:par>
                            </p:childTnLst>
                          </p:cTn>
                        </p:par>
                      </p:childTnLst>
                    </p:cTn>
                  </p:par>
                  <p:par>
                    <p:cTn id="30" fill="hold" nodeType="clickPar">
                      <p:stCondLst>
                        <p:cond delay="indefinite"/>
                      </p:stCondLst>
                      <p:childTnLst>
                        <p:par>
                          <p:cTn id="31" fill="hold" nodeType="withGroup">
                            <p:stCondLst>
                              <p:cond delay="0"/>
                            </p:stCondLst>
                            <p:childTnLst>
                              <p:par>
                                <p:cTn id="32" presetID="63" presetClass="path" presetSubtype="0" accel="50000" decel="50000" fill="hold" nodeType="clickEffect">
                                  <p:stCondLst>
                                    <p:cond delay="0"/>
                                  </p:stCondLst>
                                  <p:childTnLst>
                                    <p:animMotion origin="layout" path="M 0.13229 -0.00324 L 0.28194 -0.00324 " pathEditMode="relative" rAng="0" ptsTypes="AA">
                                      <p:cBhvr>
                                        <p:cTn id="33" dur="2000" fill="hold"/>
                                        <p:tgtEl>
                                          <p:spTgt spid="148582"/>
                                        </p:tgtEl>
                                        <p:attrNameLst>
                                          <p:attrName>ppt_x</p:attrName>
                                          <p:attrName>ppt_y</p:attrName>
                                        </p:attrNameLst>
                                      </p:cBhvr>
                                      <p:rCtr x="75" y="0"/>
                                    </p:animMotion>
                                  </p:childTnLst>
                                </p:cTn>
                              </p:par>
                            </p:childTnLst>
                          </p:cTn>
                        </p:par>
                      </p:childTnLst>
                    </p:cTn>
                  </p:par>
                  <p:par>
                    <p:cTn id="34" fill="hold" nodeType="clickPar">
                      <p:stCondLst>
                        <p:cond delay="indefinite"/>
                      </p:stCondLst>
                      <p:childTnLst>
                        <p:par>
                          <p:cTn id="35" fill="hold" nodeType="withGroup">
                            <p:stCondLst>
                              <p:cond delay="0"/>
                            </p:stCondLst>
                            <p:childTnLst>
                              <p:par>
                                <p:cTn id="36" presetID="63" presetClass="path" presetSubtype="0" accel="50000" decel="50000" fill="hold" nodeType="clickEffect">
                                  <p:stCondLst>
                                    <p:cond delay="0"/>
                                  </p:stCondLst>
                                  <p:childTnLst>
                                    <p:animMotion origin="layout" path="M 0.28194 -0.00324 L 0.42361 -0.00324 " pathEditMode="relative" rAng="0" ptsTypes="AA">
                                      <p:cBhvr>
                                        <p:cTn id="37" dur="2000" fill="hold"/>
                                        <p:tgtEl>
                                          <p:spTgt spid="148582"/>
                                        </p:tgtEl>
                                        <p:attrNameLst>
                                          <p:attrName>ppt_x</p:attrName>
                                          <p:attrName>ppt_y</p:attrName>
                                        </p:attrNameLst>
                                      </p:cBhvr>
                                      <p:rCtr x="71" y="0"/>
                                    </p:animMotion>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xit" presetSubtype="10" fill="hold" nodeType="clickEffect">
                                  <p:stCondLst>
                                    <p:cond delay="0"/>
                                  </p:stCondLst>
                                  <p:childTnLst>
                                    <p:animEffect transition="out" filter="checkerboard(across)">
                                      <p:cBhvr>
                                        <p:cTn id="41" dur="500"/>
                                        <p:tgtEl>
                                          <p:spTgt spid="148582"/>
                                        </p:tgtEl>
                                      </p:cBhvr>
                                    </p:animEffect>
                                    <p:set>
                                      <p:cBhvr>
                                        <p:cTn id="42" dur="1" fill="hold">
                                          <p:stCondLst>
                                            <p:cond delay="499"/>
                                          </p:stCondLst>
                                        </p:cTn>
                                        <p:tgtEl>
                                          <p:spTgt spid="148582"/>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8" presetClass="emph" presetSubtype="0" fill="hold" nodeType="clickEffect">
                                  <p:stCondLst>
                                    <p:cond delay="0"/>
                                  </p:stCondLst>
                                  <p:childTnLst>
                                    <p:animRot by="21600000">
                                      <p:cBhvr>
                                        <p:cTn id="46" dur="2000" fill="hold"/>
                                        <p:tgtEl>
                                          <p:spTgt spid="148580"/>
                                        </p:tgtEl>
                                        <p:attrNameLst>
                                          <p:attrName>r</p:attrName>
                                        </p:attrNameLst>
                                      </p:cBhvr>
                                    </p:animRot>
                                  </p:childTnLst>
                                </p:cTn>
                              </p:par>
                            </p:childTnLst>
                          </p:cTn>
                        </p:par>
                      </p:childTnLst>
                    </p:cTn>
                  </p:par>
                  <p:par>
                    <p:cTn id="47" fill="hold" nodeType="clickPar">
                      <p:stCondLst>
                        <p:cond delay="indefinite"/>
                      </p:stCondLst>
                      <p:childTnLst>
                        <p:par>
                          <p:cTn id="48" fill="hold" nodeType="withGroup">
                            <p:stCondLst>
                              <p:cond delay="0"/>
                            </p:stCondLst>
                            <p:childTnLst>
                              <p:par>
                                <p:cTn id="49" presetID="63" presetClass="path" presetSubtype="0" accel="50000" decel="50000" fill="hold" nodeType="clickEffect">
                                  <p:stCondLst>
                                    <p:cond delay="0"/>
                                  </p:stCondLst>
                                  <p:childTnLst>
                                    <p:animMotion origin="layout" path="M 0.28194 -0.00323 L 0.42361 -0.00323 " pathEditMode="relative" rAng="0" ptsTypes="AA">
                                      <p:cBhvr>
                                        <p:cTn id="50" dur="2000" fill="hold"/>
                                        <p:tgtEl>
                                          <p:spTgt spid="148580"/>
                                        </p:tgtEl>
                                        <p:attrNameLst>
                                          <p:attrName>ppt_x</p:attrName>
                                          <p:attrName>ppt_y</p:attrName>
                                        </p:attrNameLst>
                                      </p:cBhvr>
                                      <p:rCtr x="71" y="0"/>
                                    </p:animMotion>
                                  </p:childTnLst>
                                </p:cTn>
                              </p:par>
                            </p:childTnLst>
                          </p:cTn>
                        </p:par>
                      </p:childTnLst>
                    </p:cTn>
                  </p:par>
                  <p:par>
                    <p:cTn id="51" fill="hold" nodeType="clickPar">
                      <p:stCondLst>
                        <p:cond delay="indefinite"/>
                      </p:stCondLst>
                      <p:childTnLst>
                        <p:par>
                          <p:cTn id="52" fill="hold" nodeType="withGroup">
                            <p:stCondLst>
                              <p:cond delay="0"/>
                            </p:stCondLst>
                            <p:childTnLst>
                              <p:par>
                                <p:cTn id="53" presetID="5" presetClass="entr" presetSubtype="10" fill="hold" nodeType="clickEffect">
                                  <p:stCondLst>
                                    <p:cond delay="0"/>
                                  </p:stCondLst>
                                  <p:childTnLst>
                                    <p:set>
                                      <p:cBhvr>
                                        <p:cTn id="54" dur="1" fill="hold">
                                          <p:stCondLst>
                                            <p:cond delay="0"/>
                                          </p:stCondLst>
                                        </p:cTn>
                                        <p:tgtEl>
                                          <p:spTgt spid="148582"/>
                                        </p:tgtEl>
                                        <p:attrNameLst>
                                          <p:attrName>style.visibility</p:attrName>
                                        </p:attrNameLst>
                                      </p:cBhvr>
                                      <p:to>
                                        <p:strVal val="visible"/>
                                      </p:to>
                                    </p:set>
                                    <p:animEffect transition="in" filter="checkerboard(across)">
                                      <p:cBhvr>
                                        <p:cTn id="55" dur="500"/>
                                        <p:tgtEl>
                                          <p:spTgt spid="148582"/>
                                        </p:tgtEl>
                                      </p:cBhvr>
                                    </p:animEffect>
                                  </p:childTnLst>
                                </p:cTn>
                              </p:par>
                            </p:childTnLst>
                          </p:cTn>
                        </p:par>
                        <p:par>
                          <p:cTn id="56" fill="hold" nodeType="afterGroup">
                            <p:stCondLst>
                              <p:cond delay="500"/>
                            </p:stCondLst>
                            <p:childTnLst>
                              <p:par>
                                <p:cTn id="57" presetID="35" presetClass="path" presetSubtype="0" accel="50000" decel="50000" fill="hold" nodeType="afterEffect">
                                  <p:stCondLst>
                                    <p:cond delay="0"/>
                                  </p:stCondLst>
                                  <p:childTnLst>
                                    <p:animMotion origin="layout" path="M 0.42361 -0.00324 L 2.5E-6 4.68208E-6 " pathEditMode="relative" rAng="0" ptsTypes="AA">
                                      <p:cBhvr>
                                        <p:cTn id="58" dur="2000" fill="hold"/>
                                        <p:tgtEl>
                                          <p:spTgt spid="148582"/>
                                        </p:tgtEl>
                                        <p:attrNameLst>
                                          <p:attrName>ppt_x</p:attrName>
                                          <p:attrName>ppt_y</p:attrName>
                                        </p:attrNameLst>
                                      </p:cBhvr>
                                      <p:rCtr x="-212" y="2"/>
                                    </p:animMotion>
                                  </p:childTnLst>
                                </p:cTn>
                              </p:par>
                            </p:childTnLst>
                          </p:cTn>
                        </p:par>
                      </p:childTnLst>
                    </p:cTn>
                  </p:par>
                  <p:par>
                    <p:cTn id="59" fill="hold" nodeType="clickPar">
                      <p:stCondLst>
                        <p:cond delay="indefinite"/>
                      </p:stCondLst>
                      <p:childTnLst>
                        <p:par>
                          <p:cTn id="60" fill="hold" nodeType="withGroup">
                            <p:stCondLst>
                              <p:cond delay="0"/>
                            </p:stCondLst>
                            <p:childTnLst>
                              <p:par>
                                <p:cTn id="61" presetID="63" presetClass="path" presetSubtype="0" accel="50000" decel="50000" fill="hold" nodeType="clickEffect">
                                  <p:stCondLst>
                                    <p:cond delay="0"/>
                                  </p:stCondLst>
                                  <p:childTnLst>
                                    <p:animMotion origin="layout" path="M 2.5E-6 4.68208E-6 L 0.13229 -0.00324 " pathEditMode="relative" rAng="0" ptsTypes="AA">
                                      <p:cBhvr>
                                        <p:cTn id="62" dur="2000" fill="hold"/>
                                        <p:tgtEl>
                                          <p:spTgt spid="148582"/>
                                        </p:tgtEl>
                                        <p:attrNameLst>
                                          <p:attrName>ppt_x</p:attrName>
                                          <p:attrName>ppt_y</p:attrName>
                                        </p:attrNameLst>
                                      </p:cBhvr>
                                      <p:rCtr x="66" y="-2"/>
                                    </p:animMotion>
                                  </p:childTnLst>
                                </p:cTn>
                              </p:par>
                            </p:childTnLst>
                          </p:cTn>
                        </p:par>
                      </p:childTnLst>
                    </p:cTn>
                  </p:par>
                  <p:par>
                    <p:cTn id="63" fill="hold" nodeType="clickPar">
                      <p:stCondLst>
                        <p:cond delay="indefinite"/>
                      </p:stCondLst>
                      <p:childTnLst>
                        <p:par>
                          <p:cTn id="64" fill="hold" nodeType="withGroup">
                            <p:stCondLst>
                              <p:cond delay="0"/>
                            </p:stCondLst>
                            <p:childTnLst>
                              <p:par>
                                <p:cTn id="65" presetID="5" presetClass="entr" presetSubtype="10" fill="hold" nodeType="clickEffect">
                                  <p:stCondLst>
                                    <p:cond delay="0"/>
                                  </p:stCondLst>
                                  <p:childTnLst>
                                    <p:set>
                                      <p:cBhvr>
                                        <p:cTn id="66" dur="1" fill="hold">
                                          <p:stCondLst>
                                            <p:cond delay="0"/>
                                          </p:stCondLst>
                                        </p:cTn>
                                        <p:tgtEl>
                                          <p:spTgt spid="148584"/>
                                        </p:tgtEl>
                                        <p:attrNameLst>
                                          <p:attrName>style.visibility</p:attrName>
                                        </p:attrNameLst>
                                      </p:cBhvr>
                                      <p:to>
                                        <p:strVal val="visible"/>
                                      </p:to>
                                    </p:set>
                                    <p:animEffect transition="in" filter="checkerboard(across)">
                                      <p:cBhvr>
                                        <p:cTn id="67" dur="500"/>
                                        <p:tgtEl>
                                          <p:spTgt spid="148584"/>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63" presetClass="path" presetSubtype="0" accel="50000" decel="50000" fill="hold" nodeType="clickEffect">
                                  <p:stCondLst>
                                    <p:cond delay="0"/>
                                  </p:stCondLst>
                                  <p:childTnLst>
                                    <p:animMotion origin="layout" path="M 2.5E-6 -7.51445E-7 L 0.13229 -0.00324 " pathEditMode="relative" rAng="0" ptsTypes="AA">
                                      <p:cBhvr>
                                        <p:cTn id="71" dur="2000" fill="hold"/>
                                        <p:tgtEl>
                                          <p:spTgt spid="148584"/>
                                        </p:tgtEl>
                                        <p:attrNameLst>
                                          <p:attrName>ppt_x</p:attrName>
                                          <p:attrName>ppt_y</p:attrName>
                                        </p:attrNameLst>
                                      </p:cBhvr>
                                      <p:rCtr x="66" y="-2"/>
                                    </p:animMotion>
                                  </p:childTnLst>
                                </p:cTn>
                              </p:par>
                            </p:childTnLst>
                          </p:cTn>
                        </p:par>
                      </p:childTnLst>
                    </p:cTn>
                  </p:par>
                  <p:par>
                    <p:cTn id="72" fill="hold" nodeType="clickPar">
                      <p:stCondLst>
                        <p:cond delay="indefinite"/>
                      </p:stCondLst>
                      <p:childTnLst>
                        <p:par>
                          <p:cTn id="73" fill="hold" nodeType="withGroup">
                            <p:stCondLst>
                              <p:cond delay="0"/>
                            </p:stCondLst>
                            <p:childTnLst>
                              <p:par>
                                <p:cTn id="74" presetID="63" presetClass="path" presetSubtype="0" accel="50000" decel="50000" fill="hold" nodeType="clickEffect">
                                  <p:stCondLst>
                                    <p:cond delay="0"/>
                                  </p:stCondLst>
                                  <p:childTnLst>
                                    <p:animMotion origin="layout" path="M 0.13229 -0.00324 L 0.28194 4.33526E-6 " pathEditMode="relative" rAng="0" ptsTypes="AA">
                                      <p:cBhvr>
                                        <p:cTn id="75" dur="2000" fill="hold"/>
                                        <p:tgtEl>
                                          <p:spTgt spid="148584"/>
                                        </p:tgtEl>
                                        <p:attrNameLst>
                                          <p:attrName>ppt_x</p:attrName>
                                          <p:attrName>ppt_y</p:attrName>
                                        </p:attrNameLst>
                                      </p:cBhvr>
                                      <p:rCtr x="75" y="2"/>
                                    </p:animMotion>
                                  </p:childTnLst>
                                </p:cTn>
                              </p:par>
                            </p:childTnLst>
                          </p:cTn>
                        </p:par>
                      </p:childTnLst>
                    </p:cTn>
                  </p:par>
                  <p:par>
                    <p:cTn id="76" fill="hold" nodeType="clickPar">
                      <p:stCondLst>
                        <p:cond delay="indefinite"/>
                      </p:stCondLst>
                      <p:childTnLst>
                        <p:par>
                          <p:cTn id="77" fill="hold" nodeType="withGroup">
                            <p:stCondLst>
                              <p:cond delay="0"/>
                            </p:stCondLst>
                            <p:childTnLst>
                              <p:par>
                                <p:cTn id="78" presetID="63" presetClass="path" presetSubtype="0" accel="50000" decel="50000" fill="hold" nodeType="clickEffect">
                                  <p:stCondLst>
                                    <p:cond delay="0"/>
                                  </p:stCondLst>
                                  <p:childTnLst>
                                    <p:animMotion origin="layout" path="M 0.28194 -7.51445E-7 L 0.42361 -0.00324 " pathEditMode="relative" rAng="0" ptsTypes="AA">
                                      <p:cBhvr>
                                        <p:cTn id="79" dur="2000" fill="hold"/>
                                        <p:tgtEl>
                                          <p:spTgt spid="148584"/>
                                        </p:tgtEl>
                                        <p:attrNameLst>
                                          <p:attrName>ppt_x</p:attrName>
                                          <p:attrName>ppt_y</p:attrName>
                                        </p:attrNameLst>
                                      </p:cBhvr>
                                      <p:rCtr x="71" y="-2"/>
                                    </p:animMotion>
                                  </p:childTnLst>
                                </p:cTn>
                              </p:par>
                            </p:childTnLst>
                          </p:cTn>
                        </p:par>
                      </p:childTnLst>
                    </p:cTn>
                  </p:par>
                  <p:par>
                    <p:cTn id="80" fill="hold" nodeType="clickPar">
                      <p:stCondLst>
                        <p:cond delay="indefinite"/>
                      </p:stCondLst>
                      <p:childTnLst>
                        <p:par>
                          <p:cTn id="81" fill="hold" nodeType="withGroup">
                            <p:stCondLst>
                              <p:cond delay="0"/>
                            </p:stCondLst>
                            <p:childTnLst>
                              <p:par>
                                <p:cTn id="82" presetID="5" presetClass="exit" presetSubtype="10" fill="hold" nodeType="clickEffect">
                                  <p:stCondLst>
                                    <p:cond delay="0"/>
                                  </p:stCondLst>
                                  <p:childTnLst>
                                    <p:animEffect transition="out" filter="checkerboard(across)">
                                      <p:cBhvr>
                                        <p:cTn id="83" dur="500"/>
                                        <p:tgtEl>
                                          <p:spTgt spid="148584"/>
                                        </p:tgtEl>
                                      </p:cBhvr>
                                    </p:animEffect>
                                    <p:set>
                                      <p:cBhvr>
                                        <p:cTn id="84" dur="1" fill="hold">
                                          <p:stCondLst>
                                            <p:cond delay="499"/>
                                          </p:stCondLst>
                                        </p:cTn>
                                        <p:tgtEl>
                                          <p:spTgt spid="148584"/>
                                        </p:tgtEl>
                                        <p:attrNameLst>
                                          <p:attrName>style.visibility</p:attrName>
                                        </p:attrNameLst>
                                      </p:cBhvr>
                                      <p:to>
                                        <p:strVal val="hidden"/>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8" presetClass="emph" presetSubtype="0" fill="hold" nodeType="clickEffect">
                                  <p:stCondLst>
                                    <p:cond delay="0"/>
                                  </p:stCondLst>
                                  <p:childTnLst>
                                    <p:animRot by="21600000">
                                      <p:cBhvr>
                                        <p:cTn id="88" dur="2000" fill="hold"/>
                                        <p:tgtEl>
                                          <p:spTgt spid="148582"/>
                                        </p:tgtEl>
                                        <p:attrNameLst>
                                          <p:attrName>r</p:attrName>
                                        </p:attrNameLst>
                                      </p:cBhvr>
                                    </p:animRot>
                                  </p:childTnLst>
                                </p:cTn>
                              </p:par>
                            </p:childTnLst>
                          </p:cTn>
                        </p:par>
                      </p:childTnLst>
                    </p:cTn>
                  </p:par>
                  <p:par>
                    <p:cTn id="89" fill="hold" nodeType="clickPar">
                      <p:stCondLst>
                        <p:cond delay="indefinite"/>
                      </p:stCondLst>
                      <p:childTnLst>
                        <p:par>
                          <p:cTn id="90" fill="hold" nodeType="withGroup">
                            <p:stCondLst>
                              <p:cond delay="0"/>
                            </p:stCondLst>
                            <p:childTnLst>
                              <p:par>
                                <p:cTn id="91" presetID="63" presetClass="path" presetSubtype="0" accel="50000" decel="50000" fill="hold" nodeType="clickEffect">
                                  <p:stCondLst>
                                    <p:cond delay="0"/>
                                  </p:stCondLst>
                                  <p:childTnLst>
                                    <p:animMotion origin="layout" path="M 0.13229 -0.00324 L 0.27413 -0.00324 " pathEditMode="relative" rAng="0" ptsTypes="AA">
                                      <p:cBhvr>
                                        <p:cTn id="92" dur="2000" fill="hold"/>
                                        <p:tgtEl>
                                          <p:spTgt spid="148582"/>
                                        </p:tgtEl>
                                        <p:attrNameLst>
                                          <p:attrName>ppt_x</p:attrName>
                                          <p:attrName>ppt_y</p:attrName>
                                        </p:attrNameLst>
                                      </p:cBhvr>
                                      <p:rCtr x="71" y="0"/>
                                    </p:animMotion>
                                  </p:childTnLst>
                                </p:cTn>
                              </p:par>
                            </p:childTnLst>
                          </p:cTn>
                        </p:par>
                      </p:childTnLst>
                    </p:cTn>
                  </p:par>
                  <p:par>
                    <p:cTn id="93" fill="hold" nodeType="clickPar">
                      <p:stCondLst>
                        <p:cond delay="indefinite"/>
                      </p:stCondLst>
                      <p:childTnLst>
                        <p:par>
                          <p:cTn id="94" fill="hold" nodeType="withGroup">
                            <p:stCondLst>
                              <p:cond delay="0"/>
                            </p:stCondLst>
                            <p:childTnLst>
                              <p:par>
                                <p:cTn id="95" presetID="63" presetClass="path" presetSubtype="0" accel="50000" decel="50000" fill="hold" nodeType="clickEffect">
                                  <p:stCondLst>
                                    <p:cond delay="0"/>
                                  </p:stCondLst>
                                  <p:childTnLst>
                                    <p:animMotion origin="layout" path="M 0.28195 -0.00324 L 0.43941 -0.00324 " pathEditMode="relative" rAng="0" ptsTypes="AA">
                                      <p:cBhvr>
                                        <p:cTn id="96" dur="2000" fill="hold"/>
                                        <p:tgtEl>
                                          <p:spTgt spid="148582"/>
                                        </p:tgtEl>
                                        <p:attrNameLst>
                                          <p:attrName>ppt_x</p:attrName>
                                          <p:attrName>ppt_y</p:attrName>
                                        </p:attrNameLst>
                                      </p:cBhvr>
                                      <p:rCtr x="79" y="0"/>
                                    </p:animMotion>
                                  </p:childTnLst>
                                </p:cTn>
                              </p:par>
                            </p:childTnLst>
                          </p:cTn>
                        </p:par>
                      </p:childTnLst>
                    </p:cTn>
                  </p:par>
                  <p:par>
                    <p:cTn id="97" fill="hold" nodeType="clickPar">
                      <p:stCondLst>
                        <p:cond delay="indefinite"/>
                      </p:stCondLst>
                      <p:childTnLst>
                        <p:par>
                          <p:cTn id="98" fill="hold" nodeType="withGroup">
                            <p:stCondLst>
                              <p:cond delay="0"/>
                            </p:stCondLst>
                            <p:childTnLst>
                              <p:par>
                                <p:cTn id="99" presetID="5" presetClass="exit" presetSubtype="10" fill="hold" nodeType="clickEffect">
                                  <p:stCondLst>
                                    <p:cond delay="0"/>
                                  </p:stCondLst>
                                  <p:childTnLst>
                                    <p:animEffect transition="out" filter="checkerboard(across)">
                                      <p:cBhvr>
                                        <p:cTn id="100" dur="500"/>
                                        <p:tgtEl>
                                          <p:spTgt spid="148582"/>
                                        </p:tgtEl>
                                      </p:cBhvr>
                                    </p:animEffect>
                                    <p:set>
                                      <p:cBhvr>
                                        <p:cTn id="101" dur="1" fill="hold">
                                          <p:stCondLst>
                                            <p:cond delay="499"/>
                                          </p:stCondLst>
                                        </p:cTn>
                                        <p:tgtEl>
                                          <p:spTgt spid="148582"/>
                                        </p:tgtEl>
                                        <p:attrNameLst>
                                          <p:attrName>style.visibility</p:attrName>
                                        </p:attrNameLst>
                                      </p:cBhvr>
                                      <p:to>
                                        <p:strVal val="hidden"/>
                                      </p:to>
                                    </p:se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8" presetClass="emph" presetSubtype="0" fill="hold" nodeType="clickEffect">
                                  <p:stCondLst>
                                    <p:cond delay="0"/>
                                  </p:stCondLst>
                                  <p:childTnLst>
                                    <p:animRot by="21600000">
                                      <p:cBhvr>
                                        <p:cTn id="105" dur="2000" fill="hold"/>
                                        <p:tgtEl>
                                          <p:spTgt spid="148580"/>
                                        </p:tgtEl>
                                        <p:attrNameLst>
                                          <p:attrName>r</p:attrName>
                                        </p:attrNameLst>
                                      </p:cBhvr>
                                    </p:animRo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5" presetClass="exit" presetSubtype="10" fill="hold" nodeType="clickEffect">
                                  <p:stCondLst>
                                    <p:cond delay="0"/>
                                  </p:stCondLst>
                                  <p:childTnLst>
                                    <p:animEffect transition="out" filter="checkerboard(across)">
                                      <p:cBhvr>
                                        <p:cTn id="109" dur="500"/>
                                        <p:tgtEl>
                                          <p:spTgt spid="148580"/>
                                        </p:tgtEl>
                                      </p:cBhvr>
                                    </p:animEffect>
                                    <p:set>
                                      <p:cBhvr>
                                        <p:cTn id="110" dur="1" fill="hold">
                                          <p:stCondLst>
                                            <p:cond delay="499"/>
                                          </p:stCondLst>
                                        </p:cTn>
                                        <p:tgtEl>
                                          <p:spTgt spid="148580"/>
                                        </p:tgtEl>
                                        <p:attrNameLst>
                                          <p:attrName>style.visibility</p:attrName>
                                        </p:attrNameLst>
                                      </p:cBhvr>
                                      <p:to>
                                        <p:strVal val="hidden"/>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8" presetClass="emph" presetSubtype="0" fill="hold" nodeType="clickEffect">
                                  <p:stCondLst>
                                    <p:cond delay="0"/>
                                  </p:stCondLst>
                                  <p:childTnLst>
                                    <p:animRot by="21600000">
                                      <p:cBhvr>
                                        <p:cTn id="114" dur="2000" fill="hold"/>
                                        <p:tgtEl>
                                          <p:spTgt spid="148576"/>
                                        </p:tgtEl>
                                        <p:attrNameLst>
                                          <p:attrName>r</p:attrName>
                                        </p:attrNameLst>
                                      </p:cBhvr>
                                    </p:animRo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63" presetClass="path" presetSubtype="0" accel="50000" decel="50000" fill="hold" nodeType="clickEffect">
                                  <p:stCondLst>
                                    <p:cond delay="0"/>
                                  </p:stCondLst>
                                  <p:childTnLst>
                                    <p:animMotion origin="layout" path="M 2.5E-6 1.38728E-6 L 0.12448 -0.00324 " pathEditMode="relative" rAng="0" ptsTypes="AA">
                                      <p:cBhvr>
                                        <p:cTn id="118" dur="2000" fill="hold"/>
                                        <p:tgtEl>
                                          <p:spTgt spid="148576"/>
                                        </p:tgtEl>
                                        <p:attrNameLst>
                                          <p:attrName>ppt_x</p:attrName>
                                          <p:attrName>ppt_y</p:attrName>
                                        </p:attrNameLst>
                                      </p:cBhvr>
                                      <p:rCtr x="62" y="-2"/>
                                    </p:animMotion>
                                  </p:childTnLst>
                                </p:cTn>
                              </p:par>
                            </p:childTnLst>
                          </p:cTn>
                        </p:par>
                      </p:childTnLst>
                    </p:cTn>
                  </p:par>
                  <p:par>
                    <p:cTn id="119" fill="hold" nodeType="clickPar">
                      <p:stCondLst>
                        <p:cond delay="indefinite"/>
                      </p:stCondLst>
                      <p:childTnLst>
                        <p:par>
                          <p:cTn id="120" fill="hold" nodeType="withGroup">
                            <p:stCondLst>
                              <p:cond delay="0"/>
                            </p:stCondLst>
                            <p:childTnLst>
                              <p:par>
                                <p:cTn id="121" presetID="5" presetClass="entr" presetSubtype="10" fill="hold" nodeType="clickEffect">
                                  <p:stCondLst>
                                    <p:cond delay="0"/>
                                  </p:stCondLst>
                                  <p:childTnLst>
                                    <p:set>
                                      <p:cBhvr>
                                        <p:cTn id="122" dur="1" fill="hold">
                                          <p:stCondLst>
                                            <p:cond delay="0"/>
                                          </p:stCondLst>
                                        </p:cTn>
                                        <p:tgtEl>
                                          <p:spTgt spid="148580"/>
                                        </p:tgtEl>
                                        <p:attrNameLst>
                                          <p:attrName>style.visibility</p:attrName>
                                        </p:attrNameLst>
                                      </p:cBhvr>
                                      <p:to>
                                        <p:strVal val="visible"/>
                                      </p:to>
                                    </p:set>
                                    <p:animEffect transition="in" filter="checkerboard(across)">
                                      <p:cBhvr>
                                        <p:cTn id="123" dur="500"/>
                                        <p:tgtEl>
                                          <p:spTgt spid="148580"/>
                                        </p:tgtEl>
                                      </p:cBhvr>
                                    </p:animEffect>
                                  </p:childTnLst>
                                </p:cTn>
                              </p:par>
                            </p:childTnLst>
                          </p:cTn>
                        </p:par>
                        <p:par>
                          <p:cTn id="124" fill="hold" nodeType="afterGroup">
                            <p:stCondLst>
                              <p:cond delay="500"/>
                            </p:stCondLst>
                            <p:childTnLst>
                              <p:par>
                                <p:cTn id="125" presetID="35" presetClass="path" presetSubtype="0" accel="50000" decel="50000" fill="hold" nodeType="afterEffect">
                                  <p:stCondLst>
                                    <p:cond delay="0"/>
                                  </p:stCondLst>
                                  <p:childTnLst>
                                    <p:animMotion origin="layout" path="M 0.42361 -0.00323 L -0.00156 -0.00323 " pathEditMode="relative" rAng="0" ptsTypes="AA">
                                      <p:cBhvr>
                                        <p:cTn id="126" dur="2000" fill="hold"/>
                                        <p:tgtEl>
                                          <p:spTgt spid="148580"/>
                                        </p:tgtEl>
                                        <p:attrNameLst>
                                          <p:attrName>ppt_x</p:attrName>
                                          <p:attrName>ppt_y</p:attrName>
                                        </p:attrNameLst>
                                      </p:cBhvr>
                                      <p:rCtr x="-213" y="0"/>
                                    </p:animMotion>
                                  </p:childTnLst>
                                </p:cTn>
                              </p:par>
                            </p:childTnLst>
                          </p:cTn>
                        </p:par>
                      </p:childTnLst>
                    </p:cTn>
                  </p:par>
                  <p:par>
                    <p:cTn id="127" fill="hold" nodeType="clickPar">
                      <p:stCondLst>
                        <p:cond delay="indefinite"/>
                      </p:stCondLst>
                      <p:childTnLst>
                        <p:par>
                          <p:cTn id="128" fill="hold" nodeType="withGroup">
                            <p:stCondLst>
                              <p:cond delay="0"/>
                            </p:stCondLst>
                            <p:childTnLst>
                              <p:par>
                                <p:cTn id="129" presetID="63" presetClass="path" presetSubtype="0" accel="50000" decel="50000" fill="hold" nodeType="clickEffect">
                                  <p:stCondLst>
                                    <p:cond delay="0"/>
                                  </p:stCondLst>
                                  <p:childTnLst>
                                    <p:animMotion origin="layout" path="M -0.00156 -0.00324 L 0.13854 -0.00647 " pathEditMode="relative" rAng="0" ptsTypes="AA">
                                      <p:cBhvr>
                                        <p:cTn id="130" dur="2000" fill="hold"/>
                                        <p:tgtEl>
                                          <p:spTgt spid="148580"/>
                                        </p:tgtEl>
                                        <p:attrNameLst>
                                          <p:attrName>ppt_x</p:attrName>
                                          <p:attrName>ppt_y</p:attrName>
                                        </p:attrNameLst>
                                      </p:cBhvr>
                                      <p:rCtr x="70" y="-2"/>
                                    </p:animMotion>
                                  </p:childTnLst>
                                </p:cTn>
                              </p:par>
                            </p:childTnLst>
                          </p:cTn>
                        </p:par>
                      </p:childTnLst>
                    </p:cTn>
                  </p:par>
                  <p:par>
                    <p:cTn id="131" fill="hold" nodeType="clickPar">
                      <p:stCondLst>
                        <p:cond delay="indefinite"/>
                      </p:stCondLst>
                      <p:childTnLst>
                        <p:par>
                          <p:cTn id="132" fill="hold" nodeType="withGroup">
                            <p:stCondLst>
                              <p:cond delay="0"/>
                            </p:stCondLst>
                            <p:childTnLst>
                              <p:par>
                                <p:cTn id="133" presetID="63" presetClass="path" presetSubtype="0" accel="50000" decel="50000" fill="hold" nodeType="clickEffect">
                                  <p:stCondLst>
                                    <p:cond delay="0"/>
                                  </p:stCondLst>
                                  <p:childTnLst>
                                    <p:animMotion origin="layout" path="M 0.1401 -0.00323 L 0.27413 -0.00323 " pathEditMode="relative" rAng="0" ptsTypes="AA">
                                      <p:cBhvr>
                                        <p:cTn id="134" dur="2000" fill="hold"/>
                                        <p:tgtEl>
                                          <p:spTgt spid="148580"/>
                                        </p:tgtEl>
                                        <p:attrNameLst>
                                          <p:attrName>ppt_x</p:attrName>
                                          <p:attrName>ppt_y</p:attrName>
                                        </p:attrNameLst>
                                      </p:cBhvr>
                                      <p:rCtr x="67" y="0"/>
                                    </p:animMotion>
                                  </p:childTnLst>
                                </p:cTn>
                              </p:par>
                            </p:childTnLst>
                          </p:cTn>
                        </p:par>
                      </p:childTnLst>
                    </p:cTn>
                  </p:par>
                  <p:par>
                    <p:cTn id="135" fill="hold" nodeType="clickPar">
                      <p:stCondLst>
                        <p:cond delay="indefinite"/>
                      </p:stCondLst>
                      <p:childTnLst>
                        <p:par>
                          <p:cTn id="136" fill="hold" nodeType="withGroup">
                            <p:stCondLst>
                              <p:cond delay="0"/>
                            </p:stCondLst>
                            <p:childTnLst>
                              <p:par>
                                <p:cTn id="137" presetID="63" presetClass="path" presetSubtype="0" accel="50000" decel="50000" fill="hold" nodeType="clickEffect">
                                  <p:stCondLst>
                                    <p:cond delay="0"/>
                                  </p:stCondLst>
                                  <p:childTnLst>
                                    <p:animMotion origin="layout" path="M 0.28195 -0.00323 L 0.42205 -0.00647 " pathEditMode="relative" rAng="0" ptsTypes="AA">
                                      <p:cBhvr>
                                        <p:cTn id="138" dur="2000" fill="hold"/>
                                        <p:tgtEl>
                                          <p:spTgt spid="148580"/>
                                        </p:tgtEl>
                                        <p:attrNameLst>
                                          <p:attrName>ppt_x</p:attrName>
                                          <p:attrName>ppt_y</p:attrName>
                                        </p:attrNameLst>
                                      </p:cBhvr>
                                      <p:rCtr x="70" y="-2"/>
                                    </p:animMotion>
                                  </p:childTnLst>
                                </p:cTn>
                              </p:par>
                            </p:childTnLst>
                          </p:cTn>
                        </p:par>
                      </p:childTnLst>
                    </p:cTn>
                  </p:par>
                  <p:par>
                    <p:cTn id="139" fill="hold" nodeType="clickPar">
                      <p:stCondLst>
                        <p:cond delay="indefinite"/>
                      </p:stCondLst>
                      <p:childTnLst>
                        <p:par>
                          <p:cTn id="140" fill="hold" nodeType="withGroup">
                            <p:stCondLst>
                              <p:cond delay="0"/>
                            </p:stCondLst>
                            <p:childTnLst>
                              <p:par>
                                <p:cTn id="141" presetID="5" presetClass="entr" presetSubtype="10" fill="hold" nodeType="clickEffect">
                                  <p:stCondLst>
                                    <p:cond delay="0"/>
                                  </p:stCondLst>
                                  <p:childTnLst>
                                    <p:set>
                                      <p:cBhvr>
                                        <p:cTn id="142" dur="1" fill="hold">
                                          <p:stCondLst>
                                            <p:cond delay="0"/>
                                          </p:stCondLst>
                                        </p:cTn>
                                        <p:tgtEl>
                                          <p:spTgt spid="148582"/>
                                        </p:tgtEl>
                                        <p:attrNameLst>
                                          <p:attrName>style.visibility</p:attrName>
                                        </p:attrNameLst>
                                      </p:cBhvr>
                                      <p:to>
                                        <p:strVal val="visible"/>
                                      </p:to>
                                    </p:set>
                                    <p:animEffect transition="in" filter="checkerboard(across)">
                                      <p:cBhvr>
                                        <p:cTn id="143" dur="500"/>
                                        <p:tgtEl>
                                          <p:spTgt spid="148582"/>
                                        </p:tgtEl>
                                      </p:cBhvr>
                                    </p:animEffect>
                                  </p:childTnLst>
                                </p:cTn>
                              </p:par>
                            </p:childTnLst>
                          </p:cTn>
                        </p:par>
                        <p:par>
                          <p:cTn id="144" fill="hold" nodeType="afterGroup">
                            <p:stCondLst>
                              <p:cond delay="500"/>
                            </p:stCondLst>
                            <p:childTnLst>
                              <p:par>
                                <p:cTn id="145" presetID="35" presetClass="path" presetSubtype="0" accel="50000" decel="50000" fill="hold" nodeType="afterEffect">
                                  <p:stCondLst>
                                    <p:cond delay="0"/>
                                  </p:stCondLst>
                                  <p:childTnLst>
                                    <p:animMotion origin="layout" path="M 0.42361 -0.00324 L -0.00156 -0.00324 " pathEditMode="relative" rAng="0" ptsTypes="AA">
                                      <p:cBhvr>
                                        <p:cTn id="146" dur="2000" fill="hold"/>
                                        <p:tgtEl>
                                          <p:spTgt spid="148582"/>
                                        </p:tgtEl>
                                        <p:attrNameLst>
                                          <p:attrName>ppt_x</p:attrName>
                                          <p:attrName>ppt_y</p:attrName>
                                        </p:attrNameLst>
                                      </p:cBhvr>
                                      <p:rCtr x="-213" y="0"/>
                                    </p:animMotion>
                                  </p:childTnLst>
                                </p:cTn>
                              </p:par>
                            </p:childTnLst>
                          </p:cTn>
                        </p:par>
                      </p:childTnLst>
                    </p:cTn>
                  </p:par>
                  <p:par>
                    <p:cTn id="147" fill="hold" nodeType="clickPar">
                      <p:stCondLst>
                        <p:cond delay="indefinite"/>
                      </p:stCondLst>
                      <p:childTnLst>
                        <p:par>
                          <p:cTn id="148" fill="hold" nodeType="withGroup">
                            <p:stCondLst>
                              <p:cond delay="0"/>
                            </p:stCondLst>
                            <p:childTnLst>
                              <p:par>
                                <p:cTn id="149" presetID="5" presetClass="entr" presetSubtype="10" fill="hold" nodeType="clickEffect">
                                  <p:stCondLst>
                                    <p:cond delay="0"/>
                                  </p:stCondLst>
                                  <p:childTnLst>
                                    <p:set>
                                      <p:cBhvr>
                                        <p:cTn id="150" dur="1" fill="hold">
                                          <p:stCondLst>
                                            <p:cond delay="0"/>
                                          </p:stCondLst>
                                        </p:cTn>
                                        <p:tgtEl>
                                          <p:spTgt spid="148584"/>
                                        </p:tgtEl>
                                        <p:attrNameLst>
                                          <p:attrName>style.visibility</p:attrName>
                                        </p:attrNameLst>
                                      </p:cBhvr>
                                      <p:to>
                                        <p:strVal val="visible"/>
                                      </p:to>
                                    </p:set>
                                    <p:animEffect transition="in" filter="checkerboard(across)">
                                      <p:cBhvr>
                                        <p:cTn id="151" dur="500"/>
                                        <p:tgtEl>
                                          <p:spTgt spid="148584"/>
                                        </p:tgtEl>
                                      </p:cBhvr>
                                    </p:animEffect>
                                  </p:childTnLst>
                                </p:cTn>
                              </p:par>
                            </p:childTnLst>
                          </p:cTn>
                        </p:par>
                        <p:par>
                          <p:cTn id="152" fill="hold" nodeType="afterGroup">
                            <p:stCondLst>
                              <p:cond delay="500"/>
                            </p:stCondLst>
                            <p:childTnLst>
                              <p:par>
                                <p:cTn id="153" presetID="35" presetClass="path" presetSubtype="0" accel="50000" decel="50000" fill="hold" nodeType="afterEffect">
                                  <p:stCondLst>
                                    <p:cond delay="0"/>
                                  </p:stCondLst>
                                  <p:childTnLst>
                                    <p:animMotion origin="layout" path="M 0.4552 -0.00324 L -0.00955 -0.00324 " pathEditMode="relative" rAng="0" ptsTypes="AA">
                                      <p:cBhvr>
                                        <p:cTn id="154" dur="2000" fill="hold"/>
                                        <p:tgtEl>
                                          <p:spTgt spid="148584"/>
                                        </p:tgtEl>
                                        <p:attrNameLst>
                                          <p:attrName>ppt_x</p:attrName>
                                          <p:attrName>ppt_y</p:attrName>
                                        </p:attrNameLst>
                                      </p:cBhvr>
                                      <p:rCtr x="-232" y="0"/>
                                    </p:animMotion>
                                  </p:childTnLst>
                                </p:cTn>
                              </p:par>
                            </p:childTnLst>
                          </p:cTn>
                        </p:par>
                      </p:childTnLst>
                    </p:cTn>
                  </p:par>
                  <p:par>
                    <p:cTn id="155" fill="hold" nodeType="clickPar">
                      <p:stCondLst>
                        <p:cond delay="indefinite"/>
                      </p:stCondLst>
                      <p:childTnLst>
                        <p:par>
                          <p:cTn id="156" fill="hold" nodeType="withGroup">
                            <p:stCondLst>
                              <p:cond delay="0"/>
                            </p:stCondLst>
                            <p:childTnLst>
                              <p:par>
                                <p:cTn id="157" presetID="63" presetClass="path" presetSubtype="0" accel="50000" decel="50000" fill="hold" nodeType="clickEffect">
                                  <p:stCondLst>
                                    <p:cond delay="0"/>
                                  </p:stCondLst>
                                  <p:childTnLst>
                                    <p:animMotion origin="layout" path="M 0.00625 -0.00324 L 0.13854 -0.00648 " pathEditMode="relative" rAng="0" ptsTypes="AA">
                                      <p:cBhvr>
                                        <p:cTn id="158" dur="2000" fill="hold"/>
                                        <p:tgtEl>
                                          <p:spTgt spid="148584"/>
                                        </p:tgtEl>
                                        <p:attrNameLst>
                                          <p:attrName>ppt_x</p:attrName>
                                          <p:attrName>ppt_y</p:attrName>
                                        </p:attrNameLst>
                                      </p:cBhvr>
                                      <p:rCtr x="66" y="-2"/>
                                    </p:animMotion>
                                  </p:childTnLst>
                                </p:cTn>
                              </p:par>
                            </p:childTnLst>
                          </p:cTn>
                        </p:par>
                      </p:childTnLst>
                    </p:cTn>
                  </p:par>
                  <p:par>
                    <p:cTn id="159" fill="hold" nodeType="clickPar">
                      <p:stCondLst>
                        <p:cond delay="indefinite"/>
                      </p:stCondLst>
                      <p:childTnLst>
                        <p:par>
                          <p:cTn id="160" fill="hold" nodeType="withGroup">
                            <p:stCondLst>
                              <p:cond delay="0"/>
                            </p:stCondLst>
                            <p:childTnLst>
                              <p:par>
                                <p:cTn id="161" presetID="63" presetClass="path" presetSubtype="0" accel="50000" decel="50000" fill="hold" nodeType="clickEffect">
                                  <p:stCondLst>
                                    <p:cond delay="0"/>
                                  </p:stCondLst>
                                  <p:childTnLst>
                                    <p:animMotion origin="layout" path="M 0.13229 -0.00324 L 0.28194 -0.00324 " pathEditMode="relative" rAng="0" ptsTypes="AA">
                                      <p:cBhvr>
                                        <p:cTn id="162" dur="2000" fill="hold"/>
                                        <p:tgtEl>
                                          <p:spTgt spid="148584"/>
                                        </p:tgtEl>
                                        <p:attrNameLst>
                                          <p:attrName>ppt_x</p:attrName>
                                          <p:attrName>ppt_y</p:attrName>
                                        </p:attrNameLst>
                                      </p:cBhvr>
                                      <p:rCtr x="75" y="0"/>
                                    </p:animMotion>
                                  </p:childTnLst>
                                </p:cTn>
                              </p:par>
                            </p:childTnLst>
                          </p:cTn>
                        </p:par>
                        <p:par>
                          <p:cTn id="163" fill="hold" nodeType="afterGroup">
                            <p:stCondLst>
                              <p:cond delay="2000"/>
                            </p:stCondLst>
                            <p:childTnLst>
                              <p:par>
                                <p:cTn id="164" presetID="26" presetClass="emph" presetSubtype="0" fill="hold" nodeType="afterEffect">
                                  <p:stCondLst>
                                    <p:cond delay="0"/>
                                  </p:stCondLst>
                                  <p:childTnLst>
                                    <p:animEffect transition="out" filter="fade">
                                      <p:cBhvr>
                                        <p:cTn id="165" dur="500" tmFilter="0, 0; .2, .5; .8, .5; 1, 0"/>
                                        <p:tgtEl>
                                          <p:spTgt spid="148572"/>
                                        </p:tgtEl>
                                      </p:cBhvr>
                                    </p:animEffect>
                                    <p:animScale>
                                      <p:cBhvr>
                                        <p:cTn id="166" dur="250" autoRev="1" fill="hold"/>
                                        <p:tgtEl>
                                          <p:spTgt spid="14857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539750" y="476250"/>
            <a:ext cx="7793038" cy="839788"/>
          </a:xfrm>
        </p:spPr>
        <p:txBody>
          <a:bodyPr/>
          <a:lstStyle/>
          <a:p>
            <a:pPr>
              <a:defRPr/>
            </a:pPr>
            <a:r>
              <a:rPr lang="en-US" altLang="zh-CN" sz="3600" smtClean="0"/>
              <a:t>4-</a:t>
            </a:r>
            <a:r>
              <a:rPr lang="zh-CN" altLang="en-US" sz="3600" smtClean="0"/>
              <a:t>皇后问题回溯期间生成的树</a:t>
            </a:r>
          </a:p>
        </p:txBody>
      </p:sp>
      <p:pic>
        <p:nvPicPr>
          <p:cNvPr id="252930" name="Picture 6"/>
          <p:cNvPicPr>
            <a:picLocks noChangeAspect="1" noChangeArrowheads="1"/>
          </p:cNvPicPr>
          <p:nvPr/>
        </p:nvPicPr>
        <p:blipFill>
          <a:blip r:embed="rId2" cstate="print">
            <a:lum bright="-24000" contrast="36000"/>
          </a:blip>
          <a:srcRect/>
          <a:stretch>
            <a:fillRect/>
          </a:stretch>
        </p:blipFill>
        <p:spPr bwMode="auto">
          <a:xfrm>
            <a:off x="900113" y="1557338"/>
            <a:ext cx="7127875" cy="4605337"/>
          </a:xfrm>
          <a:prstGeom prst="rect">
            <a:avLst/>
          </a:prstGeom>
          <a:noFill/>
          <a:ln w="9525">
            <a:noFill/>
            <a:miter lim="800000"/>
            <a:headEnd/>
            <a:tailEnd/>
          </a:ln>
        </p:spPr>
      </p:pic>
      <p:sp>
        <p:nvSpPr>
          <p:cNvPr id="252931" name="Rectangle 7"/>
          <p:cNvSpPr>
            <a:spLocks noChangeArrowheads="1"/>
          </p:cNvSpPr>
          <p:nvPr/>
        </p:nvSpPr>
        <p:spPr bwMode="gray">
          <a:xfrm>
            <a:off x="468313" y="1341438"/>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zh-CN" altLang="en-US" sz="240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0211" name="Rectangle 3"/>
          <p:cNvSpPr>
            <a:spLocks noGrp="1" noRot="1" noChangeArrowheads="1"/>
          </p:cNvSpPr>
          <p:nvPr>
            <p:ph idx="1"/>
          </p:nvPr>
        </p:nvSpPr>
        <p:spPr>
          <a:xfrm>
            <a:off x="685800" y="1752600"/>
            <a:ext cx="7342188" cy="4419600"/>
          </a:xfrm>
        </p:spPr>
        <p:txBody>
          <a:bodyPr/>
          <a:lstStyle/>
          <a:p>
            <a:pPr eaLnBrk="1" hangingPunct="1">
              <a:buFont typeface="Arial" charset="0"/>
              <a:buNone/>
            </a:pPr>
            <a:endParaRPr lang="zh-CN" altLang="en-US" sz="2800" smtClean="0"/>
          </a:p>
          <a:p>
            <a:pPr eaLnBrk="1" hangingPunct="1">
              <a:buFont typeface="Arial" charset="0"/>
              <a:buNone/>
            </a:pPr>
            <a:r>
              <a:rPr lang="zh-CN" altLang="en-US" sz="2800" smtClean="0"/>
              <a:t>1、从空棋盘起，逐行放置棋子。</a:t>
            </a:r>
          </a:p>
          <a:p>
            <a:pPr eaLnBrk="1" hangingPunct="1">
              <a:buFont typeface="Arial" charset="0"/>
              <a:buNone/>
            </a:pPr>
            <a:r>
              <a:rPr lang="zh-CN" altLang="en-US" sz="2800" smtClean="0"/>
              <a:t>2、在一个布局中放下一个棋子，即推演到另一个布局。</a:t>
            </a:r>
          </a:p>
          <a:p>
            <a:pPr eaLnBrk="1" hangingPunct="1">
              <a:buFont typeface="Arial" charset="0"/>
              <a:buNone/>
            </a:pPr>
            <a:r>
              <a:rPr lang="zh-CN" altLang="en-US" sz="2800" smtClean="0"/>
              <a:t>3、如果某一行中没有可合法放置棋子的位置，则回溯到上一行，重新布放上一行的棋子。</a:t>
            </a:r>
          </a:p>
        </p:txBody>
      </p:sp>
      <p:sp>
        <p:nvSpPr>
          <p:cNvPr id="253954" name="灯片编号占位符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F7927550-A718-46A0-BF05-D4EDA0CD84B6}" type="slidenum">
              <a:rPr lang="zh-CN" altLang="en-US" smtClean="0">
                <a:ea typeface="宋体" charset="-122"/>
              </a:rPr>
              <a:pPr/>
              <a:t>38</a:t>
            </a:fld>
            <a:endParaRPr lang="en-US" altLang="zh-CN" smtClean="0">
              <a:ea typeface="宋体" charset="-122"/>
            </a:endParaRPr>
          </a:p>
        </p:txBody>
      </p:sp>
      <p:sp>
        <p:nvSpPr>
          <p:cNvPr id="350210" name="Rectangle 2"/>
          <p:cNvSpPr>
            <a:spLocks noGrp="1" noRot="1" noChangeArrowheads="1"/>
          </p:cNvSpPr>
          <p:nvPr>
            <p:ph type="title"/>
          </p:nvPr>
        </p:nvSpPr>
        <p:spPr/>
        <p:txBody>
          <a:bodyPr>
            <a:normAutofit fontScale="90000"/>
          </a:bodyPr>
          <a:lstStyle/>
          <a:p>
            <a:pPr eaLnBrk="1" fontAlgn="auto" hangingPunct="1">
              <a:spcAft>
                <a:spcPts val="0"/>
              </a:spcAft>
              <a:defRPr/>
            </a:pPr>
            <a:r>
              <a:rPr lang="zh-CN" altLang="en-US" sz="4400" dirty="0" smtClean="0"/>
              <a:t>回溯过程分析</a:t>
            </a:r>
            <a:br>
              <a:rPr lang="zh-CN" altLang="en-US" sz="4400" dirty="0" smtClean="0"/>
            </a:b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0211">
                                            <p:txEl>
                                              <p:pRg st="1" end="1"/>
                                            </p:txEl>
                                          </p:spTgt>
                                        </p:tgtEl>
                                        <p:attrNameLst>
                                          <p:attrName>style.visibility</p:attrName>
                                        </p:attrNameLst>
                                      </p:cBhvr>
                                      <p:to>
                                        <p:strVal val="visible"/>
                                      </p:to>
                                    </p:set>
                                    <p:animEffect transition="in" filter="wipe(left)">
                                      <p:cBhvr>
                                        <p:cTn id="7" dur="500"/>
                                        <p:tgtEl>
                                          <p:spTgt spid="35021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0211">
                                            <p:txEl>
                                              <p:pRg st="2" end="2"/>
                                            </p:txEl>
                                          </p:spTgt>
                                        </p:tgtEl>
                                        <p:attrNameLst>
                                          <p:attrName>style.visibility</p:attrName>
                                        </p:attrNameLst>
                                      </p:cBhvr>
                                      <p:to>
                                        <p:strVal val="visible"/>
                                      </p:to>
                                    </p:set>
                                    <p:animEffect transition="in" filter="wipe(left)">
                                      <p:cBhvr>
                                        <p:cTn id="12" dur="500"/>
                                        <p:tgtEl>
                                          <p:spTgt spid="35021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0211">
                                            <p:txEl>
                                              <p:pRg st="3" end="3"/>
                                            </p:txEl>
                                          </p:spTgt>
                                        </p:tgtEl>
                                        <p:attrNameLst>
                                          <p:attrName>style.visibility</p:attrName>
                                        </p:attrNameLst>
                                      </p:cBhvr>
                                      <p:to>
                                        <p:strVal val="visible"/>
                                      </p:to>
                                    </p:set>
                                    <p:animEffect transition="in" filter="wipe(left)">
                                      <p:cBhvr>
                                        <p:cTn id="17" dur="500"/>
                                        <p:tgtEl>
                                          <p:spTgt spid="3502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1"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5331" name="Rectangle 3"/>
          <p:cNvSpPr>
            <a:spLocks noGrp="1" noRot="1" noChangeArrowheads="1"/>
          </p:cNvSpPr>
          <p:nvPr>
            <p:ph idx="1"/>
          </p:nvPr>
        </p:nvSpPr>
        <p:spPr/>
        <p:txBody>
          <a:bodyPr/>
          <a:lstStyle/>
          <a:p>
            <a:pPr eaLnBrk="1" hangingPunct="1"/>
            <a:r>
              <a:rPr lang="zh-CN" altLang="en-US" sz="2800" smtClean="0">
                <a:solidFill>
                  <a:srgbClr val="333333"/>
                </a:solidFill>
                <a:latin typeface="宋体" charset="-122"/>
              </a:rPr>
              <a:t>求解过程从空配置开始。在第</a:t>
            </a:r>
            <a:r>
              <a:rPr lang="zh-CN" altLang="en-US" sz="2800" smtClean="0">
                <a:solidFill>
                  <a:srgbClr val="333333"/>
                </a:solidFill>
              </a:rPr>
              <a:t>1</a:t>
            </a:r>
            <a:r>
              <a:rPr lang="zh-CN" altLang="en-US" sz="2800" smtClean="0">
                <a:solidFill>
                  <a:srgbClr val="333333"/>
                </a:solidFill>
                <a:latin typeface="宋体" charset="-122"/>
              </a:rPr>
              <a:t>列至第</a:t>
            </a:r>
            <a:r>
              <a:rPr lang="en-US" altLang="zh-CN" sz="2800" smtClean="0">
                <a:solidFill>
                  <a:srgbClr val="333333"/>
                </a:solidFill>
              </a:rPr>
              <a:t>m</a:t>
            </a:r>
            <a:r>
              <a:rPr lang="zh-CN" altLang="en-US" sz="2800" smtClean="0">
                <a:solidFill>
                  <a:srgbClr val="333333"/>
                </a:solidFill>
                <a:latin typeface="宋体" charset="-122"/>
              </a:rPr>
              <a:t>列为合理配置的基础上，再配置第</a:t>
            </a:r>
            <a:r>
              <a:rPr lang="en-US" altLang="zh-CN" sz="2800" smtClean="0">
                <a:solidFill>
                  <a:srgbClr val="333333"/>
                </a:solidFill>
              </a:rPr>
              <a:t>m+1</a:t>
            </a:r>
            <a:r>
              <a:rPr lang="zh-CN" altLang="en-US" sz="2800" smtClean="0">
                <a:solidFill>
                  <a:srgbClr val="333333"/>
                </a:solidFill>
                <a:latin typeface="宋体" charset="-122"/>
              </a:rPr>
              <a:t>列，直至第</a:t>
            </a:r>
            <a:r>
              <a:rPr lang="en-US" altLang="zh-CN" sz="2800" smtClean="0">
                <a:solidFill>
                  <a:srgbClr val="333333"/>
                </a:solidFill>
              </a:rPr>
              <a:t>n</a:t>
            </a:r>
            <a:r>
              <a:rPr lang="zh-CN" altLang="en-US" sz="2800" smtClean="0">
                <a:solidFill>
                  <a:srgbClr val="333333"/>
                </a:solidFill>
                <a:latin typeface="宋体" charset="-122"/>
              </a:rPr>
              <a:t>列配置也是合理时，就找到了一个解。接着改变第</a:t>
            </a:r>
            <a:r>
              <a:rPr lang="en-US" altLang="zh-CN" sz="2800" smtClean="0">
                <a:solidFill>
                  <a:srgbClr val="333333"/>
                </a:solidFill>
              </a:rPr>
              <a:t>n</a:t>
            </a:r>
            <a:r>
              <a:rPr lang="zh-CN" altLang="en-US" sz="2800" smtClean="0">
                <a:solidFill>
                  <a:srgbClr val="333333"/>
                </a:solidFill>
                <a:latin typeface="宋体" charset="-122"/>
              </a:rPr>
              <a:t>列配置，希望获得下一个解。（在任一列上，可能有</a:t>
            </a:r>
            <a:r>
              <a:rPr lang="en-US" altLang="zh-CN" sz="2800" smtClean="0">
                <a:solidFill>
                  <a:srgbClr val="333333"/>
                </a:solidFill>
              </a:rPr>
              <a:t>n</a:t>
            </a:r>
            <a:r>
              <a:rPr lang="zh-CN" altLang="en-US" sz="2800" smtClean="0">
                <a:solidFill>
                  <a:srgbClr val="333333"/>
                </a:solidFill>
                <a:latin typeface="宋体" charset="-122"/>
              </a:rPr>
              <a:t>种配置。）</a:t>
            </a:r>
            <a:endParaRPr lang="en-US" altLang="zh-CN" sz="2800" smtClean="0">
              <a:solidFill>
                <a:srgbClr val="333333"/>
              </a:solidFill>
              <a:latin typeface="宋体" charset="-122"/>
            </a:endParaRPr>
          </a:p>
          <a:p>
            <a:pPr eaLnBrk="1" hangingPunct="1"/>
            <a:endParaRPr lang="en-US" altLang="zh-CN" sz="2800" smtClean="0">
              <a:solidFill>
                <a:srgbClr val="333333"/>
              </a:solidFill>
              <a:latin typeface="宋体" charset="-122"/>
            </a:endParaRPr>
          </a:p>
          <a:p>
            <a:pPr eaLnBrk="1" hangingPunct="1"/>
            <a:r>
              <a:rPr lang="zh-CN" altLang="en-US" sz="2800" smtClean="0">
                <a:solidFill>
                  <a:srgbClr val="333333"/>
                </a:solidFill>
                <a:latin typeface="宋体" charset="-122"/>
              </a:rPr>
              <a:t>开始时配置在第</a:t>
            </a:r>
            <a:r>
              <a:rPr lang="zh-CN" altLang="en-US" sz="2800" smtClean="0">
                <a:solidFill>
                  <a:srgbClr val="333333"/>
                </a:solidFill>
              </a:rPr>
              <a:t>1</a:t>
            </a:r>
            <a:r>
              <a:rPr lang="zh-CN" altLang="en-US" sz="2800" smtClean="0">
                <a:solidFill>
                  <a:srgbClr val="333333"/>
                </a:solidFill>
                <a:latin typeface="宋体" charset="-122"/>
              </a:rPr>
              <a:t>行，以后改变时，顺次选择第</a:t>
            </a:r>
            <a:r>
              <a:rPr lang="zh-CN" altLang="en-US" sz="2800" smtClean="0">
                <a:solidFill>
                  <a:srgbClr val="333333"/>
                </a:solidFill>
              </a:rPr>
              <a:t>2</a:t>
            </a:r>
            <a:r>
              <a:rPr lang="zh-CN" altLang="en-US" sz="2800" smtClean="0">
                <a:solidFill>
                  <a:srgbClr val="333333"/>
                </a:solidFill>
                <a:latin typeface="宋体" charset="-122"/>
              </a:rPr>
              <a:t>行、第</a:t>
            </a:r>
            <a:r>
              <a:rPr lang="zh-CN" altLang="en-US" sz="2800" smtClean="0">
                <a:solidFill>
                  <a:srgbClr val="333333"/>
                </a:solidFill>
              </a:rPr>
              <a:t>3</a:t>
            </a:r>
            <a:r>
              <a:rPr lang="zh-CN" altLang="en-US" sz="2800" smtClean="0">
                <a:solidFill>
                  <a:srgbClr val="333333"/>
                </a:solidFill>
                <a:latin typeface="宋体" charset="-122"/>
              </a:rPr>
              <a:t>行、</a:t>
            </a:r>
            <a:r>
              <a:rPr lang="zh-CN" altLang="en-US" sz="2800" smtClean="0">
                <a:solidFill>
                  <a:srgbClr val="333333"/>
                </a:solidFill>
                <a:latin typeface="Arial" charset="0"/>
              </a:rPr>
              <a:t>…</a:t>
            </a:r>
            <a:r>
              <a:rPr lang="zh-CN" altLang="en-US" sz="2800" smtClean="0">
                <a:solidFill>
                  <a:srgbClr val="333333"/>
                </a:solidFill>
                <a:latin typeface="宋体" charset="-122"/>
              </a:rPr>
              <a:t>、直到第</a:t>
            </a:r>
            <a:r>
              <a:rPr lang="en-US" altLang="zh-CN" sz="2800" smtClean="0">
                <a:solidFill>
                  <a:srgbClr val="333333"/>
                </a:solidFill>
              </a:rPr>
              <a:t>n</a:t>
            </a:r>
            <a:r>
              <a:rPr lang="zh-CN" altLang="en-US" sz="2800" smtClean="0">
                <a:solidFill>
                  <a:srgbClr val="333333"/>
                </a:solidFill>
                <a:latin typeface="宋体" charset="-122"/>
              </a:rPr>
              <a:t>行。当第</a:t>
            </a:r>
            <a:r>
              <a:rPr lang="en-US" altLang="zh-CN" sz="2800" smtClean="0">
                <a:solidFill>
                  <a:srgbClr val="333333"/>
                </a:solidFill>
              </a:rPr>
              <a:t>n</a:t>
            </a:r>
            <a:r>
              <a:rPr lang="zh-CN" altLang="en-US" sz="2800" smtClean="0">
                <a:solidFill>
                  <a:srgbClr val="333333"/>
                </a:solidFill>
                <a:latin typeface="宋体" charset="-122"/>
              </a:rPr>
              <a:t>行配置找不到一个合理的配置时，就要回溯，去改变前一列的配置。</a:t>
            </a:r>
            <a:r>
              <a:rPr lang="zh-CN" altLang="en-US" sz="2800" smtClean="0">
                <a:solidFill>
                  <a:srgbClr val="333333"/>
                </a:solidFill>
              </a:rPr>
              <a:t/>
            </a:r>
            <a:br>
              <a:rPr lang="zh-CN" altLang="en-US" sz="2800" smtClean="0">
                <a:solidFill>
                  <a:srgbClr val="333333"/>
                </a:solidFill>
              </a:rPr>
            </a:br>
            <a:endParaRPr lang="zh-CN" altLang="en-US" sz="2800" smtClean="0">
              <a:solidFill>
                <a:srgbClr val="333333"/>
              </a:solidFill>
            </a:endParaRPr>
          </a:p>
        </p:txBody>
      </p:sp>
      <p:sp>
        <p:nvSpPr>
          <p:cNvPr id="254978" name="灯片编号占位符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2CE9AD7C-CAFC-4135-943E-072BB3FFCA6D}" type="slidenum">
              <a:rPr lang="zh-CN" altLang="en-US" smtClean="0">
                <a:ea typeface="宋体" charset="-122"/>
              </a:rPr>
              <a:pPr/>
              <a:t>39</a:t>
            </a:fld>
            <a:endParaRPr lang="en-US" altLang="zh-CN" smtClean="0">
              <a:ea typeface="宋体" charset="-122"/>
            </a:endParaRPr>
          </a:p>
        </p:txBody>
      </p:sp>
      <p:sp>
        <p:nvSpPr>
          <p:cNvPr id="355330" name="Rectangle 2"/>
          <p:cNvSpPr>
            <a:spLocks noGrp="1" noRot="1" noChangeArrowheads="1"/>
          </p:cNvSpPr>
          <p:nvPr>
            <p:ph type="title"/>
          </p:nvPr>
        </p:nvSpPr>
        <p:spPr/>
        <p:txBody>
          <a:bodyPr/>
          <a:lstStyle/>
          <a:p>
            <a:pPr eaLnBrk="1" fontAlgn="auto" hangingPunct="1">
              <a:spcAft>
                <a:spcPts val="0"/>
              </a:spcAft>
              <a:defRPr/>
            </a:pPr>
            <a:r>
              <a:rPr lang="en-US" altLang="zh-CN" dirty="0" smtClean="0"/>
              <a:t>5.2 </a:t>
            </a:r>
            <a:r>
              <a:rPr lang="en-US" altLang="zh-CN" dirty="0"/>
              <a:t>N</a:t>
            </a:r>
            <a:r>
              <a:rPr lang="zh-CN" altLang="en-US" dirty="0"/>
              <a:t>后问题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55331">
                                            <p:txEl>
                                              <p:pRg st="0" end="0"/>
                                            </p:txEl>
                                          </p:spTgt>
                                        </p:tgtEl>
                                        <p:attrNameLst>
                                          <p:attrName>style.visibility</p:attrName>
                                        </p:attrNameLst>
                                      </p:cBhvr>
                                      <p:to>
                                        <p:strVal val="visible"/>
                                      </p:to>
                                    </p:set>
                                    <p:animEffect transition="in" filter="dissolve">
                                      <p:cBhvr>
                                        <p:cTn id="7" dur="500"/>
                                        <p:tgtEl>
                                          <p:spTgt spid="3553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55331">
                                            <p:txEl>
                                              <p:pRg st="2" end="2"/>
                                            </p:txEl>
                                          </p:spTgt>
                                        </p:tgtEl>
                                        <p:attrNameLst>
                                          <p:attrName>style.visibility</p:attrName>
                                        </p:attrNameLst>
                                      </p:cBhvr>
                                      <p:to>
                                        <p:strVal val="visible"/>
                                      </p:to>
                                    </p:set>
                                    <p:animEffect transition="in" filter="dissolve">
                                      <p:cBhvr>
                                        <p:cTn id="12" dur="500"/>
                                        <p:tgtEl>
                                          <p:spTgt spid="3553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31"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1779" name="Rectangle 3"/>
          <p:cNvSpPr>
            <a:spLocks noGrp="1" noRot="1" noChangeArrowheads="1"/>
          </p:cNvSpPr>
          <p:nvPr>
            <p:ph idx="1"/>
          </p:nvPr>
        </p:nvSpPr>
        <p:spPr/>
        <p:txBody>
          <a:bodyPr/>
          <a:lstStyle/>
          <a:p>
            <a:pPr eaLnBrk="1" hangingPunct="1"/>
            <a:r>
              <a:rPr lang="zh-CN" altLang="en-US" sz="2800" smtClean="0">
                <a:solidFill>
                  <a:srgbClr val="333333"/>
                </a:solidFill>
              </a:rPr>
              <a:t> </a:t>
            </a:r>
            <a:r>
              <a:rPr lang="zh-CN" altLang="en-US" sz="2800" smtClean="0">
                <a:solidFill>
                  <a:srgbClr val="333333"/>
                </a:solidFill>
                <a:latin typeface="宋体" charset="-122"/>
              </a:rPr>
              <a:t>例</a:t>
            </a:r>
            <a:r>
              <a:rPr lang="zh-CN" altLang="en-US" sz="2800" smtClean="0">
                <a:solidFill>
                  <a:srgbClr val="333333"/>
                </a:solidFill>
              </a:rPr>
              <a:t> </a:t>
            </a:r>
            <a:r>
              <a:rPr lang="zh-CN" altLang="en-US" sz="2800" smtClean="0">
                <a:solidFill>
                  <a:srgbClr val="333333"/>
                </a:solidFill>
                <a:latin typeface="宋体" charset="-122"/>
              </a:rPr>
              <a:t>：有一只中国象棋中的马，在半张棋盘的左下角出发，向右上角跳去。若</a:t>
            </a:r>
            <a:r>
              <a:rPr lang="zh-CN" altLang="en-US" sz="2800" smtClean="0">
                <a:solidFill>
                  <a:srgbClr val="333333"/>
                </a:solidFill>
              </a:rPr>
              <a:t> </a:t>
            </a:r>
            <a:r>
              <a:rPr lang="zh-CN" altLang="en-US" sz="2800" smtClean="0">
                <a:solidFill>
                  <a:srgbClr val="333333"/>
                </a:solidFill>
                <a:latin typeface="宋体" charset="-122"/>
              </a:rPr>
              <a:t>规定只许向右跳（可上，可下，但不允向左跳），例如，可进行的跳动</a:t>
            </a:r>
          </a:p>
        </p:txBody>
      </p:sp>
      <p:sp>
        <p:nvSpPr>
          <p:cNvPr id="235522" name="灯片编号占位符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7D25AD36-ED8D-42CA-B90B-E0819DBDCD11}" type="slidenum">
              <a:rPr lang="zh-CN" altLang="en-US" smtClean="0">
                <a:ea typeface="宋体" charset="-122"/>
              </a:rPr>
              <a:pPr/>
              <a:t>4</a:t>
            </a:fld>
            <a:endParaRPr lang="en-US" altLang="zh-CN" smtClean="0">
              <a:ea typeface="宋体" charset="-122"/>
            </a:endParaRPr>
          </a:p>
        </p:txBody>
      </p:sp>
      <p:sp>
        <p:nvSpPr>
          <p:cNvPr id="331778" name="Rectangle 2"/>
          <p:cNvSpPr>
            <a:spLocks noGrp="1" noRot="1" noChangeArrowheads="1"/>
          </p:cNvSpPr>
          <p:nvPr>
            <p:ph type="title"/>
          </p:nvPr>
        </p:nvSpPr>
        <p:spPr/>
        <p:txBody>
          <a:bodyPr/>
          <a:lstStyle/>
          <a:p>
            <a:pPr eaLnBrk="1" fontAlgn="auto" hangingPunct="1">
              <a:spcAft>
                <a:spcPts val="0"/>
              </a:spcAft>
              <a:defRPr/>
            </a:pPr>
            <a:r>
              <a:rPr lang="zh-CN" altLang="en-US"/>
              <a:t>引    例</a:t>
            </a:r>
          </a:p>
        </p:txBody>
      </p:sp>
      <p:sp>
        <p:nvSpPr>
          <p:cNvPr id="331780" name="Oval 4"/>
          <p:cNvSpPr>
            <a:spLocks noChangeArrowheads="1"/>
          </p:cNvSpPr>
          <p:nvPr/>
        </p:nvSpPr>
        <p:spPr bwMode="auto">
          <a:xfrm>
            <a:off x="1143000" y="6019800"/>
            <a:ext cx="533400" cy="533400"/>
          </a:xfrm>
          <a:prstGeom prst="ellipse">
            <a:avLst/>
          </a:prstGeom>
          <a:solidFill>
            <a:srgbClr val="CCCC00"/>
          </a:solidFill>
          <a:ln w="9525">
            <a:solidFill>
              <a:srgbClr val="FFCC66"/>
            </a:solidFill>
            <a:round/>
            <a:headEnd/>
            <a:tailEnd/>
          </a:ln>
        </p:spPr>
        <p:txBody>
          <a:bodyPr/>
          <a:lstStyle/>
          <a:p>
            <a:pPr algn="just"/>
            <a:r>
              <a:rPr kumimoji="1" lang="zh-CN" altLang="en-US" sz="2000">
                <a:solidFill>
                  <a:srgbClr val="00CC00"/>
                </a:solidFill>
                <a:latin typeface="楷体_GB2312" pitchFamily="49" charset="-122"/>
                <a:ea typeface="楷体_GB2312" pitchFamily="49" charset="-122"/>
              </a:rPr>
              <a:t>马</a:t>
            </a:r>
            <a:endParaRPr kumimoji="1" lang="zh-CN" altLang="en-US" sz="2800">
              <a:solidFill>
                <a:srgbClr val="00CC00"/>
              </a:solidFill>
              <a:latin typeface="楷体_GB2312" pitchFamily="49" charset="-122"/>
              <a:ea typeface="楷体_GB2312" pitchFamily="49" charset="-122"/>
            </a:endParaRPr>
          </a:p>
        </p:txBody>
      </p:sp>
      <p:sp>
        <p:nvSpPr>
          <p:cNvPr id="235525" name="Rectangle 31"/>
          <p:cNvSpPr>
            <a:spLocks noChangeArrowheads="1"/>
          </p:cNvSpPr>
          <p:nvPr/>
        </p:nvSpPr>
        <p:spPr bwMode="auto">
          <a:xfrm>
            <a:off x="1651000" y="2779713"/>
            <a:ext cx="638175" cy="366712"/>
          </a:xfrm>
          <a:prstGeom prst="rect">
            <a:avLst/>
          </a:prstGeom>
          <a:noFill/>
          <a:ln w="6350">
            <a:noFill/>
            <a:miter lim="800000"/>
            <a:headEnd/>
            <a:tailEnd/>
          </a:ln>
        </p:spPr>
        <p:txBody>
          <a:bodyPr>
            <a:spAutoFit/>
          </a:bodyPr>
          <a:lstStyle/>
          <a:p>
            <a:endParaRPr lang="zh-CN" altLang="en-US" b="0"/>
          </a:p>
        </p:txBody>
      </p:sp>
      <p:grpSp>
        <p:nvGrpSpPr>
          <p:cNvPr id="2" name="Group 105"/>
          <p:cNvGrpSpPr>
            <a:grpSpLocks/>
          </p:cNvGrpSpPr>
          <p:nvPr/>
        </p:nvGrpSpPr>
        <p:grpSpPr bwMode="auto">
          <a:xfrm>
            <a:off x="1371600" y="3810000"/>
            <a:ext cx="6065838" cy="2447925"/>
            <a:chOff x="-3" y="-3"/>
            <a:chExt cx="3821" cy="1542"/>
          </a:xfrm>
        </p:grpSpPr>
        <p:grpSp>
          <p:nvGrpSpPr>
            <p:cNvPr id="235555" name="Group 103"/>
            <p:cNvGrpSpPr>
              <a:grpSpLocks/>
            </p:cNvGrpSpPr>
            <p:nvPr/>
          </p:nvGrpSpPr>
          <p:grpSpPr bwMode="auto">
            <a:xfrm>
              <a:off x="0" y="0"/>
              <a:ext cx="3815" cy="1536"/>
              <a:chOff x="0" y="0"/>
              <a:chExt cx="3815" cy="1536"/>
            </a:xfrm>
          </p:grpSpPr>
          <p:grpSp>
            <p:nvGrpSpPr>
              <p:cNvPr id="235557" name="Group 40"/>
              <p:cNvGrpSpPr>
                <a:grpSpLocks/>
              </p:cNvGrpSpPr>
              <p:nvPr/>
            </p:nvGrpSpPr>
            <p:grpSpPr bwMode="auto">
              <a:xfrm>
                <a:off x="0" y="0"/>
                <a:ext cx="488" cy="384"/>
                <a:chOff x="0" y="0"/>
                <a:chExt cx="488" cy="384"/>
              </a:xfrm>
            </p:grpSpPr>
            <p:sp>
              <p:nvSpPr>
                <p:cNvPr id="235651" name="Rectangle 5"/>
                <p:cNvSpPr>
                  <a:spLocks noChangeArrowheads="1"/>
                </p:cNvSpPr>
                <p:nvPr/>
              </p:nvSpPr>
              <p:spPr bwMode="auto">
                <a:xfrm>
                  <a:off x="43" y="0"/>
                  <a:ext cx="402" cy="384"/>
                </a:xfrm>
                <a:prstGeom prst="rect">
                  <a:avLst/>
                </a:prstGeom>
                <a:noFill/>
                <a:ln w="6350">
                  <a:noFill/>
                  <a:miter lim="800000"/>
                  <a:headEnd/>
                  <a:tailEnd/>
                </a:ln>
              </p:spPr>
              <p:txBody>
                <a:bodyPr/>
                <a:lstStyle/>
                <a:p>
                  <a:pPr algn="just"/>
                  <a:r>
                    <a:rPr kumimoji="1" lang="zh-CN" altLang="en-US" sz="1000" b="0">
                      <a:latin typeface="Times New Roman" pitchFamily="18" charset="0"/>
                      <a:cs typeface="Times New Roman" pitchFamily="18" charset="0"/>
                    </a:rPr>
                    <a:t> </a:t>
                  </a:r>
                </a:p>
                <a:p>
                  <a:pPr algn="just" eaLnBrk="0" hangingPunct="0"/>
                  <a:endParaRPr kumimoji="1" lang="zh-CN" altLang="en-US" sz="2400" b="0">
                    <a:latin typeface="Times New Roman" pitchFamily="18" charset="0"/>
                  </a:endParaRPr>
                </a:p>
              </p:txBody>
            </p:sp>
            <p:sp>
              <p:nvSpPr>
                <p:cNvPr id="235652" name="Rectangle 39"/>
                <p:cNvSpPr>
                  <a:spLocks noChangeArrowheads="1"/>
                </p:cNvSpPr>
                <p:nvPr/>
              </p:nvSpPr>
              <p:spPr bwMode="auto">
                <a:xfrm>
                  <a:off x="0" y="0"/>
                  <a:ext cx="488" cy="384"/>
                </a:xfrm>
                <a:prstGeom prst="rect">
                  <a:avLst/>
                </a:prstGeom>
                <a:noFill/>
                <a:ln w="7">
                  <a:solidFill>
                    <a:srgbClr val="A0A0A0"/>
                  </a:solidFill>
                  <a:miter lim="800000"/>
                  <a:headEnd/>
                  <a:tailEnd/>
                </a:ln>
              </p:spPr>
              <p:txBody>
                <a:bodyPr anchor="ctr">
                  <a:spAutoFit/>
                </a:bodyPr>
                <a:lstStyle/>
                <a:p>
                  <a:endParaRPr lang="zh-CN" altLang="en-US" b="0"/>
                </a:p>
              </p:txBody>
            </p:sp>
          </p:grpSp>
          <p:grpSp>
            <p:nvGrpSpPr>
              <p:cNvPr id="235558" name="Group 42"/>
              <p:cNvGrpSpPr>
                <a:grpSpLocks/>
              </p:cNvGrpSpPr>
              <p:nvPr/>
            </p:nvGrpSpPr>
            <p:grpSpPr bwMode="auto">
              <a:xfrm>
                <a:off x="488" y="0"/>
                <a:ext cx="475" cy="384"/>
                <a:chOff x="488" y="0"/>
                <a:chExt cx="475" cy="384"/>
              </a:xfrm>
            </p:grpSpPr>
            <p:sp>
              <p:nvSpPr>
                <p:cNvPr id="235649" name="Rectangle 6"/>
                <p:cNvSpPr>
                  <a:spLocks noChangeArrowheads="1"/>
                </p:cNvSpPr>
                <p:nvPr/>
              </p:nvSpPr>
              <p:spPr bwMode="auto">
                <a:xfrm>
                  <a:off x="531" y="0"/>
                  <a:ext cx="389" cy="384"/>
                </a:xfrm>
                <a:prstGeom prst="rect">
                  <a:avLst/>
                </a:prstGeom>
                <a:noFill/>
                <a:ln w="6350">
                  <a:noFill/>
                  <a:miter lim="800000"/>
                  <a:headEnd/>
                  <a:tailEnd/>
                </a:ln>
              </p:spPr>
              <p:txBody>
                <a:bodyPr/>
                <a:lstStyle/>
                <a:p>
                  <a:pPr algn="just"/>
                  <a:r>
                    <a:rPr kumimoji="1" lang="zh-CN" altLang="en-US" sz="1000" b="0">
                      <a:latin typeface="Times New Roman" pitchFamily="18" charset="0"/>
                      <a:cs typeface="Times New Roman" pitchFamily="18" charset="0"/>
                    </a:rPr>
                    <a:t> </a:t>
                  </a:r>
                </a:p>
                <a:p>
                  <a:pPr algn="just" eaLnBrk="0" hangingPunct="0"/>
                  <a:endParaRPr kumimoji="1" lang="zh-CN" altLang="en-US" sz="2400" b="0">
                    <a:latin typeface="Times New Roman" pitchFamily="18" charset="0"/>
                  </a:endParaRPr>
                </a:p>
              </p:txBody>
            </p:sp>
            <p:sp>
              <p:nvSpPr>
                <p:cNvPr id="235650" name="Rectangle 41"/>
                <p:cNvSpPr>
                  <a:spLocks noChangeArrowheads="1"/>
                </p:cNvSpPr>
                <p:nvPr/>
              </p:nvSpPr>
              <p:spPr bwMode="auto">
                <a:xfrm>
                  <a:off x="488" y="0"/>
                  <a:ext cx="475" cy="384"/>
                </a:xfrm>
                <a:prstGeom prst="rect">
                  <a:avLst/>
                </a:prstGeom>
                <a:noFill/>
                <a:ln w="7">
                  <a:solidFill>
                    <a:srgbClr val="A0A0A0"/>
                  </a:solidFill>
                  <a:miter lim="800000"/>
                  <a:headEnd/>
                  <a:tailEnd/>
                </a:ln>
              </p:spPr>
              <p:txBody>
                <a:bodyPr anchor="ctr">
                  <a:spAutoFit/>
                </a:bodyPr>
                <a:lstStyle/>
                <a:p>
                  <a:endParaRPr lang="zh-CN" altLang="en-US" b="0"/>
                </a:p>
              </p:txBody>
            </p:sp>
          </p:grpSp>
          <p:grpSp>
            <p:nvGrpSpPr>
              <p:cNvPr id="235559" name="Group 44"/>
              <p:cNvGrpSpPr>
                <a:grpSpLocks/>
              </p:cNvGrpSpPr>
              <p:nvPr/>
            </p:nvGrpSpPr>
            <p:grpSpPr bwMode="auto">
              <a:xfrm>
                <a:off x="963" y="0"/>
                <a:ext cx="475" cy="384"/>
                <a:chOff x="963" y="0"/>
                <a:chExt cx="475" cy="384"/>
              </a:xfrm>
            </p:grpSpPr>
            <p:sp>
              <p:nvSpPr>
                <p:cNvPr id="235647" name="Rectangle 7"/>
                <p:cNvSpPr>
                  <a:spLocks noChangeArrowheads="1"/>
                </p:cNvSpPr>
                <p:nvPr/>
              </p:nvSpPr>
              <p:spPr bwMode="auto">
                <a:xfrm>
                  <a:off x="1006" y="0"/>
                  <a:ext cx="389" cy="384"/>
                </a:xfrm>
                <a:prstGeom prst="rect">
                  <a:avLst/>
                </a:prstGeom>
                <a:noFill/>
                <a:ln w="6350">
                  <a:noFill/>
                  <a:miter lim="800000"/>
                  <a:headEnd/>
                  <a:tailEnd/>
                </a:ln>
              </p:spPr>
              <p:txBody>
                <a:bodyPr/>
                <a:lstStyle/>
                <a:p>
                  <a:pPr algn="just"/>
                  <a:r>
                    <a:rPr kumimoji="1" lang="zh-CN" altLang="en-US" sz="1000" b="0">
                      <a:latin typeface="Times New Roman" pitchFamily="18" charset="0"/>
                      <a:cs typeface="Times New Roman" pitchFamily="18" charset="0"/>
                    </a:rPr>
                    <a:t> </a:t>
                  </a:r>
                </a:p>
                <a:p>
                  <a:pPr algn="just" eaLnBrk="0" hangingPunct="0"/>
                  <a:endParaRPr kumimoji="1" lang="zh-CN" altLang="en-US" sz="2400" b="0">
                    <a:latin typeface="Times New Roman" pitchFamily="18" charset="0"/>
                  </a:endParaRPr>
                </a:p>
              </p:txBody>
            </p:sp>
            <p:sp>
              <p:nvSpPr>
                <p:cNvPr id="235648" name="Rectangle 43"/>
                <p:cNvSpPr>
                  <a:spLocks noChangeArrowheads="1"/>
                </p:cNvSpPr>
                <p:nvPr/>
              </p:nvSpPr>
              <p:spPr bwMode="auto">
                <a:xfrm>
                  <a:off x="963" y="0"/>
                  <a:ext cx="475" cy="384"/>
                </a:xfrm>
                <a:prstGeom prst="rect">
                  <a:avLst/>
                </a:prstGeom>
                <a:noFill/>
                <a:ln w="7">
                  <a:solidFill>
                    <a:srgbClr val="A0A0A0"/>
                  </a:solidFill>
                  <a:miter lim="800000"/>
                  <a:headEnd/>
                  <a:tailEnd/>
                </a:ln>
              </p:spPr>
              <p:txBody>
                <a:bodyPr anchor="ctr">
                  <a:spAutoFit/>
                </a:bodyPr>
                <a:lstStyle/>
                <a:p>
                  <a:endParaRPr lang="zh-CN" altLang="en-US" b="0"/>
                </a:p>
              </p:txBody>
            </p:sp>
          </p:grpSp>
          <p:grpSp>
            <p:nvGrpSpPr>
              <p:cNvPr id="235560" name="Group 46"/>
              <p:cNvGrpSpPr>
                <a:grpSpLocks/>
              </p:cNvGrpSpPr>
              <p:nvPr/>
            </p:nvGrpSpPr>
            <p:grpSpPr bwMode="auto">
              <a:xfrm>
                <a:off x="1438" y="0"/>
                <a:ext cx="475" cy="384"/>
                <a:chOff x="1438" y="0"/>
                <a:chExt cx="475" cy="384"/>
              </a:xfrm>
            </p:grpSpPr>
            <p:sp>
              <p:nvSpPr>
                <p:cNvPr id="235645" name="Rectangle 8"/>
                <p:cNvSpPr>
                  <a:spLocks noChangeArrowheads="1"/>
                </p:cNvSpPr>
                <p:nvPr/>
              </p:nvSpPr>
              <p:spPr bwMode="auto">
                <a:xfrm>
                  <a:off x="1481" y="0"/>
                  <a:ext cx="389" cy="384"/>
                </a:xfrm>
                <a:prstGeom prst="rect">
                  <a:avLst/>
                </a:prstGeom>
                <a:noFill/>
                <a:ln w="6350">
                  <a:noFill/>
                  <a:miter lim="800000"/>
                  <a:headEnd/>
                  <a:tailEnd/>
                </a:ln>
              </p:spPr>
              <p:txBody>
                <a:bodyPr/>
                <a:lstStyle/>
                <a:p>
                  <a:pPr algn="just"/>
                  <a:r>
                    <a:rPr kumimoji="1" lang="zh-CN" altLang="en-US" sz="1000" b="0">
                      <a:latin typeface="Times New Roman" pitchFamily="18" charset="0"/>
                      <a:cs typeface="Times New Roman" pitchFamily="18" charset="0"/>
                    </a:rPr>
                    <a:t> </a:t>
                  </a:r>
                </a:p>
                <a:p>
                  <a:pPr algn="just" eaLnBrk="0" hangingPunct="0"/>
                  <a:endParaRPr kumimoji="1" lang="zh-CN" altLang="en-US" sz="2400" b="0">
                    <a:latin typeface="Times New Roman" pitchFamily="18" charset="0"/>
                  </a:endParaRPr>
                </a:p>
              </p:txBody>
            </p:sp>
            <p:sp>
              <p:nvSpPr>
                <p:cNvPr id="235646" name="Rectangle 45"/>
                <p:cNvSpPr>
                  <a:spLocks noChangeArrowheads="1"/>
                </p:cNvSpPr>
                <p:nvPr/>
              </p:nvSpPr>
              <p:spPr bwMode="auto">
                <a:xfrm>
                  <a:off x="1438" y="0"/>
                  <a:ext cx="475" cy="384"/>
                </a:xfrm>
                <a:prstGeom prst="rect">
                  <a:avLst/>
                </a:prstGeom>
                <a:noFill/>
                <a:ln w="7">
                  <a:solidFill>
                    <a:srgbClr val="A0A0A0"/>
                  </a:solidFill>
                  <a:miter lim="800000"/>
                  <a:headEnd/>
                  <a:tailEnd/>
                </a:ln>
              </p:spPr>
              <p:txBody>
                <a:bodyPr anchor="ctr">
                  <a:spAutoFit/>
                </a:bodyPr>
                <a:lstStyle/>
                <a:p>
                  <a:endParaRPr lang="zh-CN" altLang="en-US" b="0"/>
                </a:p>
              </p:txBody>
            </p:sp>
          </p:grpSp>
          <p:grpSp>
            <p:nvGrpSpPr>
              <p:cNvPr id="235561" name="Group 48"/>
              <p:cNvGrpSpPr>
                <a:grpSpLocks/>
              </p:cNvGrpSpPr>
              <p:nvPr/>
            </p:nvGrpSpPr>
            <p:grpSpPr bwMode="auto">
              <a:xfrm>
                <a:off x="1913" y="0"/>
                <a:ext cx="475" cy="384"/>
                <a:chOff x="1913" y="0"/>
                <a:chExt cx="475" cy="384"/>
              </a:xfrm>
            </p:grpSpPr>
            <p:sp>
              <p:nvSpPr>
                <p:cNvPr id="235643" name="Rectangle 9"/>
                <p:cNvSpPr>
                  <a:spLocks noChangeArrowheads="1"/>
                </p:cNvSpPr>
                <p:nvPr/>
              </p:nvSpPr>
              <p:spPr bwMode="auto">
                <a:xfrm>
                  <a:off x="1956" y="0"/>
                  <a:ext cx="389" cy="384"/>
                </a:xfrm>
                <a:prstGeom prst="rect">
                  <a:avLst/>
                </a:prstGeom>
                <a:noFill/>
                <a:ln w="6350">
                  <a:noFill/>
                  <a:miter lim="800000"/>
                  <a:headEnd/>
                  <a:tailEnd/>
                </a:ln>
              </p:spPr>
              <p:txBody>
                <a:bodyPr/>
                <a:lstStyle/>
                <a:p>
                  <a:pPr algn="just"/>
                  <a:r>
                    <a:rPr kumimoji="1" lang="zh-CN" altLang="en-US" sz="1000" b="0">
                      <a:latin typeface="Times New Roman" pitchFamily="18" charset="0"/>
                      <a:cs typeface="Times New Roman" pitchFamily="18" charset="0"/>
                    </a:rPr>
                    <a:t> </a:t>
                  </a:r>
                </a:p>
                <a:p>
                  <a:pPr algn="just" eaLnBrk="0" hangingPunct="0"/>
                  <a:endParaRPr kumimoji="1" lang="zh-CN" altLang="en-US" sz="2400" b="0">
                    <a:latin typeface="Times New Roman" pitchFamily="18" charset="0"/>
                  </a:endParaRPr>
                </a:p>
              </p:txBody>
            </p:sp>
            <p:sp>
              <p:nvSpPr>
                <p:cNvPr id="235644" name="Rectangle 47"/>
                <p:cNvSpPr>
                  <a:spLocks noChangeArrowheads="1"/>
                </p:cNvSpPr>
                <p:nvPr/>
              </p:nvSpPr>
              <p:spPr bwMode="auto">
                <a:xfrm>
                  <a:off x="1913" y="0"/>
                  <a:ext cx="475" cy="384"/>
                </a:xfrm>
                <a:prstGeom prst="rect">
                  <a:avLst/>
                </a:prstGeom>
                <a:noFill/>
                <a:ln w="7">
                  <a:solidFill>
                    <a:srgbClr val="A0A0A0"/>
                  </a:solidFill>
                  <a:miter lim="800000"/>
                  <a:headEnd/>
                  <a:tailEnd/>
                </a:ln>
              </p:spPr>
              <p:txBody>
                <a:bodyPr anchor="ctr">
                  <a:spAutoFit/>
                </a:bodyPr>
                <a:lstStyle/>
                <a:p>
                  <a:endParaRPr lang="zh-CN" altLang="en-US" b="0"/>
                </a:p>
              </p:txBody>
            </p:sp>
          </p:grpSp>
          <p:grpSp>
            <p:nvGrpSpPr>
              <p:cNvPr id="235562" name="Group 50"/>
              <p:cNvGrpSpPr>
                <a:grpSpLocks/>
              </p:cNvGrpSpPr>
              <p:nvPr/>
            </p:nvGrpSpPr>
            <p:grpSpPr bwMode="auto">
              <a:xfrm>
                <a:off x="2388" y="0"/>
                <a:ext cx="475" cy="384"/>
                <a:chOff x="2388" y="0"/>
                <a:chExt cx="475" cy="384"/>
              </a:xfrm>
            </p:grpSpPr>
            <p:sp>
              <p:nvSpPr>
                <p:cNvPr id="235641" name="Rectangle 10"/>
                <p:cNvSpPr>
                  <a:spLocks noChangeArrowheads="1"/>
                </p:cNvSpPr>
                <p:nvPr/>
              </p:nvSpPr>
              <p:spPr bwMode="auto">
                <a:xfrm>
                  <a:off x="2431" y="0"/>
                  <a:ext cx="389" cy="384"/>
                </a:xfrm>
                <a:prstGeom prst="rect">
                  <a:avLst/>
                </a:prstGeom>
                <a:noFill/>
                <a:ln w="6350">
                  <a:noFill/>
                  <a:miter lim="800000"/>
                  <a:headEnd/>
                  <a:tailEnd/>
                </a:ln>
              </p:spPr>
              <p:txBody>
                <a:bodyPr/>
                <a:lstStyle/>
                <a:p>
                  <a:pPr algn="just"/>
                  <a:r>
                    <a:rPr kumimoji="1" lang="zh-CN" altLang="en-US" sz="1000" b="0">
                      <a:latin typeface="Times New Roman" pitchFamily="18" charset="0"/>
                      <a:cs typeface="Times New Roman" pitchFamily="18" charset="0"/>
                    </a:rPr>
                    <a:t> </a:t>
                  </a:r>
                </a:p>
                <a:p>
                  <a:pPr algn="just" eaLnBrk="0" hangingPunct="0"/>
                  <a:endParaRPr kumimoji="1" lang="zh-CN" altLang="en-US" sz="2400" b="0">
                    <a:latin typeface="Times New Roman" pitchFamily="18" charset="0"/>
                  </a:endParaRPr>
                </a:p>
              </p:txBody>
            </p:sp>
            <p:sp>
              <p:nvSpPr>
                <p:cNvPr id="235642" name="Rectangle 49"/>
                <p:cNvSpPr>
                  <a:spLocks noChangeArrowheads="1"/>
                </p:cNvSpPr>
                <p:nvPr/>
              </p:nvSpPr>
              <p:spPr bwMode="auto">
                <a:xfrm>
                  <a:off x="2388" y="0"/>
                  <a:ext cx="475" cy="384"/>
                </a:xfrm>
                <a:prstGeom prst="rect">
                  <a:avLst/>
                </a:prstGeom>
                <a:noFill/>
                <a:ln w="7">
                  <a:solidFill>
                    <a:srgbClr val="A0A0A0"/>
                  </a:solidFill>
                  <a:miter lim="800000"/>
                  <a:headEnd/>
                  <a:tailEnd/>
                </a:ln>
              </p:spPr>
              <p:txBody>
                <a:bodyPr anchor="ctr">
                  <a:spAutoFit/>
                </a:bodyPr>
                <a:lstStyle/>
                <a:p>
                  <a:endParaRPr lang="zh-CN" altLang="en-US" b="0"/>
                </a:p>
              </p:txBody>
            </p:sp>
          </p:grpSp>
          <p:grpSp>
            <p:nvGrpSpPr>
              <p:cNvPr id="235563" name="Group 52"/>
              <p:cNvGrpSpPr>
                <a:grpSpLocks/>
              </p:cNvGrpSpPr>
              <p:nvPr/>
            </p:nvGrpSpPr>
            <p:grpSpPr bwMode="auto">
              <a:xfrm>
                <a:off x="2863" y="0"/>
                <a:ext cx="476" cy="384"/>
                <a:chOff x="2863" y="0"/>
                <a:chExt cx="476" cy="384"/>
              </a:xfrm>
            </p:grpSpPr>
            <p:sp>
              <p:nvSpPr>
                <p:cNvPr id="235639" name="Rectangle 11"/>
                <p:cNvSpPr>
                  <a:spLocks noChangeArrowheads="1"/>
                </p:cNvSpPr>
                <p:nvPr/>
              </p:nvSpPr>
              <p:spPr bwMode="auto">
                <a:xfrm>
                  <a:off x="2906" y="0"/>
                  <a:ext cx="390" cy="384"/>
                </a:xfrm>
                <a:prstGeom prst="rect">
                  <a:avLst/>
                </a:prstGeom>
                <a:noFill/>
                <a:ln w="6350">
                  <a:noFill/>
                  <a:miter lim="800000"/>
                  <a:headEnd/>
                  <a:tailEnd/>
                </a:ln>
              </p:spPr>
              <p:txBody>
                <a:bodyPr/>
                <a:lstStyle/>
                <a:p>
                  <a:pPr algn="just"/>
                  <a:r>
                    <a:rPr kumimoji="1" lang="zh-CN" altLang="en-US" sz="1000" b="0">
                      <a:latin typeface="Times New Roman" pitchFamily="18" charset="0"/>
                      <a:cs typeface="Times New Roman" pitchFamily="18" charset="0"/>
                    </a:rPr>
                    <a:t> </a:t>
                  </a:r>
                </a:p>
                <a:p>
                  <a:pPr algn="just" eaLnBrk="0" hangingPunct="0"/>
                  <a:endParaRPr kumimoji="1" lang="zh-CN" altLang="en-US" sz="2400" b="0">
                    <a:latin typeface="Times New Roman" pitchFamily="18" charset="0"/>
                  </a:endParaRPr>
                </a:p>
              </p:txBody>
            </p:sp>
            <p:sp>
              <p:nvSpPr>
                <p:cNvPr id="235640" name="Rectangle 51"/>
                <p:cNvSpPr>
                  <a:spLocks noChangeArrowheads="1"/>
                </p:cNvSpPr>
                <p:nvPr/>
              </p:nvSpPr>
              <p:spPr bwMode="auto">
                <a:xfrm>
                  <a:off x="2863" y="0"/>
                  <a:ext cx="476" cy="384"/>
                </a:xfrm>
                <a:prstGeom prst="rect">
                  <a:avLst/>
                </a:prstGeom>
                <a:noFill/>
                <a:ln w="7">
                  <a:solidFill>
                    <a:srgbClr val="A0A0A0"/>
                  </a:solidFill>
                  <a:miter lim="800000"/>
                  <a:headEnd/>
                  <a:tailEnd/>
                </a:ln>
              </p:spPr>
              <p:txBody>
                <a:bodyPr anchor="ctr">
                  <a:spAutoFit/>
                </a:bodyPr>
                <a:lstStyle/>
                <a:p>
                  <a:endParaRPr lang="zh-CN" altLang="en-US" b="0"/>
                </a:p>
              </p:txBody>
            </p:sp>
          </p:grpSp>
          <p:grpSp>
            <p:nvGrpSpPr>
              <p:cNvPr id="235564" name="Group 54"/>
              <p:cNvGrpSpPr>
                <a:grpSpLocks/>
              </p:cNvGrpSpPr>
              <p:nvPr/>
            </p:nvGrpSpPr>
            <p:grpSpPr bwMode="auto">
              <a:xfrm>
                <a:off x="3339" y="0"/>
                <a:ext cx="476" cy="384"/>
                <a:chOff x="3339" y="0"/>
                <a:chExt cx="476" cy="384"/>
              </a:xfrm>
            </p:grpSpPr>
            <p:sp>
              <p:nvSpPr>
                <p:cNvPr id="235637" name="Rectangle 12"/>
                <p:cNvSpPr>
                  <a:spLocks noChangeArrowheads="1"/>
                </p:cNvSpPr>
                <p:nvPr/>
              </p:nvSpPr>
              <p:spPr bwMode="auto">
                <a:xfrm>
                  <a:off x="3382" y="0"/>
                  <a:ext cx="390" cy="384"/>
                </a:xfrm>
                <a:prstGeom prst="rect">
                  <a:avLst/>
                </a:prstGeom>
                <a:noFill/>
                <a:ln w="6350">
                  <a:noFill/>
                  <a:miter lim="800000"/>
                  <a:headEnd/>
                  <a:tailEnd/>
                </a:ln>
              </p:spPr>
              <p:txBody>
                <a:bodyPr/>
                <a:lstStyle/>
                <a:p>
                  <a:pPr algn="just"/>
                  <a:r>
                    <a:rPr kumimoji="1" lang="zh-CN" altLang="en-US" sz="1000" b="0">
                      <a:latin typeface="Times New Roman" pitchFamily="18" charset="0"/>
                      <a:cs typeface="Times New Roman" pitchFamily="18" charset="0"/>
                    </a:rPr>
                    <a:t> </a:t>
                  </a:r>
                </a:p>
                <a:p>
                  <a:pPr algn="just" eaLnBrk="0" hangingPunct="0"/>
                  <a:endParaRPr kumimoji="1" lang="zh-CN" altLang="en-US" sz="2400" b="0">
                    <a:latin typeface="Times New Roman" pitchFamily="18" charset="0"/>
                  </a:endParaRPr>
                </a:p>
              </p:txBody>
            </p:sp>
            <p:sp>
              <p:nvSpPr>
                <p:cNvPr id="235638" name="Rectangle 53"/>
                <p:cNvSpPr>
                  <a:spLocks noChangeArrowheads="1"/>
                </p:cNvSpPr>
                <p:nvPr/>
              </p:nvSpPr>
              <p:spPr bwMode="auto">
                <a:xfrm>
                  <a:off x="3339" y="0"/>
                  <a:ext cx="476" cy="384"/>
                </a:xfrm>
                <a:prstGeom prst="rect">
                  <a:avLst/>
                </a:prstGeom>
                <a:noFill/>
                <a:ln w="7">
                  <a:solidFill>
                    <a:srgbClr val="A0A0A0"/>
                  </a:solidFill>
                  <a:miter lim="800000"/>
                  <a:headEnd/>
                  <a:tailEnd/>
                </a:ln>
              </p:spPr>
              <p:txBody>
                <a:bodyPr anchor="ctr">
                  <a:spAutoFit/>
                </a:bodyPr>
                <a:lstStyle/>
                <a:p>
                  <a:endParaRPr lang="zh-CN" altLang="en-US" b="0"/>
                </a:p>
              </p:txBody>
            </p:sp>
          </p:grpSp>
          <p:grpSp>
            <p:nvGrpSpPr>
              <p:cNvPr id="235565" name="Group 56"/>
              <p:cNvGrpSpPr>
                <a:grpSpLocks/>
              </p:cNvGrpSpPr>
              <p:nvPr/>
            </p:nvGrpSpPr>
            <p:grpSpPr bwMode="auto">
              <a:xfrm>
                <a:off x="0" y="384"/>
                <a:ext cx="488" cy="384"/>
                <a:chOff x="0" y="384"/>
                <a:chExt cx="488" cy="384"/>
              </a:xfrm>
            </p:grpSpPr>
            <p:sp>
              <p:nvSpPr>
                <p:cNvPr id="235635" name="Rectangle 13"/>
                <p:cNvSpPr>
                  <a:spLocks noChangeArrowheads="1"/>
                </p:cNvSpPr>
                <p:nvPr/>
              </p:nvSpPr>
              <p:spPr bwMode="auto">
                <a:xfrm>
                  <a:off x="43" y="384"/>
                  <a:ext cx="402" cy="384"/>
                </a:xfrm>
                <a:prstGeom prst="rect">
                  <a:avLst/>
                </a:prstGeom>
                <a:noFill/>
                <a:ln w="6350">
                  <a:noFill/>
                  <a:miter lim="800000"/>
                  <a:headEnd/>
                  <a:tailEnd/>
                </a:ln>
              </p:spPr>
              <p:txBody>
                <a:bodyPr/>
                <a:lstStyle/>
                <a:p>
                  <a:pPr algn="just"/>
                  <a:r>
                    <a:rPr kumimoji="1" lang="zh-CN" altLang="en-US" sz="1000" b="0">
                      <a:latin typeface="Times New Roman" pitchFamily="18" charset="0"/>
                      <a:cs typeface="Times New Roman" pitchFamily="18" charset="0"/>
                    </a:rPr>
                    <a:t> </a:t>
                  </a:r>
                </a:p>
                <a:p>
                  <a:pPr algn="just" eaLnBrk="0" hangingPunct="0"/>
                  <a:endParaRPr kumimoji="1" lang="zh-CN" altLang="en-US" sz="2400" b="0">
                    <a:latin typeface="Times New Roman" pitchFamily="18" charset="0"/>
                  </a:endParaRPr>
                </a:p>
              </p:txBody>
            </p:sp>
            <p:sp>
              <p:nvSpPr>
                <p:cNvPr id="235636" name="Rectangle 55"/>
                <p:cNvSpPr>
                  <a:spLocks noChangeArrowheads="1"/>
                </p:cNvSpPr>
                <p:nvPr/>
              </p:nvSpPr>
              <p:spPr bwMode="auto">
                <a:xfrm>
                  <a:off x="0" y="384"/>
                  <a:ext cx="488" cy="384"/>
                </a:xfrm>
                <a:prstGeom prst="rect">
                  <a:avLst/>
                </a:prstGeom>
                <a:noFill/>
                <a:ln w="7">
                  <a:solidFill>
                    <a:srgbClr val="A0A0A0"/>
                  </a:solidFill>
                  <a:miter lim="800000"/>
                  <a:headEnd/>
                  <a:tailEnd/>
                </a:ln>
              </p:spPr>
              <p:txBody>
                <a:bodyPr anchor="ctr">
                  <a:spAutoFit/>
                </a:bodyPr>
                <a:lstStyle/>
                <a:p>
                  <a:endParaRPr lang="zh-CN" altLang="en-US" b="0"/>
                </a:p>
              </p:txBody>
            </p:sp>
          </p:grpSp>
          <p:grpSp>
            <p:nvGrpSpPr>
              <p:cNvPr id="235566" name="Group 58"/>
              <p:cNvGrpSpPr>
                <a:grpSpLocks/>
              </p:cNvGrpSpPr>
              <p:nvPr/>
            </p:nvGrpSpPr>
            <p:grpSpPr bwMode="auto">
              <a:xfrm>
                <a:off x="488" y="384"/>
                <a:ext cx="475" cy="384"/>
                <a:chOff x="488" y="384"/>
                <a:chExt cx="475" cy="384"/>
              </a:xfrm>
            </p:grpSpPr>
            <p:sp>
              <p:nvSpPr>
                <p:cNvPr id="235633" name="Rectangle 14"/>
                <p:cNvSpPr>
                  <a:spLocks noChangeArrowheads="1"/>
                </p:cNvSpPr>
                <p:nvPr/>
              </p:nvSpPr>
              <p:spPr bwMode="auto">
                <a:xfrm>
                  <a:off x="531" y="384"/>
                  <a:ext cx="389" cy="384"/>
                </a:xfrm>
                <a:prstGeom prst="rect">
                  <a:avLst/>
                </a:prstGeom>
                <a:noFill/>
                <a:ln w="6350">
                  <a:noFill/>
                  <a:miter lim="800000"/>
                  <a:headEnd/>
                  <a:tailEnd/>
                </a:ln>
              </p:spPr>
              <p:txBody>
                <a:bodyPr/>
                <a:lstStyle/>
                <a:p>
                  <a:pPr algn="just"/>
                  <a:r>
                    <a:rPr kumimoji="1" lang="zh-CN" altLang="en-US" sz="1000" b="0">
                      <a:latin typeface="Times New Roman" pitchFamily="18" charset="0"/>
                      <a:cs typeface="Times New Roman" pitchFamily="18" charset="0"/>
                    </a:rPr>
                    <a:t> </a:t>
                  </a:r>
                </a:p>
                <a:p>
                  <a:pPr algn="just" eaLnBrk="0" hangingPunct="0"/>
                  <a:endParaRPr kumimoji="1" lang="zh-CN" altLang="en-US" sz="2400" b="0">
                    <a:latin typeface="Times New Roman" pitchFamily="18" charset="0"/>
                  </a:endParaRPr>
                </a:p>
              </p:txBody>
            </p:sp>
            <p:sp>
              <p:nvSpPr>
                <p:cNvPr id="235634" name="Rectangle 57"/>
                <p:cNvSpPr>
                  <a:spLocks noChangeArrowheads="1"/>
                </p:cNvSpPr>
                <p:nvPr/>
              </p:nvSpPr>
              <p:spPr bwMode="auto">
                <a:xfrm>
                  <a:off x="488" y="384"/>
                  <a:ext cx="475" cy="384"/>
                </a:xfrm>
                <a:prstGeom prst="rect">
                  <a:avLst/>
                </a:prstGeom>
                <a:noFill/>
                <a:ln w="7">
                  <a:solidFill>
                    <a:srgbClr val="A0A0A0"/>
                  </a:solidFill>
                  <a:miter lim="800000"/>
                  <a:headEnd/>
                  <a:tailEnd/>
                </a:ln>
              </p:spPr>
              <p:txBody>
                <a:bodyPr anchor="ctr">
                  <a:spAutoFit/>
                </a:bodyPr>
                <a:lstStyle/>
                <a:p>
                  <a:endParaRPr lang="zh-CN" altLang="en-US" b="0"/>
                </a:p>
              </p:txBody>
            </p:sp>
          </p:grpSp>
          <p:grpSp>
            <p:nvGrpSpPr>
              <p:cNvPr id="235567" name="Group 60"/>
              <p:cNvGrpSpPr>
                <a:grpSpLocks/>
              </p:cNvGrpSpPr>
              <p:nvPr/>
            </p:nvGrpSpPr>
            <p:grpSpPr bwMode="auto">
              <a:xfrm>
                <a:off x="963" y="384"/>
                <a:ext cx="475" cy="384"/>
                <a:chOff x="963" y="384"/>
                <a:chExt cx="475" cy="384"/>
              </a:xfrm>
            </p:grpSpPr>
            <p:sp>
              <p:nvSpPr>
                <p:cNvPr id="235631" name="Rectangle 15"/>
                <p:cNvSpPr>
                  <a:spLocks noChangeArrowheads="1"/>
                </p:cNvSpPr>
                <p:nvPr/>
              </p:nvSpPr>
              <p:spPr bwMode="auto">
                <a:xfrm>
                  <a:off x="1006" y="384"/>
                  <a:ext cx="389" cy="384"/>
                </a:xfrm>
                <a:prstGeom prst="rect">
                  <a:avLst/>
                </a:prstGeom>
                <a:noFill/>
                <a:ln w="6350">
                  <a:noFill/>
                  <a:miter lim="800000"/>
                  <a:headEnd/>
                  <a:tailEnd/>
                </a:ln>
              </p:spPr>
              <p:txBody>
                <a:bodyPr/>
                <a:lstStyle/>
                <a:p>
                  <a:pPr algn="just"/>
                  <a:r>
                    <a:rPr kumimoji="1" lang="zh-CN" altLang="en-US" sz="1000" b="0">
                      <a:latin typeface="Times New Roman" pitchFamily="18" charset="0"/>
                      <a:cs typeface="Times New Roman" pitchFamily="18" charset="0"/>
                    </a:rPr>
                    <a:t> </a:t>
                  </a:r>
                </a:p>
                <a:p>
                  <a:pPr algn="just" eaLnBrk="0" hangingPunct="0"/>
                  <a:endParaRPr kumimoji="1" lang="zh-CN" altLang="en-US" sz="2400" b="0">
                    <a:latin typeface="Times New Roman" pitchFamily="18" charset="0"/>
                  </a:endParaRPr>
                </a:p>
              </p:txBody>
            </p:sp>
            <p:sp>
              <p:nvSpPr>
                <p:cNvPr id="235632" name="Rectangle 59"/>
                <p:cNvSpPr>
                  <a:spLocks noChangeArrowheads="1"/>
                </p:cNvSpPr>
                <p:nvPr/>
              </p:nvSpPr>
              <p:spPr bwMode="auto">
                <a:xfrm>
                  <a:off x="963" y="384"/>
                  <a:ext cx="475" cy="384"/>
                </a:xfrm>
                <a:prstGeom prst="rect">
                  <a:avLst/>
                </a:prstGeom>
                <a:noFill/>
                <a:ln w="7">
                  <a:solidFill>
                    <a:srgbClr val="A0A0A0"/>
                  </a:solidFill>
                  <a:miter lim="800000"/>
                  <a:headEnd/>
                  <a:tailEnd/>
                </a:ln>
              </p:spPr>
              <p:txBody>
                <a:bodyPr anchor="ctr">
                  <a:spAutoFit/>
                </a:bodyPr>
                <a:lstStyle/>
                <a:p>
                  <a:endParaRPr lang="zh-CN" altLang="en-US" b="0"/>
                </a:p>
              </p:txBody>
            </p:sp>
          </p:grpSp>
          <p:grpSp>
            <p:nvGrpSpPr>
              <p:cNvPr id="235568" name="Group 62"/>
              <p:cNvGrpSpPr>
                <a:grpSpLocks/>
              </p:cNvGrpSpPr>
              <p:nvPr/>
            </p:nvGrpSpPr>
            <p:grpSpPr bwMode="auto">
              <a:xfrm>
                <a:off x="1438" y="384"/>
                <a:ext cx="475" cy="384"/>
                <a:chOff x="1438" y="384"/>
                <a:chExt cx="475" cy="384"/>
              </a:xfrm>
            </p:grpSpPr>
            <p:sp>
              <p:nvSpPr>
                <p:cNvPr id="235629" name="Rectangle 16"/>
                <p:cNvSpPr>
                  <a:spLocks noChangeArrowheads="1"/>
                </p:cNvSpPr>
                <p:nvPr/>
              </p:nvSpPr>
              <p:spPr bwMode="auto">
                <a:xfrm>
                  <a:off x="1481" y="384"/>
                  <a:ext cx="389" cy="384"/>
                </a:xfrm>
                <a:prstGeom prst="rect">
                  <a:avLst/>
                </a:prstGeom>
                <a:noFill/>
                <a:ln w="6350">
                  <a:noFill/>
                  <a:miter lim="800000"/>
                  <a:headEnd/>
                  <a:tailEnd/>
                </a:ln>
              </p:spPr>
              <p:txBody>
                <a:bodyPr/>
                <a:lstStyle/>
                <a:p>
                  <a:pPr algn="just"/>
                  <a:r>
                    <a:rPr kumimoji="1" lang="zh-CN" altLang="en-US" sz="1000" b="0">
                      <a:latin typeface="Times New Roman" pitchFamily="18" charset="0"/>
                      <a:cs typeface="Times New Roman" pitchFamily="18" charset="0"/>
                    </a:rPr>
                    <a:t> </a:t>
                  </a:r>
                </a:p>
                <a:p>
                  <a:pPr algn="just" eaLnBrk="0" hangingPunct="0"/>
                  <a:endParaRPr kumimoji="1" lang="zh-CN" altLang="en-US" sz="2400" b="0">
                    <a:latin typeface="Times New Roman" pitchFamily="18" charset="0"/>
                  </a:endParaRPr>
                </a:p>
              </p:txBody>
            </p:sp>
            <p:sp>
              <p:nvSpPr>
                <p:cNvPr id="235630" name="Rectangle 61"/>
                <p:cNvSpPr>
                  <a:spLocks noChangeArrowheads="1"/>
                </p:cNvSpPr>
                <p:nvPr/>
              </p:nvSpPr>
              <p:spPr bwMode="auto">
                <a:xfrm>
                  <a:off x="1438" y="384"/>
                  <a:ext cx="475" cy="384"/>
                </a:xfrm>
                <a:prstGeom prst="rect">
                  <a:avLst/>
                </a:prstGeom>
                <a:noFill/>
                <a:ln w="7">
                  <a:solidFill>
                    <a:srgbClr val="A0A0A0"/>
                  </a:solidFill>
                  <a:miter lim="800000"/>
                  <a:headEnd/>
                  <a:tailEnd/>
                </a:ln>
              </p:spPr>
              <p:txBody>
                <a:bodyPr anchor="ctr">
                  <a:spAutoFit/>
                </a:bodyPr>
                <a:lstStyle/>
                <a:p>
                  <a:endParaRPr lang="zh-CN" altLang="en-US" b="0"/>
                </a:p>
              </p:txBody>
            </p:sp>
          </p:grpSp>
          <p:grpSp>
            <p:nvGrpSpPr>
              <p:cNvPr id="235569" name="Group 64"/>
              <p:cNvGrpSpPr>
                <a:grpSpLocks/>
              </p:cNvGrpSpPr>
              <p:nvPr/>
            </p:nvGrpSpPr>
            <p:grpSpPr bwMode="auto">
              <a:xfrm>
                <a:off x="1913" y="384"/>
                <a:ext cx="475" cy="384"/>
                <a:chOff x="1913" y="384"/>
                <a:chExt cx="475" cy="384"/>
              </a:xfrm>
            </p:grpSpPr>
            <p:sp>
              <p:nvSpPr>
                <p:cNvPr id="235627" name="Rectangle 17"/>
                <p:cNvSpPr>
                  <a:spLocks noChangeArrowheads="1"/>
                </p:cNvSpPr>
                <p:nvPr/>
              </p:nvSpPr>
              <p:spPr bwMode="auto">
                <a:xfrm>
                  <a:off x="1956" y="384"/>
                  <a:ext cx="389" cy="384"/>
                </a:xfrm>
                <a:prstGeom prst="rect">
                  <a:avLst/>
                </a:prstGeom>
                <a:noFill/>
                <a:ln w="6350">
                  <a:noFill/>
                  <a:miter lim="800000"/>
                  <a:headEnd/>
                  <a:tailEnd/>
                </a:ln>
              </p:spPr>
              <p:txBody>
                <a:bodyPr/>
                <a:lstStyle/>
                <a:p>
                  <a:pPr algn="just"/>
                  <a:r>
                    <a:rPr kumimoji="1" lang="zh-CN" altLang="en-US" sz="1000" b="0">
                      <a:latin typeface="Times New Roman" pitchFamily="18" charset="0"/>
                      <a:cs typeface="Times New Roman" pitchFamily="18" charset="0"/>
                    </a:rPr>
                    <a:t> </a:t>
                  </a:r>
                </a:p>
                <a:p>
                  <a:pPr algn="just" eaLnBrk="0" hangingPunct="0"/>
                  <a:endParaRPr kumimoji="1" lang="zh-CN" altLang="en-US" sz="2400" b="0">
                    <a:latin typeface="Times New Roman" pitchFamily="18" charset="0"/>
                  </a:endParaRPr>
                </a:p>
              </p:txBody>
            </p:sp>
            <p:sp>
              <p:nvSpPr>
                <p:cNvPr id="235628" name="Rectangle 63"/>
                <p:cNvSpPr>
                  <a:spLocks noChangeArrowheads="1"/>
                </p:cNvSpPr>
                <p:nvPr/>
              </p:nvSpPr>
              <p:spPr bwMode="auto">
                <a:xfrm>
                  <a:off x="1913" y="384"/>
                  <a:ext cx="475" cy="384"/>
                </a:xfrm>
                <a:prstGeom prst="rect">
                  <a:avLst/>
                </a:prstGeom>
                <a:noFill/>
                <a:ln w="7">
                  <a:solidFill>
                    <a:srgbClr val="A0A0A0"/>
                  </a:solidFill>
                  <a:miter lim="800000"/>
                  <a:headEnd/>
                  <a:tailEnd/>
                </a:ln>
              </p:spPr>
              <p:txBody>
                <a:bodyPr anchor="ctr">
                  <a:spAutoFit/>
                </a:bodyPr>
                <a:lstStyle/>
                <a:p>
                  <a:endParaRPr lang="zh-CN" altLang="en-US" b="0"/>
                </a:p>
              </p:txBody>
            </p:sp>
          </p:grpSp>
          <p:grpSp>
            <p:nvGrpSpPr>
              <p:cNvPr id="235570" name="Group 66"/>
              <p:cNvGrpSpPr>
                <a:grpSpLocks/>
              </p:cNvGrpSpPr>
              <p:nvPr/>
            </p:nvGrpSpPr>
            <p:grpSpPr bwMode="auto">
              <a:xfrm>
                <a:off x="2388" y="384"/>
                <a:ext cx="475" cy="384"/>
                <a:chOff x="2388" y="384"/>
                <a:chExt cx="475" cy="384"/>
              </a:xfrm>
            </p:grpSpPr>
            <p:sp>
              <p:nvSpPr>
                <p:cNvPr id="235625" name="Rectangle 18"/>
                <p:cNvSpPr>
                  <a:spLocks noChangeArrowheads="1"/>
                </p:cNvSpPr>
                <p:nvPr/>
              </p:nvSpPr>
              <p:spPr bwMode="auto">
                <a:xfrm>
                  <a:off x="2431" y="384"/>
                  <a:ext cx="389" cy="384"/>
                </a:xfrm>
                <a:prstGeom prst="rect">
                  <a:avLst/>
                </a:prstGeom>
                <a:noFill/>
                <a:ln w="6350">
                  <a:noFill/>
                  <a:miter lim="800000"/>
                  <a:headEnd/>
                  <a:tailEnd/>
                </a:ln>
              </p:spPr>
              <p:txBody>
                <a:bodyPr/>
                <a:lstStyle/>
                <a:p>
                  <a:pPr algn="just"/>
                  <a:r>
                    <a:rPr kumimoji="1" lang="zh-CN" altLang="en-US" sz="1000" b="0">
                      <a:latin typeface="Times New Roman" pitchFamily="18" charset="0"/>
                      <a:cs typeface="Times New Roman" pitchFamily="18" charset="0"/>
                    </a:rPr>
                    <a:t> </a:t>
                  </a:r>
                </a:p>
                <a:p>
                  <a:pPr algn="just" eaLnBrk="0" hangingPunct="0"/>
                  <a:endParaRPr kumimoji="1" lang="zh-CN" altLang="en-US" sz="2400" b="0">
                    <a:latin typeface="Times New Roman" pitchFamily="18" charset="0"/>
                  </a:endParaRPr>
                </a:p>
              </p:txBody>
            </p:sp>
            <p:sp>
              <p:nvSpPr>
                <p:cNvPr id="235626" name="Rectangle 65"/>
                <p:cNvSpPr>
                  <a:spLocks noChangeArrowheads="1"/>
                </p:cNvSpPr>
                <p:nvPr/>
              </p:nvSpPr>
              <p:spPr bwMode="auto">
                <a:xfrm>
                  <a:off x="2388" y="384"/>
                  <a:ext cx="475" cy="384"/>
                </a:xfrm>
                <a:prstGeom prst="rect">
                  <a:avLst/>
                </a:prstGeom>
                <a:noFill/>
                <a:ln w="7">
                  <a:solidFill>
                    <a:srgbClr val="A0A0A0"/>
                  </a:solidFill>
                  <a:miter lim="800000"/>
                  <a:headEnd/>
                  <a:tailEnd/>
                </a:ln>
              </p:spPr>
              <p:txBody>
                <a:bodyPr anchor="ctr">
                  <a:spAutoFit/>
                </a:bodyPr>
                <a:lstStyle/>
                <a:p>
                  <a:endParaRPr lang="zh-CN" altLang="en-US" b="0"/>
                </a:p>
              </p:txBody>
            </p:sp>
          </p:grpSp>
          <p:grpSp>
            <p:nvGrpSpPr>
              <p:cNvPr id="235571" name="Group 68"/>
              <p:cNvGrpSpPr>
                <a:grpSpLocks/>
              </p:cNvGrpSpPr>
              <p:nvPr/>
            </p:nvGrpSpPr>
            <p:grpSpPr bwMode="auto">
              <a:xfrm>
                <a:off x="2863" y="384"/>
                <a:ext cx="476" cy="384"/>
                <a:chOff x="2863" y="384"/>
                <a:chExt cx="476" cy="384"/>
              </a:xfrm>
            </p:grpSpPr>
            <p:sp>
              <p:nvSpPr>
                <p:cNvPr id="235623" name="Rectangle 19"/>
                <p:cNvSpPr>
                  <a:spLocks noChangeArrowheads="1"/>
                </p:cNvSpPr>
                <p:nvPr/>
              </p:nvSpPr>
              <p:spPr bwMode="auto">
                <a:xfrm>
                  <a:off x="2906" y="384"/>
                  <a:ext cx="390" cy="384"/>
                </a:xfrm>
                <a:prstGeom prst="rect">
                  <a:avLst/>
                </a:prstGeom>
                <a:noFill/>
                <a:ln w="6350">
                  <a:noFill/>
                  <a:miter lim="800000"/>
                  <a:headEnd/>
                  <a:tailEnd/>
                </a:ln>
              </p:spPr>
              <p:txBody>
                <a:bodyPr/>
                <a:lstStyle/>
                <a:p>
                  <a:pPr algn="just"/>
                  <a:r>
                    <a:rPr kumimoji="1" lang="zh-CN" altLang="en-US" sz="1000" b="0">
                      <a:latin typeface="Times New Roman" pitchFamily="18" charset="0"/>
                      <a:cs typeface="Times New Roman" pitchFamily="18" charset="0"/>
                    </a:rPr>
                    <a:t> </a:t>
                  </a:r>
                </a:p>
                <a:p>
                  <a:pPr algn="just" eaLnBrk="0" hangingPunct="0"/>
                  <a:endParaRPr kumimoji="1" lang="zh-CN" altLang="en-US" sz="2400" b="0">
                    <a:latin typeface="Times New Roman" pitchFamily="18" charset="0"/>
                  </a:endParaRPr>
                </a:p>
              </p:txBody>
            </p:sp>
            <p:sp>
              <p:nvSpPr>
                <p:cNvPr id="235624" name="Rectangle 67"/>
                <p:cNvSpPr>
                  <a:spLocks noChangeArrowheads="1"/>
                </p:cNvSpPr>
                <p:nvPr/>
              </p:nvSpPr>
              <p:spPr bwMode="auto">
                <a:xfrm>
                  <a:off x="2863" y="384"/>
                  <a:ext cx="476" cy="384"/>
                </a:xfrm>
                <a:prstGeom prst="rect">
                  <a:avLst/>
                </a:prstGeom>
                <a:noFill/>
                <a:ln w="7">
                  <a:solidFill>
                    <a:srgbClr val="A0A0A0"/>
                  </a:solidFill>
                  <a:miter lim="800000"/>
                  <a:headEnd/>
                  <a:tailEnd/>
                </a:ln>
              </p:spPr>
              <p:txBody>
                <a:bodyPr anchor="ctr">
                  <a:spAutoFit/>
                </a:bodyPr>
                <a:lstStyle/>
                <a:p>
                  <a:endParaRPr lang="zh-CN" altLang="en-US" b="0"/>
                </a:p>
              </p:txBody>
            </p:sp>
          </p:grpSp>
          <p:grpSp>
            <p:nvGrpSpPr>
              <p:cNvPr id="235572" name="Group 70"/>
              <p:cNvGrpSpPr>
                <a:grpSpLocks/>
              </p:cNvGrpSpPr>
              <p:nvPr/>
            </p:nvGrpSpPr>
            <p:grpSpPr bwMode="auto">
              <a:xfrm>
                <a:off x="3339" y="384"/>
                <a:ext cx="476" cy="384"/>
                <a:chOff x="3339" y="384"/>
                <a:chExt cx="476" cy="384"/>
              </a:xfrm>
            </p:grpSpPr>
            <p:sp>
              <p:nvSpPr>
                <p:cNvPr id="235621" name="Rectangle 20"/>
                <p:cNvSpPr>
                  <a:spLocks noChangeArrowheads="1"/>
                </p:cNvSpPr>
                <p:nvPr/>
              </p:nvSpPr>
              <p:spPr bwMode="auto">
                <a:xfrm>
                  <a:off x="3382" y="384"/>
                  <a:ext cx="390" cy="384"/>
                </a:xfrm>
                <a:prstGeom prst="rect">
                  <a:avLst/>
                </a:prstGeom>
                <a:noFill/>
                <a:ln w="6350">
                  <a:noFill/>
                  <a:miter lim="800000"/>
                  <a:headEnd/>
                  <a:tailEnd/>
                </a:ln>
              </p:spPr>
              <p:txBody>
                <a:bodyPr/>
                <a:lstStyle/>
                <a:p>
                  <a:pPr algn="just"/>
                  <a:r>
                    <a:rPr kumimoji="1" lang="zh-CN" altLang="en-US" sz="1000" b="0">
                      <a:latin typeface="Times New Roman" pitchFamily="18" charset="0"/>
                      <a:cs typeface="Times New Roman" pitchFamily="18" charset="0"/>
                    </a:rPr>
                    <a:t> </a:t>
                  </a:r>
                </a:p>
                <a:p>
                  <a:pPr algn="just" eaLnBrk="0" hangingPunct="0"/>
                  <a:endParaRPr kumimoji="1" lang="zh-CN" altLang="en-US" sz="2400" b="0">
                    <a:latin typeface="Times New Roman" pitchFamily="18" charset="0"/>
                  </a:endParaRPr>
                </a:p>
              </p:txBody>
            </p:sp>
            <p:sp>
              <p:nvSpPr>
                <p:cNvPr id="235622" name="Rectangle 69"/>
                <p:cNvSpPr>
                  <a:spLocks noChangeArrowheads="1"/>
                </p:cNvSpPr>
                <p:nvPr/>
              </p:nvSpPr>
              <p:spPr bwMode="auto">
                <a:xfrm>
                  <a:off x="3339" y="384"/>
                  <a:ext cx="476" cy="384"/>
                </a:xfrm>
                <a:prstGeom prst="rect">
                  <a:avLst/>
                </a:prstGeom>
                <a:noFill/>
                <a:ln w="7">
                  <a:solidFill>
                    <a:srgbClr val="A0A0A0"/>
                  </a:solidFill>
                  <a:miter lim="800000"/>
                  <a:headEnd/>
                  <a:tailEnd/>
                </a:ln>
              </p:spPr>
              <p:txBody>
                <a:bodyPr anchor="ctr">
                  <a:spAutoFit/>
                </a:bodyPr>
                <a:lstStyle/>
                <a:p>
                  <a:endParaRPr lang="zh-CN" altLang="en-US" b="0"/>
                </a:p>
              </p:txBody>
            </p:sp>
          </p:grpSp>
          <p:grpSp>
            <p:nvGrpSpPr>
              <p:cNvPr id="235573" name="Group 72"/>
              <p:cNvGrpSpPr>
                <a:grpSpLocks/>
              </p:cNvGrpSpPr>
              <p:nvPr/>
            </p:nvGrpSpPr>
            <p:grpSpPr bwMode="auto">
              <a:xfrm>
                <a:off x="0" y="768"/>
                <a:ext cx="488" cy="384"/>
                <a:chOff x="0" y="768"/>
                <a:chExt cx="488" cy="384"/>
              </a:xfrm>
            </p:grpSpPr>
            <p:sp>
              <p:nvSpPr>
                <p:cNvPr id="235619" name="Rectangle 21"/>
                <p:cNvSpPr>
                  <a:spLocks noChangeArrowheads="1"/>
                </p:cNvSpPr>
                <p:nvPr/>
              </p:nvSpPr>
              <p:spPr bwMode="auto">
                <a:xfrm>
                  <a:off x="43" y="768"/>
                  <a:ext cx="402" cy="384"/>
                </a:xfrm>
                <a:prstGeom prst="rect">
                  <a:avLst/>
                </a:prstGeom>
                <a:noFill/>
                <a:ln w="6350">
                  <a:noFill/>
                  <a:miter lim="800000"/>
                  <a:headEnd/>
                  <a:tailEnd/>
                </a:ln>
              </p:spPr>
              <p:txBody>
                <a:bodyPr/>
                <a:lstStyle/>
                <a:p>
                  <a:pPr algn="just"/>
                  <a:r>
                    <a:rPr kumimoji="1" lang="zh-CN" altLang="en-US" sz="1000" b="0">
                      <a:latin typeface="Times New Roman" pitchFamily="18" charset="0"/>
                      <a:cs typeface="Times New Roman" pitchFamily="18" charset="0"/>
                    </a:rPr>
                    <a:t> </a:t>
                  </a:r>
                </a:p>
                <a:p>
                  <a:pPr algn="just" eaLnBrk="0" hangingPunct="0"/>
                  <a:endParaRPr kumimoji="1" lang="zh-CN" altLang="en-US" sz="2400" b="0">
                    <a:latin typeface="Times New Roman" pitchFamily="18" charset="0"/>
                  </a:endParaRPr>
                </a:p>
              </p:txBody>
            </p:sp>
            <p:sp>
              <p:nvSpPr>
                <p:cNvPr id="235620" name="Rectangle 71"/>
                <p:cNvSpPr>
                  <a:spLocks noChangeArrowheads="1"/>
                </p:cNvSpPr>
                <p:nvPr/>
              </p:nvSpPr>
              <p:spPr bwMode="auto">
                <a:xfrm>
                  <a:off x="0" y="768"/>
                  <a:ext cx="488" cy="384"/>
                </a:xfrm>
                <a:prstGeom prst="rect">
                  <a:avLst/>
                </a:prstGeom>
                <a:noFill/>
                <a:ln w="7">
                  <a:solidFill>
                    <a:srgbClr val="A0A0A0"/>
                  </a:solidFill>
                  <a:miter lim="800000"/>
                  <a:headEnd/>
                  <a:tailEnd/>
                </a:ln>
              </p:spPr>
              <p:txBody>
                <a:bodyPr anchor="ctr">
                  <a:spAutoFit/>
                </a:bodyPr>
                <a:lstStyle/>
                <a:p>
                  <a:endParaRPr lang="zh-CN" altLang="en-US" b="0"/>
                </a:p>
              </p:txBody>
            </p:sp>
          </p:grpSp>
          <p:grpSp>
            <p:nvGrpSpPr>
              <p:cNvPr id="235574" name="Group 74"/>
              <p:cNvGrpSpPr>
                <a:grpSpLocks/>
              </p:cNvGrpSpPr>
              <p:nvPr/>
            </p:nvGrpSpPr>
            <p:grpSpPr bwMode="auto">
              <a:xfrm>
                <a:off x="488" y="768"/>
                <a:ext cx="475" cy="384"/>
                <a:chOff x="488" y="768"/>
                <a:chExt cx="475" cy="384"/>
              </a:xfrm>
            </p:grpSpPr>
            <p:sp>
              <p:nvSpPr>
                <p:cNvPr id="235617" name="Rectangle 22"/>
                <p:cNvSpPr>
                  <a:spLocks noChangeArrowheads="1"/>
                </p:cNvSpPr>
                <p:nvPr/>
              </p:nvSpPr>
              <p:spPr bwMode="auto">
                <a:xfrm>
                  <a:off x="531" y="768"/>
                  <a:ext cx="389" cy="384"/>
                </a:xfrm>
                <a:prstGeom prst="rect">
                  <a:avLst/>
                </a:prstGeom>
                <a:noFill/>
                <a:ln w="6350">
                  <a:noFill/>
                  <a:miter lim="800000"/>
                  <a:headEnd/>
                  <a:tailEnd/>
                </a:ln>
              </p:spPr>
              <p:txBody>
                <a:bodyPr/>
                <a:lstStyle/>
                <a:p>
                  <a:pPr algn="just"/>
                  <a:r>
                    <a:rPr kumimoji="1" lang="zh-CN" altLang="en-US" sz="1000" b="0">
                      <a:latin typeface="Times New Roman" pitchFamily="18" charset="0"/>
                      <a:cs typeface="Times New Roman" pitchFamily="18" charset="0"/>
                    </a:rPr>
                    <a:t> </a:t>
                  </a:r>
                </a:p>
                <a:p>
                  <a:pPr algn="just" eaLnBrk="0" hangingPunct="0"/>
                  <a:endParaRPr kumimoji="1" lang="zh-CN" altLang="en-US" sz="2400" b="0">
                    <a:latin typeface="Times New Roman" pitchFamily="18" charset="0"/>
                  </a:endParaRPr>
                </a:p>
              </p:txBody>
            </p:sp>
            <p:sp>
              <p:nvSpPr>
                <p:cNvPr id="235618" name="Rectangle 73"/>
                <p:cNvSpPr>
                  <a:spLocks noChangeArrowheads="1"/>
                </p:cNvSpPr>
                <p:nvPr/>
              </p:nvSpPr>
              <p:spPr bwMode="auto">
                <a:xfrm>
                  <a:off x="488" y="768"/>
                  <a:ext cx="475" cy="384"/>
                </a:xfrm>
                <a:prstGeom prst="rect">
                  <a:avLst/>
                </a:prstGeom>
                <a:noFill/>
                <a:ln w="7">
                  <a:solidFill>
                    <a:srgbClr val="A0A0A0"/>
                  </a:solidFill>
                  <a:miter lim="800000"/>
                  <a:headEnd/>
                  <a:tailEnd/>
                </a:ln>
              </p:spPr>
              <p:txBody>
                <a:bodyPr anchor="ctr">
                  <a:spAutoFit/>
                </a:bodyPr>
                <a:lstStyle/>
                <a:p>
                  <a:endParaRPr lang="zh-CN" altLang="en-US" b="0"/>
                </a:p>
              </p:txBody>
            </p:sp>
          </p:grpSp>
          <p:grpSp>
            <p:nvGrpSpPr>
              <p:cNvPr id="235575" name="Group 76"/>
              <p:cNvGrpSpPr>
                <a:grpSpLocks/>
              </p:cNvGrpSpPr>
              <p:nvPr/>
            </p:nvGrpSpPr>
            <p:grpSpPr bwMode="auto">
              <a:xfrm>
                <a:off x="963" y="768"/>
                <a:ext cx="475" cy="384"/>
                <a:chOff x="963" y="768"/>
                <a:chExt cx="475" cy="384"/>
              </a:xfrm>
            </p:grpSpPr>
            <p:sp>
              <p:nvSpPr>
                <p:cNvPr id="235615" name="Rectangle 23"/>
                <p:cNvSpPr>
                  <a:spLocks noChangeArrowheads="1"/>
                </p:cNvSpPr>
                <p:nvPr/>
              </p:nvSpPr>
              <p:spPr bwMode="auto">
                <a:xfrm>
                  <a:off x="1006" y="768"/>
                  <a:ext cx="389" cy="384"/>
                </a:xfrm>
                <a:prstGeom prst="rect">
                  <a:avLst/>
                </a:prstGeom>
                <a:noFill/>
                <a:ln w="6350">
                  <a:noFill/>
                  <a:miter lim="800000"/>
                  <a:headEnd/>
                  <a:tailEnd/>
                </a:ln>
              </p:spPr>
              <p:txBody>
                <a:bodyPr/>
                <a:lstStyle/>
                <a:p>
                  <a:pPr algn="just"/>
                  <a:r>
                    <a:rPr kumimoji="1" lang="zh-CN" altLang="en-US" sz="1000" b="0">
                      <a:latin typeface="Times New Roman" pitchFamily="18" charset="0"/>
                      <a:cs typeface="Times New Roman" pitchFamily="18" charset="0"/>
                    </a:rPr>
                    <a:t> </a:t>
                  </a:r>
                </a:p>
                <a:p>
                  <a:pPr algn="just" eaLnBrk="0" hangingPunct="0"/>
                  <a:endParaRPr kumimoji="1" lang="zh-CN" altLang="en-US" sz="2400" b="0">
                    <a:latin typeface="Times New Roman" pitchFamily="18" charset="0"/>
                  </a:endParaRPr>
                </a:p>
              </p:txBody>
            </p:sp>
            <p:sp>
              <p:nvSpPr>
                <p:cNvPr id="235616" name="Rectangle 75"/>
                <p:cNvSpPr>
                  <a:spLocks noChangeArrowheads="1"/>
                </p:cNvSpPr>
                <p:nvPr/>
              </p:nvSpPr>
              <p:spPr bwMode="auto">
                <a:xfrm>
                  <a:off x="963" y="768"/>
                  <a:ext cx="475" cy="384"/>
                </a:xfrm>
                <a:prstGeom prst="rect">
                  <a:avLst/>
                </a:prstGeom>
                <a:noFill/>
                <a:ln w="7">
                  <a:solidFill>
                    <a:srgbClr val="A0A0A0"/>
                  </a:solidFill>
                  <a:miter lim="800000"/>
                  <a:headEnd/>
                  <a:tailEnd/>
                </a:ln>
              </p:spPr>
              <p:txBody>
                <a:bodyPr anchor="ctr">
                  <a:spAutoFit/>
                </a:bodyPr>
                <a:lstStyle/>
                <a:p>
                  <a:endParaRPr lang="zh-CN" altLang="en-US" b="0"/>
                </a:p>
              </p:txBody>
            </p:sp>
          </p:grpSp>
          <p:grpSp>
            <p:nvGrpSpPr>
              <p:cNvPr id="235576" name="Group 78"/>
              <p:cNvGrpSpPr>
                <a:grpSpLocks/>
              </p:cNvGrpSpPr>
              <p:nvPr/>
            </p:nvGrpSpPr>
            <p:grpSpPr bwMode="auto">
              <a:xfrm>
                <a:off x="1438" y="768"/>
                <a:ext cx="475" cy="384"/>
                <a:chOff x="1438" y="768"/>
                <a:chExt cx="475" cy="384"/>
              </a:xfrm>
            </p:grpSpPr>
            <p:sp>
              <p:nvSpPr>
                <p:cNvPr id="235613" name="Rectangle 24"/>
                <p:cNvSpPr>
                  <a:spLocks noChangeArrowheads="1"/>
                </p:cNvSpPr>
                <p:nvPr/>
              </p:nvSpPr>
              <p:spPr bwMode="auto">
                <a:xfrm>
                  <a:off x="1481" y="768"/>
                  <a:ext cx="389" cy="384"/>
                </a:xfrm>
                <a:prstGeom prst="rect">
                  <a:avLst/>
                </a:prstGeom>
                <a:noFill/>
                <a:ln w="6350">
                  <a:noFill/>
                  <a:miter lim="800000"/>
                  <a:headEnd/>
                  <a:tailEnd/>
                </a:ln>
              </p:spPr>
              <p:txBody>
                <a:bodyPr/>
                <a:lstStyle/>
                <a:p>
                  <a:pPr algn="just"/>
                  <a:r>
                    <a:rPr kumimoji="1" lang="zh-CN" altLang="en-US" sz="1000" b="0">
                      <a:latin typeface="Times New Roman" pitchFamily="18" charset="0"/>
                      <a:cs typeface="Times New Roman" pitchFamily="18" charset="0"/>
                    </a:rPr>
                    <a:t> </a:t>
                  </a:r>
                </a:p>
                <a:p>
                  <a:pPr algn="just" eaLnBrk="0" hangingPunct="0"/>
                  <a:endParaRPr kumimoji="1" lang="zh-CN" altLang="en-US" sz="2400" b="0">
                    <a:latin typeface="Times New Roman" pitchFamily="18" charset="0"/>
                  </a:endParaRPr>
                </a:p>
              </p:txBody>
            </p:sp>
            <p:sp>
              <p:nvSpPr>
                <p:cNvPr id="235614" name="Rectangle 77"/>
                <p:cNvSpPr>
                  <a:spLocks noChangeArrowheads="1"/>
                </p:cNvSpPr>
                <p:nvPr/>
              </p:nvSpPr>
              <p:spPr bwMode="auto">
                <a:xfrm>
                  <a:off x="1438" y="768"/>
                  <a:ext cx="475" cy="384"/>
                </a:xfrm>
                <a:prstGeom prst="rect">
                  <a:avLst/>
                </a:prstGeom>
                <a:noFill/>
                <a:ln w="7">
                  <a:solidFill>
                    <a:srgbClr val="A0A0A0"/>
                  </a:solidFill>
                  <a:miter lim="800000"/>
                  <a:headEnd/>
                  <a:tailEnd/>
                </a:ln>
              </p:spPr>
              <p:txBody>
                <a:bodyPr anchor="ctr">
                  <a:spAutoFit/>
                </a:bodyPr>
                <a:lstStyle/>
                <a:p>
                  <a:endParaRPr lang="zh-CN" altLang="en-US" b="0"/>
                </a:p>
              </p:txBody>
            </p:sp>
          </p:grpSp>
          <p:grpSp>
            <p:nvGrpSpPr>
              <p:cNvPr id="235577" name="Group 80"/>
              <p:cNvGrpSpPr>
                <a:grpSpLocks/>
              </p:cNvGrpSpPr>
              <p:nvPr/>
            </p:nvGrpSpPr>
            <p:grpSpPr bwMode="auto">
              <a:xfrm>
                <a:off x="1913" y="768"/>
                <a:ext cx="475" cy="384"/>
                <a:chOff x="1913" y="768"/>
                <a:chExt cx="475" cy="384"/>
              </a:xfrm>
            </p:grpSpPr>
            <p:sp>
              <p:nvSpPr>
                <p:cNvPr id="235611" name="Rectangle 25"/>
                <p:cNvSpPr>
                  <a:spLocks noChangeArrowheads="1"/>
                </p:cNvSpPr>
                <p:nvPr/>
              </p:nvSpPr>
              <p:spPr bwMode="auto">
                <a:xfrm>
                  <a:off x="1956" y="768"/>
                  <a:ext cx="389" cy="384"/>
                </a:xfrm>
                <a:prstGeom prst="rect">
                  <a:avLst/>
                </a:prstGeom>
                <a:noFill/>
                <a:ln w="6350">
                  <a:noFill/>
                  <a:miter lim="800000"/>
                  <a:headEnd/>
                  <a:tailEnd/>
                </a:ln>
              </p:spPr>
              <p:txBody>
                <a:bodyPr/>
                <a:lstStyle/>
                <a:p>
                  <a:pPr algn="just"/>
                  <a:r>
                    <a:rPr kumimoji="1" lang="zh-CN" altLang="en-US" sz="1000" b="0">
                      <a:latin typeface="Times New Roman" pitchFamily="18" charset="0"/>
                      <a:cs typeface="Times New Roman" pitchFamily="18" charset="0"/>
                    </a:rPr>
                    <a:t> </a:t>
                  </a:r>
                </a:p>
                <a:p>
                  <a:pPr algn="just" eaLnBrk="0" hangingPunct="0"/>
                  <a:endParaRPr kumimoji="1" lang="zh-CN" altLang="en-US" sz="2400" b="0">
                    <a:latin typeface="Times New Roman" pitchFamily="18" charset="0"/>
                  </a:endParaRPr>
                </a:p>
              </p:txBody>
            </p:sp>
            <p:sp>
              <p:nvSpPr>
                <p:cNvPr id="235612" name="Rectangle 79"/>
                <p:cNvSpPr>
                  <a:spLocks noChangeArrowheads="1"/>
                </p:cNvSpPr>
                <p:nvPr/>
              </p:nvSpPr>
              <p:spPr bwMode="auto">
                <a:xfrm>
                  <a:off x="1913" y="768"/>
                  <a:ext cx="475" cy="384"/>
                </a:xfrm>
                <a:prstGeom prst="rect">
                  <a:avLst/>
                </a:prstGeom>
                <a:noFill/>
                <a:ln w="7">
                  <a:solidFill>
                    <a:srgbClr val="A0A0A0"/>
                  </a:solidFill>
                  <a:miter lim="800000"/>
                  <a:headEnd/>
                  <a:tailEnd/>
                </a:ln>
              </p:spPr>
              <p:txBody>
                <a:bodyPr anchor="ctr">
                  <a:spAutoFit/>
                </a:bodyPr>
                <a:lstStyle/>
                <a:p>
                  <a:endParaRPr lang="zh-CN" altLang="en-US" b="0"/>
                </a:p>
              </p:txBody>
            </p:sp>
          </p:grpSp>
          <p:grpSp>
            <p:nvGrpSpPr>
              <p:cNvPr id="235578" name="Group 82"/>
              <p:cNvGrpSpPr>
                <a:grpSpLocks/>
              </p:cNvGrpSpPr>
              <p:nvPr/>
            </p:nvGrpSpPr>
            <p:grpSpPr bwMode="auto">
              <a:xfrm>
                <a:off x="2388" y="768"/>
                <a:ext cx="475" cy="384"/>
                <a:chOff x="2388" y="768"/>
                <a:chExt cx="475" cy="384"/>
              </a:xfrm>
            </p:grpSpPr>
            <p:sp>
              <p:nvSpPr>
                <p:cNvPr id="235609" name="Rectangle 26"/>
                <p:cNvSpPr>
                  <a:spLocks noChangeArrowheads="1"/>
                </p:cNvSpPr>
                <p:nvPr/>
              </p:nvSpPr>
              <p:spPr bwMode="auto">
                <a:xfrm>
                  <a:off x="2431" y="768"/>
                  <a:ext cx="389" cy="384"/>
                </a:xfrm>
                <a:prstGeom prst="rect">
                  <a:avLst/>
                </a:prstGeom>
                <a:noFill/>
                <a:ln w="6350">
                  <a:noFill/>
                  <a:miter lim="800000"/>
                  <a:headEnd/>
                  <a:tailEnd/>
                </a:ln>
              </p:spPr>
              <p:txBody>
                <a:bodyPr/>
                <a:lstStyle/>
                <a:p>
                  <a:pPr algn="just"/>
                  <a:r>
                    <a:rPr kumimoji="1" lang="zh-CN" altLang="en-US" sz="1000" b="0">
                      <a:latin typeface="Times New Roman" pitchFamily="18" charset="0"/>
                      <a:cs typeface="Times New Roman" pitchFamily="18" charset="0"/>
                    </a:rPr>
                    <a:t> </a:t>
                  </a:r>
                </a:p>
                <a:p>
                  <a:pPr algn="just" eaLnBrk="0" hangingPunct="0"/>
                  <a:endParaRPr kumimoji="1" lang="zh-CN" altLang="en-US" sz="2400" b="0">
                    <a:latin typeface="Times New Roman" pitchFamily="18" charset="0"/>
                  </a:endParaRPr>
                </a:p>
              </p:txBody>
            </p:sp>
            <p:sp>
              <p:nvSpPr>
                <p:cNvPr id="235610" name="Rectangle 81"/>
                <p:cNvSpPr>
                  <a:spLocks noChangeArrowheads="1"/>
                </p:cNvSpPr>
                <p:nvPr/>
              </p:nvSpPr>
              <p:spPr bwMode="auto">
                <a:xfrm>
                  <a:off x="2388" y="768"/>
                  <a:ext cx="475" cy="384"/>
                </a:xfrm>
                <a:prstGeom prst="rect">
                  <a:avLst/>
                </a:prstGeom>
                <a:noFill/>
                <a:ln w="7">
                  <a:solidFill>
                    <a:srgbClr val="A0A0A0"/>
                  </a:solidFill>
                  <a:miter lim="800000"/>
                  <a:headEnd/>
                  <a:tailEnd/>
                </a:ln>
              </p:spPr>
              <p:txBody>
                <a:bodyPr anchor="ctr">
                  <a:spAutoFit/>
                </a:bodyPr>
                <a:lstStyle/>
                <a:p>
                  <a:endParaRPr lang="zh-CN" altLang="en-US" b="0"/>
                </a:p>
              </p:txBody>
            </p:sp>
          </p:grpSp>
          <p:grpSp>
            <p:nvGrpSpPr>
              <p:cNvPr id="235579" name="Group 84"/>
              <p:cNvGrpSpPr>
                <a:grpSpLocks/>
              </p:cNvGrpSpPr>
              <p:nvPr/>
            </p:nvGrpSpPr>
            <p:grpSpPr bwMode="auto">
              <a:xfrm>
                <a:off x="2863" y="768"/>
                <a:ext cx="476" cy="384"/>
                <a:chOff x="2863" y="768"/>
                <a:chExt cx="476" cy="384"/>
              </a:xfrm>
            </p:grpSpPr>
            <p:sp>
              <p:nvSpPr>
                <p:cNvPr id="235607" name="Rectangle 27"/>
                <p:cNvSpPr>
                  <a:spLocks noChangeArrowheads="1"/>
                </p:cNvSpPr>
                <p:nvPr/>
              </p:nvSpPr>
              <p:spPr bwMode="auto">
                <a:xfrm>
                  <a:off x="2906" y="768"/>
                  <a:ext cx="390" cy="384"/>
                </a:xfrm>
                <a:prstGeom prst="rect">
                  <a:avLst/>
                </a:prstGeom>
                <a:noFill/>
                <a:ln w="6350">
                  <a:noFill/>
                  <a:miter lim="800000"/>
                  <a:headEnd/>
                  <a:tailEnd/>
                </a:ln>
              </p:spPr>
              <p:txBody>
                <a:bodyPr/>
                <a:lstStyle/>
                <a:p>
                  <a:pPr algn="just"/>
                  <a:r>
                    <a:rPr kumimoji="1" lang="zh-CN" altLang="en-US" sz="1000" b="0">
                      <a:latin typeface="Times New Roman" pitchFamily="18" charset="0"/>
                      <a:cs typeface="Times New Roman" pitchFamily="18" charset="0"/>
                    </a:rPr>
                    <a:t> </a:t>
                  </a:r>
                </a:p>
                <a:p>
                  <a:pPr algn="just" eaLnBrk="0" hangingPunct="0"/>
                  <a:endParaRPr kumimoji="1" lang="zh-CN" altLang="en-US" sz="2400" b="0">
                    <a:latin typeface="Times New Roman" pitchFamily="18" charset="0"/>
                  </a:endParaRPr>
                </a:p>
              </p:txBody>
            </p:sp>
            <p:sp>
              <p:nvSpPr>
                <p:cNvPr id="235608" name="Rectangle 83"/>
                <p:cNvSpPr>
                  <a:spLocks noChangeArrowheads="1"/>
                </p:cNvSpPr>
                <p:nvPr/>
              </p:nvSpPr>
              <p:spPr bwMode="auto">
                <a:xfrm>
                  <a:off x="2863" y="768"/>
                  <a:ext cx="476" cy="384"/>
                </a:xfrm>
                <a:prstGeom prst="rect">
                  <a:avLst/>
                </a:prstGeom>
                <a:noFill/>
                <a:ln w="7">
                  <a:solidFill>
                    <a:srgbClr val="A0A0A0"/>
                  </a:solidFill>
                  <a:miter lim="800000"/>
                  <a:headEnd/>
                  <a:tailEnd/>
                </a:ln>
              </p:spPr>
              <p:txBody>
                <a:bodyPr anchor="ctr">
                  <a:spAutoFit/>
                </a:bodyPr>
                <a:lstStyle/>
                <a:p>
                  <a:endParaRPr lang="zh-CN" altLang="en-US" b="0"/>
                </a:p>
              </p:txBody>
            </p:sp>
          </p:grpSp>
          <p:grpSp>
            <p:nvGrpSpPr>
              <p:cNvPr id="235580" name="Group 86"/>
              <p:cNvGrpSpPr>
                <a:grpSpLocks/>
              </p:cNvGrpSpPr>
              <p:nvPr/>
            </p:nvGrpSpPr>
            <p:grpSpPr bwMode="auto">
              <a:xfrm>
                <a:off x="3339" y="768"/>
                <a:ext cx="476" cy="384"/>
                <a:chOff x="3339" y="768"/>
                <a:chExt cx="476" cy="384"/>
              </a:xfrm>
            </p:grpSpPr>
            <p:sp>
              <p:nvSpPr>
                <p:cNvPr id="235605" name="Rectangle 28"/>
                <p:cNvSpPr>
                  <a:spLocks noChangeArrowheads="1"/>
                </p:cNvSpPr>
                <p:nvPr/>
              </p:nvSpPr>
              <p:spPr bwMode="auto">
                <a:xfrm>
                  <a:off x="3382" y="768"/>
                  <a:ext cx="390" cy="384"/>
                </a:xfrm>
                <a:prstGeom prst="rect">
                  <a:avLst/>
                </a:prstGeom>
                <a:noFill/>
                <a:ln w="6350">
                  <a:noFill/>
                  <a:miter lim="800000"/>
                  <a:headEnd/>
                  <a:tailEnd/>
                </a:ln>
              </p:spPr>
              <p:txBody>
                <a:bodyPr/>
                <a:lstStyle/>
                <a:p>
                  <a:pPr algn="just"/>
                  <a:r>
                    <a:rPr kumimoji="1" lang="zh-CN" altLang="en-US" sz="1000" b="0">
                      <a:latin typeface="Times New Roman" pitchFamily="18" charset="0"/>
                      <a:cs typeface="Times New Roman" pitchFamily="18" charset="0"/>
                    </a:rPr>
                    <a:t> </a:t>
                  </a:r>
                </a:p>
                <a:p>
                  <a:pPr algn="just" eaLnBrk="0" hangingPunct="0"/>
                  <a:endParaRPr kumimoji="1" lang="zh-CN" altLang="en-US" sz="2400" b="0">
                    <a:latin typeface="Times New Roman" pitchFamily="18" charset="0"/>
                  </a:endParaRPr>
                </a:p>
              </p:txBody>
            </p:sp>
            <p:sp>
              <p:nvSpPr>
                <p:cNvPr id="235606" name="Rectangle 85"/>
                <p:cNvSpPr>
                  <a:spLocks noChangeArrowheads="1"/>
                </p:cNvSpPr>
                <p:nvPr/>
              </p:nvSpPr>
              <p:spPr bwMode="auto">
                <a:xfrm>
                  <a:off x="3339" y="768"/>
                  <a:ext cx="476" cy="384"/>
                </a:xfrm>
                <a:prstGeom prst="rect">
                  <a:avLst/>
                </a:prstGeom>
                <a:noFill/>
                <a:ln w="7">
                  <a:solidFill>
                    <a:srgbClr val="A0A0A0"/>
                  </a:solidFill>
                  <a:miter lim="800000"/>
                  <a:headEnd/>
                  <a:tailEnd/>
                </a:ln>
              </p:spPr>
              <p:txBody>
                <a:bodyPr anchor="ctr">
                  <a:spAutoFit/>
                </a:bodyPr>
                <a:lstStyle/>
                <a:p>
                  <a:endParaRPr lang="zh-CN" altLang="en-US" b="0"/>
                </a:p>
              </p:txBody>
            </p:sp>
          </p:grpSp>
          <p:grpSp>
            <p:nvGrpSpPr>
              <p:cNvPr id="235581" name="Group 88"/>
              <p:cNvGrpSpPr>
                <a:grpSpLocks/>
              </p:cNvGrpSpPr>
              <p:nvPr/>
            </p:nvGrpSpPr>
            <p:grpSpPr bwMode="auto">
              <a:xfrm>
                <a:off x="0" y="1152"/>
                <a:ext cx="488" cy="384"/>
                <a:chOff x="0" y="1152"/>
                <a:chExt cx="488" cy="384"/>
              </a:xfrm>
            </p:grpSpPr>
            <p:sp>
              <p:nvSpPr>
                <p:cNvPr id="235603" name="Rectangle 29"/>
                <p:cNvSpPr>
                  <a:spLocks noChangeArrowheads="1"/>
                </p:cNvSpPr>
                <p:nvPr/>
              </p:nvSpPr>
              <p:spPr bwMode="auto">
                <a:xfrm>
                  <a:off x="43" y="1152"/>
                  <a:ext cx="402" cy="384"/>
                </a:xfrm>
                <a:prstGeom prst="rect">
                  <a:avLst/>
                </a:prstGeom>
                <a:noFill/>
                <a:ln w="6350">
                  <a:noFill/>
                  <a:miter lim="800000"/>
                  <a:headEnd/>
                  <a:tailEnd/>
                </a:ln>
              </p:spPr>
              <p:txBody>
                <a:bodyPr>
                  <a:spAutoFit/>
                </a:bodyPr>
                <a:lstStyle/>
                <a:p>
                  <a:endParaRPr lang="zh-CN" altLang="en-US" b="0"/>
                </a:p>
              </p:txBody>
            </p:sp>
            <p:sp>
              <p:nvSpPr>
                <p:cNvPr id="235604" name="Rectangle 87"/>
                <p:cNvSpPr>
                  <a:spLocks noChangeArrowheads="1"/>
                </p:cNvSpPr>
                <p:nvPr/>
              </p:nvSpPr>
              <p:spPr bwMode="auto">
                <a:xfrm>
                  <a:off x="0" y="1152"/>
                  <a:ext cx="488" cy="384"/>
                </a:xfrm>
                <a:prstGeom prst="rect">
                  <a:avLst/>
                </a:prstGeom>
                <a:noFill/>
                <a:ln w="7">
                  <a:solidFill>
                    <a:srgbClr val="A0A0A0"/>
                  </a:solidFill>
                  <a:miter lim="800000"/>
                  <a:headEnd/>
                  <a:tailEnd/>
                </a:ln>
              </p:spPr>
              <p:txBody>
                <a:bodyPr anchor="ctr">
                  <a:spAutoFit/>
                </a:bodyPr>
                <a:lstStyle/>
                <a:p>
                  <a:endParaRPr lang="zh-CN" altLang="en-US" b="0"/>
                </a:p>
              </p:txBody>
            </p:sp>
          </p:grpSp>
          <p:grpSp>
            <p:nvGrpSpPr>
              <p:cNvPr id="235582" name="Group 90"/>
              <p:cNvGrpSpPr>
                <a:grpSpLocks/>
              </p:cNvGrpSpPr>
              <p:nvPr/>
            </p:nvGrpSpPr>
            <p:grpSpPr bwMode="auto">
              <a:xfrm>
                <a:off x="488" y="1152"/>
                <a:ext cx="475" cy="384"/>
                <a:chOff x="488" y="1152"/>
                <a:chExt cx="475" cy="384"/>
              </a:xfrm>
            </p:grpSpPr>
            <p:sp>
              <p:nvSpPr>
                <p:cNvPr id="235601" name="Rectangle 32"/>
                <p:cNvSpPr>
                  <a:spLocks noChangeArrowheads="1"/>
                </p:cNvSpPr>
                <p:nvPr/>
              </p:nvSpPr>
              <p:spPr bwMode="auto">
                <a:xfrm>
                  <a:off x="531" y="1152"/>
                  <a:ext cx="389" cy="384"/>
                </a:xfrm>
                <a:prstGeom prst="rect">
                  <a:avLst/>
                </a:prstGeom>
                <a:noFill/>
                <a:ln w="6350">
                  <a:noFill/>
                  <a:miter lim="800000"/>
                  <a:headEnd/>
                  <a:tailEnd/>
                </a:ln>
              </p:spPr>
              <p:txBody>
                <a:bodyPr/>
                <a:lstStyle/>
                <a:p>
                  <a:pPr algn="just"/>
                  <a:r>
                    <a:rPr kumimoji="1" lang="zh-CN" altLang="en-US" sz="1000" b="0">
                      <a:latin typeface="Times New Roman" pitchFamily="18" charset="0"/>
                      <a:cs typeface="Times New Roman" pitchFamily="18" charset="0"/>
                    </a:rPr>
                    <a:t> </a:t>
                  </a:r>
                </a:p>
                <a:p>
                  <a:pPr algn="just" eaLnBrk="0" hangingPunct="0"/>
                  <a:endParaRPr kumimoji="1" lang="zh-CN" altLang="en-US" sz="2400" b="0">
                    <a:latin typeface="Times New Roman" pitchFamily="18" charset="0"/>
                  </a:endParaRPr>
                </a:p>
              </p:txBody>
            </p:sp>
            <p:sp>
              <p:nvSpPr>
                <p:cNvPr id="235602" name="Rectangle 89"/>
                <p:cNvSpPr>
                  <a:spLocks noChangeArrowheads="1"/>
                </p:cNvSpPr>
                <p:nvPr/>
              </p:nvSpPr>
              <p:spPr bwMode="auto">
                <a:xfrm>
                  <a:off x="488" y="1152"/>
                  <a:ext cx="475" cy="384"/>
                </a:xfrm>
                <a:prstGeom prst="rect">
                  <a:avLst/>
                </a:prstGeom>
                <a:noFill/>
                <a:ln w="7">
                  <a:solidFill>
                    <a:srgbClr val="A0A0A0"/>
                  </a:solidFill>
                  <a:miter lim="800000"/>
                  <a:headEnd/>
                  <a:tailEnd/>
                </a:ln>
              </p:spPr>
              <p:txBody>
                <a:bodyPr anchor="ctr">
                  <a:spAutoFit/>
                </a:bodyPr>
                <a:lstStyle/>
                <a:p>
                  <a:endParaRPr lang="zh-CN" altLang="en-US" b="0"/>
                </a:p>
              </p:txBody>
            </p:sp>
          </p:grpSp>
          <p:grpSp>
            <p:nvGrpSpPr>
              <p:cNvPr id="235583" name="Group 92"/>
              <p:cNvGrpSpPr>
                <a:grpSpLocks/>
              </p:cNvGrpSpPr>
              <p:nvPr/>
            </p:nvGrpSpPr>
            <p:grpSpPr bwMode="auto">
              <a:xfrm>
                <a:off x="963" y="1152"/>
                <a:ext cx="475" cy="384"/>
                <a:chOff x="963" y="1152"/>
                <a:chExt cx="475" cy="384"/>
              </a:xfrm>
            </p:grpSpPr>
            <p:sp>
              <p:nvSpPr>
                <p:cNvPr id="235599" name="Rectangle 33"/>
                <p:cNvSpPr>
                  <a:spLocks noChangeArrowheads="1"/>
                </p:cNvSpPr>
                <p:nvPr/>
              </p:nvSpPr>
              <p:spPr bwMode="auto">
                <a:xfrm>
                  <a:off x="1006" y="1152"/>
                  <a:ext cx="389" cy="384"/>
                </a:xfrm>
                <a:prstGeom prst="rect">
                  <a:avLst/>
                </a:prstGeom>
                <a:noFill/>
                <a:ln w="6350">
                  <a:noFill/>
                  <a:miter lim="800000"/>
                  <a:headEnd/>
                  <a:tailEnd/>
                </a:ln>
              </p:spPr>
              <p:txBody>
                <a:bodyPr/>
                <a:lstStyle/>
                <a:p>
                  <a:pPr algn="just"/>
                  <a:r>
                    <a:rPr kumimoji="1" lang="zh-CN" altLang="en-US" sz="1000" b="0">
                      <a:latin typeface="Times New Roman" pitchFamily="18" charset="0"/>
                      <a:cs typeface="Times New Roman" pitchFamily="18" charset="0"/>
                    </a:rPr>
                    <a:t> </a:t>
                  </a:r>
                </a:p>
                <a:p>
                  <a:pPr algn="just" eaLnBrk="0" hangingPunct="0"/>
                  <a:endParaRPr kumimoji="1" lang="zh-CN" altLang="en-US" sz="2400" b="0">
                    <a:latin typeface="Times New Roman" pitchFamily="18" charset="0"/>
                  </a:endParaRPr>
                </a:p>
              </p:txBody>
            </p:sp>
            <p:sp>
              <p:nvSpPr>
                <p:cNvPr id="235600" name="Rectangle 91"/>
                <p:cNvSpPr>
                  <a:spLocks noChangeArrowheads="1"/>
                </p:cNvSpPr>
                <p:nvPr/>
              </p:nvSpPr>
              <p:spPr bwMode="auto">
                <a:xfrm>
                  <a:off x="963" y="1152"/>
                  <a:ext cx="475" cy="384"/>
                </a:xfrm>
                <a:prstGeom prst="rect">
                  <a:avLst/>
                </a:prstGeom>
                <a:noFill/>
                <a:ln w="7">
                  <a:solidFill>
                    <a:srgbClr val="A0A0A0"/>
                  </a:solidFill>
                  <a:miter lim="800000"/>
                  <a:headEnd/>
                  <a:tailEnd/>
                </a:ln>
              </p:spPr>
              <p:txBody>
                <a:bodyPr anchor="ctr">
                  <a:spAutoFit/>
                </a:bodyPr>
                <a:lstStyle/>
                <a:p>
                  <a:endParaRPr lang="zh-CN" altLang="en-US" b="0"/>
                </a:p>
              </p:txBody>
            </p:sp>
          </p:grpSp>
          <p:grpSp>
            <p:nvGrpSpPr>
              <p:cNvPr id="235584" name="Group 94"/>
              <p:cNvGrpSpPr>
                <a:grpSpLocks/>
              </p:cNvGrpSpPr>
              <p:nvPr/>
            </p:nvGrpSpPr>
            <p:grpSpPr bwMode="auto">
              <a:xfrm>
                <a:off x="1438" y="1152"/>
                <a:ext cx="475" cy="384"/>
                <a:chOff x="1438" y="1152"/>
                <a:chExt cx="475" cy="384"/>
              </a:xfrm>
            </p:grpSpPr>
            <p:sp>
              <p:nvSpPr>
                <p:cNvPr id="235597" name="Rectangle 34"/>
                <p:cNvSpPr>
                  <a:spLocks noChangeArrowheads="1"/>
                </p:cNvSpPr>
                <p:nvPr/>
              </p:nvSpPr>
              <p:spPr bwMode="auto">
                <a:xfrm>
                  <a:off x="1481" y="1152"/>
                  <a:ext cx="389" cy="384"/>
                </a:xfrm>
                <a:prstGeom prst="rect">
                  <a:avLst/>
                </a:prstGeom>
                <a:noFill/>
                <a:ln w="6350">
                  <a:noFill/>
                  <a:miter lim="800000"/>
                  <a:headEnd/>
                  <a:tailEnd/>
                </a:ln>
              </p:spPr>
              <p:txBody>
                <a:bodyPr/>
                <a:lstStyle/>
                <a:p>
                  <a:pPr algn="just"/>
                  <a:r>
                    <a:rPr kumimoji="1" lang="zh-CN" altLang="en-US" sz="1000" b="0">
                      <a:latin typeface="Times New Roman" pitchFamily="18" charset="0"/>
                      <a:cs typeface="Times New Roman" pitchFamily="18" charset="0"/>
                    </a:rPr>
                    <a:t> </a:t>
                  </a:r>
                </a:p>
                <a:p>
                  <a:pPr algn="just" eaLnBrk="0" hangingPunct="0"/>
                  <a:endParaRPr kumimoji="1" lang="zh-CN" altLang="en-US" sz="2400" b="0">
                    <a:latin typeface="Times New Roman" pitchFamily="18" charset="0"/>
                  </a:endParaRPr>
                </a:p>
              </p:txBody>
            </p:sp>
            <p:sp>
              <p:nvSpPr>
                <p:cNvPr id="235598" name="Rectangle 93"/>
                <p:cNvSpPr>
                  <a:spLocks noChangeArrowheads="1"/>
                </p:cNvSpPr>
                <p:nvPr/>
              </p:nvSpPr>
              <p:spPr bwMode="auto">
                <a:xfrm>
                  <a:off x="1438" y="1152"/>
                  <a:ext cx="475" cy="384"/>
                </a:xfrm>
                <a:prstGeom prst="rect">
                  <a:avLst/>
                </a:prstGeom>
                <a:noFill/>
                <a:ln w="7">
                  <a:solidFill>
                    <a:srgbClr val="A0A0A0"/>
                  </a:solidFill>
                  <a:miter lim="800000"/>
                  <a:headEnd/>
                  <a:tailEnd/>
                </a:ln>
              </p:spPr>
              <p:txBody>
                <a:bodyPr anchor="ctr">
                  <a:spAutoFit/>
                </a:bodyPr>
                <a:lstStyle/>
                <a:p>
                  <a:endParaRPr lang="zh-CN" altLang="en-US" b="0"/>
                </a:p>
              </p:txBody>
            </p:sp>
          </p:grpSp>
          <p:grpSp>
            <p:nvGrpSpPr>
              <p:cNvPr id="235585" name="Group 96"/>
              <p:cNvGrpSpPr>
                <a:grpSpLocks/>
              </p:cNvGrpSpPr>
              <p:nvPr/>
            </p:nvGrpSpPr>
            <p:grpSpPr bwMode="auto">
              <a:xfrm>
                <a:off x="1913" y="1152"/>
                <a:ext cx="475" cy="384"/>
                <a:chOff x="1913" y="1152"/>
                <a:chExt cx="475" cy="384"/>
              </a:xfrm>
            </p:grpSpPr>
            <p:sp>
              <p:nvSpPr>
                <p:cNvPr id="235595" name="Rectangle 35"/>
                <p:cNvSpPr>
                  <a:spLocks noChangeArrowheads="1"/>
                </p:cNvSpPr>
                <p:nvPr/>
              </p:nvSpPr>
              <p:spPr bwMode="auto">
                <a:xfrm>
                  <a:off x="1956" y="1152"/>
                  <a:ext cx="389" cy="384"/>
                </a:xfrm>
                <a:prstGeom prst="rect">
                  <a:avLst/>
                </a:prstGeom>
                <a:noFill/>
                <a:ln w="6350">
                  <a:noFill/>
                  <a:miter lim="800000"/>
                  <a:headEnd/>
                  <a:tailEnd/>
                </a:ln>
              </p:spPr>
              <p:txBody>
                <a:bodyPr/>
                <a:lstStyle/>
                <a:p>
                  <a:pPr algn="just"/>
                  <a:r>
                    <a:rPr kumimoji="1" lang="zh-CN" altLang="en-US" sz="1000" b="0">
                      <a:latin typeface="Times New Roman" pitchFamily="18" charset="0"/>
                      <a:cs typeface="Times New Roman" pitchFamily="18" charset="0"/>
                    </a:rPr>
                    <a:t> </a:t>
                  </a:r>
                </a:p>
                <a:p>
                  <a:pPr algn="just" eaLnBrk="0" hangingPunct="0"/>
                  <a:endParaRPr kumimoji="1" lang="zh-CN" altLang="en-US" sz="2400" b="0">
                    <a:latin typeface="Times New Roman" pitchFamily="18" charset="0"/>
                  </a:endParaRPr>
                </a:p>
              </p:txBody>
            </p:sp>
            <p:sp>
              <p:nvSpPr>
                <p:cNvPr id="235596" name="Rectangle 95"/>
                <p:cNvSpPr>
                  <a:spLocks noChangeArrowheads="1"/>
                </p:cNvSpPr>
                <p:nvPr/>
              </p:nvSpPr>
              <p:spPr bwMode="auto">
                <a:xfrm>
                  <a:off x="1913" y="1152"/>
                  <a:ext cx="475" cy="384"/>
                </a:xfrm>
                <a:prstGeom prst="rect">
                  <a:avLst/>
                </a:prstGeom>
                <a:noFill/>
                <a:ln w="7">
                  <a:solidFill>
                    <a:srgbClr val="A0A0A0"/>
                  </a:solidFill>
                  <a:miter lim="800000"/>
                  <a:headEnd/>
                  <a:tailEnd/>
                </a:ln>
              </p:spPr>
              <p:txBody>
                <a:bodyPr anchor="ctr">
                  <a:spAutoFit/>
                </a:bodyPr>
                <a:lstStyle/>
                <a:p>
                  <a:endParaRPr lang="zh-CN" altLang="en-US" b="0"/>
                </a:p>
              </p:txBody>
            </p:sp>
          </p:grpSp>
          <p:grpSp>
            <p:nvGrpSpPr>
              <p:cNvPr id="235586" name="Group 98"/>
              <p:cNvGrpSpPr>
                <a:grpSpLocks/>
              </p:cNvGrpSpPr>
              <p:nvPr/>
            </p:nvGrpSpPr>
            <p:grpSpPr bwMode="auto">
              <a:xfrm>
                <a:off x="2388" y="1152"/>
                <a:ext cx="475" cy="384"/>
                <a:chOff x="2388" y="1152"/>
                <a:chExt cx="475" cy="384"/>
              </a:xfrm>
            </p:grpSpPr>
            <p:sp>
              <p:nvSpPr>
                <p:cNvPr id="235593" name="Rectangle 36"/>
                <p:cNvSpPr>
                  <a:spLocks noChangeArrowheads="1"/>
                </p:cNvSpPr>
                <p:nvPr/>
              </p:nvSpPr>
              <p:spPr bwMode="auto">
                <a:xfrm>
                  <a:off x="2431" y="1152"/>
                  <a:ext cx="389" cy="384"/>
                </a:xfrm>
                <a:prstGeom prst="rect">
                  <a:avLst/>
                </a:prstGeom>
                <a:noFill/>
                <a:ln w="6350">
                  <a:noFill/>
                  <a:miter lim="800000"/>
                  <a:headEnd/>
                  <a:tailEnd/>
                </a:ln>
              </p:spPr>
              <p:txBody>
                <a:bodyPr/>
                <a:lstStyle/>
                <a:p>
                  <a:pPr algn="just"/>
                  <a:r>
                    <a:rPr kumimoji="1" lang="zh-CN" altLang="en-US" sz="1000" b="0">
                      <a:latin typeface="Times New Roman" pitchFamily="18" charset="0"/>
                      <a:cs typeface="Times New Roman" pitchFamily="18" charset="0"/>
                    </a:rPr>
                    <a:t> </a:t>
                  </a:r>
                </a:p>
                <a:p>
                  <a:pPr algn="just" eaLnBrk="0" hangingPunct="0"/>
                  <a:endParaRPr kumimoji="1" lang="zh-CN" altLang="en-US" sz="2400" b="0">
                    <a:latin typeface="Times New Roman" pitchFamily="18" charset="0"/>
                  </a:endParaRPr>
                </a:p>
              </p:txBody>
            </p:sp>
            <p:sp>
              <p:nvSpPr>
                <p:cNvPr id="235594" name="Rectangle 97"/>
                <p:cNvSpPr>
                  <a:spLocks noChangeArrowheads="1"/>
                </p:cNvSpPr>
                <p:nvPr/>
              </p:nvSpPr>
              <p:spPr bwMode="auto">
                <a:xfrm>
                  <a:off x="2388" y="1152"/>
                  <a:ext cx="475" cy="384"/>
                </a:xfrm>
                <a:prstGeom prst="rect">
                  <a:avLst/>
                </a:prstGeom>
                <a:noFill/>
                <a:ln w="7">
                  <a:solidFill>
                    <a:srgbClr val="A0A0A0"/>
                  </a:solidFill>
                  <a:miter lim="800000"/>
                  <a:headEnd/>
                  <a:tailEnd/>
                </a:ln>
              </p:spPr>
              <p:txBody>
                <a:bodyPr anchor="ctr">
                  <a:spAutoFit/>
                </a:bodyPr>
                <a:lstStyle/>
                <a:p>
                  <a:endParaRPr lang="zh-CN" altLang="en-US" b="0"/>
                </a:p>
              </p:txBody>
            </p:sp>
          </p:grpSp>
          <p:grpSp>
            <p:nvGrpSpPr>
              <p:cNvPr id="235587" name="Group 100"/>
              <p:cNvGrpSpPr>
                <a:grpSpLocks/>
              </p:cNvGrpSpPr>
              <p:nvPr/>
            </p:nvGrpSpPr>
            <p:grpSpPr bwMode="auto">
              <a:xfrm>
                <a:off x="2863" y="1152"/>
                <a:ext cx="476" cy="384"/>
                <a:chOff x="2863" y="1152"/>
                <a:chExt cx="476" cy="384"/>
              </a:xfrm>
            </p:grpSpPr>
            <p:sp>
              <p:nvSpPr>
                <p:cNvPr id="235591" name="Rectangle 37"/>
                <p:cNvSpPr>
                  <a:spLocks noChangeArrowheads="1"/>
                </p:cNvSpPr>
                <p:nvPr/>
              </p:nvSpPr>
              <p:spPr bwMode="auto">
                <a:xfrm>
                  <a:off x="2906" y="1152"/>
                  <a:ext cx="390" cy="384"/>
                </a:xfrm>
                <a:prstGeom prst="rect">
                  <a:avLst/>
                </a:prstGeom>
                <a:noFill/>
                <a:ln w="6350">
                  <a:noFill/>
                  <a:miter lim="800000"/>
                  <a:headEnd/>
                  <a:tailEnd/>
                </a:ln>
              </p:spPr>
              <p:txBody>
                <a:bodyPr/>
                <a:lstStyle/>
                <a:p>
                  <a:pPr algn="just"/>
                  <a:r>
                    <a:rPr kumimoji="1" lang="zh-CN" altLang="en-US" sz="1000" b="0">
                      <a:latin typeface="Times New Roman" pitchFamily="18" charset="0"/>
                      <a:cs typeface="Times New Roman" pitchFamily="18" charset="0"/>
                    </a:rPr>
                    <a:t> </a:t>
                  </a:r>
                </a:p>
                <a:p>
                  <a:pPr algn="just" eaLnBrk="0" hangingPunct="0"/>
                  <a:endParaRPr kumimoji="1" lang="zh-CN" altLang="en-US" sz="2400" b="0">
                    <a:latin typeface="Times New Roman" pitchFamily="18" charset="0"/>
                  </a:endParaRPr>
                </a:p>
              </p:txBody>
            </p:sp>
            <p:sp>
              <p:nvSpPr>
                <p:cNvPr id="235592" name="Rectangle 99"/>
                <p:cNvSpPr>
                  <a:spLocks noChangeArrowheads="1"/>
                </p:cNvSpPr>
                <p:nvPr/>
              </p:nvSpPr>
              <p:spPr bwMode="auto">
                <a:xfrm>
                  <a:off x="2863" y="1152"/>
                  <a:ext cx="476" cy="384"/>
                </a:xfrm>
                <a:prstGeom prst="rect">
                  <a:avLst/>
                </a:prstGeom>
                <a:noFill/>
                <a:ln w="7">
                  <a:solidFill>
                    <a:srgbClr val="A0A0A0"/>
                  </a:solidFill>
                  <a:miter lim="800000"/>
                  <a:headEnd/>
                  <a:tailEnd/>
                </a:ln>
              </p:spPr>
              <p:txBody>
                <a:bodyPr anchor="ctr">
                  <a:spAutoFit/>
                </a:bodyPr>
                <a:lstStyle/>
                <a:p>
                  <a:endParaRPr lang="zh-CN" altLang="en-US" b="0"/>
                </a:p>
              </p:txBody>
            </p:sp>
          </p:grpSp>
          <p:grpSp>
            <p:nvGrpSpPr>
              <p:cNvPr id="235588" name="Group 102"/>
              <p:cNvGrpSpPr>
                <a:grpSpLocks/>
              </p:cNvGrpSpPr>
              <p:nvPr/>
            </p:nvGrpSpPr>
            <p:grpSpPr bwMode="auto">
              <a:xfrm>
                <a:off x="3339" y="1152"/>
                <a:ext cx="476" cy="384"/>
                <a:chOff x="3339" y="1152"/>
                <a:chExt cx="476" cy="384"/>
              </a:xfrm>
            </p:grpSpPr>
            <p:sp>
              <p:nvSpPr>
                <p:cNvPr id="235589" name="Rectangle 38"/>
                <p:cNvSpPr>
                  <a:spLocks noChangeArrowheads="1"/>
                </p:cNvSpPr>
                <p:nvPr/>
              </p:nvSpPr>
              <p:spPr bwMode="auto">
                <a:xfrm>
                  <a:off x="3382" y="1152"/>
                  <a:ext cx="390" cy="384"/>
                </a:xfrm>
                <a:prstGeom prst="rect">
                  <a:avLst/>
                </a:prstGeom>
                <a:noFill/>
                <a:ln w="6350">
                  <a:noFill/>
                  <a:miter lim="800000"/>
                  <a:headEnd/>
                  <a:tailEnd/>
                </a:ln>
              </p:spPr>
              <p:txBody>
                <a:bodyPr/>
                <a:lstStyle/>
                <a:p>
                  <a:pPr algn="just"/>
                  <a:r>
                    <a:rPr kumimoji="1" lang="zh-CN" altLang="en-US" sz="1000" b="0">
                      <a:latin typeface="Times New Roman" pitchFamily="18" charset="0"/>
                      <a:cs typeface="Times New Roman" pitchFamily="18" charset="0"/>
                    </a:rPr>
                    <a:t> </a:t>
                  </a:r>
                </a:p>
                <a:p>
                  <a:pPr algn="just" eaLnBrk="0" hangingPunct="0"/>
                  <a:endParaRPr kumimoji="1" lang="zh-CN" altLang="en-US" sz="2400" b="0">
                    <a:latin typeface="Times New Roman" pitchFamily="18" charset="0"/>
                  </a:endParaRPr>
                </a:p>
              </p:txBody>
            </p:sp>
            <p:sp>
              <p:nvSpPr>
                <p:cNvPr id="235590" name="Rectangle 101"/>
                <p:cNvSpPr>
                  <a:spLocks noChangeArrowheads="1"/>
                </p:cNvSpPr>
                <p:nvPr/>
              </p:nvSpPr>
              <p:spPr bwMode="auto">
                <a:xfrm>
                  <a:off x="3339" y="1152"/>
                  <a:ext cx="476" cy="384"/>
                </a:xfrm>
                <a:prstGeom prst="rect">
                  <a:avLst/>
                </a:prstGeom>
                <a:noFill/>
                <a:ln w="7">
                  <a:solidFill>
                    <a:srgbClr val="A0A0A0"/>
                  </a:solidFill>
                  <a:miter lim="800000"/>
                  <a:headEnd/>
                  <a:tailEnd/>
                </a:ln>
              </p:spPr>
              <p:txBody>
                <a:bodyPr anchor="ctr">
                  <a:spAutoFit/>
                </a:bodyPr>
                <a:lstStyle/>
                <a:p>
                  <a:endParaRPr lang="zh-CN" altLang="en-US" b="0"/>
                </a:p>
              </p:txBody>
            </p:sp>
          </p:grpSp>
        </p:grpSp>
        <p:sp>
          <p:nvSpPr>
            <p:cNvPr id="235556" name="Rectangle 104"/>
            <p:cNvSpPr>
              <a:spLocks noChangeArrowheads="1"/>
            </p:cNvSpPr>
            <p:nvPr/>
          </p:nvSpPr>
          <p:spPr bwMode="auto">
            <a:xfrm>
              <a:off x="-3" y="-3"/>
              <a:ext cx="3821" cy="1542"/>
            </a:xfrm>
            <a:prstGeom prst="rect">
              <a:avLst/>
            </a:prstGeom>
            <a:noFill/>
            <a:ln w="9525">
              <a:solidFill>
                <a:srgbClr val="A0A0A0"/>
              </a:solidFill>
              <a:miter lim="800000"/>
              <a:headEnd/>
              <a:tailEnd/>
            </a:ln>
          </p:spPr>
          <p:txBody>
            <a:bodyPr anchor="ctr">
              <a:spAutoFit/>
            </a:bodyPr>
            <a:lstStyle/>
            <a:p>
              <a:endParaRPr lang="zh-CN" altLang="en-US" b="0"/>
            </a:p>
          </p:txBody>
        </p:sp>
      </p:grpSp>
      <p:sp>
        <p:nvSpPr>
          <p:cNvPr id="331882" name="Oval 106"/>
          <p:cNvSpPr>
            <a:spLocks noChangeArrowheads="1"/>
          </p:cNvSpPr>
          <p:nvPr/>
        </p:nvSpPr>
        <p:spPr bwMode="auto">
          <a:xfrm>
            <a:off x="7162800" y="3581400"/>
            <a:ext cx="533400" cy="533400"/>
          </a:xfrm>
          <a:prstGeom prst="ellipse">
            <a:avLst/>
          </a:prstGeom>
          <a:solidFill>
            <a:srgbClr val="CCCC00"/>
          </a:solidFill>
          <a:ln w="9525">
            <a:solidFill>
              <a:srgbClr val="FFCC66"/>
            </a:solidFill>
            <a:round/>
            <a:headEnd/>
            <a:tailEnd/>
          </a:ln>
        </p:spPr>
        <p:txBody>
          <a:bodyPr/>
          <a:lstStyle/>
          <a:p>
            <a:pPr algn="just"/>
            <a:r>
              <a:rPr kumimoji="1" lang="zh-CN" altLang="en-US" sz="2000">
                <a:solidFill>
                  <a:srgbClr val="00CC00"/>
                </a:solidFill>
                <a:latin typeface="楷体_GB2312" pitchFamily="49" charset="-122"/>
                <a:ea typeface="楷体_GB2312" pitchFamily="49" charset="-122"/>
              </a:rPr>
              <a:t>马</a:t>
            </a:r>
            <a:endParaRPr kumimoji="1" lang="zh-CN" altLang="en-US" sz="2800">
              <a:solidFill>
                <a:srgbClr val="00CC00"/>
              </a:solidFill>
              <a:latin typeface="楷体_GB2312" pitchFamily="49" charset="-122"/>
              <a:ea typeface="楷体_GB2312" pitchFamily="49" charset="-122"/>
            </a:endParaRPr>
          </a:p>
        </p:txBody>
      </p:sp>
      <p:grpSp>
        <p:nvGrpSpPr>
          <p:cNvPr id="33833" name="Group 114"/>
          <p:cNvGrpSpPr>
            <a:grpSpLocks/>
          </p:cNvGrpSpPr>
          <p:nvPr/>
        </p:nvGrpSpPr>
        <p:grpSpPr bwMode="auto">
          <a:xfrm>
            <a:off x="1371600" y="3810000"/>
            <a:ext cx="6019800" cy="2438400"/>
            <a:chOff x="864" y="2400"/>
            <a:chExt cx="3792" cy="1536"/>
          </a:xfrm>
        </p:grpSpPr>
        <p:sp>
          <p:nvSpPr>
            <p:cNvPr id="235550" name="Line 107"/>
            <p:cNvSpPr>
              <a:spLocks noChangeShapeType="1"/>
            </p:cNvSpPr>
            <p:nvPr/>
          </p:nvSpPr>
          <p:spPr bwMode="auto">
            <a:xfrm flipV="1">
              <a:off x="864" y="2400"/>
              <a:ext cx="960" cy="1536"/>
            </a:xfrm>
            <a:prstGeom prst="line">
              <a:avLst/>
            </a:prstGeom>
            <a:noFill/>
            <a:ln w="28575">
              <a:solidFill>
                <a:srgbClr val="CC0000"/>
              </a:solidFill>
              <a:prstDash val="sysDot"/>
              <a:round/>
              <a:headEnd/>
              <a:tailEnd/>
            </a:ln>
          </p:spPr>
          <p:txBody>
            <a:bodyPr anchor="ctr">
              <a:spAutoFit/>
            </a:bodyPr>
            <a:lstStyle/>
            <a:p>
              <a:endParaRPr lang="zh-CN" altLang="en-US"/>
            </a:p>
          </p:txBody>
        </p:sp>
        <p:sp>
          <p:nvSpPr>
            <p:cNvPr id="235551" name="Line 108"/>
            <p:cNvSpPr>
              <a:spLocks noChangeShapeType="1"/>
            </p:cNvSpPr>
            <p:nvPr/>
          </p:nvSpPr>
          <p:spPr bwMode="auto">
            <a:xfrm>
              <a:off x="1824" y="2400"/>
              <a:ext cx="480" cy="768"/>
            </a:xfrm>
            <a:prstGeom prst="line">
              <a:avLst/>
            </a:prstGeom>
            <a:noFill/>
            <a:ln w="28575">
              <a:solidFill>
                <a:srgbClr val="CC0000"/>
              </a:solidFill>
              <a:prstDash val="sysDot"/>
              <a:round/>
              <a:headEnd/>
              <a:tailEnd/>
            </a:ln>
          </p:spPr>
          <p:txBody>
            <a:bodyPr anchor="ctr">
              <a:spAutoFit/>
            </a:bodyPr>
            <a:lstStyle/>
            <a:p>
              <a:endParaRPr lang="zh-CN" altLang="en-US"/>
            </a:p>
          </p:txBody>
        </p:sp>
        <p:sp>
          <p:nvSpPr>
            <p:cNvPr id="235552" name="Line 109"/>
            <p:cNvSpPr>
              <a:spLocks noChangeShapeType="1"/>
            </p:cNvSpPr>
            <p:nvPr/>
          </p:nvSpPr>
          <p:spPr bwMode="auto">
            <a:xfrm flipV="1">
              <a:off x="2304" y="2784"/>
              <a:ext cx="960" cy="384"/>
            </a:xfrm>
            <a:prstGeom prst="line">
              <a:avLst/>
            </a:prstGeom>
            <a:noFill/>
            <a:ln w="28575">
              <a:solidFill>
                <a:srgbClr val="CC0000"/>
              </a:solidFill>
              <a:prstDash val="sysDot"/>
              <a:round/>
              <a:headEnd/>
              <a:tailEnd/>
            </a:ln>
          </p:spPr>
          <p:txBody>
            <a:bodyPr anchor="ctr">
              <a:spAutoFit/>
            </a:bodyPr>
            <a:lstStyle/>
            <a:p>
              <a:endParaRPr lang="zh-CN" altLang="en-US"/>
            </a:p>
          </p:txBody>
        </p:sp>
        <p:sp>
          <p:nvSpPr>
            <p:cNvPr id="235553" name="Line 110"/>
            <p:cNvSpPr>
              <a:spLocks noChangeShapeType="1"/>
            </p:cNvSpPr>
            <p:nvPr/>
          </p:nvSpPr>
          <p:spPr bwMode="auto">
            <a:xfrm>
              <a:off x="3264" y="2784"/>
              <a:ext cx="912" cy="384"/>
            </a:xfrm>
            <a:prstGeom prst="line">
              <a:avLst/>
            </a:prstGeom>
            <a:noFill/>
            <a:ln w="28575">
              <a:solidFill>
                <a:srgbClr val="CC0000"/>
              </a:solidFill>
              <a:prstDash val="sysDot"/>
              <a:round/>
              <a:headEnd/>
              <a:tailEnd/>
            </a:ln>
          </p:spPr>
          <p:txBody>
            <a:bodyPr anchor="ctr">
              <a:spAutoFit/>
            </a:bodyPr>
            <a:lstStyle/>
            <a:p>
              <a:endParaRPr lang="zh-CN" altLang="en-US"/>
            </a:p>
          </p:txBody>
        </p:sp>
        <p:sp>
          <p:nvSpPr>
            <p:cNvPr id="235554" name="Line 111"/>
            <p:cNvSpPr>
              <a:spLocks noChangeShapeType="1"/>
            </p:cNvSpPr>
            <p:nvPr/>
          </p:nvSpPr>
          <p:spPr bwMode="auto">
            <a:xfrm flipV="1">
              <a:off x="4176" y="2400"/>
              <a:ext cx="480" cy="768"/>
            </a:xfrm>
            <a:prstGeom prst="line">
              <a:avLst/>
            </a:prstGeom>
            <a:noFill/>
            <a:ln w="28575">
              <a:solidFill>
                <a:srgbClr val="CC0000"/>
              </a:solidFill>
              <a:prstDash val="sysDot"/>
              <a:round/>
              <a:headEnd/>
              <a:tailEnd/>
            </a:ln>
          </p:spPr>
          <p:txBody>
            <a:bodyPr anchor="ctr">
              <a:spAutoFit/>
            </a:bodyPr>
            <a:lstStyle/>
            <a:p>
              <a:endParaRPr lang="zh-CN" altLang="en-US"/>
            </a:p>
          </p:txBody>
        </p:sp>
      </p:grpSp>
      <p:sp>
        <p:nvSpPr>
          <p:cNvPr id="331888" name="WordArt 112"/>
          <p:cNvSpPr>
            <a:spLocks noChangeArrowheads="1" noChangeShapeType="1" noTextEdit="1"/>
          </p:cNvSpPr>
          <p:nvPr/>
        </p:nvSpPr>
        <p:spPr bwMode="auto">
          <a:xfrm>
            <a:off x="914400" y="6096000"/>
            <a:ext cx="228600" cy="457200"/>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solidFill>
                  <a:srgbClr val="FFFFFF"/>
                </a:solidFill>
                <a:latin typeface="宋体"/>
                <a:ea typeface="宋体"/>
              </a:rPr>
              <a:t>A</a:t>
            </a:r>
            <a:endParaRPr lang="zh-CN" altLang="en-US" sz="3600" kern="10">
              <a:ln w="9525">
                <a:solidFill>
                  <a:srgbClr val="000000"/>
                </a:solidFill>
                <a:round/>
                <a:headEnd/>
                <a:tailEnd/>
              </a:ln>
              <a:solidFill>
                <a:srgbClr val="FFFFFF"/>
              </a:solidFill>
              <a:latin typeface="宋体"/>
              <a:ea typeface="宋体"/>
            </a:endParaRPr>
          </a:p>
        </p:txBody>
      </p:sp>
      <p:sp>
        <p:nvSpPr>
          <p:cNvPr id="331889" name="WordArt 113"/>
          <p:cNvSpPr>
            <a:spLocks noChangeArrowheads="1" noChangeShapeType="1" noTextEdit="1"/>
          </p:cNvSpPr>
          <p:nvPr/>
        </p:nvSpPr>
        <p:spPr bwMode="auto">
          <a:xfrm>
            <a:off x="7696200" y="3429000"/>
            <a:ext cx="228600" cy="457200"/>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solidFill>
                  <a:srgbClr val="FFFFFF"/>
                </a:solidFill>
                <a:latin typeface="宋体"/>
                <a:ea typeface="宋体"/>
              </a:rPr>
              <a:t>B</a:t>
            </a:r>
            <a:endParaRPr lang="zh-CN" altLang="en-US" sz="3600" kern="10">
              <a:ln w="9525">
                <a:solidFill>
                  <a:srgbClr val="000000"/>
                </a:solidFill>
                <a:round/>
                <a:headEnd/>
                <a:tailEnd/>
              </a:ln>
              <a:solidFill>
                <a:srgbClr val="FFFFFF"/>
              </a:solidFill>
              <a:latin typeface="宋体"/>
              <a:ea typeface="宋体"/>
            </a:endParaRPr>
          </a:p>
        </p:txBody>
      </p:sp>
      <p:grpSp>
        <p:nvGrpSpPr>
          <p:cNvPr id="33834" name="Group 121"/>
          <p:cNvGrpSpPr>
            <a:grpSpLocks/>
          </p:cNvGrpSpPr>
          <p:nvPr/>
        </p:nvGrpSpPr>
        <p:grpSpPr bwMode="auto">
          <a:xfrm>
            <a:off x="1447800" y="3810000"/>
            <a:ext cx="5943600" cy="2438400"/>
            <a:chOff x="912" y="2400"/>
            <a:chExt cx="3744" cy="1536"/>
          </a:xfrm>
        </p:grpSpPr>
        <p:sp>
          <p:nvSpPr>
            <p:cNvPr id="235544" name="Line 115"/>
            <p:cNvSpPr>
              <a:spLocks noChangeShapeType="1"/>
            </p:cNvSpPr>
            <p:nvPr/>
          </p:nvSpPr>
          <p:spPr bwMode="auto">
            <a:xfrm flipV="1">
              <a:off x="912" y="3552"/>
              <a:ext cx="912" cy="384"/>
            </a:xfrm>
            <a:prstGeom prst="line">
              <a:avLst/>
            </a:prstGeom>
            <a:noFill/>
            <a:ln w="28575">
              <a:solidFill>
                <a:schemeClr val="tx1"/>
              </a:solidFill>
              <a:prstDash val="sysDot"/>
              <a:round/>
              <a:headEnd/>
              <a:tailEnd/>
            </a:ln>
          </p:spPr>
          <p:txBody>
            <a:bodyPr anchor="ctr">
              <a:spAutoFit/>
            </a:bodyPr>
            <a:lstStyle/>
            <a:p>
              <a:endParaRPr lang="zh-CN" altLang="en-US"/>
            </a:p>
          </p:txBody>
        </p:sp>
        <p:sp>
          <p:nvSpPr>
            <p:cNvPr id="235545" name="Line 116"/>
            <p:cNvSpPr>
              <a:spLocks noChangeShapeType="1"/>
            </p:cNvSpPr>
            <p:nvPr/>
          </p:nvSpPr>
          <p:spPr bwMode="auto">
            <a:xfrm flipV="1">
              <a:off x="1824" y="2784"/>
              <a:ext cx="480" cy="768"/>
            </a:xfrm>
            <a:prstGeom prst="line">
              <a:avLst/>
            </a:prstGeom>
            <a:noFill/>
            <a:ln w="28575">
              <a:solidFill>
                <a:schemeClr val="tx1"/>
              </a:solidFill>
              <a:prstDash val="sysDot"/>
              <a:round/>
              <a:headEnd/>
              <a:tailEnd/>
            </a:ln>
          </p:spPr>
          <p:txBody>
            <a:bodyPr anchor="ctr">
              <a:spAutoFit/>
            </a:bodyPr>
            <a:lstStyle/>
            <a:p>
              <a:endParaRPr lang="zh-CN" altLang="en-US"/>
            </a:p>
          </p:txBody>
        </p:sp>
        <p:sp>
          <p:nvSpPr>
            <p:cNvPr id="235546" name="Line 117"/>
            <p:cNvSpPr>
              <a:spLocks noChangeShapeType="1"/>
            </p:cNvSpPr>
            <p:nvPr/>
          </p:nvSpPr>
          <p:spPr bwMode="auto">
            <a:xfrm>
              <a:off x="2304" y="2784"/>
              <a:ext cx="480" cy="768"/>
            </a:xfrm>
            <a:prstGeom prst="line">
              <a:avLst/>
            </a:prstGeom>
            <a:noFill/>
            <a:ln w="28575">
              <a:solidFill>
                <a:schemeClr val="tx1"/>
              </a:solidFill>
              <a:prstDash val="sysDot"/>
              <a:round/>
              <a:headEnd/>
              <a:tailEnd/>
            </a:ln>
          </p:spPr>
          <p:txBody>
            <a:bodyPr anchor="ctr">
              <a:spAutoFit/>
            </a:bodyPr>
            <a:lstStyle/>
            <a:p>
              <a:endParaRPr lang="zh-CN" altLang="en-US"/>
            </a:p>
          </p:txBody>
        </p:sp>
        <p:sp>
          <p:nvSpPr>
            <p:cNvPr id="235547" name="Line 118"/>
            <p:cNvSpPr>
              <a:spLocks noChangeShapeType="1"/>
            </p:cNvSpPr>
            <p:nvPr/>
          </p:nvSpPr>
          <p:spPr bwMode="auto">
            <a:xfrm flipV="1">
              <a:off x="2784" y="2784"/>
              <a:ext cx="432" cy="768"/>
            </a:xfrm>
            <a:prstGeom prst="line">
              <a:avLst/>
            </a:prstGeom>
            <a:noFill/>
            <a:ln w="28575">
              <a:solidFill>
                <a:schemeClr val="tx1"/>
              </a:solidFill>
              <a:prstDash val="sysDot"/>
              <a:round/>
              <a:headEnd/>
              <a:tailEnd/>
            </a:ln>
          </p:spPr>
          <p:txBody>
            <a:bodyPr anchor="ctr">
              <a:spAutoFit/>
            </a:bodyPr>
            <a:lstStyle/>
            <a:p>
              <a:endParaRPr lang="zh-CN" altLang="en-US"/>
            </a:p>
          </p:txBody>
        </p:sp>
        <p:sp>
          <p:nvSpPr>
            <p:cNvPr id="235548" name="Line 119"/>
            <p:cNvSpPr>
              <a:spLocks noChangeShapeType="1"/>
            </p:cNvSpPr>
            <p:nvPr/>
          </p:nvSpPr>
          <p:spPr bwMode="auto">
            <a:xfrm>
              <a:off x="3216" y="2784"/>
              <a:ext cx="1008" cy="384"/>
            </a:xfrm>
            <a:prstGeom prst="line">
              <a:avLst/>
            </a:prstGeom>
            <a:noFill/>
            <a:ln w="28575">
              <a:solidFill>
                <a:schemeClr val="tx1"/>
              </a:solidFill>
              <a:prstDash val="sysDot"/>
              <a:round/>
              <a:headEnd/>
              <a:tailEnd/>
            </a:ln>
          </p:spPr>
          <p:txBody>
            <a:bodyPr anchor="ctr">
              <a:spAutoFit/>
            </a:bodyPr>
            <a:lstStyle/>
            <a:p>
              <a:endParaRPr lang="zh-CN" altLang="en-US"/>
            </a:p>
          </p:txBody>
        </p:sp>
        <p:sp>
          <p:nvSpPr>
            <p:cNvPr id="235549" name="Line 120"/>
            <p:cNvSpPr>
              <a:spLocks noChangeShapeType="1"/>
            </p:cNvSpPr>
            <p:nvPr/>
          </p:nvSpPr>
          <p:spPr bwMode="auto">
            <a:xfrm flipV="1">
              <a:off x="4224" y="2400"/>
              <a:ext cx="432" cy="768"/>
            </a:xfrm>
            <a:prstGeom prst="line">
              <a:avLst/>
            </a:prstGeom>
            <a:noFill/>
            <a:ln w="28575">
              <a:solidFill>
                <a:schemeClr val="tx1"/>
              </a:solidFill>
              <a:prstDash val="sysDot"/>
              <a:round/>
              <a:headEnd/>
              <a:tailEnd/>
            </a:ln>
          </p:spPr>
          <p:txBody>
            <a:bodyPr anchor="ctr">
              <a:spAutoFit/>
            </a:bodyPr>
            <a:lstStyle/>
            <a:p>
              <a:endParaRPr lang="zh-CN" altLang="en-US"/>
            </a:p>
          </p:txBody>
        </p:sp>
      </p:grpSp>
      <p:grpSp>
        <p:nvGrpSpPr>
          <p:cNvPr id="33835" name="Group 130"/>
          <p:cNvGrpSpPr>
            <a:grpSpLocks/>
          </p:cNvGrpSpPr>
          <p:nvPr/>
        </p:nvGrpSpPr>
        <p:grpSpPr bwMode="auto">
          <a:xfrm>
            <a:off x="1371600" y="3810000"/>
            <a:ext cx="6019800" cy="2438400"/>
            <a:chOff x="864" y="2400"/>
            <a:chExt cx="3792" cy="1536"/>
          </a:xfrm>
        </p:grpSpPr>
        <p:sp>
          <p:nvSpPr>
            <p:cNvPr id="235536" name="Line 122"/>
            <p:cNvSpPr>
              <a:spLocks noChangeShapeType="1"/>
            </p:cNvSpPr>
            <p:nvPr/>
          </p:nvSpPr>
          <p:spPr bwMode="auto">
            <a:xfrm flipV="1">
              <a:off x="864" y="3168"/>
              <a:ext cx="480" cy="768"/>
            </a:xfrm>
            <a:prstGeom prst="line">
              <a:avLst/>
            </a:prstGeom>
            <a:noFill/>
            <a:ln w="28575">
              <a:solidFill>
                <a:srgbClr val="00CC00"/>
              </a:solidFill>
              <a:prstDash val="sysDot"/>
              <a:round/>
              <a:headEnd/>
              <a:tailEnd/>
            </a:ln>
          </p:spPr>
          <p:txBody>
            <a:bodyPr anchor="ctr">
              <a:spAutoFit/>
            </a:bodyPr>
            <a:lstStyle/>
            <a:p>
              <a:endParaRPr lang="zh-CN" altLang="en-US"/>
            </a:p>
          </p:txBody>
        </p:sp>
        <p:sp>
          <p:nvSpPr>
            <p:cNvPr id="235537" name="Line 123"/>
            <p:cNvSpPr>
              <a:spLocks noChangeShapeType="1"/>
            </p:cNvSpPr>
            <p:nvPr/>
          </p:nvSpPr>
          <p:spPr bwMode="auto">
            <a:xfrm>
              <a:off x="1344" y="3168"/>
              <a:ext cx="480" cy="768"/>
            </a:xfrm>
            <a:prstGeom prst="line">
              <a:avLst/>
            </a:prstGeom>
            <a:noFill/>
            <a:ln w="28575">
              <a:solidFill>
                <a:srgbClr val="00CC00"/>
              </a:solidFill>
              <a:prstDash val="sysDot"/>
              <a:round/>
              <a:headEnd/>
              <a:tailEnd/>
            </a:ln>
          </p:spPr>
          <p:txBody>
            <a:bodyPr anchor="ctr">
              <a:spAutoFit/>
            </a:bodyPr>
            <a:lstStyle/>
            <a:p>
              <a:endParaRPr lang="zh-CN" altLang="en-US"/>
            </a:p>
          </p:txBody>
        </p:sp>
        <p:sp>
          <p:nvSpPr>
            <p:cNvPr id="235538" name="Line 124"/>
            <p:cNvSpPr>
              <a:spLocks noChangeShapeType="1"/>
            </p:cNvSpPr>
            <p:nvPr/>
          </p:nvSpPr>
          <p:spPr bwMode="auto">
            <a:xfrm flipV="1">
              <a:off x="1824" y="3168"/>
              <a:ext cx="480" cy="768"/>
            </a:xfrm>
            <a:prstGeom prst="line">
              <a:avLst/>
            </a:prstGeom>
            <a:noFill/>
            <a:ln w="28575">
              <a:solidFill>
                <a:srgbClr val="00CC00"/>
              </a:solidFill>
              <a:prstDash val="sysDot"/>
              <a:round/>
              <a:headEnd/>
              <a:tailEnd/>
            </a:ln>
          </p:spPr>
          <p:txBody>
            <a:bodyPr anchor="ctr">
              <a:spAutoFit/>
            </a:bodyPr>
            <a:lstStyle/>
            <a:p>
              <a:endParaRPr lang="zh-CN" altLang="en-US"/>
            </a:p>
          </p:txBody>
        </p:sp>
        <p:sp>
          <p:nvSpPr>
            <p:cNvPr id="235539" name="Line 125"/>
            <p:cNvSpPr>
              <a:spLocks noChangeShapeType="1"/>
            </p:cNvSpPr>
            <p:nvPr/>
          </p:nvSpPr>
          <p:spPr bwMode="auto">
            <a:xfrm>
              <a:off x="2304" y="3168"/>
              <a:ext cx="480" cy="768"/>
            </a:xfrm>
            <a:prstGeom prst="line">
              <a:avLst/>
            </a:prstGeom>
            <a:noFill/>
            <a:ln w="28575">
              <a:solidFill>
                <a:srgbClr val="00CC00"/>
              </a:solidFill>
              <a:prstDash val="sysDot"/>
              <a:round/>
              <a:headEnd/>
              <a:tailEnd/>
            </a:ln>
          </p:spPr>
          <p:txBody>
            <a:bodyPr anchor="ctr">
              <a:spAutoFit/>
            </a:bodyPr>
            <a:lstStyle/>
            <a:p>
              <a:endParaRPr lang="zh-CN" altLang="en-US"/>
            </a:p>
          </p:txBody>
        </p:sp>
        <p:sp>
          <p:nvSpPr>
            <p:cNvPr id="235540" name="Line 126"/>
            <p:cNvSpPr>
              <a:spLocks noChangeShapeType="1"/>
            </p:cNvSpPr>
            <p:nvPr/>
          </p:nvSpPr>
          <p:spPr bwMode="auto">
            <a:xfrm flipV="1">
              <a:off x="2784" y="3168"/>
              <a:ext cx="480" cy="768"/>
            </a:xfrm>
            <a:prstGeom prst="line">
              <a:avLst/>
            </a:prstGeom>
            <a:noFill/>
            <a:ln w="28575">
              <a:solidFill>
                <a:srgbClr val="00CC00"/>
              </a:solidFill>
              <a:prstDash val="sysDot"/>
              <a:round/>
              <a:headEnd/>
              <a:tailEnd/>
            </a:ln>
          </p:spPr>
          <p:txBody>
            <a:bodyPr anchor="ctr">
              <a:spAutoFit/>
            </a:bodyPr>
            <a:lstStyle/>
            <a:p>
              <a:endParaRPr lang="zh-CN" altLang="en-US"/>
            </a:p>
          </p:txBody>
        </p:sp>
        <p:sp>
          <p:nvSpPr>
            <p:cNvPr id="235541" name="Line 127"/>
            <p:cNvSpPr>
              <a:spLocks noChangeShapeType="1"/>
            </p:cNvSpPr>
            <p:nvPr/>
          </p:nvSpPr>
          <p:spPr bwMode="auto">
            <a:xfrm>
              <a:off x="3264" y="3168"/>
              <a:ext cx="480" cy="768"/>
            </a:xfrm>
            <a:prstGeom prst="line">
              <a:avLst/>
            </a:prstGeom>
            <a:noFill/>
            <a:ln w="28575">
              <a:solidFill>
                <a:srgbClr val="00CC00"/>
              </a:solidFill>
              <a:prstDash val="sysDot"/>
              <a:round/>
              <a:headEnd/>
              <a:tailEnd/>
            </a:ln>
          </p:spPr>
          <p:txBody>
            <a:bodyPr anchor="ctr">
              <a:spAutoFit/>
            </a:bodyPr>
            <a:lstStyle/>
            <a:p>
              <a:endParaRPr lang="zh-CN" altLang="en-US"/>
            </a:p>
          </p:txBody>
        </p:sp>
        <p:sp>
          <p:nvSpPr>
            <p:cNvPr id="235542" name="Line 128"/>
            <p:cNvSpPr>
              <a:spLocks noChangeShapeType="1"/>
            </p:cNvSpPr>
            <p:nvPr/>
          </p:nvSpPr>
          <p:spPr bwMode="auto">
            <a:xfrm flipV="1">
              <a:off x="3744" y="3168"/>
              <a:ext cx="480" cy="768"/>
            </a:xfrm>
            <a:prstGeom prst="line">
              <a:avLst/>
            </a:prstGeom>
            <a:noFill/>
            <a:ln w="28575">
              <a:solidFill>
                <a:srgbClr val="00CC00"/>
              </a:solidFill>
              <a:prstDash val="sysDot"/>
              <a:round/>
              <a:headEnd/>
              <a:tailEnd/>
            </a:ln>
          </p:spPr>
          <p:txBody>
            <a:bodyPr anchor="ctr">
              <a:spAutoFit/>
            </a:bodyPr>
            <a:lstStyle/>
            <a:p>
              <a:endParaRPr lang="zh-CN" altLang="en-US"/>
            </a:p>
          </p:txBody>
        </p:sp>
        <p:sp>
          <p:nvSpPr>
            <p:cNvPr id="235543" name="Line 129"/>
            <p:cNvSpPr>
              <a:spLocks noChangeShapeType="1"/>
            </p:cNvSpPr>
            <p:nvPr/>
          </p:nvSpPr>
          <p:spPr bwMode="auto">
            <a:xfrm flipV="1">
              <a:off x="4224" y="2400"/>
              <a:ext cx="432" cy="768"/>
            </a:xfrm>
            <a:prstGeom prst="line">
              <a:avLst/>
            </a:prstGeom>
            <a:noFill/>
            <a:ln w="28575">
              <a:solidFill>
                <a:srgbClr val="00CC00"/>
              </a:solidFill>
              <a:prstDash val="sysDot"/>
              <a:round/>
              <a:headEnd/>
              <a:tailEnd/>
            </a:ln>
          </p:spPr>
          <p:txBody>
            <a:bodyPr anchor="ctr">
              <a:spAutoFit/>
            </a:bodyPr>
            <a:lstStyle/>
            <a:p>
              <a:endParaRPr lang="zh-CN" altLang="en-US"/>
            </a:p>
          </p:txBody>
        </p:sp>
      </p:grpSp>
      <p:sp>
        <p:nvSpPr>
          <p:cNvPr id="331907" name="Line 131"/>
          <p:cNvSpPr>
            <a:spLocks noChangeShapeType="1"/>
          </p:cNvSpPr>
          <p:nvPr/>
        </p:nvSpPr>
        <p:spPr bwMode="auto">
          <a:xfrm flipV="1">
            <a:off x="1371600" y="3810000"/>
            <a:ext cx="6019800" cy="2438400"/>
          </a:xfrm>
          <a:prstGeom prst="line">
            <a:avLst/>
          </a:prstGeom>
          <a:noFill/>
          <a:ln w="28575">
            <a:solidFill>
              <a:srgbClr val="9900FF"/>
            </a:solidFill>
            <a:prstDash val="sysDot"/>
            <a:round/>
            <a:headEnd/>
            <a:tailEnd/>
          </a:ln>
        </p:spPr>
        <p:txBody>
          <a:bodyPr anchor="ctr">
            <a:spAutoFit/>
          </a:bodyPr>
          <a:lstStyle/>
          <a:p>
            <a:endParaRPr lang="zh-CN" altLang="en-US"/>
          </a:p>
        </p:txBody>
      </p:sp>
      <p:sp>
        <p:nvSpPr>
          <p:cNvPr id="331918" name="Text Box 142"/>
          <p:cNvSpPr txBox="1">
            <a:spLocks noChangeArrowheads="1"/>
          </p:cNvSpPr>
          <p:nvPr/>
        </p:nvSpPr>
        <p:spPr bwMode="auto">
          <a:xfrm>
            <a:off x="2286000" y="4495800"/>
            <a:ext cx="4114800" cy="579438"/>
          </a:xfrm>
          <a:prstGeom prst="rect">
            <a:avLst/>
          </a:prstGeom>
          <a:noFill/>
          <a:ln w="6350">
            <a:noFill/>
            <a:miter lim="800000"/>
            <a:headEnd/>
            <a:tailEnd/>
          </a:ln>
        </p:spPr>
        <p:txBody>
          <a:bodyPr>
            <a:spAutoFit/>
          </a:bodyPr>
          <a:lstStyle/>
          <a:p>
            <a:pPr>
              <a:spcBef>
                <a:spcPct val="50000"/>
              </a:spcBef>
            </a:pPr>
            <a:r>
              <a:rPr lang="zh-CN" altLang="en-US" sz="3200">
                <a:solidFill>
                  <a:srgbClr val="5C009A"/>
                </a:solidFill>
                <a:ea typeface="华文彩云"/>
                <a:cs typeface="华文彩云"/>
              </a:rPr>
              <a:t>若干其他跳动方法</a:t>
            </a:r>
            <a:r>
              <a:rPr lang="zh-CN" altLang="en-US" sz="3200">
                <a:solidFill>
                  <a:srgbClr val="5C009A"/>
                </a:solidFill>
                <a:latin typeface="Arial" charset="0"/>
                <a:ea typeface="华文彩云"/>
                <a:cs typeface="华文彩云"/>
              </a:rPr>
              <a:t>……</a:t>
            </a:r>
            <a:endParaRPr lang="zh-CN" altLang="en-US" sz="3200">
              <a:solidFill>
                <a:srgbClr val="5C009A"/>
              </a:solidFill>
              <a:ea typeface="华文彩云"/>
              <a:cs typeface="华文彩云"/>
            </a:endParaRPr>
          </a:p>
        </p:txBody>
      </p:sp>
      <p:sp>
        <p:nvSpPr>
          <p:cNvPr id="331919" name="Text Box 143"/>
          <p:cNvSpPr txBox="1">
            <a:spLocks noChangeArrowheads="1"/>
          </p:cNvSpPr>
          <p:nvPr/>
        </p:nvSpPr>
        <p:spPr bwMode="auto">
          <a:xfrm>
            <a:off x="3357563" y="6400800"/>
            <a:ext cx="3962400" cy="457200"/>
          </a:xfrm>
          <a:prstGeom prst="rect">
            <a:avLst/>
          </a:prstGeom>
          <a:noFill/>
          <a:ln w="6350">
            <a:noFill/>
            <a:miter lim="800000"/>
            <a:headEnd/>
            <a:tailEnd/>
          </a:ln>
        </p:spPr>
        <p:txBody>
          <a:bodyPr>
            <a:spAutoFit/>
          </a:bodyPr>
          <a:lstStyle/>
          <a:p>
            <a:pPr>
              <a:spcBef>
                <a:spcPct val="50000"/>
              </a:spcBef>
            </a:pPr>
            <a:r>
              <a:rPr lang="zh-CN" altLang="en-US" sz="2400" b="0"/>
              <a:t>图5.1 马的跳动路线示例图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1779">
                                            <p:txEl>
                                              <p:pRg st="0" end="0"/>
                                            </p:txEl>
                                          </p:spTgt>
                                        </p:tgtEl>
                                        <p:attrNameLst>
                                          <p:attrName>style.visibility</p:attrName>
                                        </p:attrNameLst>
                                      </p:cBhvr>
                                      <p:to>
                                        <p:strVal val="visible"/>
                                      </p:to>
                                    </p:set>
                                    <p:anim calcmode="lin" valueType="num">
                                      <p:cBhvr additive="base">
                                        <p:cTn id="7" dur="500" fill="hold"/>
                                        <p:tgtEl>
                                          <p:spTgt spid="3317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317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31888"/>
                                        </p:tgtEl>
                                        <p:attrNameLst>
                                          <p:attrName>style.visibility</p:attrName>
                                        </p:attrNameLst>
                                      </p:cBhvr>
                                      <p:to>
                                        <p:strVal val="visible"/>
                                      </p:to>
                                    </p:set>
                                    <p:anim calcmode="lin" valueType="num">
                                      <p:cBhvr additive="base">
                                        <p:cTn id="19" dur="500" fill="hold"/>
                                        <p:tgtEl>
                                          <p:spTgt spid="331888"/>
                                        </p:tgtEl>
                                        <p:attrNameLst>
                                          <p:attrName>ppt_x</p:attrName>
                                        </p:attrNameLst>
                                      </p:cBhvr>
                                      <p:tavLst>
                                        <p:tav tm="0">
                                          <p:val>
                                            <p:strVal val="0-#ppt_w/2"/>
                                          </p:val>
                                        </p:tav>
                                        <p:tav tm="100000">
                                          <p:val>
                                            <p:strVal val="#ppt_x"/>
                                          </p:val>
                                        </p:tav>
                                      </p:tavLst>
                                    </p:anim>
                                    <p:anim calcmode="lin" valueType="num">
                                      <p:cBhvr additive="base">
                                        <p:cTn id="20" dur="500" fill="hold"/>
                                        <p:tgtEl>
                                          <p:spTgt spid="331888"/>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31780"/>
                                        </p:tgtEl>
                                        <p:attrNameLst>
                                          <p:attrName>style.visibility</p:attrName>
                                        </p:attrNameLst>
                                      </p:cBhvr>
                                      <p:to>
                                        <p:strVal val="visible"/>
                                      </p:to>
                                    </p:set>
                                    <p:anim calcmode="lin" valueType="num">
                                      <p:cBhvr additive="base">
                                        <p:cTn id="25" dur="500" fill="hold"/>
                                        <p:tgtEl>
                                          <p:spTgt spid="331780"/>
                                        </p:tgtEl>
                                        <p:attrNameLst>
                                          <p:attrName>ppt_x</p:attrName>
                                        </p:attrNameLst>
                                      </p:cBhvr>
                                      <p:tavLst>
                                        <p:tav tm="0">
                                          <p:val>
                                            <p:strVal val="0-#ppt_w/2"/>
                                          </p:val>
                                        </p:tav>
                                        <p:tav tm="100000">
                                          <p:val>
                                            <p:strVal val="#ppt_x"/>
                                          </p:val>
                                        </p:tav>
                                      </p:tavLst>
                                    </p:anim>
                                    <p:anim calcmode="lin" valueType="num">
                                      <p:cBhvr additive="base">
                                        <p:cTn id="26" dur="500" fill="hold"/>
                                        <p:tgtEl>
                                          <p:spTgt spid="331780"/>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31889"/>
                                        </p:tgtEl>
                                        <p:attrNameLst>
                                          <p:attrName>style.visibility</p:attrName>
                                        </p:attrNameLst>
                                      </p:cBhvr>
                                      <p:to>
                                        <p:strVal val="visible"/>
                                      </p:to>
                                    </p:set>
                                    <p:anim calcmode="lin" valueType="num">
                                      <p:cBhvr additive="base">
                                        <p:cTn id="31" dur="500" fill="hold"/>
                                        <p:tgtEl>
                                          <p:spTgt spid="331889"/>
                                        </p:tgtEl>
                                        <p:attrNameLst>
                                          <p:attrName>ppt_x</p:attrName>
                                        </p:attrNameLst>
                                      </p:cBhvr>
                                      <p:tavLst>
                                        <p:tav tm="0">
                                          <p:val>
                                            <p:strVal val="0-#ppt_w/2"/>
                                          </p:val>
                                        </p:tav>
                                        <p:tav tm="100000">
                                          <p:val>
                                            <p:strVal val="#ppt_x"/>
                                          </p:val>
                                        </p:tav>
                                      </p:tavLst>
                                    </p:anim>
                                    <p:anim calcmode="lin" valueType="num">
                                      <p:cBhvr additive="base">
                                        <p:cTn id="32" dur="500" fill="hold"/>
                                        <p:tgtEl>
                                          <p:spTgt spid="331889"/>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31882"/>
                                        </p:tgtEl>
                                        <p:attrNameLst>
                                          <p:attrName>style.visibility</p:attrName>
                                        </p:attrNameLst>
                                      </p:cBhvr>
                                      <p:to>
                                        <p:strVal val="visible"/>
                                      </p:to>
                                    </p:set>
                                    <p:anim calcmode="lin" valueType="num">
                                      <p:cBhvr additive="base">
                                        <p:cTn id="37" dur="500" fill="hold"/>
                                        <p:tgtEl>
                                          <p:spTgt spid="331882"/>
                                        </p:tgtEl>
                                        <p:attrNameLst>
                                          <p:attrName>ppt_x</p:attrName>
                                        </p:attrNameLst>
                                      </p:cBhvr>
                                      <p:tavLst>
                                        <p:tav tm="0">
                                          <p:val>
                                            <p:strVal val="0-#ppt_w/2"/>
                                          </p:val>
                                        </p:tav>
                                        <p:tav tm="100000">
                                          <p:val>
                                            <p:strVal val="#ppt_x"/>
                                          </p:val>
                                        </p:tav>
                                      </p:tavLst>
                                    </p:anim>
                                    <p:anim calcmode="lin" valueType="num">
                                      <p:cBhvr additive="base">
                                        <p:cTn id="38" dur="500" fill="hold"/>
                                        <p:tgtEl>
                                          <p:spTgt spid="331882"/>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331907"/>
                                        </p:tgtEl>
                                        <p:attrNameLst>
                                          <p:attrName>style.visibility</p:attrName>
                                        </p:attrNameLst>
                                      </p:cBhvr>
                                      <p:to>
                                        <p:strVal val="visible"/>
                                      </p:to>
                                    </p:set>
                                    <p:animEffect transition="in" filter="dissolve">
                                      <p:cBhvr>
                                        <p:cTn id="43" dur="500"/>
                                        <p:tgtEl>
                                          <p:spTgt spid="331907"/>
                                        </p:tgtEl>
                                      </p:cBhvr>
                                    </p:animEffect>
                                  </p:childTnLst>
                                  <p:subTnLst>
                                    <p:set>
                                      <p:cBhvr override="childStyle">
                                        <p:cTn dur="1" fill="hold" display="0" masterRel="nextClick" afterEffect="1"/>
                                        <p:tgtEl>
                                          <p:spTgt spid="331907"/>
                                        </p:tgtEl>
                                        <p:attrNameLst>
                                          <p:attrName>style.visibility</p:attrName>
                                        </p:attrNameLst>
                                      </p:cBhvr>
                                      <p:to>
                                        <p:strVal val="hidden"/>
                                      </p:to>
                                    </p:set>
                                  </p:sub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nodeType="clickEffect">
                                  <p:stCondLst>
                                    <p:cond delay="0"/>
                                  </p:stCondLst>
                                  <p:childTnLst>
                                    <p:set>
                                      <p:cBhvr>
                                        <p:cTn id="47" dur="1" fill="hold">
                                          <p:stCondLst>
                                            <p:cond delay="0"/>
                                          </p:stCondLst>
                                        </p:cTn>
                                        <p:tgtEl>
                                          <p:spTgt spid="33833"/>
                                        </p:tgtEl>
                                        <p:attrNameLst>
                                          <p:attrName>style.visibility</p:attrName>
                                        </p:attrNameLst>
                                      </p:cBhvr>
                                      <p:to>
                                        <p:strVal val="visible"/>
                                      </p:to>
                                    </p:set>
                                    <p:animEffect transition="in" filter="dissolve">
                                      <p:cBhvr>
                                        <p:cTn id="48" dur="500"/>
                                        <p:tgtEl>
                                          <p:spTgt spid="33833"/>
                                        </p:tgtEl>
                                      </p:cBhvr>
                                    </p:animEffect>
                                  </p:childTnLst>
                                  <p:subTnLst>
                                    <p:set>
                                      <p:cBhvr override="childStyle">
                                        <p:cTn dur="1" fill="hold" display="0" masterRel="nextClick" afterEffect="1"/>
                                        <p:tgtEl>
                                          <p:spTgt spid="33833"/>
                                        </p:tgtEl>
                                        <p:attrNameLst>
                                          <p:attrName>style.visibility</p:attrName>
                                        </p:attrNameLst>
                                      </p:cBhvr>
                                      <p:to>
                                        <p:strVal val="hidden"/>
                                      </p:to>
                                    </p:set>
                                  </p:subTnLst>
                                </p:cTn>
                              </p:par>
                            </p:childTnLst>
                          </p:cTn>
                        </p:par>
                      </p:childTnLst>
                    </p:cTn>
                  </p:par>
                  <p:par>
                    <p:cTn id="49" fill="hold" nodeType="clickPar">
                      <p:stCondLst>
                        <p:cond delay="indefinite"/>
                      </p:stCondLst>
                      <p:childTnLst>
                        <p:par>
                          <p:cTn id="50" fill="hold" nodeType="withGroup">
                            <p:stCondLst>
                              <p:cond delay="0"/>
                            </p:stCondLst>
                            <p:childTnLst>
                              <p:par>
                                <p:cTn id="51" presetID="9" presetClass="entr" presetSubtype="0" fill="hold" nodeType="clickEffect">
                                  <p:stCondLst>
                                    <p:cond delay="0"/>
                                  </p:stCondLst>
                                  <p:childTnLst>
                                    <p:set>
                                      <p:cBhvr>
                                        <p:cTn id="52" dur="1" fill="hold">
                                          <p:stCondLst>
                                            <p:cond delay="0"/>
                                          </p:stCondLst>
                                        </p:cTn>
                                        <p:tgtEl>
                                          <p:spTgt spid="33834"/>
                                        </p:tgtEl>
                                        <p:attrNameLst>
                                          <p:attrName>style.visibility</p:attrName>
                                        </p:attrNameLst>
                                      </p:cBhvr>
                                      <p:to>
                                        <p:strVal val="visible"/>
                                      </p:to>
                                    </p:set>
                                    <p:animEffect transition="in" filter="dissolve">
                                      <p:cBhvr>
                                        <p:cTn id="53" dur="500"/>
                                        <p:tgtEl>
                                          <p:spTgt spid="33834"/>
                                        </p:tgtEl>
                                      </p:cBhvr>
                                    </p:animEffect>
                                  </p:childTnLst>
                                  <p:subTnLst>
                                    <p:set>
                                      <p:cBhvr override="childStyle">
                                        <p:cTn dur="1" fill="hold" display="0" masterRel="nextClick" afterEffect="1"/>
                                        <p:tgtEl>
                                          <p:spTgt spid="33834"/>
                                        </p:tgtEl>
                                        <p:attrNameLst>
                                          <p:attrName>style.visibility</p:attrName>
                                        </p:attrNameLst>
                                      </p:cBhvr>
                                      <p:to>
                                        <p:strVal val="hidden"/>
                                      </p:to>
                                    </p:set>
                                  </p:subTnLst>
                                </p:cTn>
                              </p:par>
                            </p:childTnLst>
                          </p:cTn>
                        </p:par>
                      </p:childTnLst>
                    </p:cTn>
                  </p:par>
                  <p:par>
                    <p:cTn id="54" fill="hold" nodeType="clickPar">
                      <p:stCondLst>
                        <p:cond delay="indefinite"/>
                      </p:stCondLst>
                      <p:childTnLst>
                        <p:par>
                          <p:cTn id="55" fill="hold" nodeType="withGroup">
                            <p:stCondLst>
                              <p:cond delay="0"/>
                            </p:stCondLst>
                            <p:childTnLst>
                              <p:par>
                                <p:cTn id="56" presetID="9" presetClass="entr" presetSubtype="0" fill="hold" nodeType="clickEffect">
                                  <p:stCondLst>
                                    <p:cond delay="0"/>
                                  </p:stCondLst>
                                  <p:childTnLst>
                                    <p:set>
                                      <p:cBhvr>
                                        <p:cTn id="57" dur="1" fill="hold">
                                          <p:stCondLst>
                                            <p:cond delay="0"/>
                                          </p:stCondLst>
                                        </p:cTn>
                                        <p:tgtEl>
                                          <p:spTgt spid="33835"/>
                                        </p:tgtEl>
                                        <p:attrNameLst>
                                          <p:attrName>style.visibility</p:attrName>
                                        </p:attrNameLst>
                                      </p:cBhvr>
                                      <p:to>
                                        <p:strVal val="visible"/>
                                      </p:to>
                                    </p:set>
                                    <p:animEffect transition="in" filter="dissolve">
                                      <p:cBhvr>
                                        <p:cTn id="58" dur="500"/>
                                        <p:tgtEl>
                                          <p:spTgt spid="33835"/>
                                        </p:tgtEl>
                                      </p:cBhvr>
                                    </p:animEffect>
                                  </p:childTnLst>
                                  <p:subTnLst>
                                    <p:set>
                                      <p:cBhvr override="childStyle">
                                        <p:cTn dur="1" fill="hold" display="0" masterRel="nextClick" afterEffect="1"/>
                                        <p:tgtEl>
                                          <p:spTgt spid="33835"/>
                                        </p:tgtEl>
                                        <p:attrNameLst>
                                          <p:attrName>style.visibility</p:attrName>
                                        </p:attrNameLst>
                                      </p:cBhvr>
                                      <p:to>
                                        <p:strVal val="hidden"/>
                                      </p:to>
                                    </p:set>
                                  </p:subTnLst>
                                </p:cTn>
                              </p:par>
                            </p:childTnLst>
                          </p:cTn>
                        </p:par>
                      </p:childTnLst>
                    </p:cTn>
                  </p:par>
                  <p:par>
                    <p:cTn id="59" fill="hold" nodeType="clickPar">
                      <p:stCondLst>
                        <p:cond delay="indefinite"/>
                      </p:stCondLst>
                      <p:childTnLst>
                        <p:par>
                          <p:cTn id="60" fill="hold" nodeType="withGroup">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331918"/>
                                        </p:tgtEl>
                                        <p:attrNameLst>
                                          <p:attrName>style.visibility</p:attrName>
                                        </p:attrNameLst>
                                      </p:cBhvr>
                                      <p:to>
                                        <p:strVal val="visible"/>
                                      </p:to>
                                    </p:set>
                                    <p:animEffect transition="in" filter="dissolve">
                                      <p:cBhvr>
                                        <p:cTn id="63" dur="500"/>
                                        <p:tgtEl>
                                          <p:spTgt spid="331918"/>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331919">
                                            <p:txEl>
                                              <p:pRg st="0" end="0"/>
                                            </p:txEl>
                                          </p:spTgt>
                                        </p:tgtEl>
                                        <p:attrNameLst>
                                          <p:attrName>style.visibility</p:attrName>
                                        </p:attrNameLst>
                                      </p:cBhvr>
                                      <p:to>
                                        <p:strVal val="visible"/>
                                      </p:to>
                                    </p:set>
                                    <p:animEffect transition="in" filter="dissolve">
                                      <p:cBhvr>
                                        <p:cTn id="68" dur="500"/>
                                        <p:tgtEl>
                                          <p:spTgt spid="3319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79" grpId="0" build="p" autoUpdateAnimBg="0"/>
      <p:bldP spid="331780" grpId="0" animBg="1" autoUpdateAnimBg="0"/>
      <p:bldP spid="331882" grpId="0" animBg="1" autoUpdateAnimBg="0"/>
      <p:bldP spid="331888" grpId="0" animBg="1"/>
      <p:bldP spid="331889" grpId="0" animBg="1"/>
      <p:bldP spid="331907" grpId="0" animBg="1"/>
      <p:bldP spid="331918" grpId="0" autoUpdateAnimBg="0"/>
      <p:bldP spid="331919"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1235" name="Rectangle 3"/>
          <p:cNvSpPr>
            <a:spLocks noGrp="1" noRot="1" noChangeArrowheads="1"/>
          </p:cNvSpPr>
          <p:nvPr>
            <p:ph idx="1"/>
          </p:nvPr>
        </p:nvSpPr>
        <p:spPr>
          <a:xfrm>
            <a:off x="304800" y="1219200"/>
            <a:ext cx="8540750" cy="5486400"/>
          </a:xfrm>
        </p:spPr>
        <p:txBody>
          <a:bodyPr>
            <a:normAutofit/>
          </a:bodyPr>
          <a:lstStyle/>
          <a:p>
            <a:pPr eaLnBrk="1" hangingPunct="1">
              <a:lnSpc>
                <a:spcPct val="90000"/>
              </a:lnSpc>
              <a:buFont typeface="Arial" charset="0"/>
              <a:buNone/>
              <a:tabLst>
                <a:tab pos="7900988" algn="l"/>
              </a:tabLst>
              <a:defRPr/>
            </a:pPr>
            <a:r>
              <a:rPr lang="zh-CN" altLang="en-US" sz="2800" smtClean="0"/>
              <a:t>算法描述:</a:t>
            </a:r>
          </a:p>
          <a:p>
            <a:pPr eaLnBrk="1" hangingPunct="1">
              <a:lnSpc>
                <a:spcPct val="90000"/>
              </a:lnSpc>
              <a:tabLst>
                <a:tab pos="7900988" algn="l"/>
              </a:tabLst>
              <a:defRPr/>
            </a:pPr>
            <a:r>
              <a:rPr lang="zh-CN" altLang="en-US" sz="2800" smtClean="0"/>
              <a:t>初始化空棋盘（起始状态）；</a:t>
            </a:r>
          </a:p>
          <a:p>
            <a:pPr eaLnBrk="1" hangingPunct="1">
              <a:lnSpc>
                <a:spcPct val="90000"/>
              </a:lnSpc>
              <a:tabLst>
                <a:tab pos="7900988" algn="l"/>
              </a:tabLst>
              <a:defRPr/>
            </a:pPr>
            <a:r>
              <a:rPr lang="zh-CN" altLang="en-US" sz="2800" smtClean="0"/>
              <a:t>从第一行开始，直至第一行出现回溯</a:t>
            </a:r>
          </a:p>
          <a:p>
            <a:pPr eaLnBrk="1" hangingPunct="1">
              <a:lnSpc>
                <a:spcPct val="90000"/>
              </a:lnSpc>
              <a:tabLst>
                <a:tab pos="7900988" algn="l"/>
              </a:tabLst>
              <a:defRPr/>
            </a:pPr>
            <a:r>
              <a:rPr lang="zh-CN" altLang="en-US" sz="2800" smtClean="0"/>
              <a:t>      在当前行</a:t>
            </a:r>
            <a:r>
              <a:rPr lang="en-US" altLang="zh-CN" sz="2800" smtClean="0"/>
              <a:t>r</a:t>
            </a:r>
            <a:r>
              <a:rPr lang="zh-CN" altLang="en-US" sz="2800" smtClean="0"/>
              <a:t>中查找下一个可以放置皇后的位</a:t>
            </a:r>
          </a:p>
          <a:p>
            <a:pPr eaLnBrk="1" hangingPunct="1">
              <a:lnSpc>
                <a:spcPct val="90000"/>
              </a:lnSpc>
              <a:tabLst>
                <a:tab pos="7900988" algn="l"/>
              </a:tabLst>
              <a:defRPr/>
            </a:pPr>
            <a:r>
              <a:rPr lang="zh-CN" altLang="en-US" sz="2800" smtClean="0"/>
              <a:t>      </a:t>
            </a:r>
            <a:r>
              <a:rPr lang="zh-CN" altLang="en-US" sz="2800" smtClean="0">
                <a:solidFill>
                  <a:srgbClr val="9900FF"/>
                </a:solidFill>
                <a:effectLst>
                  <a:outerShdw blurRad="38100" dist="38100" dir="2700000" algn="tl">
                    <a:srgbClr val="C0C0C0"/>
                  </a:outerShdw>
                </a:effectLst>
              </a:rPr>
              <a:t>如果找到了可以摆放的位置</a:t>
            </a:r>
          </a:p>
          <a:p>
            <a:pPr lvl="1" eaLnBrk="1" hangingPunct="1">
              <a:lnSpc>
                <a:spcPct val="80000"/>
              </a:lnSpc>
              <a:tabLst>
                <a:tab pos="7900988" algn="l"/>
              </a:tabLst>
              <a:defRPr/>
            </a:pPr>
            <a:r>
              <a:rPr lang="zh-CN" altLang="en-US" sz="2400" smtClean="0"/>
              <a:t>          放下一个皇后</a:t>
            </a:r>
          </a:p>
          <a:p>
            <a:pPr lvl="1" eaLnBrk="1" hangingPunct="1">
              <a:lnSpc>
                <a:spcPct val="80000"/>
              </a:lnSpc>
              <a:tabLst>
                <a:tab pos="7900988" algn="l"/>
              </a:tabLst>
              <a:defRPr/>
            </a:pPr>
            <a:r>
              <a:rPr lang="zh-CN" altLang="en-US" sz="2400" smtClean="0"/>
              <a:t>          </a:t>
            </a:r>
            <a:r>
              <a:rPr lang="zh-CN" altLang="en-US" sz="2400" smtClean="0">
                <a:solidFill>
                  <a:srgbClr val="CC0000"/>
                </a:solidFill>
                <a:effectLst>
                  <a:outerShdw blurRad="38100" dist="38100" dir="2700000" algn="tl">
                    <a:srgbClr val="C0C0C0"/>
                  </a:outerShdw>
                </a:effectLst>
              </a:rPr>
              <a:t>如果已经是最后一行</a:t>
            </a:r>
          </a:p>
          <a:p>
            <a:pPr lvl="1" eaLnBrk="1" hangingPunct="1">
              <a:lnSpc>
                <a:spcPct val="80000"/>
              </a:lnSpc>
              <a:tabLst>
                <a:tab pos="7900988" algn="l"/>
              </a:tabLst>
              <a:defRPr/>
            </a:pPr>
            <a:r>
              <a:rPr lang="zh-CN" altLang="en-US" sz="2400" smtClean="0"/>
              <a:t>                得到一个解</a:t>
            </a:r>
          </a:p>
          <a:p>
            <a:pPr lvl="1" eaLnBrk="1" hangingPunct="1">
              <a:lnSpc>
                <a:spcPct val="80000"/>
              </a:lnSpc>
              <a:tabLst>
                <a:tab pos="7900988" algn="l"/>
              </a:tabLst>
              <a:defRPr/>
            </a:pPr>
            <a:r>
              <a:rPr lang="zh-CN" altLang="en-US" sz="2400" smtClean="0"/>
              <a:t>                撤掉该子，继续寻找下一个解</a:t>
            </a:r>
          </a:p>
          <a:p>
            <a:pPr lvl="1" eaLnBrk="1" hangingPunct="1">
              <a:lnSpc>
                <a:spcPct val="80000"/>
              </a:lnSpc>
              <a:tabLst>
                <a:tab pos="7900988" algn="l"/>
              </a:tabLst>
              <a:defRPr/>
            </a:pPr>
            <a:r>
              <a:rPr lang="zh-CN" altLang="en-US" sz="2400" smtClean="0"/>
              <a:t>          </a:t>
            </a:r>
            <a:r>
              <a:rPr lang="zh-CN" altLang="en-US" sz="2400" smtClean="0">
                <a:solidFill>
                  <a:srgbClr val="CC0000"/>
                </a:solidFill>
                <a:effectLst>
                  <a:outerShdw blurRad="38100" dist="38100" dir="2700000" algn="tl">
                    <a:srgbClr val="C0C0C0"/>
                  </a:outerShdw>
                </a:effectLst>
              </a:rPr>
              <a:t>否则（未到最后一行）</a:t>
            </a:r>
          </a:p>
          <a:p>
            <a:pPr lvl="1" eaLnBrk="1" hangingPunct="1">
              <a:lnSpc>
                <a:spcPct val="80000"/>
              </a:lnSpc>
              <a:tabLst>
                <a:tab pos="7900988" algn="l"/>
              </a:tabLst>
              <a:defRPr/>
            </a:pPr>
            <a:r>
              <a:rPr lang="zh-CN" altLang="en-US" sz="2400" smtClean="0"/>
              <a:t>                准备处理下一行</a:t>
            </a:r>
          </a:p>
          <a:p>
            <a:pPr lvl="1" eaLnBrk="1" hangingPunct="1">
              <a:lnSpc>
                <a:spcPct val="80000"/>
              </a:lnSpc>
              <a:tabLst>
                <a:tab pos="7900988" algn="l"/>
              </a:tabLst>
              <a:defRPr/>
            </a:pPr>
            <a:r>
              <a:rPr lang="zh-CN" altLang="en-US" sz="2400" smtClean="0"/>
              <a:t>   </a:t>
            </a:r>
            <a:r>
              <a:rPr lang="zh-CN" altLang="en-US" sz="2800" smtClean="0">
                <a:solidFill>
                  <a:srgbClr val="9900FF"/>
                </a:solidFill>
                <a:effectLst>
                  <a:outerShdw blurRad="38100" dist="38100" dir="2700000" algn="tl">
                    <a:srgbClr val="C0C0C0"/>
                  </a:outerShdw>
                </a:effectLst>
              </a:rPr>
              <a:t>否则（没有找到可以摆放的位置）</a:t>
            </a:r>
            <a:endParaRPr lang="zh-CN" altLang="en-US" smtClean="0">
              <a:solidFill>
                <a:srgbClr val="9900FF"/>
              </a:solidFill>
              <a:effectLst>
                <a:outerShdw blurRad="38100" dist="38100" dir="2700000" algn="tl">
                  <a:srgbClr val="C0C0C0"/>
                </a:outerShdw>
              </a:effectLst>
            </a:endParaRPr>
          </a:p>
          <a:p>
            <a:pPr lvl="1" eaLnBrk="1" hangingPunct="1">
              <a:lnSpc>
                <a:spcPct val="80000"/>
              </a:lnSpc>
              <a:tabLst>
                <a:tab pos="7900988" algn="l"/>
              </a:tabLst>
              <a:defRPr/>
            </a:pPr>
            <a:r>
              <a:rPr lang="zh-CN" altLang="en-US" smtClean="0"/>
              <a:t>           回溯到上一行，并撤掉该行的棋子</a:t>
            </a:r>
          </a:p>
        </p:txBody>
      </p:sp>
      <p:sp>
        <p:nvSpPr>
          <p:cNvPr id="256002" name="灯片编号占位符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ABE214C1-C037-45F4-8A56-2E44C5A4A77C}" type="slidenum">
              <a:rPr lang="zh-CN" altLang="en-US" smtClean="0">
                <a:ea typeface="宋体" charset="-122"/>
              </a:rPr>
              <a:pPr/>
              <a:t>40</a:t>
            </a:fld>
            <a:endParaRPr lang="en-US" altLang="zh-CN" smtClean="0">
              <a:ea typeface="宋体" charset="-122"/>
            </a:endParaRPr>
          </a:p>
        </p:txBody>
      </p:sp>
      <p:sp>
        <p:nvSpPr>
          <p:cNvPr id="351234" name="Rectangle 2"/>
          <p:cNvSpPr>
            <a:spLocks noGrp="1" noRot="1" noChangeArrowheads="1"/>
          </p:cNvSpPr>
          <p:nvPr>
            <p:ph type="title"/>
          </p:nvPr>
        </p:nvSpPr>
        <p:spPr>
          <a:xfrm>
            <a:off x="304800" y="0"/>
            <a:ext cx="8540750" cy="1143000"/>
          </a:xfrm>
        </p:spPr>
        <p:txBody>
          <a:bodyPr/>
          <a:lstStyle/>
          <a:p>
            <a:pPr eaLnBrk="1" fontAlgn="auto" hangingPunct="1">
              <a:spcAft>
                <a:spcPts val="0"/>
              </a:spcAft>
              <a:defRPr/>
            </a:pPr>
            <a:r>
              <a:rPr lang="en-US" altLang="zh-CN" dirty="0" smtClean="0"/>
              <a:t>5.3 </a:t>
            </a:r>
            <a:r>
              <a:rPr lang="en-US" altLang="zh-CN" dirty="0"/>
              <a:t>N</a:t>
            </a:r>
            <a:r>
              <a:rPr lang="zh-CN" altLang="en-US" dirty="0"/>
              <a:t>后问题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1235">
                                            <p:txEl>
                                              <p:pRg st="0" end="0"/>
                                            </p:txEl>
                                          </p:spTgt>
                                        </p:tgtEl>
                                        <p:attrNameLst>
                                          <p:attrName>style.visibility</p:attrName>
                                        </p:attrNameLst>
                                      </p:cBhvr>
                                      <p:to>
                                        <p:strVal val="visible"/>
                                      </p:to>
                                    </p:set>
                                    <p:animEffect transition="in" filter="wipe(left)">
                                      <p:cBhvr>
                                        <p:cTn id="7" dur="500"/>
                                        <p:tgtEl>
                                          <p:spTgt spid="3512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1235">
                                            <p:txEl>
                                              <p:pRg st="1" end="1"/>
                                            </p:txEl>
                                          </p:spTgt>
                                        </p:tgtEl>
                                        <p:attrNameLst>
                                          <p:attrName>style.visibility</p:attrName>
                                        </p:attrNameLst>
                                      </p:cBhvr>
                                      <p:to>
                                        <p:strVal val="visible"/>
                                      </p:to>
                                    </p:set>
                                    <p:animEffect transition="in" filter="wipe(left)">
                                      <p:cBhvr>
                                        <p:cTn id="12" dur="500"/>
                                        <p:tgtEl>
                                          <p:spTgt spid="3512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1235">
                                            <p:txEl>
                                              <p:pRg st="2" end="2"/>
                                            </p:txEl>
                                          </p:spTgt>
                                        </p:tgtEl>
                                        <p:attrNameLst>
                                          <p:attrName>style.visibility</p:attrName>
                                        </p:attrNameLst>
                                      </p:cBhvr>
                                      <p:to>
                                        <p:strVal val="visible"/>
                                      </p:to>
                                    </p:set>
                                    <p:animEffect transition="in" filter="wipe(left)">
                                      <p:cBhvr>
                                        <p:cTn id="17" dur="500"/>
                                        <p:tgtEl>
                                          <p:spTgt spid="3512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51235">
                                            <p:txEl>
                                              <p:pRg st="3" end="3"/>
                                            </p:txEl>
                                          </p:spTgt>
                                        </p:tgtEl>
                                        <p:attrNameLst>
                                          <p:attrName>style.visibility</p:attrName>
                                        </p:attrNameLst>
                                      </p:cBhvr>
                                      <p:to>
                                        <p:strVal val="visible"/>
                                      </p:to>
                                    </p:set>
                                    <p:animEffect transition="in" filter="wipe(left)">
                                      <p:cBhvr>
                                        <p:cTn id="22" dur="500"/>
                                        <p:tgtEl>
                                          <p:spTgt spid="35123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51235">
                                            <p:txEl>
                                              <p:pRg st="4" end="4"/>
                                            </p:txEl>
                                          </p:spTgt>
                                        </p:tgtEl>
                                        <p:attrNameLst>
                                          <p:attrName>style.visibility</p:attrName>
                                        </p:attrNameLst>
                                      </p:cBhvr>
                                      <p:to>
                                        <p:strVal val="visible"/>
                                      </p:to>
                                    </p:set>
                                    <p:animEffect transition="in" filter="wipe(left)">
                                      <p:cBhvr>
                                        <p:cTn id="27" dur="500"/>
                                        <p:tgtEl>
                                          <p:spTgt spid="351235">
                                            <p:txEl>
                                              <p:pRg st="4" end="4"/>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51235">
                                            <p:txEl>
                                              <p:pRg st="5" end="5"/>
                                            </p:txEl>
                                          </p:spTgt>
                                        </p:tgtEl>
                                        <p:attrNameLst>
                                          <p:attrName>style.visibility</p:attrName>
                                        </p:attrNameLst>
                                      </p:cBhvr>
                                      <p:to>
                                        <p:strVal val="visible"/>
                                      </p:to>
                                    </p:set>
                                    <p:animEffect transition="in" filter="wipe(left)">
                                      <p:cBhvr>
                                        <p:cTn id="30" dur="500"/>
                                        <p:tgtEl>
                                          <p:spTgt spid="351235">
                                            <p:txEl>
                                              <p:pRg st="5" end="5"/>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351235">
                                            <p:txEl>
                                              <p:pRg st="6" end="6"/>
                                            </p:txEl>
                                          </p:spTgt>
                                        </p:tgtEl>
                                        <p:attrNameLst>
                                          <p:attrName>style.visibility</p:attrName>
                                        </p:attrNameLst>
                                      </p:cBhvr>
                                      <p:to>
                                        <p:strVal val="visible"/>
                                      </p:to>
                                    </p:set>
                                    <p:animEffect transition="in" filter="wipe(left)">
                                      <p:cBhvr>
                                        <p:cTn id="33" dur="500"/>
                                        <p:tgtEl>
                                          <p:spTgt spid="351235">
                                            <p:txEl>
                                              <p:pRg st="6" end="6"/>
                                            </p:tx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351235">
                                            <p:txEl>
                                              <p:pRg st="7" end="7"/>
                                            </p:txEl>
                                          </p:spTgt>
                                        </p:tgtEl>
                                        <p:attrNameLst>
                                          <p:attrName>style.visibility</p:attrName>
                                        </p:attrNameLst>
                                      </p:cBhvr>
                                      <p:to>
                                        <p:strVal val="visible"/>
                                      </p:to>
                                    </p:set>
                                    <p:animEffect transition="in" filter="wipe(left)">
                                      <p:cBhvr>
                                        <p:cTn id="36" dur="500"/>
                                        <p:tgtEl>
                                          <p:spTgt spid="351235">
                                            <p:txEl>
                                              <p:pRg st="7" end="7"/>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351235">
                                            <p:txEl>
                                              <p:pRg st="8" end="8"/>
                                            </p:txEl>
                                          </p:spTgt>
                                        </p:tgtEl>
                                        <p:attrNameLst>
                                          <p:attrName>style.visibility</p:attrName>
                                        </p:attrNameLst>
                                      </p:cBhvr>
                                      <p:to>
                                        <p:strVal val="visible"/>
                                      </p:to>
                                    </p:set>
                                    <p:animEffect transition="in" filter="wipe(left)">
                                      <p:cBhvr>
                                        <p:cTn id="39" dur="500"/>
                                        <p:tgtEl>
                                          <p:spTgt spid="351235">
                                            <p:txEl>
                                              <p:pRg st="8" end="8"/>
                                            </p:txEl>
                                          </p:spTgt>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351235">
                                            <p:txEl>
                                              <p:pRg st="9" end="9"/>
                                            </p:txEl>
                                          </p:spTgt>
                                        </p:tgtEl>
                                        <p:attrNameLst>
                                          <p:attrName>style.visibility</p:attrName>
                                        </p:attrNameLst>
                                      </p:cBhvr>
                                      <p:to>
                                        <p:strVal val="visible"/>
                                      </p:to>
                                    </p:set>
                                    <p:animEffect transition="in" filter="wipe(left)">
                                      <p:cBhvr>
                                        <p:cTn id="42" dur="500"/>
                                        <p:tgtEl>
                                          <p:spTgt spid="351235">
                                            <p:txEl>
                                              <p:pRg st="9" end="9"/>
                                            </p:txEl>
                                          </p:spTgt>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351235">
                                            <p:txEl>
                                              <p:pRg st="10" end="10"/>
                                            </p:txEl>
                                          </p:spTgt>
                                        </p:tgtEl>
                                        <p:attrNameLst>
                                          <p:attrName>style.visibility</p:attrName>
                                        </p:attrNameLst>
                                      </p:cBhvr>
                                      <p:to>
                                        <p:strVal val="visible"/>
                                      </p:to>
                                    </p:set>
                                    <p:animEffect transition="in" filter="wipe(left)">
                                      <p:cBhvr>
                                        <p:cTn id="45" dur="500"/>
                                        <p:tgtEl>
                                          <p:spTgt spid="351235">
                                            <p:txEl>
                                              <p:pRg st="10" end="10"/>
                                            </p:txEl>
                                          </p:spTgt>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351235">
                                            <p:txEl>
                                              <p:pRg st="11" end="11"/>
                                            </p:txEl>
                                          </p:spTgt>
                                        </p:tgtEl>
                                        <p:attrNameLst>
                                          <p:attrName>style.visibility</p:attrName>
                                        </p:attrNameLst>
                                      </p:cBhvr>
                                      <p:to>
                                        <p:strVal val="visible"/>
                                      </p:to>
                                    </p:set>
                                    <p:animEffect transition="in" filter="wipe(left)">
                                      <p:cBhvr>
                                        <p:cTn id="48" dur="500"/>
                                        <p:tgtEl>
                                          <p:spTgt spid="351235">
                                            <p:txEl>
                                              <p:pRg st="11" end="11"/>
                                            </p:txEl>
                                          </p:spTgt>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351235">
                                            <p:txEl>
                                              <p:pRg st="12" end="12"/>
                                            </p:txEl>
                                          </p:spTgt>
                                        </p:tgtEl>
                                        <p:attrNameLst>
                                          <p:attrName>style.visibility</p:attrName>
                                        </p:attrNameLst>
                                      </p:cBhvr>
                                      <p:to>
                                        <p:strVal val="visible"/>
                                      </p:to>
                                    </p:set>
                                    <p:animEffect transition="in" filter="wipe(left)">
                                      <p:cBhvr>
                                        <p:cTn id="51" dur="500"/>
                                        <p:tgtEl>
                                          <p:spTgt spid="35123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5"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5" name="Text Box 4"/>
          <p:cNvSpPr>
            <a:spLocks noGrp="1" noChangeArrowheads="1"/>
          </p:cNvSpPr>
          <p:nvPr>
            <p:ph idx="1"/>
          </p:nvPr>
        </p:nvSpPr>
        <p:spPr/>
        <p:txBody>
          <a:bodyPr/>
          <a:lstStyle/>
          <a:p>
            <a:r>
              <a:rPr lang="en-US" altLang="zh-CN" sz="1600" smtClean="0">
                <a:ea typeface="宋体" charset="-122"/>
              </a:rPr>
              <a:t>void  NQUEENS(int n)</a:t>
            </a:r>
          </a:p>
          <a:p>
            <a:r>
              <a:rPr lang="en-US" altLang="zh-CN" sz="1600" smtClean="0">
                <a:ea typeface="宋体" charset="-122"/>
              </a:rPr>
              <a:t>{ x[1]=0; k=1;</a:t>
            </a:r>
          </a:p>
          <a:p>
            <a:r>
              <a:rPr lang="en-US" altLang="zh-CN" sz="1600" smtClean="0">
                <a:ea typeface="宋体" charset="-122"/>
              </a:rPr>
              <a:t>  while(k&gt;0) </a:t>
            </a:r>
          </a:p>
          <a:p>
            <a:r>
              <a:rPr lang="en-US" altLang="zh-CN" sz="1600" smtClean="0">
                <a:ea typeface="宋体" charset="-122"/>
              </a:rPr>
              <a:t>   { x[k]=x[k]+1;//</a:t>
            </a:r>
            <a:r>
              <a:rPr lang="zh-CN" altLang="en-US" sz="1600" smtClean="0">
                <a:ea typeface="宋体" charset="-122"/>
              </a:rPr>
              <a:t>当前列加</a:t>
            </a:r>
            <a:r>
              <a:rPr lang="en-US" altLang="zh-CN" sz="1600" smtClean="0">
                <a:ea typeface="宋体" charset="-122"/>
              </a:rPr>
              <a:t>1</a:t>
            </a:r>
            <a:r>
              <a:rPr lang="zh-CN" altLang="en-US" sz="1600" smtClean="0">
                <a:ea typeface="宋体" charset="-122"/>
              </a:rPr>
              <a:t>位置开始</a:t>
            </a:r>
            <a:endParaRPr lang="en-US" altLang="zh-CN" sz="1600" smtClean="0">
              <a:ea typeface="宋体" charset="-122"/>
            </a:endParaRPr>
          </a:p>
          <a:p>
            <a:r>
              <a:rPr lang="en-US" altLang="zh-CN" sz="1600" smtClean="0">
                <a:ea typeface="宋体" charset="-122"/>
              </a:rPr>
              <a:t>     while(x[k]</a:t>
            </a:r>
            <a:r>
              <a:rPr lang="en-US" altLang="zh-CN" sz="1600" smtClean="0">
                <a:ea typeface="宋体" charset="-122"/>
                <a:sym typeface="Symbol" pitchFamily="18" charset="2"/>
              </a:rPr>
              <a:t></a:t>
            </a:r>
            <a:r>
              <a:rPr lang="en-US" altLang="zh-CN" sz="1600" smtClean="0">
                <a:ea typeface="宋体" charset="-122"/>
              </a:rPr>
              <a:t>n &amp;&amp; !PLACE(k)) ;//</a:t>
            </a:r>
            <a:r>
              <a:rPr lang="zh-CN" altLang="en-US" sz="1600" smtClean="0">
                <a:ea typeface="宋体" charset="-122"/>
              </a:rPr>
              <a:t>当前列位置是否满足条件</a:t>
            </a:r>
            <a:endParaRPr lang="en-US" altLang="zh-CN" sz="1600" smtClean="0">
              <a:ea typeface="宋体" charset="-122"/>
            </a:endParaRPr>
          </a:p>
          <a:p>
            <a:r>
              <a:rPr lang="en-US" altLang="zh-CN" sz="1600" smtClean="0">
                <a:ea typeface="宋体" charset="-122"/>
              </a:rPr>
              <a:t>          x[k]=x[k]+1;                 //</a:t>
            </a:r>
            <a:r>
              <a:rPr lang="zh-CN" altLang="en-US" sz="1600" smtClean="0">
                <a:ea typeface="宋体" charset="-122"/>
              </a:rPr>
              <a:t>不是满足条件，继续搜索下一列位置</a:t>
            </a:r>
          </a:p>
          <a:p>
            <a:r>
              <a:rPr lang="en-US" altLang="zh-CN" sz="1600" smtClean="0">
                <a:ea typeface="宋体" charset="-122"/>
              </a:rPr>
              <a:t>     if(x[k]</a:t>
            </a:r>
            <a:r>
              <a:rPr lang="en-US" altLang="zh-CN" sz="1600" smtClean="0">
                <a:ea typeface="宋体" charset="-122"/>
                <a:sym typeface="Symbol" pitchFamily="18" charset="2"/>
              </a:rPr>
              <a:t></a:t>
            </a:r>
            <a:r>
              <a:rPr lang="en-US" altLang="zh-CN" sz="1600" smtClean="0">
                <a:ea typeface="宋体" charset="-122"/>
              </a:rPr>
              <a:t>n)                            //</a:t>
            </a:r>
            <a:r>
              <a:rPr lang="zh-CN" altLang="en-US" sz="1600" smtClean="0">
                <a:ea typeface="宋体" charset="-122"/>
              </a:rPr>
              <a:t>存在满足条件的列？                                    </a:t>
            </a:r>
          </a:p>
          <a:p>
            <a:r>
              <a:rPr lang="en-US" altLang="zh-CN" sz="1600" smtClean="0">
                <a:ea typeface="宋体" charset="-122"/>
              </a:rPr>
              <a:t>       {if (k= =n) printf(x);         //</a:t>
            </a:r>
            <a:r>
              <a:rPr lang="zh-CN" altLang="en-US" sz="1600" smtClean="0">
                <a:ea typeface="宋体" charset="-122"/>
              </a:rPr>
              <a:t>是最后一个皇后，完成搜索</a:t>
            </a:r>
          </a:p>
          <a:p>
            <a:r>
              <a:rPr lang="en-US" altLang="zh-CN" sz="1600" smtClean="0">
                <a:ea typeface="宋体" charset="-122"/>
              </a:rPr>
              <a:t>        else  {k++; x[k]=0; }       //</a:t>
            </a:r>
            <a:r>
              <a:rPr lang="zh-CN" altLang="en-US" sz="1600" smtClean="0">
                <a:ea typeface="宋体" charset="-122"/>
              </a:rPr>
              <a:t>不是，则处理下一个皇后</a:t>
            </a:r>
          </a:p>
          <a:p>
            <a:r>
              <a:rPr lang="en-US" altLang="zh-CN" sz="1600" smtClean="0">
                <a:ea typeface="宋体" charset="-122"/>
              </a:rPr>
              <a:t>       }</a:t>
            </a:r>
          </a:p>
          <a:p>
            <a:r>
              <a:rPr lang="en-US" altLang="zh-CN" sz="1600" smtClean="0">
                <a:ea typeface="宋体" charset="-122"/>
              </a:rPr>
              <a:t>     else k--;                            //</a:t>
            </a:r>
            <a:r>
              <a:rPr lang="zh-CN" altLang="en-US" sz="1600" smtClean="0">
                <a:ea typeface="宋体" charset="-122"/>
              </a:rPr>
              <a:t>回溯到前一行</a:t>
            </a:r>
          </a:p>
          <a:p>
            <a:r>
              <a:rPr lang="en-US" altLang="zh-CN" sz="1600" smtClean="0">
                <a:ea typeface="宋体" charset="-122"/>
              </a:rPr>
              <a:t>   }</a:t>
            </a:r>
          </a:p>
          <a:p>
            <a:r>
              <a:rPr lang="en-US" altLang="zh-CN" sz="1600" smtClean="0">
                <a:ea typeface="宋体" charset="-122"/>
              </a:rPr>
              <a:t>}</a:t>
            </a:r>
          </a:p>
          <a:p>
            <a:r>
              <a:rPr lang="en-US" altLang="zh-CN" sz="1600" smtClean="0">
                <a:ea typeface="宋体" charset="-122"/>
              </a:rPr>
              <a:t>int  PLACE(int k)</a:t>
            </a:r>
          </a:p>
          <a:p>
            <a:r>
              <a:rPr lang="en-US" altLang="zh-CN" sz="1600" smtClean="0">
                <a:ea typeface="宋体" charset="-122"/>
              </a:rPr>
              <a:t>{ i=1;</a:t>
            </a:r>
          </a:p>
          <a:p>
            <a:r>
              <a:rPr lang="en-US" altLang="zh-CN" sz="1600" smtClean="0">
                <a:ea typeface="宋体" charset="-122"/>
              </a:rPr>
              <a:t>  while(i&lt;k)</a:t>
            </a:r>
          </a:p>
          <a:p>
            <a:r>
              <a:rPr lang="en-US" altLang="zh-CN" sz="1600" smtClean="0">
                <a:ea typeface="宋体" charset="-122"/>
              </a:rPr>
              <a:t>{ if(x[i]= =x[k] || abs(x[i]-x[k])= = abs(i-k))  return 0;</a:t>
            </a:r>
          </a:p>
          <a:p>
            <a:r>
              <a:rPr lang="en-US" altLang="zh-CN" sz="1600" smtClean="0">
                <a:ea typeface="宋体" charset="-122"/>
              </a:rPr>
              <a:t>  i++;}</a:t>
            </a:r>
          </a:p>
          <a:p>
            <a:r>
              <a:rPr lang="en-US" altLang="zh-CN" sz="1600" smtClean="0">
                <a:ea typeface="宋体" charset="-122"/>
              </a:rPr>
              <a:t>  return 1;</a:t>
            </a:r>
            <a:r>
              <a:rPr lang="en-US" altLang="zh-CN" sz="2000" smtClean="0">
                <a:ea typeface="宋体" charset="-122"/>
              </a:rPr>
              <a:t>}</a:t>
            </a:r>
            <a:endParaRPr lang="zh-CN" altLang="en-US" sz="2000" smtClean="0">
              <a:ea typeface="宋体" charset="-122"/>
            </a:endParaRPr>
          </a:p>
        </p:txBody>
      </p:sp>
      <p:sp>
        <p:nvSpPr>
          <p:cNvPr id="257026" name="灯片编号占位符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91E59719-A961-4669-A969-BC0C616BBC85}" type="slidenum">
              <a:rPr lang="zh-CN" altLang="en-US" smtClean="0">
                <a:ea typeface="宋体" charset="-122"/>
              </a:rPr>
              <a:pPr/>
              <a:t>41</a:t>
            </a:fld>
            <a:endParaRPr lang="en-US" altLang="zh-CN" smtClean="0">
              <a:ea typeface="宋体" charset="-122"/>
            </a:endParaRPr>
          </a:p>
        </p:txBody>
      </p:sp>
      <p:sp>
        <p:nvSpPr>
          <p:cNvPr id="373762" name="Rectangle 2"/>
          <p:cNvSpPr>
            <a:spLocks noGrp="1" noRot="1" noChangeArrowheads="1"/>
          </p:cNvSpPr>
          <p:nvPr>
            <p:ph type="title"/>
          </p:nvPr>
        </p:nvSpPr>
        <p:spPr>
          <a:xfrm>
            <a:off x="441325" y="266700"/>
            <a:ext cx="8229600" cy="1143000"/>
          </a:xfrm>
        </p:spPr>
        <p:txBody>
          <a:bodyPr/>
          <a:lstStyle/>
          <a:p>
            <a:pPr eaLnBrk="1" fontAlgn="auto" hangingPunct="1">
              <a:spcAft>
                <a:spcPts val="0"/>
              </a:spcAft>
              <a:defRPr/>
            </a:pPr>
            <a:r>
              <a:rPr lang="en-US" altLang="zh-CN" dirty="0" smtClean="0"/>
              <a:t>5.3 </a:t>
            </a:r>
            <a:r>
              <a:rPr lang="en-US" altLang="zh-CN" dirty="0"/>
              <a:t>N</a:t>
            </a:r>
            <a:r>
              <a:rPr lang="zh-CN" altLang="en-US" dirty="0"/>
              <a:t>后问题</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4" name="Rectangle 6"/>
          <p:cNvSpPr>
            <a:spLocks noGrp="1"/>
          </p:cNvSpPr>
          <p:nvPr>
            <p:ph type="title"/>
          </p:nvPr>
        </p:nvSpPr>
        <p:spPr bwMode="auto"/>
        <p:txBody>
          <a:bodyPr wrap="square" lIns="91440" tIns="45720" rIns="91440" bIns="45720" numCol="1" anchorCtr="0" compatLnSpc="1">
            <a:prstTxWarp prst="textNoShape">
              <a:avLst/>
            </a:prstTxWarp>
          </a:bodyPr>
          <a:lstStyle/>
          <a:p>
            <a:pPr>
              <a:defRPr/>
            </a:pPr>
            <a:endParaRPr lang="zh-CN" altLang="en-US" smtClean="0">
              <a:effectLst/>
              <a:ea typeface="宋体" charset="-122"/>
            </a:endParaRPr>
          </a:p>
        </p:txBody>
      </p:sp>
      <p:graphicFrame>
        <p:nvGraphicFramePr>
          <p:cNvPr id="237573" name="Object 5"/>
          <p:cNvGraphicFramePr>
            <a:graphicFrameLocks noGrp="1" noChangeAspect="1"/>
          </p:cNvGraphicFramePr>
          <p:nvPr>
            <p:ph idx="1"/>
          </p:nvPr>
        </p:nvGraphicFramePr>
        <p:xfrm>
          <a:off x="1547813" y="-3008313"/>
          <a:ext cx="7367587" cy="9717088"/>
        </p:xfrm>
        <a:graphic>
          <a:graphicData uri="http://schemas.openxmlformats.org/presentationml/2006/ole">
            <p:oleObj spid="_x0000_s237584" name="文档" r:id="rId3" imgW="6146930" imgH="8106901" progId="Word.Document.8">
              <p:embed/>
            </p:oleObj>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7" name="内容占位符 1"/>
          <p:cNvSpPr>
            <a:spLocks noGrp="1"/>
          </p:cNvSpPr>
          <p:nvPr>
            <p:ph idx="1"/>
          </p:nvPr>
        </p:nvSpPr>
        <p:spPr/>
        <p:txBody>
          <a:bodyPr/>
          <a:lstStyle/>
          <a:p>
            <a:pPr eaLnBrk="1" hangingPunct="1"/>
            <a:r>
              <a:rPr lang="zh-CN" altLang="en-US" sz="3200" dirty="0" smtClean="0"/>
              <a:t>背包</a:t>
            </a:r>
            <a:r>
              <a:rPr lang="zh-CN" altLang="en-US" sz="3200" dirty="0" smtClean="0"/>
              <a:t>问题是一个优化问题</a:t>
            </a:r>
            <a:r>
              <a:rPr lang="en-US" altLang="zh-CN" sz="3200" dirty="0" smtClean="0">
                <a:ea typeface="宋体" charset="-122"/>
              </a:rPr>
              <a:t>,</a:t>
            </a:r>
            <a:r>
              <a:rPr lang="zh-CN" altLang="en-US" sz="3200" dirty="0" smtClean="0"/>
              <a:t>因此不仅可以使用约束函数</a:t>
            </a:r>
            <a:r>
              <a:rPr lang="en-US" altLang="zh-CN" sz="3200" dirty="0" smtClean="0">
                <a:ea typeface="宋体" charset="-122"/>
              </a:rPr>
              <a:t>,</a:t>
            </a:r>
            <a:r>
              <a:rPr lang="zh-CN" altLang="en-US" sz="3200" dirty="0" smtClean="0"/>
              <a:t>而且可以使用限界函数做剪枝函数</a:t>
            </a:r>
            <a:r>
              <a:rPr lang="en-US" altLang="zh-CN" sz="3200" dirty="0" smtClean="0">
                <a:ea typeface="宋体" charset="-122"/>
              </a:rPr>
              <a:t>.</a:t>
            </a:r>
          </a:p>
          <a:p>
            <a:pPr eaLnBrk="1" hangingPunct="1"/>
            <a:endParaRPr lang="en-US" altLang="zh-CN" sz="3200" dirty="0" smtClean="0">
              <a:ea typeface="宋体" charset="-122"/>
            </a:endParaRPr>
          </a:p>
          <a:p>
            <a:pPr eaLnBrk="1" hangingPunct="1"/>
            <a:r>
              <a:rPr lang="zh-CN" altLang="en-US" sz="3200" dirty="0" smtClean="0"/>
              <a:t>如果当前背包中的物品总重量是</a:t>
            </a:r>
            <a:r>
              <a:rPr lang="en-US" altLang="zh-CN" sz="3200" dirty="0" err="1" smtClean="0">
                <a:ea typeface="宋体" charset="-122"/>
              </a:rPr>
              <a:t>cw</a:t>
            </a:r>
            <a:r>
              <a:rPr lang="en-US" altLang="zh-CN" sz="3200" dirty="0" smtClean="0">
                <a:ea typeface="宋体" charset="-122"/>
              </a:rPr>
              <a:t>,</a:t>
            </a:r>
            <a:r>
              <a:rPr lang="zh-CN" altLang="en-US" sz="3200" dirty="0" smtClean="0"/>
              <a:t>前面</a:t>
            </a:r>
            <a:r>
              <a:rPr lang="en-US" altLang="zh-CN" sz="3200" dirty="0" smtClean="0">
                <a:ea typeface="宋体" charset="-122"/>
              </a:rPr>
              <a:t>k-1</a:t>
            </a:r>
            <a:r>
              <a:rPr lang="zh-CN" altLang="en-US" sz="3200" dirty="0" smtClean="0"/>
              <a:t>件物品都已经决定好是否放入包中</a:t>
            </a:r>
            <a:r>
              <a:rPr lang="en-US" altLang="zh-CN" sz="3200" dirty="0" smtClean="0">
                <a:ea typeface="宋体" charset="-122"/>
              </a:rPr>
              <a:t>,</a:t>
            </a:r>
            <a:r>
              <a:rPr lang="zh-CN" altLang="en-US" sz="3200" dirty="0" smtClean="0"/>
              <a:t>那么第</a:t>
            </a:r>
            <a:r>
              <a:rPr lang="en-US" altLang="zh-CN" sz="3200" dirty="0" smtClean="0">
                <a:ea typeface="宋体" charset="-122"/>
              </a:rPr>
              <a:t>k</a:t>
            </a:r>
            <a:r>
              <a:rPr lang="zh-CN" altLang="en-US" sz="3200" dirty="0" smtClean="0"/>
              <a:t>件物品是否放入包中取决于不等式</a:t>
            </a:r>
            <a:r>
              <a:rPr lang="en-US" altLang="zh-CN" sz="3200" dirty="0" err="1" smtClean="0">
                <a:ea typeface="宋体" charset="-122"/>
              </a:rPr>
              <a:t>cw</a:t>
            </a:r>
            <a:r>
              <a:rPr lang="en-US" altLang="zh-CN" sz="3200" dirty="0" smtClean="0">
                <a:ea typeface="宋体" charset="-122"/>
              </a:rPr>
              <a:t> + w</a:t>
            </a:r>
            <a:r>
              <a:rPr lang="en-US" altLang="zh-CN" sz="3200" baseline="-25000" dirty="0" smtClean="0">
                <a:ea typeface="宋体" charset="-122"/>
              </a:rPr>
              <a:t>k </a:t>
            </a:r>
            <a:r>
              <a:rPr lang="en-US" altLang="zh-CN" sz="3200" dirty="0" smtClean="0">
                <a:ea typeface="宋体" charset="-122"/>
                <a:sym typeface="Symbol" pitchFamily="18" charset="2"/>
              </a:rPr>
              <a:t></a:t>
            </a:r>
            <a:r>
              <a:rPr lang="en-US" altLang="zh-CN" sz="3200" dirty="0" smtClean="0">
                <a:ea typeface="宋体" charset="-122"/>
              </a:rPr>
              <a:t> M </a:t>
            </a:r>
            <a:r>
              <a:rPr lang="zh-CN" altLang="en-US" sz="3200" dirty="0" smtClean="0"/>
              <a:t>是否满足</a:t>
            </a:r>
            <a:r>
              <a:rPr lang="en-US" altLang="zh-CN" sz="3200" dirty="0" smtClean="0"/>
              <a:t>——</a:t>
            </a:r>
            <a:r>
              <a:rPr lang="zh-CN" altLang="en-US" sz="3200" dirty="0" smtClean="0"/>
              <a:t>这即是搜索的</a:t>
            </a:r>
            <a:r>
              <a:rPr lang="zh-CN" altLang="en-US" sz="3200" dirty="0" smtClean="0">
                <a:solidFill>
                  <a:srgbClr val="060FCC"/>
                </a:solidFill>
              </a:rPr>
              <a:t>约束函数</a:t>
            </a:r>
            <a:r>
              <a:rPr lang="en-US" altLang="zh-CN" sz="3200" dirty="0" smtClean="0">
                <a:ea typeface="宋体" charset="-122"/>
              </a:rPr>
              <a:t>.</a:t>
            </a:r>
            <a:endParaRPr lang="zh-CN" altLang="en-US" sz="3200" dirty="0" smtClean="0"/>
          </a:p>
        </p:txBody>
      </p:sp>
      <p:sp>
        <p:nvSpPr>
          <p:cNvPr id="260098" name="灯片编号占位符 2"/>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45EE4766-0667-4633-A4AD-4151D9992008}" type="slidenum">
              <a:rPr lang="zh-CN" altLang="en-US" smtClean="0">
                <a:ea typeface="宋体" charset="-122"/>
              </a:rPr>
              <a:pPr/>
              <a:t>43</a:t>
            </a:fld>
            <a:endParaRPr lang="en-US" altLang="zh-CN" smtClean="0">
              <a:ea typeface="宋体" charset="-122"/>
            </a:endParaRPr>
          </a:p>
        </p:txBody>
      </p:sp>
      <p:sp>
        <p:nvSpPr>
          <p:cNvPr id="4" name="标题 3"/>
          <p:cNvSpPr>
            <a:spLocks noGrp="1"/>
          </p:cNvSpPr>
          <p:nvPr>
            <p:ph type="title"/>
          </p:nvPr>
        </p:nvSpPr>
        <p:spPr/>
        <p:txBody>
          <a:bodyPr/>
          <a:lstStyle/>
          <a:p>
            <a:pPr eaLnBrk="1" fontAlgn="auto" hangingPunct="1">
              <a:spcAft>
                <a:spcPts val="0"/>
              </a:spcAft>
              <a:defRPr/>
            </a:pPr>
            <a:r>
              <a:rPr lang="en-US" altLang="en-US" sz="4000" dirty="0" smtClean="0">
                <a:effectLst>
                  <a:outerShdw blurRad="38100" dist="38100" dir="2700000" algn="tl">
                    <a:srgbClr val="000000"/>
                  </a:outerShdw>
                </a:effectLst>
                <a:ea typeface="黑体" pitchFamily="2" charset="-122"/>
              </a:rPr>
              <a:t>5.5 .0-1背包问题</a:t>
            </a:r>
            <a:endParaRPr lang="zh-CN" alt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43" name="内容占位符 1"/>
          <p:cNvSpPr>
            <a:spLocks noGrp="1"/>
          </p:cNvSpPr>
          <p:nvPr>
            <p:ph idx="1"/>
          </p:nvPr>
        </p:nvSpPr>
        <p:spPr/>
        <p:txBody>
          <a:bodyPr/>
          <a:lstStyle/>
          <a:p>
            <a:pPr eaLnBrk="1" hangingPunct="1"/>
            <a:r>
              <a:rPr lang="zh-CN" altLang="en-US" sz="2800" smtClean="0"/>
              <a:t>另外</a:t>
            </a:r>
            <a:r>
              <a:rPr lang="en-US" altLang="zh-CN" sz="2800" smtClean="0">
                <a:ea typeface="宋体" charset="-122"/>
              </a:rPr>
              <a:t>,</a:t>
            </a:r>
            <a:r>
              <a:rPr lang="zh-CN" altLang="en-US" sz="2800" smtClean="0"/>
              <a:t>我们可以如下确定限界函数</a:t>
            </a:r>
            <a:r>
              <a:rPr lang="en-US" altLang="zh-CN" sz="2800" smtClean="0">
                <a:ea typeface="宋体" charset="-122"/>
              </a:rPr>
              <a:t>.</a:t>
            </a:r>
            <a:r>
              <a:rPr lang="zh-CN" altLang="en-US" sz="2800" smtClean="0"/>
              <a:t>回忆背包问题的贪心算法</a:t>
            </a:r>
            <a:r>
              <a:rPr lang="en-US" altLang="zh-CN" sz="2800" smtClean="0">
                <a:ea typeface="宋体" charset="-122"/>
              </a:rPr>
              <a:t>,</a:t>
            </a:r>
            <a:r>
              <a:rPr lang="zh-CN" altLang="en-US" sz="2800" smtClean="0"/>
              <a:t>当物品按照</a:t>
            </a:r>
            <a:r>
              <a:rPr lang="zh-CN" altLang="en-US" sz="2800" smtClean="0">
                <a:ea typeface="宋体" charset="-122"/>
              </a:rPr>
              <a:t>                   </a:t>
            </a:r>
            <a:r>
              <a:rPr lang="zh-CN" altLang="en-US" sz="2800" smtClean="0"/>
              <a:t>的规则排序时</a:t>
            </a:r>
            <a:r>
              <a:rPr lang="en-US" altLang="zh-CN" sz="2800" smtClean="0">
                <a:ea typeface="宋体" charset="-122"/>
              </a:rPr>
              <a:t>,</a:t>
            </a:r>
            <a:r>
              <a:rPr lang="zh-CN" altLang="en-US" sz="2800" smtClean="0"/>
              <a:t>最优解是      </a:t>
            </a:r>
            <a:r>
              <a:rPr lang="zh-CN" altLang="en-US" sz="2800" smtClean="0">
                <a:ea typeface="宋体" charset="-122"/>
              </a:rPr>
              <a:t>                                    </a:t>
            </a:r>
            <a:r>
              <a:rPr lang="zh-CN" altLang="en-US" sz="2800" smtClean="0"/>
              <a:t>的形式</a:t>
            </a:r>
            <a:r>
              <a:rPr lang="en-US" altLang="zh-CN" sz="2800" smtClean="0">
                <a:ea typeface="宋体" charset="-122"/>
              </a:rPr>
              <a:t>,</a:t>
            </a:r>
            <a:r>
              <a:rPr lang="zh-CN" altLang="en-US" sz="2800" smtClean="0"/>
              <a:t>其中            </a:t>
            </a:r>
            <a:r>
              <a:rPr lang="zh-CN" altLang="en-US" sz="2800" smtClean="0">
                <a:ea typeface="宋体" charset="-122"/>
              </a:rPr>
              <a:t>。</a:t>
            </a:r>
            <a:r>
              <a:rPr lang="zh-CN" altLang="en-US" sz="2800" b="1" smtClean="0">
                <a:ea typeface="宋体" charset="-122"/>
              </a:rPr>
              <a:t>参照这种方式，</a:t>
            </a:r>
            <a:r>
              <a:rPr lang="zh-CN" altLang="en-US" sz="2800" smtClean="0"/>
              <a:t>设当前背包中物品的总效益值</a:t>
            </a:r>
            <a:r>
              <a:rPr lang="en-US" altLang="zh-CN" sz="2800" smtClean="0">
                <a:ea typeface="宋体" charset="-122"/>
              </a:rPr>
              <a:t>cp,</a:t>
            </a:r>
            <a:r>
              <a:rPr lang="zh-CN" altLang="en-US" sz="2800" smtClean="0"/>
              <a:t>如下方式确定</a:t>
            </a:r>
            <a:r>
              <a:rPr lang="zh-CN" altLang="en-US" sz="2800" smtClean="0">
                <a:solidFill>
                  <a:srgbClr val="FF0000"/>
                </a:solidFill>
              </a:rPr>
              <a:t>限界函数</a:t>
            </a:r>
            <a:r>
              <a:rPr lang="en-US" altLang="zh-CN" sz="2800" smtClean="0">
                <a:ea typeface="宋体" charset="-122"/>
              </a:rPr>
              <a:t>:</a:t>
            </a:r>
          </a:p>
          <a:p>
            <a:pPr eaLnBrk="1" hangingPunct="1"/>
            <a:endParaRPr lang="zh-CN" altLang="en-US" sz="2800" smtClean="0"/>
          </a:p>
          <a:p>
            <a:pPr eaLnBrk="1" hangingPunct="1"/>
            <a:r>
              <a:rPr lang="en-US" altLang="zh-CN" sz="2800" smtClean="0">
                <a:ea typeface="宋体" charset="-122"/>
              </a:rPr>
              <a:t>              Bound</a:t>
            </a:r>
            <a:r>
              <a:rPr lang="zh-CN" altLang="en-US" sz="2800" smtClean="0">
                <a:ea typeface="宋体" charset="-122"/>
              </a:rPr>
              <a:t>＝</a:t>
            </a:r>
            <a:r>
              <a:rPr lang="en-US" altLang="zh-CN" sz="2800" smtClean="0">
                <a:ea typeface="宋体" charset="-122"/>
              </a:rPr>
              <a:t>cp</a:t>
            </a:r>
            <a:r>
              <a:rPr lang="zh-CN" altLang="en-US" sz="2800" smtClean="0">
                <a:ea typeface="宋体" charset="-122"/>
              </a:rPr>
              <a:t>＋ </a:t>
            </a:r>
            <a:r>
              <a:rPr lang="en-US" altLang="zh-CN" sz="2800" smtClean="0">
                <a:ea typeface="宋体" charset="-122"/>
              </a:rPr>
              <a:t>(M</a:t>
            </a:r>
            <a:r>
              <a:rPr lang="en-US" altLang="zh-CN" sz="2800" baseline="-25000" smtClean="0">
                <a:ea typeface="宋体" charset="-122"/>
              </a:rPr>
              <a:t>last</a:t>
            </a:r>
            <a:r>
              <a:rPr lang="en-US" altLang="zh-CN" sz="2800" smtClean="0">
                <a:ea typeface="宋体" charset="-122"/>
              </a:rPr>
              <a:t>)/w[i] *p[i]</a:t>
            </a:r>
          </a:p>
          <a:p>
            <a:pPr eaLnBrk="1" hangingPunct="1"/>
            <a:endParaRPr lang="en-US" altLang="zh-CN" sz="2800" smtClean="0">
              <a:ea typeface="宋体" charset="-122"/>
            </a:endParaRPr>
          </a:p>
          <a:p>
            <a:pPr eaLnBrk="1" hangingPunct="1"/>
            <a:r>
              <a:rPr lang="zh-CN" altLang="en-US" sz="2800" smtClean="0">
                <a:ea typeface="宋体" charset="-122"/>
              </a:rPr>
              <a:t>其中：</a:t>
            </a:r>
            <a:r>
              <a:rPr lang="en-US" altLang="zh-CN" sz="2800" smtClean="0">
                <a:ea typeface="宋体" charset="-122"/>
              </a:rPr>
              <a:t>M</a:t>
            </a:r>
            <a:r>
              <a:rPr lang="en-US" altLang="zh-CN" sz="2800" baseline="-25000" smtClean="0">
                <a:ea typeface="宋体" charset="-122"/>
              </a:rPr>
              <a:t>last</a:t>
            </a:r>
            <a:r>
              <a:rPr lang="zh-CN" altLang="en-US" sz="2800" smtClean="0">
                <a:ea typeface="宋体" charset="-122"/>
              </a:rPr>
              <a:t>为背包剩余的空间。</a:t>
            </a:r>
          </a:p>
        </p:txBody>
      </p:sp>
      <p:sp>
        <p:nvSpPr>
          <p:cNvPr id="69644" name="灯片编号占位符 2"/>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1B8D1481-E89D-4DB2-9B09-FA7F78254BA0}" type="slidenum">
              <a:rPr lang="zh-CN" altLang="en-US" smtClean="0">
                <a:ea typeface="宋体" charset="-122"/>
              </a:rPr>
              <a:pPr/>
              <a:t>44</a:t>
            </a:fld>
            <a:endParaRPr lang="en-US" altLang="zh-CN" smtClean="0">
              <a:ea typeface="宋体" charset="-122"/>
            </a:endParaRPr>
          </a:p>
        </p:txBody>
      </p:sp>
      <p:sp>
        <p:nvSpPr>
          <p:cNvPr id="4" name="标题 3"/>
          <p:cNvSpPr>
            <a:spLocks noGrp="1"/>
          </p:cNvSpPr>
          <p:nvPr>
            <p:ph type="title"/>
          </p:nvPr>
        </p:nvSpPr>
        <p:spPr/>
        <p:txBody>
          <a:bodyPr/>
          <a:lstStyle/>
          <a:p>
            <a:pPr eaLnBrk="1" fontAlgn="auto" hangingPunct="1">
              <a:spcAft>
                <a:spcPts val="0"/>
              </a:spcAft>
              <a:defRPr/>
            </a:pPr>
            <a:r>
              <a:rPr lang="en-US" altLang="en-US" sz="4400" dirty="0" smtClean="0">
                <a:effectLst>
                  <a:outerShdw blurRad="38100" dist="38100" dir="2700000" algn="tl">
                    <a:srgbClr val="000000"/>
                  </a:outerShdw>
                </a:effectLst>
                <a:ea typeface="黑体" pitchFamily="2" charset="-122"/>
              </a:rPr>
              <a:t>5.5 0-1背包问题</a:t>
            </a:r>
            <a:endParaRPr lang="zh-CN" altLang="en-US" dirty="0"/>
          </a:p>
        </p:txBody>
      </p:sp>
      <p:sp>
        <p:nvSpPr>
          <p:cNvPr id="69646" name="Rectangle 2"/>
          <p:cNvSpPr>
            <a:spLocks noChangeArrowheads="1"/>
          </p:cNvSpPr>
          <p:nvPr/>
        </p:nvSpPr>
        <p:spPr bwMode="auto">
          <a:xfrm>
            <a:off x="0" y="0"/>
            <a:ext cx="9144000" cy="0"/>
          </a:xfrm>
          <a:prstGeom prst="rect">
            <a:avLst/>
          </a:prstGeom>
          <a:noFill/>
          <a:ln w="6350" algn="ctr">
            <a:noFill/>
            <a:miter lim="800000"/>
            <a:headEnd/>
            <a:tailEnd/>
          </a:ln>
        </p:spPr>
        <p:txBody>
          <a:bodyPr wrap="none" anchor="ctr">
            <a:spAutoFit/>
          </a:bodyPr>
          <a:lstStyle/>
          <a:p>
            <a:endParaRPr lang="zh-CN" altLang="en-US" b="0"/>
          </a:p>
        </p:txBody>
      </p:sp>
      <p:graphicFrame>
        <p:nvGraphicFramePr>
          <p:cNvPr id="69638" name="Object 1"/>
          <p:cNvGraphicFramePr>
            <a:graphicFrameLocks noChangeAspect="1"/>
          </p:cNvGraphicFramePr>
          <p:nvPr/>
        </p:nvGraphicFramePr>
        <p:xfrm>
          <a:off x="4643438" y="1928813"/>
          <a:ext cx="2071687" cy="428625"/>
        </p:xfrm>
        <a:graphic>
          <a:graphicData uri="http://schemas.openxmlformats.org/presentationml/2006/ole">
            <p:oleObj spid="_x0000_s69673" name="Equation" r:id="rId3" imgW="1104900" imgH="228600" progId="Equation.3">
              <p:embed/>
            </p:oleObj>
          </a:graphicData>
        </a:graphic>
      </p:graphicFrame>
      <p:sp>
        <p:nvSpPr>
          <p:cNvPr id="69647" name="Rectangle 4"/>
          <p:cNvSpPr>
            <a:spLocks noChangeArrowheads="1"/>
          </p:cNvSpPr>
          <p:nvPr/>
        </p:nvSpPr>
        <p:spPr bwMode="auto">
          <a:xfrm>
            <a:off x="0" y="0"/>
            <a:ext cx="9144000" cy="0"/>
          </a:xfrm>
          <a:prstGeom prst="rect">
            <a:avLst/>
          </a:prstGeom>
          <a:noFill/>
          <a:ln w="6350" algn="ctr">
            <a:noFill/>
            <a:miter lim="800000"/>
            <a:headEnd/>
            <a:tailEnd/>
          </a:ln>
        </p:spPr>
        <p:txBody>
          <a:bodyPr wrap="none" anchor="ctr">
            <a:spAutoFit/>
          </a:bodyPr>
          <a:lstStyle/>
          <a:p>
            <a:endParaRPr lang="zh-CN" altLang="en-US" b="0"/>
          </a:p>
        </p:txBody>
      </p:sp>
      <p:graphicFrame>
        <p:nvGraphicFramePr>
          <p:cNvPr id="69640" name="Object 3"/>
          <p:cNvGraphicFramePr>
            <a:graphicFrameLocks noChangeAspect="1"/>
          </p:cNvGraphicFramePr>
          <p:nvPr/>
        </p:nvGraphicFramePr>
        <p:xfrm>
          <a:off x="2928938" y="2411413"/>
          <a:ext cx="4500562" cy="374650"/>
        </p:xfrm>
        <a:graphic>
          <a:graphicData uri="http://schemas.openxmlformats.org/presentationml/2006/ole">
            <p:oleObj spid="_x0000_s69674" name="Equation" r:id="rId4" imgW="2743200" imgH="228600" progId="Equation.3">
              <p:embed/>
            </p:oleObj>
          </a:graphicData>
        </a:graphic>
      </p:graphicFrame>
      <p:sp>
        <p:nvSpPr>
          <p:cNvPr id="69648" name="Rectangle 6"/>
          <p:cNvSpPr>
            <a:spLocks noChangeArrowheads="1"/>
          </p:cNvSpPr>
          <p:nvPr/>
        </p:nvSpPr>
        <p:spPr bwMode="auto">
          <a:xfrm>
            <a:off x="0" y="0"/>
            <a:ext cx="9144000" cy="0"/>
          </a:xfrm>
          <a:prstGeom prst="rect">
            <a:avLst/>
          </a:prstGeom>
          <a:noFill/>
          <a:ln w="6350" algn="ctr">
            <a:noFill/>
            <a:miter lim="800000"/>
            <a:headEnd/>
            <a:tailEnd/>
          </a:ln>
        </p:spPr>
        <p:txBody>
          <a:bodyPr wrap="none" anchor="ctr">
            <a:spAutoFit/>
          </a:bodyPr>
          <a:lstStyle/>
          <a:p>
            <a:endParaRPr lang="zh-CN" altLang="en-US" b="0"/>
          </a:p>
        </p:txBody>
      </p:sp>
      <p:graphicFrame>
        <p:nvGraphicFramePr>
          <p:cNvPr id="69642" name="Object 5"/>
          <p:cNvGraphicFramePr>
            <a:graphicFrameLocks noChangeAspect="1"/>
          </p:cNvGraphicFramePr>
          <p:nvPr/>
        </p:nvGraphicFramePr>
        <p:xfrm>
          <a:off x="2071688" y="2786063"/>
          <a:ext cx="1214437" cy="374650"/>
        </p:xfrm>
        <a:graphic>
          <a:graphicData uri="http://schemas.openxmlformats.org/presentationml/2006/ole">
            <p:oleObj spid="_x0000_s69675" name="Equation" r:id="rId5" imgW="647419" imgH="203112" progId="Equation.3">
              <p:embed/>
            </p:oleObj>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5" name="内容占位符 1"/>
          <p:cNvSpPr>
            <a:spLocks noGrp="1"/>
          </p:cNvSpPr>
          <p:nvPr>
            <p:ph idx="1"/>
          </p:nvPr>
        </p:nvSpPr>
        <p:spPr>
          <a:xfrm>
            <a:off x="457200" y="1481138"/>
            <a:ext cx="8229600" cy="4827587"/>
          </a:xfrm>
        </p:spPr>
        <p:txBody>
          <a:bodyPr/>
          <a:lstStyle/>
          <a:p>
            <a:pPr eaLnBrk="1" hangingPunct="1">
              <a:lnSpc>
                <a:spcPct val="80000"/>
              </a:lnSpc>
            </a:pPr>
            <a:r>
              <a:rPr lang="en-US" altLang="zh-CN" sz="2500" smtClean="0">
                <a:ea typeface="宋体" charset="-122"/>
              </a:rPr>
              <a:t>Bound(currentp, currentw, k,</a:t>
            </a:r>
            <a:r>
              <a:rPr lang="en-US" altLang="zh-CN" sz="2400" smtClean="0">
                <a:ea typeface="宋体" charset="-122"/>
              </a:rPr>
              <a:t> M</a:t>
            </a:r>
            <a:r>
              <a:rPr lang="en-US" altLang="zh-CN" sz="2400" baseline="-25000" smtClean="0">
                <a:ea typeface="宋体" charset="-122"/>
              </a:rPr>
              <a:t>last</a:t>
            </a:r>
            <a:r>
              <a:rPr lang="en-US" altLang="zh-CN" sz="2500" smtClean="0">
                <a:ea typeface="宋体" charset="-122"/>
              </a:rPr>
              <a:t>) //</a:t>
            </a:r>
            <a:r>
              <a:rPr lang="zh-CN" altLang="en-US" sz="2500" smtClean="0"/>
              <a:t>效益值的上界</a:t>
            </a:r>
          </a:p>
          <a:p>
            <a:pPr eaLnBrk="1" hangingPunct="1">
              <a:lnSpc>
                <a:spcPct val="80000"/>
              </a:lnSpc>
            </a:pPr>
            <a:r>
              <a:rPr lang="en-US" altLang="zh-CN" sz="2500" b="1" smtClean="0">
                <a:ea typeface="宋体" charset="-122"/>
              </a:rPr>
              <a:t> {</a:t>
            </a:r>
          </a:p>
          <a:p>
            <a:pPr eaLnBrk="1" hangingPunct="1">
              <a:lnSpc>
                <a:spcPct val="80000"/>
              </a:lnSpc>
            </a:pPr>
            <a:r>
              <a:rPr lang="en-US" altLang="zh-CN" sz="2500" b="1" smtClean="0">
                <a:ea typeface="宋体" charset="-122"/>
              </a:rPr>
              <a:t>  int</a:t>
            </a:r>
            <a:r>
              <a:rPr lang="en-US" altLang="zh-CN" sz="2500" smtClean="0">
                <a:ea typeface="宋体" charset="-122"/>
              </a:rPr>
              <a:t> k,i; </a:t>
            </a:r>
          </a:p>
          <a:p>
            <a:pPr eaLnBrk="1" hangingPunct="1">
              <a:lnSpc>
                <a:spcPct val="80000"/>
              </a:lnSpc>
            </a:pPr>
            <a:r>
              <a:rPr lang="en-US" altLang="zh-CN" sz="2500" smtClean="0">
                <a:ea typeface="宋体" charset="-122"/>
              </a:rPr>
              <a:t>  float cp,cw;</a:t>
            </a:r>
            <a:endParaRPr lang="zh-CN" altLang="en-US" sz="2500" smtClean="0"/>
          </a:p>
          <a:p>
            <a:pPr eaLnBrk="1" hangingPunct="1">
              <a:lnSpc>
                <a:spcPct val="80000"/>
              </a:lnSpc>
            </a:pPr>
            <a:r>
              <a:rPr lang="en-US" altLang="zh-CN" sz="2500" smtClean="0">
                <a:ea typeface="宋体" charset="-122"/>
              </a:rPr>
              <a:t>   cp=currentp;</a:t>
            </a:r>
            <a:r>
              <a:rPr lang="zh-CN" altLang="en-US" sz="2500" smtClean="0">
                <a:ea typeface="宋体" charset="-122"/>
              </a:rPr>
              <a:t> </a:t>
            </a:r>
            <a:r>
              <a:rPr lang="en-US" altLang="zh-CN" sz="2500" smtClean="0">
                <a:ea typeface="宋体" charset="-122"/>
              </a:rPr>
              <a:t>cw=currentw;</a:t>
            </a:r>
            <a:endParaRPr lang="zh-CN" altLang="en-US" sz="2500" smtClean="0"/>
          </a:p>
          <a:p>
            <a:pPr eaLnBrk="1" hangingPunct="1">
              <a:lnSpc>
                <a:spcPct val="80000"/>
              </a:lnSpc>
            </a:pPr>
            <a:r>
              <a:rPr lang="en-US" altLang="zh-CN" sz="2500" smtClean="0">
                <a:ea typeface="宋体" charset="-122"/>
              </a:rPr>
              <a:t>   </a:t>
            </a:r>
            <a:r>
              <a:rPr lang="en-US" altLang="zh-CN" sz="2500" b="1" smtClean="0">
                <a:ea typeface="宋体" charset="-122"/>
              </a:rPr>
              <a:t>for</a:t>
            </a:r>
            <a:r>
              <a:rPr lang="en-US" altLang="zh-CN" sz="2500" smtClean="0">
                <a:ea typeface="宋体" charset="-122"/>
              </a:rPr>
              <a:t> (i </a:t>
            </a:r>
            <a:r>
              <a:rPr lang="en-US" altLang="zh-CN" sz="2500" b="1" smtClean="0">
                <a:ea typeface="宋体" charset="-122"/>
              </a:rPr>
              <a:t>=</a:t>
            </a:r>
            <a:r>
              <a:rPr lang="en-US" altLang="zh-CN" sz="2500" smtClean="0">
                <a:ea typeface="宋体" charset="-122"/>
              </a:rPr>
              <a:t>k+1 ;i&lt;= n;i++)</a:t>
            </a:r>
            <a:endParaRPr lang="zh-CN" altLang="en-US" sz="2500" smtClean="0"/>
          </a:p>
          <a:p>
            <a:pPr eaLnBrk="1" hangingPunct="1">
              <a:lnSpc>
                <a:spcPct val="80000"/>
              </a:lnSpc>
            </a:pPr>
            <a:r>
              <a:rPr lang="en-US" altLang="zh-CN" sz="2500" smtClean="0">
                <a:ea typeface="宋体" charset="-122"/>
              </a:rPr>
              <a:t>    {cw=cw+w[i];</a:t>
            </a:r>
            <a:endParaRPr lang="zh-CN" altLang="en-US" sz="2500" smtClean="0"/>
          </a:p>
          <a:p>
            <a:pPr eaLnBrk="1" hangingPunct="1">
              <a:lnSpc>
                <a:spcPct val="80000"/>
              </a:lnSpc>
            </a:pPr>
            <a:r>
              <a:rPr lang="en-US" altLang="zh-CN" sz="2500" b="1" smtClean="0">
                <a:ea typeface="宋体" charset="-122"/>
              </a:rPr>
              <a:t>     if</a:t>
            </a:r>
            <a:r>
              <a:rPr lang="en-US" altLang="zh-CN" sz="2500" smtClean="0">
                <a:ea typeface="宋体" charset="-122"/>
              </a:rPr>
              <a:t> cw &lt; </a:t>
            </a:r>
            <a:r>
              <a:rPr lang="en-US" altLang="zh-CN" sz="2400" smtClean="0">
                <a:ea typeface="宋体" charset="-122"/>
              </a:rPr>
              <a:t>M</a:t>
            </a:r>
            <a:r>
              <a:rPr lang="en-US" altLang="zh-CN" sz="2400" baseline="-25000" smtClean="0">
                <a:ea typeface="宋体" charset="-122"/>
              </a:rPr>
              <a:t>last</a:t>
            </a:r>
            <a:r>
              <a:rPr lang="en-US" altLang="zh-CN" sz="2500" smtClean="0">
                <a:ea typeface="宋体" charset="-122"/>
              </a:rPr>
              <a:t> </a:t>
            </a:r>
          </a:p>
          <a:p>
            <a:pPr eaLnBrk="1" hangingPunct="1">
              <a:lnSpc>
                <a:spcPct val="80000"/>
              </a:lnSpc>
            </a:pPr>
            <a:r>
              <a:rPr lang="en-US" altLang="zh-CN" sz="2500" b="1" smtClean="0">
                <a:ea typeface="宋体" charset="-122"/>
              </a:rPr>
              <a:t>       {</a:t>
            </a:r>
            <a:r>
              <a:rPr lang="en-US" altLang="zh-CN" sz="2500" smtClean="0">
                <a:ea typeface="宋体" charset="-122"/>
              </a:rPr>
              <a:t>cp=cp+p[i];}</a:t>
            </a:r>
            <a:endParaRPr lang="zh-CN" altLang="en-US" sz="2500" smtClean="0"/>
          </a:p>
          <a:p>
            <a:pPr eaLnBrk="1" hangingPunct="1">
              <a:lnSpc>
                <a:spcPct val="80000"/>
              </a:lnSpc>
            </a:pPr>
            <a:r>
              <a:rPr lang="en-US" altLang="zh-CN" sz="2500" b="1" smtClean="0">
                <a:ea typeface="宋体" charset="-122"/>
              </a:rPr>
              <a:t>     else</a:t>
            </a:r>
          </a:p>
          <a:p>
            <a:pPr eaLnBrk="1" hangingPunct="1">
              <a:lnSpc>
                <a:spcPct val="80000"/>
              </a:lnSpc>
            </a:pPr>
            <a:r>
              <a:rPr lang="en-US" altLang="zh-CN" sz="2500" b="1" smtClean="0">
                <a:ea typeface="宋体" charset="-122"/>
              </a:rPr>
              <a:t>      </a:t>
            </a:r>
            <a:r>
              <a:rPr lang="en-US" altLang="zh-CN" sz="2500" smtClean="0">
                <a:ea typeface="宋体" charset="-122"/>
              </a:rPr>
              <a:t> {return cp+(1-(cw-</a:t>
            </a:r>
            <a:r>
              <a:rPr lang="en-US" altLang="zh-CN" sz="2400" smtClean="0">
                <a:ea typeface="宋体" charset="-122"/>
              </a:rPr>
              <a:t> M</a:t>
            </a:r>
            <a:r>
              <a:rPr lang="en-US" altLang="zh-CN" sz="2400" baseline="-25000" smtClean="0">
                <a:ea typeface="宋体" charset="-122"/>
              </a:rPr>
              <a:t>last</a:t>
            </a:r>
            <a:r>
              <a:rPr lang="en-US" altLang="zh-CN" sz="2500" smtClean="0">
                <a:ea typeface="宋体" charset="-122"/>
              </a:rPr>
              <a:t>)/w[i])*p[i];}</a:t>
            </a:r>
            <a:endParaRPr lang="zh-CN" altLang="en-US" sz="2500" smtClean="0"/>
          </a:p>
          <a:p>
            <a:pPr eaLnBrk="1" hangingPunct="1">
              <a:lnSpc>
                <a:spcPct val="80000"/>
              </a:lnSpc>
            </a:pPr>
            <a:r>
              <a:rPr lang="en-US" altLang="zh-CN" sz="2500" b="1" smtClean="0">
                <a:ea typeface="宋体" charset="-122"/>
              </a:rPr>
              <a:t>    }</a:t>
            </a:r>
            <a:endParaRPr lang="zh-CN" altLang="en-US" sz="2500" b="1" smtClean="0"/>
          </a:p>
          <a:p>
            <a:pPr eaLnBrk="1" hangingPunct="1">
              <a:lnSpc>
                <a:spcPct val="80000"/>
              </a:lnSpc>
            </a:pPr>
            <a:r>
              <a:rPr lang="en-US" altLang="zh-CN" sz="2500" smtClean="0">
                <a:ea typeface="宋体" charset="-122"/>
              </a:rPr>
              <a:t>   return (cp);</a:t>
            </a:r>
            <a:endParaRPr lang="zh-CN" altLang="en-US" sz="2500" smtClean="0"/>
          </a:p>
          <a:p>
            <a:pPr eaLnBrk="1" hangingPunct="1">
              <a:lnSpc>
                <a:spcPct val="80000"/>
              </a:lnSpc>
            </a:pPr>
            <a:r>
              <a:rPr lang="en-US" altLang="zh-CN" sz="2500" b="1" smtClean="0">
                <a:ea typeface="宋体" charset="-122"/>
              </a:rPr>
              <a:t>}</a:t>
            </a:r>
            <a:endParaRPr lang="zh-CN" altLang="en-US" sz="2500" smtClean="0"/>
          </a:p>
        </p:txBody>
      </p:sp>
      <p:sp>
        <p:nvSpPr>
          <p:cNvPr id="262146" name="灯片编号占位符 2"/>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35F014B4-9DFC-4460-8F70-480C4CBF0F8E}" type="slidenum">
              <a:rPr lang="zh-CN" altLang="en-US" smtClean="0">
                <a:ea typeface="宋体" charset="-122"/>
              </a:rPr>
              <a:pPr/>
              <a:t>45</a:t>
            </a:fld>
            <a:endParaRPr lang="en-US" altLang="zh-CN" smtClean="0">
              <a:ea typeface="宋体" charset="-122"/>
            </a:endParaRPr>
          </a:p>
        </p:txBody>
      </p:sp>
      <p:sp>
        <p:nvSpPr>
          <p:cNvPr id="4" name="标题 3"/>
          <p:cNvSpPr>
            <a:spLocks noGrp="1"/>
          </p:cNvSpPr>
          <p:nvPr>
            <p:ph type="title"/>
          </p:nvPr>
        </p:nvSpPr>
        <p:spPr/>
        <p:txBody>
          <a:bodyPr/>
          <a:lstStyle/>
          <a:p>
            <a:pPr eaLnBrk="1" fontAlgn="auto" hangingPunct="1">
              <a:spcAft>
                <a:spcPts val="0"/>
              </a:spcAft>
              <a:defRPr/>
            </a:pPr>
            <a:r>
              <a:rPr lang="zh-CN" altLang="en-US" dirty="0" smtClean="0"/>
              <a:t>构造</a:t>
            </a:r>
            <a:r>
              <a:rPr lang="zh-CN" altLang="en-US" dirty="0" smtClean="0">
                <a:solidFill>
                  <a:srgbClr val="FF0000"/>
                </a:solidFill>
              </a:rPr>
              <a:t>限界函数</a:t>
            </a:r>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69" name="内容占位符 1"/>
          <p:cNvSpPr>
            <a:spLocks noGrp="1"/>
          </p:cNvSpPr>
          <p:nvPr>
            <p:ph idx="1"/>
          </p:nvPr>
        </p:nvSpPr>
        <p:spPr/>
        <p:txBody>
          <a:bodyPr/>
          <a:lstStyle/>
          <a:p>
            <a:pPr eaLnBrk="1" hangingPunct="1"/>
            <a:r>
              <a:rPr lang="zh-CN" altLang="en-US" sz="3200" smtClean="0"/>
              <a:t>这样确定的限界函数表明</a:t>
            </a:r>
            <a:r>
              <a:rPr lang="en-US" altLang="zh-CN" sz="3200" smtClean="0">
                <a:ea typeface="宋体" charset="-122"/>
              </a:rPr>
              <a:t>,</a:t>
            </a:r>
            <a:r>
              <a:rPr lang="zh-CN" altLang="en-US" sz="3200" smtClean="0"/>
              <a:t>从当前确定的</a:t>
            </a:r>
            <a:r>
              <a:rPr lang="en-US" altLang="zh-CN" sz="3200" smtClean="0">
                <a:ea typeface="宋体" charset="-122"/>
              </a:rPr>
              <a:t>k</a:t>
            </a:r>
            <a:r>
              <a:rPr lang="zh-CN" altLang="en-US" sz="3200" smtClean="0"/>
              <a:t>子解空间中寻求到的可行解所能达到的效益值以当前限界函数的值为上界</a:t>
            </a:r>
            <a:r>
              <a:rPr lang="en-US" altLang="zh-CN" sz="3200" smtClean="0">
                <a:ea typeface="宋体" charset="-122"/>
              </a:rPr>
              <a:t>.</a:t>
            </a:r>
          </a:p>
          <a:p>
            <a:pPr eaLnBrk="1" hangingPunct="1"/>
            <a:endParaRPr lang="en-US" altLang="zh-CN" sz="3200" smtClean="0">
              <a:ea typeface="宋体" charset="-122"/>
            </a:endParaRPr>
          </a:p>
          <a:p>
            <a:pPr eaLnBrk="1" hangingPunct="1"/>
            <a:r>
              <a:rPr lang="zh-CN" altLang="en-US" sz="3200" smtClean="0"/>
              <a:t>所以</a:t>
            </a:r>
            <a:r>
              <a:rPr lang="en-US" altLang="zh-CN" sz="3200" smtClean="0">
                <a:ea typeface="宋体" charset="-122"/>
              </a:rPr>
              <a:t>,</a:t>
            </a:r>
            <a:r>
              <a:rPr lang="zh-CN" altLang="en-US" sz="3200" smtClean="0"/>
              <a:t>如果搜索最优解的算法在此之前已经知道大于这个限界值的效益</a:t>
            </a:r>
            <a:r>
              <a:rPr lang="en-US" altLang="zh-CN" sz="3200" smtClean="0">
                <a:ea typeface="宋体" charset="-122"/>
              </a:rPr>
              <a:t>,</a:t>
            </a:r>
            <a:r>
              <a:rPr lang="zh-CN" altLang="en-US" sz="3200" smtClean="0"/>
              <a:t>则没有必要在当前确定的</a:t>
            </a:r>
            <a:r>
              <a:rPr lang="en-US" altLang="zh-CN" sz="3200" smtClean="0">
                <a:ea typeface="宋体" charset="-122"/>
              </a:rPr>
              <a:t>k</a:t>
            </a:r>
            <a:r>
              <a:rPr lang="zh-CN" altLang="en-US" sz="3200" smtClean="0"/>
              <a:t>定子解空间中搜索</a:t>
            </a:r>
            <a:r>
              <a:rPr lang="en-US" altLang="zh-CN" sz="3200" smtClean="0">
                <a:ea typeface="宋体" charset="-122"/>
              </a:rPr>
              <a:t>.</a:t>
            </a:r>
            <a:r>
              <a:rPr lang="zh-CN" altLang="en-US" sz="3200" smtClean="0"/>
              <a:t> </a:t>
            </a:r>
          </a:p>
        </p:txBody>
      </p:sp>
      <p:sp>
        <p:nvSpPr>
          <p:cNvPr id="263170" name="灯片编号占位符 2"/>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5D476626-4544-4853-9A02-E762838524A2}" type="slidenum">
              <a:rPr lang="zh-CN" altLang="en-US" smtClean="0">
                <a:ea typeface="宋体" charset="-122"/>
              </a:rPr>
              <a:pPr/>
              <a:t>46</a:t>
            </a:fld>
            <a:endParaRPr lang="en-US" altLang="zh-CN" smtClean="0">
              <a:ea typeface="宋体" charset="-122"/>
            </a:endParaRPr>
          </a:p>
        </p:txBody>
      </p:sp>
      <p:sp>
        <p:nvSpPr>
          <p:cNvPr id="4" name="标题 3"/>
          <p:cNvSpPr>
            <a:spLocks noGrp="1"/>
          </p:cNvSpPr>
          <p:nvPr>
            <p:ph type="title"/>
          </p:nvPr>
        </p:nvSpPr>
        <p:spPr/>
        <p:txBody>
          <a:bodyPr/>
          <a:lstStyle/>
          <a:p>
            <a:pPr eaLnBrk="1" fontAlgn="auto" hangingPunct="1">
              <a:spcAft>
                <a:spcPts val="0"/>
              </a:spcAft>
              <a:defRPr/>
            </a:pPr>
            <a:r>
              <a:rPr lang="en-US" altLang="en-US" sz="4000" dirty="0" smtClean="0">
                <a:effectLst>
                  <a:outerShdw blurRad="38100" dist="38100" dir="2700000" algn="tl">
                    <a:srgbClr val="000000"/>
                  </a:outerShdw>
                </a:effectLst>
                <a:ea typeface="黑体" pitchFamily="2" charset="-122"/>
              </a:rPr>
              <a:t>5.5 0-1背包问题</a:t>
            </a:r>
            <a:endParaRPr lang="zh-CN" alt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3" name="Rectangle 3"/>
          <p:cNvSpPr>
            <a:spLocks noGrp="1"/>
          </p:cNvSpPr>
          <p:nvPr>
            <p:ph type="body" idx="1"/>
          </p:nvPr>
        </p:nvSpPr>
        <p:spPr>
          <a:xfrm>
            <a:off x="457200" y="1268413"/>
            <a:ext cx="8229600" cy="5184775"/>
          </a:xfrm>
        </p:spPr>
        <p:txBody>
          <a:bodyPr/>
          <a:lstStyle/>
          <a:p>
            <a:pPr eaLnBrk="1" hangingPunct="1">
              <a:lnSpc>
                <a:spcPct val="90000"/>
              </a:lnSpc>
              <a:buFont typeface="Wingdings 3" pitchFamily="18" charset="2"/>
              <a:buNone/>
            </a:pPr>
            <a:r>
              <a:rPr lang="en-US" altLang="zh-CN" sz="2300" b="1" smtClean="0">
                <a:ea typeface="宋体" charset="-122"/>
              </a:rPr>
              <a:t>Void Backtrack(i,cp,cw,M)</a:t>
            </a:r>
          </a:p>
          <a:p>
            <a:pPr eaLnBrk="1" hangingPunct="1">
              <a:lnSpc>
                <a:spcPct val="90000"/>
              </a:lnSpc>
              <a:buFont typeface="Wingdings 3" pitchFamily="18" charset="2"/>
              <a:buNone/>
            </a:pPr>
            <a:r>
              <a:rPr lang="en-US" altLang="zh-CN" sz="2300" b="1" smtClean="0">
                <a:ea typeface="宋体" charset="-122"/>
              </a:rPr>
              <a:t>{</a:t>
            </a:r>
          </a:p>
          <a:p>
            <a:pPr eaLnBrk="1" hangingPunct="1">
              <a:lnSpc>
                <a:spcPct val="90000"/>
              </a:lnSpc>
              <a:buFont typeface="Wingdings 3" pitchFamily="18" charset="2"/>
              <a:buNone/>
            </a:pPr>
            <a:r>
              <a:rPr lang="en-US" altLang="zh-CN" sz="2300" b="1" smtClean="0">
                <a:ea typeface="宋体" charset="-122"/>
              </a:rPr>
              <a:t>	if(i&gt;n){bestp=cp;return;}</a:t>
            </a:r>
          </a:p>
          <a:p>
            <a:pPr eaLnBrk="1" hangingPunct="1">
              <a:lnSpc>
                <a:spcPct val="90000"/>
              </a:lnSpc>
              <a:buFont typeface="Wingdings 3" pitchFamily="18" charset="2"/>
              <a:buNone/>
            </a:pPr>
            <a:r>
              <a:rPr lang="en-US" altLang="zh-CN" sz="2300" b="1" smtClean="0">
                <a:ea typeface="宋体" charset="-122"/>
              </a:rPr>
              <a:t>	</a:t>
            </a:r>
            <a:r>
              <a:rPr lang="en-US" altLang="zh-CN" sz="2300" b="1" smtClean="0">
                <a:solidFill>
                  <a:srgbClr val="060FCC"/>
                </a:solidFill>
                <a:ea typeface="宋体" charset="-122"/>
              </a:rPr>
              <a:t>if(cw+w[i]&lt;=M){</a:t>
            </a:r>
          </a:p>
          <a:p>
            <a:pPr eaLnBrk="1" hangingPunct="1">
              <a:lnSpc>
                <a:spcPct val="90000"/>
              </a:lnSpc>
              <a:buFont typeface="Wingdings 3" pitchFamily="18" charset="2"/>
              <a:buNone/>
            </a:pPr>
            <a:r>
              <a:rPr lang="en-US" altLang="zh-CN" sz="2300" b="1" smtClean="0">
                <a:ea typeface="宋体" charset="-122"/>
              </a:rPr>
              <a:t>		x[i]=1;</a:t>
            </a:r>
          </a:p>
          <a:p>
            <a:pPr eaLnBrk="1" hangingPunct="1">
              <a:lnSpc>
                <a:spcPct val="90000"/>
              </a:lnSpc>
              <a:buFont typeface="Wingdings 3" pitchFamily="18" charset="2"/>
              <a:buNone/>
            </a:pPr>
            <a:r>
              <a:rPr lang="en-US" altLang="zh-CN" sz="2300" b="1" smtClean="0">
                <a:ea typeface="宋体" charset="-122"/>
              </a:rPr>
              <a:t>		cw+=w[i];</a:t>
            </a:r>
            <a:r>
              <a:rPr lang="zh-CN" altLang="en-US" sz="2300" b="1" smtClean="0">
                <a:ea typeface="宋体" charset="-122"/>
              </a:rPr>
              <a:t> </a:t>
            </a:r>
            <a:r>
              <a:rPr lang="en-US" altLang="zh-CN" sz="2300" b="1" smtClean="0">
                <a:ea typeface="宋体" charset="-122"/>
              </a:rPr>
              <a:t>cp+=p[i];</a:t>
            </a:r>
          </a:p>
          <a:p>
            <a:pPr eaLnBrk="1" hangingPunct="1">
              <a:lnSpc>
                <a:spcPct val="90000"/>
              </a:lnSpc>
              <a:buFont typeface="Wingdings 3" pitchFamily="18" charset="2"/>
              <a:buNone/>
            </a:pPr>
            <a:r>
              <a:rPr lang="en-US" altLang="zh-CN" sz="2300" b="1" smtClean="0">
                <a:ea typeface="宋体" charset="-122"/>
              </a:rPr>
              <a:t>		Backtrack(i+1,cp,cw,M);</a:t>
            </a:r>
          </a:p>
          <a:p>
            <a:pPr eaLnBrk="1" hangingPunct="1">
              <a:lnSpc>
                <a:spcPct val="90000"/>
              </a:lnSpc>
              <a:buFont typeface="Wingdings 3" pitchFamily="18" charset="2"/>
              <a:buNone/>
            </a:pPr>
            <a:r>
              <a:rPr lang="en-US" altLang="zh-CN" sz="2300" b="1" smtClean="0">
                <a:ea typeface="宋体" charset="-122"/>
              </a:rPr>
              <a:t>		cw-=w[i];</a:t>
            </a:r>
            <a:r>
              <a:rPr lang="zh-CN" altLang="en-US" sz="2300" b="1" smtClean="0">
                <a:ea typeface="宋体" charset="-122"/>
              </a:rPr>
              <a:t> </a:t>
            </a:r>
            <a:r>
              <a:rPr lang="en-US" altLang="zh-CN" sz="2300" b="1" smtClean="0">
                <a:ea typeface="宋体" charset="-122"/>
              </a:rPr>
              <a:t>cp-=p[i];</a:t>
            </a:r>
          </a:p>
          <a:p>
            <a:pPr eaLnBrk="1" hangingPunct="1">
              <a:lnSpc>
                <a:spcPct val="90000"/>
              </a:lnSpc>
              <a:buFont typeface="Wingdings 3" pitchFamily="18" charset="2"/>
              <a:buNone/>
            </a:pPr>
            <a:r>
              <a:rPr lang="en-US" altLang="zh-CN" sz="2300" b="1" smtClean="0">
                <a:ea typeface="宋体" charset="-122"/>
              </a:rPr>
              <a:t>   }</a:t>
            </a:r>
          </a:p>
          <a:p>
            <a:pPr eaLnBrk="1" hangingPunct="1">
              <a:lnSpc>
                <a:spcPct val="90000"/>
              </a:lnSpc>
              <a:buFont typeface="Wingdings 3" pitchFamily="18" charset="2"/>
              <a:buNone/>
            </a:pPr>
            <a:r>
              <a:rPr lang="en-US" altLang="zh-CN" sz="2300" b="1" smtClean="0">
                <a:ea typeface="宋体" charset="-122"/>
              </a:rPr>
              <a:t>	</a:t>
            </a:r>
            <a:r>
              <a:rPr lang="en-US" altLang="zh-CN" sz="2300" b="1" smtClean="0">
                <a:solidFill>
                  <a:srgbClr val="FF0000"/>
                </a:solidFill>
                <a:ea typeface="宋体" charset="-122"/>
              </a:rPr>
              <a:t>if(Bound(cp,cw,i+1,M)&gt;bestp)</a:t>
            </a:r>
          </a:p>
          <a:p>
            <a:pPr eaLnBrk="1" hangingPunct="1">
              <a:lnSpc>
                <a:spcPct val="90000"/>
              </a:lnSpc>
              <a:buFont typeface="Wingdings 3" pitchFamily="18" charset="2"/>
              <a:buNone/>
            </a:pPr>
            <a:r>
              <a:rPr lang="en-US" altLang="zh-CN" sz="2300" b="1" smtClean="0">
                <a:ea typeface="宋体" charset="-122"/>
              </a:rPr>
              <a:t>	{     x[i]=0;</a:t>
            </a:r>
          </a:p>
          <a:p>
            <a:pPr eaLnBrk="1" hangingPunct="1">
              <a:lnSpc>
                <a:spcPct val="90000"/>
              </a:lnSpc>
              <a:buFont typeface="Wingdings 3" pitchFamily="18" charset="2"/>
              <a:buNone/>
            </a:pPr>
            <a:r>
              <a:rPr lang="en-US" altLang="zh-CN" sz="2300" b="1" smtClean="0">
                <a:ea typeface="宋体" charset="-122"/>
              </a:rPr>
              <a:t>		Backtrack(i+1,cp,cw,M);</a:t>
            </a:r>
          </a:p>
          <a:p>
            <a:pPr eaLnBrk="1" hangingPunct="1">
              <a:lnSpc>
                <a:spcPct val="90000"/>
              </a:lnSpc>
              <a:buFont typeface="Wingdings 3" pitchFamily="18" charset="2"/>
              <a:buNone/>
            </a:pPr>
            <a:r>
              <a:rPr lang="en-US" altLang="zh-CN" sz="2300" b="1" smtClean="0">
                <a:ea typeface="宋体" charset="-122"/>
              </a:rPr>
              <a:t>	}</a:t>
            </a:r>
          </a:p>
          <a:p>
            <a:pPr eaLnBrk="1" hangingPunct="1">
              <a:lnSpc>
                <a:spcPct val="90000"/>
              </a:lnSpc>
              <a:buFont typeface="Wingdings 3" pitchFamily="18" charset="2"/>
              <a:buNone/>
            </a:pPr>
            <a:r>
              <a:rPr lang="en-US" altLang="zh-CN" sz="2300" b="1" smtClean="0">
                <a:ea typeface="宋体" charset="-122"/>
              </a:rPr>
              <a:t>}</a:t>
            </a:r>
          </a:p>
        </p:txBody>
      </p:sp>
      <p:sp>
        <p:nvSpPr>
          <p:cNvPr id="107525" name="Rectangle 5"/>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n-US" altLang="zh-CN" dirty="0" smtClean="0">
                <a:effectLst/>
                <a:ea typeface="宋体" pitchFamily="2" charset="-122"/>
              </a:rPr>
              <a:t>0-1</a:t>
            </a:r>
            <a:r>
              <a:rPr lang="zh-CN" altLang="en-US" dirty="0" smtClean="0">
                <a:effectLst/>
                <a:ea typeface="宋体" pitchFamily="2" charset="-122"/>
              </a:rPr>
              <a:t>背包</a:t>
            </a:r>
            <a:r>
              <a:rPr lang="zh-CN" altLang="en-US" dirty="0" smtClean="0">
                <a:effectLst/>
                <a:ea typeface="宋体" pitchFamily="2" charset="-122"/>
              </a:rPr>
              <a:t>问题的回溯算法</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7" name="Rectangle 3"/>
          <p:cNvSpPr>
            <a:spLocks noGrp="1"/>
          </p:cNvSpPr>
          <p:nvPr>
            <p:ph type="body" idx="1"/>
          </p:nvPr>
        </p:nvSpPr>
        <p:spPr>
          <a:xfrm>
            <a:off x="428625" y="333375"/>
            <a:ext cx="8286750" cy="5810250"/>
          </a:xfrm>
        </p:spPr>
        <p:txBody>
          <a:bodyPr/>
          <a:lstStyle/>
          <a:p>
            <a:pPr eaLnBrk="1" hangingPunct="1">
              <a:lnSpc>
                <a:spcPct val="80000"/>
              </a:lnSpc>
              <a:buFont typeface="Wingdings 3" pitchFamily="18" charset="2"/>
              <a:buNone/>
            </a:pPr>
            <a:r>
              <a:rPr lang="zh-CN" altLang="en-US" sz="1100" b="1" smtClean="0">
                <a:solidFill>
                  <a:srgbClr val="060FCC"/>
                </a:solidFill>
                <a:ea typeface="宋体" charset="-122"/>
              </a:rPr>
              <a:t>                                                                                                            </a:t>
            </a:r>
            <a:r>
              <a:rPr lang="en-US" altLang="zh-CN" sz="1100" b="1" smtClean="0">
                <a:solidFill>
                  <a:srgbClr val="060FCC"/>
                </a:solidFill>
                <a:ea typeface="宋体" charset="-122"/>
              </a:rPr>
              <a:t>       </a:t>
            </a:r>
          </a:p>
          <a:p>
            <a:pPr eaLnBrk="1" hangingPunct="1">
              <a:lnSpc>
                <a:spcPct val="80000"/>
              </a:lnSpc>
              <a:buFont typeface="Wingdings 3" pitchFamily="18" charset="2"/>
              <a:buNone/>
            </a:pPr>
            <a:r>
              <a:rPr lang="en-US" altLang="zh-CN" sz="1100" b="1" smtClean="0">
                <a:solidFill>
                  <a:srgbClr val="060FCC"/>
                </a:solidFill>
                <a:ea typeface="宋体" charset="-122"/>
              </a:rPr>
              <a:t>                                                                                                     </a:t>
            </a:r>
            <a:r>
              <a:rPr lang="en-US" altLang="zh-CN" sz="1100" b="1" smtClean="0">
                <a:solidFill>
                  <a:srgbClr val="FF0000"/>
                </a:solidFill>
                <a:ea typeface="宋体" charset="-122"/>
              </a:rPr>
              <a:t>Y[1]=1   </a:t>
            </a:r>
            <a:r>
              <a:rPr lang="zh-CN" altLang="en-US" sz="1100" b="1" smtClean="0">
                <a:solidFill>
                  <a:srgbClr val="FF0000"/>
                </a:solidFill>
                <a:ea typeface="宋体" charset="-122"/>
              </a:rPr>
              <a:t>           </a:t>
            </a:r>
            <a:r>
              <a:rPr lang="en-US" altLang="zh-CN" sz="1100" b="1" smtClean="0">
                <a:solidFill>
                  <a:srgbClr val="FF0000"/>
                </a:solidFill>
                <a:ea typeface="宋体" charset="-122"/>
              </a:rPr>
              <a:t>               y[1]=0</a:t>
            </a:r>
          </a:p>
          <a:p>
            <a:pPr eaLnBrk="1" hangingPunct="1">
              <a:lnSpc>
                <a:spcPct val="80000"/>
              </a:lnSpc>
              <a:buFont typeface="Wingdings 3" pitchFamily="18" charset="2"/>
              <a:buNone/>
            </a:pPr>
            <a:r>
              <a:rPr lang="en-US" altLang="zh-CN" sz="1100" b="1" smtClean="0">
                <a:solidFill>
                  <a:srgbClr val="060FCC"/>
                </a:solidFill>
                <a:ea typeface="宋体" charset="-122"/>
              </a:rPr>
              <a:t>                                                                                      </a:t>
            </a:r>
          </a:p>
          <a:p>
            <a:pPr eaLnBrk="1" hangingPunct="1">
              <a:lnSpc>
                <a:spcPct val="80000"/>
              </a:lnSpc>
              <a:buFont typeface="Wingdings 3" pitchFamily="18" charset="2"/>
              <a:buNone/>
            </a:pPr>
            <a:r>
              <a:rPr lang="en-US" altLang="zh-CN" sz="1100" b="1" smtClean="0">
                <a:solidFill>
                  <a:srgbClr val="060FCC"/>
                </a:solidFill>
                <a:ea typeface="宋体" charset="-122"/>
              </a:rPr>
              <a:t>                                                                                                                                                             155.11</a:t>
            </a:r>
          </a:p>
          <a:p>
            <a:pPr eaLnBrk="1" hangingPunct="1">
              <a:lnSpc>
                <a:spcPct val="80000"/>
              </a:lnSpc>
              <a:buFont typeface="Wingdings 3" pitchFamily="18" charset="2"/>
              <a:buNone/>
            </a:pPr>
            <a:r>
              <a:rPr lang="en-US" altLang="zh-CN" sz="1100" b="1" smtClean="0">
                <a:solidFill>
                  <a:srgbClr val="060FCC"/>
                </a:solidFill>
                <a:ea typeface="宋体" charset="-122"/>
              </a:rPr>
              <a:t>                                                                                  </a:t>
            </a:r>
            <a:r>
              <a:rPr lang="en-US" altLang="zh-CN" sz="1100" b="1" smtClean="0">
                <a:solidFill>
                  <a:srgbClr val="FF0000"/>
                </a:solidFill>
                <a:ea typeface="宋体" charset="-122"/>
              </a:rPr>
              <a:t>Y[2]=1               Y[2]=0</a:t>
            </a:r>
          </a:p>
          <a:p>
            <a:pPr eaLnBrk="1" hangingPunct="1">
              <a:lnSpc>
                <a:spcPct val="80000"/>
              </a:lnSpc>
              <a:buFont typeface="Wingdings 3" pitchFamily="18" charset="2"/>
              <a:buNone/>
            </a:pPr>
            <a:r>
              <a:rPr lang="en-US" altLang="zh-CN" sz="1100" b="1" smtClean="0">
                <a:solidFill>
                  <a:srgbClr val="060FCC"/>
                </a:solidFill>
                <a:ea typeface="宋体" charset="-122"/>
              </a:rPr>
              <a:t>                                                                                                         </a:t>
            </a:r>
            <a:r>
              <a:rPr lang="zh-CN" altLang="en-US" sz="1100" b="1" smtClean="0">
                <a:solidFill>
                  <a:srgbClr val="060FCC"/>
                </a:solidFill>
                <a:ea typeface="宋体" charset="-122"/>
              </a:rPr>
              <a:t> </a:t>
            </a:r>
            <a:r>
              <a:rPr lang="en-US" altLang="zh-CN" sz="1100" b="1" smtClean="0">
                <a:solidFill>
                  <a:srgbClr val="060FCC"/>
                </a:solidFill>
                <a:ea typeface="宋体" charset="-122"/>
              </a:rPr>
              <a:t>                               157.44 </a:t>
            </a:r>
          </a:p>
          <a:p>
            <a:pPr eaLnBrk="1" hangingPunct="1">
              <a:lnSpc>
                <a:spcPct val="80000"/>
              </a:lnSpc>
              <a:buFont typeface="Wingdings 3" pitchFamily="18" charset="2"/>
              <a:buNone/>
            </a:pPr>
            <a:r>
              <a:rPr lang="en-US" altLang="zh-CN" sz="1100" b="1" smtClean="0">
                <a:solidFill>
                  <a:srgbClr val="FF0000"/>
                </a:solidFill>
                <a:ea typeface="宋体" charset="-122"/>
              </a:rPr>
              <a:t>                                                          Y[3]=1                   Y[3]=0</a:t>
            </a:r>
          </a:p>
          <a:p>
            <a:pPr eaLnBrk="1" hangingPunct="1">
              <a:lnSpc>
                <a:spcPct val="80000"/>
              </a:lnSpc>
              <a:buFont typeface="Wingdings 3" pitchFamily="18" charset="2"/>
              <a:buNone/>
            </a:pPr>
            <a:r>
              <a:rPr lang="en-US" altLang="zh-CN" sz="1100" b="1" smtClean="0">
                <a:solidFill>
                  <a:srgbClr val="060FCC"/>
                </a:solidFill>
                <a:ea typeface="宋体" charset="-122"/>
              </a:rPr>
              <a:t>                                                </a:t>
            </a:r>
          </a:p>
          <a:p>
            <a:pPr eaLnBrk="1" hangingPunct="1">
              <a:lnSpc>
                <a:spcPct val="80000"/>
              </a:lnSpc>
              <a:buFont typeface="Wingdings 3" pitchFamily="18" charset="2"/>
              <a:buNone/>
            </a:pPr>
            <a:r>
              <a:rPr lang="en-US" altLang="zh-CN" sz="1100" b="1" smtClean="0">
                <a:solidFill>
                  <a:srgbClr val="060FCC"/>
                </a:solidFill>
                <a:ea typeface="宋体" charset="-122"/>
              </a:rPr>
              <a:t>                                                                                                              </a:t>
            </a:r>
            <a:r>
              <a:rPr lang="zh-CN" altLang="en-US" sz="1100" b="1" smtClean="0">
                <a:solidFill>
                  <a:srgbClr val="060FCC"/>
                </a:solidFill>
                <a:ea typeface="宋体" charset="-122"/>
              </a:rPr>
              <a:t>   </a:t>
            </a:r>
            <a:r>
              <a:rPr lang="en-US" altLang="zh-CN" sz="1100" b="1" smtClean="0">
                <a:solidFill>
                  <a:srgbClr val="060FCC"/>
                </a:solidFill>
                <a:ea typeface="宋体" charset="-122"/>
              </a:rPr>
              <a:t>               159.76 </a:t>
            </a:r>
          </a:p>
          <a:p>
            <a:pPr eaLnBrk="1" hangingPunct="1">
              <a:lnSpc>
                <a:spcPct val="80000"/>
              </a:lnSpc>
              <a:buFont typeface="Wingdings 3" pitchFamily="18" charset="2"/>
              <a:buNone/>
            </a:pPr>
            <a:r>
              <a:rPr lang="en-US" altLang="zh-CN" sz="1100" b="1" smtClean="0">
                <a:solidFill>
                  <a:srgbClr val="060FCC"/>
                </a:solidFill>
                <a:ea typeface="宋体" charset="-122"/>
              </a:rPr>
              <a:t>                                 </a:t>
            </a:r>
            <a:r>
              <a:rPr lang="zh-CN" altLang="en-US" sz="1100" b="1" smtClean="0">
                <a:solidFill>
                  <a:srgbClr val="060FCC"/>
                </a:solidFill>
                <a:ea typeface="宋体" charset="-122"/>
              </a:rPr>
              <a:t>     </a:t>
            </a:r>
            <a:r>
              <a:rPr lang="en-US" altLang="zh-CN" sz="1100" b="1" smtClean="0">
                <a:solidFill>
                  <a:srgbClr val="060FCC"/>
                </a:solidFill>
                <a:ea typeface="宋体" charset="-122"/>
              </a:rPr>
              <a:t> </a:t>
            </a:r>
            <a:r>
              <a:rPr lang="en-US" altLang="zh-CN" sz="1100" b="1" smtClean="0">
                <a:solidFill>
                  <a:srgbClr val="FF0000"/>
                </a:solidFill>
                <a:ea typeface="宋体" charset="-122"/>
              </a:rPr>
              <a:t>Y[4]=1               Y[4]=0</a:t>
            </a:r>
          </a:p>
          <a:p>
            <a:pPr eaLnBrk="1" hangingPunct="1">
              <a:lnSpc>
                <a:spcPct val="80000"/>
              </a:lnSpc>
              <a:buFont typeface="Wingdings 3" pitchFamily="18" charset="2"/>
              <a:buNone/>
            </a:pPr>
            <a:r>
              <a:rPr lang="en-US" altLang="zh-CN" sz="1100" b="1" smtClean="0">
                <a:solidFill>
                  <a:srgbClr val="060FCC"/>
                </a:solidFill>
                <a:ea typeface="宋体" charset="-122"/>
              </a:rPr>
              <a:t>                                                                                                     </a:t>
            </a:r>
            <a:r>
              <a:rPr lang="zh-CN" altLang="en-US" sz="1100" b="1" smtClean="0">
                <a:solidFill>
                  <a:srgbClr val="060FCC"/>
                </a:solidFill>
                <a:ea typeface="宋体" charset="-122"/>
              </a:rPr>
              <a:t>     </a:t>
            </a:r>
            <a:r>
              <a:rPr lang="en-US" altLang="zh-CN" sz="1100" b="1" smtClean="0">
                <a:solidFill>
                  <a:srgbClr val="060FCC"/>
                </a:solidFill>
                <a:ea typeface="宋体" charset="-122"/>
              </a:rPr>
              <a:t> </a:t>
            </a:r>
            <a:r>
              <a:rPr lang="en-US" altLang="zh-CN" sz="1100" b="1" smtClean="0">
                <a:solidFill>
                  <a:srgbClr val="FF0000"/>
                </a:solidFill>
                <a:ea typeface="宋体" charset="-122"/>
              </a:rPr>
              <a:t>Y[4]=1        Y[4]=0</a:t>
            </a:r>
          </a:p>
          <a:p>
            <a:pPr eaLnBrk="1" hangingPunct="1">
              <a:lnSpc>
                <a:spcPct val="80000"/>
              </a:lnSpc>
              <a:buFont typeface="Wingdings 3" pitchFamily="18" charset="2"/>
              <a:buNone/>
            </a:pPr>
            <a:r>
              <a:rPr lang="en-US" altLang="zh-CN" sz="1100" b="1" smtClean="0">
                <a:solidFill>
                  <a:srgbClr val="060FCC"/>
                </a:solidFill>
                <a:ea typeface="宋体" charset="-122"/>
              </a:rPr>
              <a:t>                                                          </a:t>
            </a:r>
          </a:p>
          <a:p>
            <a:pPr eaLnBrk="1" hangingPunct="1">
              <a:lnSpc>
                <a:spcPct val="80000"/>
              </a:lnSpc>
              <a:buFont typeface="Wingdings 3" pitchFamily="18" charset="2"/>
              <a:buNone/>
            </a:pPr>
            <a:r>
              <a:rPr lang="en-US" altLang="zh-CN" sz="1100" b="1" smtClean="0">
                <a:solidFill>
                  <a:srgbClr val="060FCC"/>
                </a:solidFill>
                <a:ea typeface="宋体" charset="-122"/>
              </a:rPr>
              <a:t>                                                                            </a:t>
            </a:r>
            <a:r>
              <a:rPr lang="zh-CN" altLang="en-US" sz="1100" b="1" smtClean="0">
                <a:solidFill>
                  <a:srgbClr val="060FCC"/>
                </a:solidFill>
                <a:ea typeface="宋体" charset="-122"/>
              </a:rPr>
              <a:t>   </a:t>
            </a:r>
            <a:r>
              <a:rPr lang="en-US" altLang="zh-CN" sz="1100" b="1" smtClean="0">
                <a:solidFill>
                  <a:srgbClr val="060FCC"/>
                </a:solidFill>
                <a:ea typeface="宋体" charset="-122"/>
              </a:rPr>
              <a:t>          160.22                                      154.88</a:t>
            </a:r>
          </a:p>
          <a:p>
            <a:pPr eaLnBrk="1" hangingPunct="1">
              <a:lnSpc>
                <a:spcPct val="80000"/>
              </a:lnSpc>
              <a:buFont typeface="Wingdings 3" pitchFamily="18" charset="2"/>
              <a:buNone/>
            </a:pPr>
            <a:r>
              <a:rPr lang="en-US" altLang="zh-CN" sz="1100" b="1" smtClean="0">
                <a:solidFill>
                  <a:srgbClr val="060FCC"/>
                </a:solidFill>
                <a:ea typeface="宋体" charset="-122"/>
              </a:rPr>
              <a:t>                </a:t>
            </a:r>
            <a:r>
              <a:rPr lang="en-US" altLang="zh-CN" sz="1100" b="1" smtClean="0">
                <a:solidFill>
                  <a:srgbClr val="FF0000"/>
                </a:solidFill>
                <a:ea typeface="宋体" charset="-122"/>
              </a:rPr>
              <a:t>Y[5]=1        </a:t>
            </a:r>
            <a:r>
              <a:rPr lang="zh-CN" altLang="en-US" sz="1100" b="1" smtClean="0">
                <a:solidFill>
                  <a:srgbClr val="FF0000"/>
                </a:solidFill>
                <a:ea typeface="宋体" charset="-122"/>
              </a:rPr>
              <a:t> </a:t>
            </a:r>
            <a:r>
              <a:rPr lang="en-US" altLang="zh-CN" sz="1100" b="1" smtClean="0">
                <a:solidFill>
                  <a:srgbClr val="FF0000"/>
                </a:solidFill>
                <a:ea typeface="宋体" charset="-122"/>
              </a:rPr>
              <a:t>  Y[5]=0                    </a:t>
            </a:r>
            <a:r>
              <a:rPr lang="zh-CN" altLang="en-US" sz="1100" b="1" smtClean="0">
                <a:solidFill>
                  <a:srgbClr val="FF0000"/>
                </a:solidFill>
                <a:ea typeface="宋体" charset="-122"/>
              </a:rPr>
              <a:t>   </a:t>
            </a:r>
            <a:r>
              <a:rPr lang="en-US" altLang="zh-CN" sz="1100" b="1" smtClean="0">
                <a:solidFill>
                  <a:srgbClr val="FF0000"/>
                </a:solidFill>
                <a:ea typeface="宋体" charset="-122"/>
              </a:rPr>
              <a:t> Y[5]=1     Y[5]=0</a:t>
            </a:r>
            <a:r>
              <a:rPr lang="en-US" altLang="zh-CN" sz="1100" b="1" smtClean="0">
                <a:solidFill>
                  <a:srgbClr val="060FCC"/>
                </a:solidFill>
                <a:ea typeface="宋体" charset="-122"/>
              </a:rPr>
              <a:t> </a:t>
            </a:r>
            <a:r>
              <a:rPr lang="zh-CN" altLang="en-US" sz="1100" b="1" smtClean="0">
                <a:solidFill>
                  <a:srgbClr val="060FCC"/>
                </a:solidFill>
                <a:ea typeface="宋体" charset="-122"/>
              </a:rPr>
              <a:t>    </a:t>
            </a:r>
            <a:r>
              <a:rPr lang="en-US" altLang="zh-CN" sz="1100" b="1" smtClean="0">
                <a:solidFill>
                  <a:srgbClr val="FF0000"/>
                </a:solidFill>
                <a:ea typeface="宋体" charset="-122"/>
              </a:rPr>
              <a:t>Y[5]=1     Y[5]=0</a:t>
            </a:r>
            <a:r>
              <a:rPr lang="en-US" altLang="zh-CN" sz="1100" b="1" smtClean="0">
                <a:solidFill>
                  <a:srgbClr val="060FCC"/>
                </a:solidFill>
                <a:ea typeface="宋体" charset="-122"/>
              </a:rPr>
              <a:t>          </a:t>
            </a:r>
          </a:p>
          <a:p>
            <a:pPr eaLnBrk="1" hangingPunct="1">
              <a:lnSpc>
                <a:spcPct val="80000"/>
              </a:lnSpc>
              <a:buFont typeface="Wingdings 3" pitchFamily="18" charset="2"/>
              <a:buNone/>
            </a:pPr>
            <a:r>
              <a:rPr lang="en-US" altLang="zh-CN" sz="1100" b="1" smtClean="0">
                <a:solidFill>
                  <a:srgbClr val="060FCC"/>
                </a:solidFill>
                <a:ea typeface="宋体" charset="-122"/>
              </a:rPr>
              <a:t>                    </a:t>
            </a:r>
          </a:p>
          <a:p>
            <a:pPr eaLnBrk="1" hangingPunct="1">
              <a:lnSpc>
                <a:spcPct val="80000"/>
              </a:lnSpc>
              <a:buFont typeface="Wingdings 3" pitchFamily="18" charset="2"/>
              <a:buNone/>
            </a:pPr>
            <a:r>
              <a:rPr lang="en-US" altLang="zh-CN" sz="1100" b="1" smtClean="0">
                <a:solidFill>
                  <a:srgbClr val="060FCC"/>
                </a:solidFill>
                <a:ea typeface="宋体" charset="-122"/>
              </a:rPr>
              <a:t> 164.89                       </a:t>
            </a:r>
            <a:r>
              <a:rPr lang="zh-CN" altLang="en-US" sz="1100" b="1" smtClean="0">
                <a:solidFill>
                  <a:srgbClr val="060FCC"/>
                </a:solidFill>
                <a:ea typeface="宋体" charset="-122"/>
              </a:rPr>
              <a:t>  </a:t>
            </a:r>
            <a:r>
              <a:rPr lang="en-US" altLang="zh-CN" sz="1100" b="1" smtClean="0">
                <a:solidFill>
                  <a:srgbClr val="060FCC"/>
                </a:solidFill>
                <a:ea typeface="宋体" charset="-122"/>
              </a:rPr>
              <a:t>          162.44                      157.55              </a:t>
            </a:r>
            <a:r>
              <a:rPr lang="zh-CN" altLang="en-US" sz="1100" b="1" smtClean="0">
                <a:solidFill>
                  <a:srgbClr val="060FCC"/>
                </a:solidFill>
                <a:ea typeface="宋体" charset="-122"/>
              </a:rPr>
              <a:t>  </a:t>
            </a:r>
            <a:r>
              <a:rPr lang="en-US" altLang="zh-CN" sz="1100" b="1" smtClean="0">
                <a:solidFill>
                  <a:srgbClr val="060FCC"/>
                </a:solidFill>
                <a:ea typeface="宋体" charset="-122"/>
              </a:rPr>
              <a:t>                   157.11</a:t>
            </a:r>
          </a:p>
          <a:p>
            <a:pPr eaLnBrk="1" hangingPunct="1">
              <a:lnSpc>
                <a:spcPct val="80000"/>
              </a:lnSpc>
            </a:pPr>
            <a:r>
              <a:rPr lang="en-US" altLang="zh-CN" sz="1100" b="1" smtClean="0">
                <a:solidFill>
                  <a:srgbClr val="060FCC"/>
                </a:solidFill>
                <a:ea typeface="宋体" charset="-122"/>
              </a:rPr>
              <a:t>                     </a:t>
            </a:r>
          </a:p>
          <a:p>
            <a:pPr eaLnBrk="1" hangingPunct="1">
              <a:lnSpc>
                <a:spcPct val="80000"/>
              </a:lnSpc>
              <a:buFont typeface="Wingdings 3" pitchFamily="18" charset="2"/>
              <a:buNone/>
            </a:pPr>
            <a:r>
              <a:rPr lang="en-US" altLang="zh-CN" sz="1100" b="1" smtClean="0">
                <a:solidFill>
                  <a:srgbClr val="FF0000"/>
                </a:solidFill>
                <a:ea typeface="宋体" charset="-122"/>
              </a:rPr>
              <a:t> </a:t>
            </a:r>
            <a:r>
              <a:rPr lang="zh-CN" altLang="en-US" sz="1100" b="1" smtClean="0">
                <a:solidFill>
                  <a:srgbClr val="FF0000"/>
                </a:solidFill>
                <a:ea typeface="宋体" charset="-122"/>
              </a:rPr>
              <a:t>    </a:t>
            </a:r>
            <a:r>
              <a:rPr lang="en-US" altLang="zh-CN" sz="1100" b="1" smtClean="0">
                <a:solidFill>
                  <a:srgbClr val="FF0000"/>
                </a:solidFill>
                <a:ea typeface="宋体" charset="-122"/>
              </a:rPr>
              <a:t>Y[6]=0              Y[6]=1       Y[6]=0       Y[6]=1       Y[6]=0</a:t>
            </a:r>
            <a:r>
              <a:rPr lang="zh-CN" altLang="en-US" sz="1100" b="1" smtClean="0">
                <a:solidFill>
                  <a:srgbClr val="FF0000"/>
                </a:solidFill>
                <a:ea typeface="宋体" charset="-122"/>
              </a:rPr>
              <a:t>          </a:t>
            </a:r>
            <a:r>
              <a:rPr lang="en-US" altLang="zh-CN" sz="1100" b="1" smtClean="0">
                <a:solidFill>
                  <a:srgbClr val="FF0000"/>
                </a:solidFill>
                <a:ea typeface="宋体" charset="-122"/>
              </a:rPr>
              <a:t>Y[6]=0</a:t>
            </a:r>
          </a:p>
          <a:p>
            <a:pPr eaLnBrk="1" hangingPunct="1">
              <a:lnSpc>
                <a:spcPct val="80000"/>
              </a:lnSpc>
              <a:buFont typeface="Wingdings 3" pitchFamily="18" charset="2"/>
              <a:buNone/>
            </a:pPr>
            <a:r>
              <a:rPr lang="en-US" altLang="zh-CN" sz="1100" b="1" smtClean="0">
                <a:solidFill>
                  <a:srgbClr val="060FCC"/>
                </a:solidFill>
                <a:ea typeface="宋体" charset="-122"/>
              </a:rPr>
              <a:t>                 </a:t>
            </a:r>
          </a:p>
          <a:p>
            <a:pPr eaLnBrk="1" hangingPunct="1">
              <a:lnSpc>
                <a:spcPct val="80000"/>
              </a:lnSpc>
              <a:buFont typeface="Wingdings 3" pitchFamily="18" charset="2"/>
              <a:buNone/>
            </a:pPr>
            <a:r>
              <a:rPr lang="en-US" altLang="zh-CN" sz="1100" b="1" smtClean="0">
                <a:solidFill>
                  <a:srgbClr val="060FCC"/>
                </a:solidFill>
                <a:ea typeface="宋体" charset="-122"/>
              </a:rPr>
              <a:t> 164.67                                </a:t>
            </a:r>
            <a:r>
              <a:rPr lang="zh-CN" altLang="en-US" sz="1100" b="1" smtClean="0">
                <a:solidFill>
                  <a:srgbClr val="060FCC"/>
                </a:solidFill>
                <a:ea typeface="宋体" charset="-122"/>
              </a:rPr>
              <a:t>  </a:t>
            </a:r>
            <a:r>
              <a:rPr lang="en-US" altLang="zh-CN" sz="1100" b="1" smtClean="0">
                <a:solidFill>
                  <a:srgbClr val="060FCC"/>
                </a:solidFill>
                <a:ea typeface="宋体" charset="-122"/>
              </a:rPr>
              <a:t>          161.63                      159,77               159.33</a:t>
            </a:r>
          </a:p>
          <a:p>
            <a:pPr eaLnBrk="1" hangingPunct="1">
              <a:lnSpc>
                <a:spcPct val="80000"/>
              </a:lnSpc>
              <a:buFont typeface="Wingdings 3" pitchFamily="18" charset="2"/>
              <a:buNone/>
            </a:pPr>
            <a:r>
              <a:rPr lang="en-US" altLang="zh-CN" sz="1100" b="1" smtClean="0">
                <a:solidFill>
                  <a:srgbClr val="060FCC"/>
                </a:solidFill>
                <a:ea typeface="宋体" charset="-122"/>
              </a:rPr>
              <a:t>               </a:t>
            </a:r>
          </a:p>
          <a:p>
            <a:pPr eaLnBrk="1" hangingPunct="1">
              <a:lnSpc>
                <a:spcPct val="80000"/>
              </a:lnSpc>
              <a:buFont typeface="Wingdings 3" pitchFamily="18" charset="2"/>
              <a:buNone/>
            </a:pPr>
            <a:r>
              <a:rPr lang="zh-CN" altLang="en-US" sz="1100" b="1" smtClean="0">
                <a:solidFill>
                  <a:srgbClr val="060FCC"/>
                </a:solidFill>
                <a:ea typeface="宋体" charset="-122"/>
              </a:rPr>
              <a:t>   </a:t>
            </a:r>
            <a:r>
              <a:rPr lang="en-US" altLang="zh-CN" sz="1100" b="1" smtClean="0">
                <a:solidFill>
                  <a:srgbClr val="060FCC"/>
                </a:solidFill>
                <a:ea typeface="宋体" charset="-122"/>
              </a:rPr>
              <a:t> </a:t>
            </a:r>
            <a:r>
              <a:rPr lang="en-US" altLang="zh-CN" sz="1100" b="1" smtClean="0">
                <a:solidFill>
                  <a:srgbClr val="FF0000"/>
                </a:solidFill>
                <a:ea typeface="宋体" charset="-122"/>
              </a:rPr>
              <a:t>Y[7]=0           Y[7]=0     Y[7]=1  Y[7]=0</a:t>
            </a:r>
            <a:r>
              <a:rPr lang="zh-CN" altLang="en-US" sz="1100" b="1" smtClean="0">
                <a:solidFill>
                  <a:srgbClr val="FF0000"/>
                </a:solidFill>
                <a:ea typeface="宋体" charset="-122"/>
              </a:rPr>
              <a:t>    </a:t>
            </a:r>
            <a:r>
              <a:rPr lang="en-US" altLang="zh-CN" sz="1100" b="1" smtClean="0">
                <a:solidFill>
                  <a:srgbClr val="FF0000"/>
                </a:solidFill>
                <a:ea typeface="宋体" charset="-122"/>
              </a:rPr>
              <a:t>Y[7]=0       Y[7]=0</a:t>
            </a:r>
            <a:r>
              <a:rPr lang="zh-CN" altLang="en-US" sz="1100" b="1" smtClean="0">
                <a:solidFill>
                  <a:srgbClr val="FF0000"/>
                </a:solidFill>
                <a:ea typeface="宋体" charset="-122"/>
              </a:rPr>
              <a:t>              </a:t>
            </a:r>
            <a:r>
              <a:rPr lang="en-US" altLang="zh-CN" sz="1100" b="1" smtClean="0">
                <a:solidFill>
                  <a:srgbClr val="FF0000"/>
                </a:solidFill>
                <a:ea typeface="宋体" charset="-122"/>
              </a:rPr>
              <a:t>Y[7]=0</a:t>
            </a:r>
          </a:p>
          <a:p>
            <a:pPr eaLnBrk="1" hangingPunct="1">
              <a:lnSpc>
                <a:spcPct val="80000"/>
              </a:lnSpc>
              <a:buFont typeface="Wingdings 3" pitchFamily="18" charset="2"/>
              <a:buNone/>
            </a:pPr>
            <a:r>
              <a:rPr lang="en-US" altLang="zh-CN" sz="1100" b="1" smtClean="0">
                <a:solidFill>
                  <a:srgbClr val="060FCC"/>
                </a:solidFill>
                <a:ea typeface="宋体" charset="-122"/>
              </a:rPr>
              <a:t>                </a:t>
            </a:r>
          </a:p>
          <a:p>
            <a:pPr eaLnBrk="1" hangingPunct="1">
              <a:lnSpc>
                <a:spcPct val="80000"/>
              </a:lnSpc>
              <a:buFont typeface="Wingdings 3" pitchFamily="18" charset="2"/>
              <a:buNone/>
            </a:pPr>
            <a:r>
              <a:rPr lang="en-US" altLang="zh-CN" sz="1100" b="1" smtClean="0">
                <a:solidFill>
                  <a:srgbClr val="060FCC"/>
                </a:solidFill>
                <a:ea typeface="宋体" charset="-122"/>
              </a:rPr>
              <a:t> 163.81                                          </a:t>
            </a:r>
          </a:p>
          <a:p>
            <a:pPr eaLnBrk="1" hangingPunct="1">
              <a:lnSpc>
                <a:spcPct val="80000"/>
              </a:lnSpc>
              <a:buFont typeface="Wingdings 3" pitchFamily="18" charset="2"/>
              <a:buNone/>
            </a:pPr>
            <a:r>
              <a:rPr lang="en-US" altLang="zh-CN" sz="1100" b="1" smtClean="0">
                <a:solidFill>
                  <a:srgbClr val="060FCC"/>
                </a:solidFill>
                <a:ea typeface="宋体" charset="-122"/>
              </a:rPr>
              <a:t>                            </a:t>
            </a:r>
            <a:r>
              <a:rPr lang="zh-CN" altLang="en-US" sz="1100" b="1" smtClean="0">
                <a:solidFill>
                  <a:srgbClr val="060FCC"/>
                </a:solidFill>
                <a:ea typeface="宋体" charset="-122"/>
              </a:rPr>
              <a:t> </a:t>
            </a:r>
            <a:r>
              <a:rPr lang="en-US" altLang="zh-CN" sz="1100" b="1" smtClean="0">
                <a:solidFill>
                  <a:srgbClr val="060FCC"/>
                </a:solidFill>
                <a:ea typeface="宋体" charset="-122"/>
              </a:rPr>
              <a:t>      162.00      </a:t>
            </a:r>
            <a:r>
              <a:rPr lang="zh-CN" altLang="en-US" sz="1100" b="1" smtClean="0">
                <a:solidFill>
                  <a:srgbClr val="060FCC"/>
                </a:solidFill>
                <a:ea typeface="宋体" charset="-122"/>
              </a:rPr>
              <a:t>       </a:t>
            </a:r>
            <a:r>
              <a:rPr lang="en-US" altLang="zh-CN" sz="1100" b="1" smtClean="0">
                <a:solidFill>
                  <a:srgbClr val="060FCC"/>
                </a:solidFill>
                <a:ea typeface="宋体" charset="-122"/>
              </a:rPr>
              <a:t>159.81  160,18    158.00  </a:t>
            </a:r>
            <a:r>
              <a:rPr lang="zh-CN" altLang="en-US" sz="1100" b="1" smtClean="0">
                <a:solidFill>
                  <a:srgbClr val="060FCC"/>
                </a:solidFill>
                <a:ea typeface="宋体" charset="-122"/>
              </a:rPr>
              <a:t>  </a:t>
            </a:r>
            <a:r>
              <a:rPr lang="en-US" altLang="zh-CN" sz="1100" b="1" smtClean="0">
                <a:solidFill>
                  <a:srgbClr val="060FCC"/>
                </a:solidFill>
                <a:ea typeface="宋体" charset="-122"/>
              </a:rPr>
              <a:t>          157.63</a:t>
            </a:r>
          </a:p>
          <a:p>
            <a:pPr eaLnBrk="1" hangingPunct="1">
              <a:lnSpc>
                <a:spcPct val="80000"/>
              </a:lnSpc>
              <a:buFont typeface="Wingdings 3" pitchFamily="18" charset="2"/>
              <a:buNone/>
            </a:pPr>
            <a:r>
              <a:rPr lang="en-US" altLang="zh-CN" sz="1100" b="1" smtClean="0">
                <a:solidFill>
                  <a:srgbClr val="060FCC"/>
                </a:solidFill>
                <a:ea typeface="宋体" charset="-122"/>
              </a:rPr>
              <a:t> </a:t>
            </a:r>
            <a:r>
              <a:rPr lang="zh-CN" altLang="en-US" sz="1100" b="1" smtClean="0">
                <a:solidFill>
                  <a:srgbClr val="060FCC"/>
                </a:solidFill>
                <a:ea typeface="宋体" charset="-122"/>
              </a:rPr>
              <a:t>    </a:t>
            </a:r>
            <a:r>
              <a:rPr lang="en-US" altLang="zh-CN" sz="1100" b="1" smtClean="0">
                <a:solidFill>
                  <a:srgbClr val="FF0000"/>
                </a:solidFill>
                <a:ea typeface="宋体" charset="-122"/>
              </a:rPr>
              <a:t>Y[8]=0           Y[8]=0 </a:t>
            </a:r>
            <a:r>
              <a:rPr lang="zh-CN" altLang="en-US" sz="1100" b="1" smtClean="0">
                <a:solidFill>
                  <a:srgbClr val="FF0000"/>
                </a:solidFill>
                <a:ea typeface="宋体" charset="-122"/>
              </a:rPr>
              <a:t>   </a:t>
            </a:r>
            <a:r>
              <a:rPr lang="en-US" altLang="zh-CN" sz="1100" b="1" smtClean="0">
                <a:solidFill>
                  <a:srgbClr val="FF0000"/>
                </a:solidFill>
                <a:ea typeface="宋体" charset="-122"/>
              </a:rPr>
              <a:t>Y[8]=0     Y[8]=0</a:t>
            </a:r>
            <a:r>
              <a:rPr lang="zh-CN" altLang="en-US" sz="1100" b="1" smtClean="0">
                <a:solidFill>
                  <a:srgbClr val="FF0000"/>
                </a:solidFill>
                <a:ea typeface="宋体" charset="-122"/>
              </a:rPr>
              <a:t>     </a:t>
            </a:r>
            <a:r>
              <a:rPr lang="en-US" altLang="zh-CN" sz="1100" b="1" smtClean="0">
                <a:solidFill>
                  <a:srgbClr val="FF0000"/>
                </a:solidFill>
                <a:ea typeface="宋体" charset="-122"/>
              </a:rPr>
              <a:t>Y[8]=0</a:t>
            </a:r>
          </a:p>
          <a:p>
            <a:pPr eaLnBrk="1" hangingPunct="1">
              <a:lnSpc>
                <a:spcPct val="80000"/>
              </a:lnSpc>
              <a:buFont typeface="Wingdings 3" pitchFamily="18" charset="2"/>
              <a:buNone/>
            </a:pPr>
            <a:r>
              <a:rPr lang="en-US" altLang="zh-CN" sz="1100" b="1" smtClean="0">
                <a:solidFill>
                  <a:srgbClr val="060FCC"/>
                </a:solidFill>
                <a:ea typeface="宋体" charset="-122"/>
              </a:rPr>
              <a:t>   </a:t>
            </a:r>
          </a:p>
          <a:p>
            <a:pPr eaLnBrk="1" hangingPunct="1">
              <a:lnSpc>
                <a:spcPct val="80000"/>
              </a:lnSpc>
              <a:buFont typeface="Wingdings 3" pitchFamily="18" charset="2"/>
              <a:buNone/>
            </a:pPr>
            <a:r>
              <a:rPr lang="en-US" altLang="zh-CN" sz="1100" b="1" smtClean="0">
                <a:solidFill>
                  <a:srgbClr val="060FCC"/>
                </a:solidFill>
                <a:ea typeface="宋体" charset="-122"/>
              </a:rPr>
              <a:t>                </a:t>
            </a:r>
          </a:p>
          <a:p>
            <a:pPr eaLnBrk="1" hangingPunct="1">
              <a:lnSpc>
                <a:spcPct val="80000"/>
              </a:lnSpc>
              <a:buFont typeface="Wingdings 3" pitchFamily="18" charset="2"/>
              <a:buNone/>
            </a:pPr>
            <a:r>
              <a:rPr lang="en-US" altLang="zh-CN" sz="1100" b="1" smtClean="0">
                <a:solidFill>
                  <a:srgbClr val="060FCC"/>
                </a:solidFill>
                <a:ea typeface="宋体" charset="-122"/>
              </a:rPr>
              <a:t> 139.00                          </a:t>
            </a:r>
          </a:p>
          <a:p>
            <a:pPr eaLnBrk="1" hangingPunct="1">
              <a:lnSpc>
                <a:spcPct val="80000"/>
              </a:lnSpc>
              <a:buFont typeface="Wingdings 3" pitchFamily="18" charset="2"/>
              <a:buNone/>
            </a:pPr>
            <a:r>
              <a:rPr lang="en-US" altLang="zh-CN" sz="1100" b="1" smtClean="0">
                <a:solidFill>
                  <a:srgbClr val="060FCC"/>
                </a:solidFill>
                <a:ea typeface="宋体" charset="-122"/>
              </a:rPr>
              <a:t>                            149.00   151.00   96.00     159.00</a:t>
            </a:r>
            <a:endParaRPr lang="zh-CN" altLang="en-US" sz="1100" b="1" smtClean="0">
              <a:solidFill>
                <a:srgbClr val="060FCC"/>
              </a:solidFill>
              <a:ea typeface="宋体" charset="-122"/>
            </a:endParaRPr>
          </a:p>
        </p:txBody>
      </p:sp>
      <p:grpSp>
        <p:nvGrpSpPr>
          <p:cNvPr id="265218" name="Group 4"/>
          <p:cNvGrpSpPr>
            <a:grpSpLocks/>
          </p:cNvGrpSpPr>
          <p:nvPr/>
        </p:nvGrpSpPr>
        <p:grpSpPr bwMode="auto">
          <a:xfrm>
            <a:off x="1258888" y="333375"/>
            <a:ext cx="6400800" cy="5256213"/>
            <a:chOff x="2340" y="348"/>
            <a:chExt cx="10080" cy="8313"/>
          </a:xfrm>
        </p:grpSpPr>
        <p:sp>
          <p:nvSpPr>
            <p:cNvPr id="265220" name="Oval 5"/>
            <p:cNvSpPr>
              <a:spLocks noChangeArrowheads="1"/>
            </p:cNvSpPr>
            <p:nvPr/>
          </p:nvSpPr>
          <p:spPr bwMode="auto">
            <a:xfrm>
              <a:off x="3420" y="5820"/>
              <a:ext cx="540" cy="468"/>
            </a:xfrm>
            <a:prstGeom prst="ellipse">
              <a:avLst/>
            </a:prstGeom>
            <a:solidFill>
              <a:srgbClr val="FFFFFF"/>
            </a:solidFill>
            <a:ln w="9525">
              <a:solidFill>
                <a:srgbClr val="000000"/>
              </a:solidFill>
              <a:round/>
              <a:headEnd/>
              <a:tailEnd/>
            </a:ln>
          </p:spPr>
          <p:txBody>
            <a:bodyPr lIns="0" tIns="0" rIns="0" bIns="0"/>
            <a:lstStyle/>
            <a:p>
              <a:pPr algn="just">
                <a:lnSpc>
                  <a:spcPct val="72000"/>
                </a:lnSpc>
              </a:pPr>
              <a:r>
                <a:rPr lang="en-US" altLang="zh-CN" sz="1200">
                  <a:latin typeface="Times New Roman" pitchFamily="18" charset="0"/>
                </a:rPr>
                <a:t>99</a:t>
              </a:r>
            </a:p>
            <a:p>
              <a:pPr algn="just">
                <a:lnSpc>
                  <a:spcPct val="72000"/>
                </a:lnSpc>
              </a:pPr>
              <a:r>
                <a:rPr lang="en-US" altLang="zh-CN" sz="1200">
                  <a:latin typeface="Times New Roman" pitchFamily="18" charset="0"/>
                </a:rPr>
                <a:t>149</a:t>
              </a:r>
              <a:endParaRPr lang="en-US" altLang="zh-CN" sz="2800"/>
            </a:p>
          </p:txBody>
        </p:sp>
        <p:sp>
          <p:nvSpPr>
            <p:cNvPr id="265221" name="Oval 6"/>
            <p:cNvSpPr>
              <a:spLocks noChangeArrowheads="1"/>
            </p:cNvSpPr>
            <p:nvPr/>
          </p:nvSpPr>
          <p:spPr bwMode="auto">
            <a:xfrm>
              <a:off x="4320" y="6959"/>
              <a:ext cx="540" cy="468"/>
            </a:xfrm>
            <a:prstGeom prst="ellipse">
              <a:avLst/>
            </a:prstGeom>
            <a:solidFill>
              <a:srgbClr val="FFFFFF"/>
            </a:solidFill>
            <a:ln w="9525">
              <a:solidFill>
                <a:srgbClr val="000000"/>
              </a:solidFill>
              <a:round/>
              <a:headEnd/>
              <a:tailEnd/>
            </a:ln>
          </p:spPr>
          <p:txBody>
            <a:bodyPr lIns="0" tIns="0" rIns="0" bIns="0"/>
            <a:lstStyle/>
            <a:p>
              <a:pPr algn="just">
                <a:lnSpc>
                  <a:spcPct val="72000"/>
                </a:lnSpc>
              </a:pPr>
              <a:r>
                <a:rPr lang="en-US" altLang="zh-CN" sz="1200">
                  <a:latin typeface="Times New Roman" pitchFamily="18" charset="0"/>
                </a:rPr>
                <a:t>101</a:t>
              </a:r>
            </a:p>
            <a:p>
              <a:pPr algn="just">
                <a:lnSpc>
                  <a:spcPct val="72000"/>
                </a:lnSpc>
              </a:pPr>
              <a:r>
                <a:rPr lang="en-US" altLang="zh-CN" sz="1200">
                  <a:latin typeface="Times New Roman" pitchFamily="18" charset="0"/>
                </a:rPr>
                <a:t>151</a:t>
              </a:r>
              <a:endParaRPr lang="en-US" altLang="zh-CN" sz="2800"/>
            </a:p>
          </p:txBody>
        </p:sp>
        <p:sp>
          <p:nvSpPr>
            <p:cNvPr id="265222" name="Oval 7"/>
            <p:cNvSpPr>
              <a:spLocks noChangeArrowheads="1"/>
            </p:cNvSpPr>
            <p:nvPr/>
          </p:nvSpPr>
          <p:spPr bwMode="auto">
            <a:xfrm>
              <a:off x="6120" y="5927"/>
              <a:ext cx="540" cy="468"/>
            </a:xfrm>
            <a:prstGeom prst="ellipse">
              <a:avLst/>
            </a:prstGeom>
            <a:solidFill>
              <a:srgbClr val="FFFFFF"/>
            </a:solidFill>
            <a:ln w="9525">
              <a:solidFill>
                <a:srgbClr val="000000"/>
              </a:solidFill>
              <a:round/>
              <a:headEnd/>
              <a:tailEnd/>
            </a:ln>
          </p:spPr>
          <p:txBody>
            <a:bodyPr lIns="0" tIns="0" rIns="0" bIns="0"/>
            <a:lstStyle/>
            <a:p>
              <a:pPr algn="just">
                <a:lnSpc>
                  <a:spcPct val="72000"/>
                </a:lnSpc>
              </a:pPr>
              <a:r>
                <a:rPr lang="en-US" altLang="zh-CN" sz="1200">
                  <a:latin typeface="Times New Roman" pitchFamily="18" charset="0"/>
                </a:rPr>
                <a:t>109</a:t>
              </a:r>
            </a:p>
            <a:p>
              <a:pPr algn="just">
                <a:lnSpc>
                  <a:spcPct val="72000"/>
                </a:lnSpc>
              </a:pPr>
              <a:r>
                <a:rPr lang="en-US" altLang="zh-CN" sz="1200">
                  <a:latin typeface="Times New Roman" pitchFamily="18" charset="0"/>
                </a:rPr>
                <a:t>159</a:t>
              </a:r>
              <a:endParaRPr lang="en-US" altLang="zh-CN" sz="2800"/>
            </a:p>
          </p:txBody>
        </p:sp>
        <p:sp>
          <p:nvSpPr>
            <p:cNvPr id="265223" name="Oval 8"/>
            <p:cNvSpPr>
              <a:spLocks noChangeArrowheads="1"/>
            </p:cNvSpPr>
            <p:nvPr/>
          </p:nvSpPr>
          <p:spPr bwMode="auto">
            <a:xfrm>
              <a:off x="2340" y="5819"/>
              <a:ext cx="540" cy="468"/>
            </a:xfrm>
            <a:prstGeom prst="ellipse">
              <a:avLst/>
            </a:prstGeom>
            <a:solidFill>
              <a:srgbClr val="FFFFFF"/>
            </a:solidFill>
            <a:ln w="9525">
              <a:solidFill>
                <a:srgbClr val="000000"/>
              </a:solidFill>
              <a:round/>
              <a:headEnd/>
              <a:tailEnd/>
            </a:ln>
          </p:spPr>
          <p:txBody>
            <a:bodyPr/>
            <a:lstStyle/>
            <a:p>
              <a:endParaRPr lang="zh-CN" altLang="en-US"/>
            </a:p>
          </p:txBody>
        </p:sp>
        <p:sp>
          <p:nvSpPr>
            <p:cNvPr id="265224" name="Oval 9"/>
            <p:cNvSpPr>
              <a:spLocks noChangeArrowheads="1"/>
            </p:cNvSpPr>
            <p:nvPr/>
          </p:nvSpPr>
          <p:spPr bwMode="auto">
            <a:xfrm>
              <a:off x="2340" y="7030"/>
              <a:ext cx="540" cy="468"/>
            </a:xfrm>
            <a:prstGeom prst="ellipse">
              <a:avLst/>
            </a:prstGeom>
            <a:solidFill>
              <a:srgbClr val="FFFFFF"/>
            </a:solidFill>
            <a:ln w="9525">
              <a:solidFill>
                <a:srgbClr val="000000"/>
              </a:solidFill>
              <a:round/>
              <a:headEnd/>
              <a:tailEnd/>
            </a:ln>
          </p:spPr>
          <p:txBody>
            <a:bodyPr/>
            <a:lstStyle/>
            <a:p>
              <a:endParaRPr lang="zh-CN" altLang="en-US"/>
            </a:p>
          </p:txBody>
        </p:sp>
        <p:sp>
          <p:nvSpPr>
            <p:cNvPr id="265225" name="Oval 10"/>
            <p:cNvSpPr>
              <a:spLocks noChangeArrowheads="1"/>
            </p:cNvSpPr>
            <p:nvPr/>
          </p:nvSpPr>
          <p:spPr bwMode="auto">
            <a:xfrm>
              <a:off x="2340" y="8193"/>
              <a:ext cx="540" cy="468"/>
            </a:xfrm>
            <a:prstGeom prst="ellipse">
              <a:avLst/>
            </a:prstGeom>
            <a:solidFill>
              <a:srgbClr val="FFFF00"/>
            </a:solidFill>
            <a:ln w="9525">
              <a:solidFill>
                <a:srgbClr val="000000"/>
              </a:solidFill>
              <a:round/>
              <a:headEnd/>
              <a:tailEnd/>
            </a:ln>
          </p:spPr>
          <p:txBody>
            <a:bodyPr/>
            <a:lstStyle/>
            <a:p>
              <a:pPr algn="just"/>
              <a:r>
                <a:rPr lang="en-US" altLang="zh-CN" sz="1200">
                  <a:latin typeface="Times New Roman" pitchFamily="18" charset="0"/>
                </a:rPr>
                <a:t>A</a:t>
              </a:r>
              <a:endParaRPr lang="en-US" altLang="zh-CN" sz="2800"/>
            </a:p>
          </p:txBody>
        </p:sp>
        <p:sp>
          <p:nvSpPr>
            <p:cNvPr id="265226" name="Oval 11"/>
            <p:cNvSpPr>
              <a:spLocks noChangeArrowheads="1"/>
            </p:cNvSpPr>
            <p:nvPr/>
          </p:nvSpPr>
          <p:spPr bwMode="auto">
            <a:xfrm>
              <a:off x="4785" y="5926"/>
              <a:ext cx="540" cy="468"/>
            </a:xfrm>
            <a:prstGeom prst="ellipse">
              <a:avLst/>
            </a:prstGeom>
            <a:solidFill>
              <a:srgbClr val="FFFFFF"/>
            </a:solidFill>
            <a:ln w="9525">
              <a:solidFill>
                <a:srgbClr val="000000"/>
              </a:solidFill>
              <a:round/>
              <a:headEnd/>
              <a:tailEnd/>
            </a:ln>
          </p:spPr>
          <p:txBody>
            <a:bodyPr/>
            <a:lstStyle/>
            <a:p>
              <a:endParaRPr lang="zh-CN" altLang="en-US"/>
            </a:p>
          </p:txBody>
        </p:sp>
        <p:sp>
          <p:nvSpPr>
            <p:cNvPr id="265227" name="Oval 12"/>
            <p:cNvSpPr>
              <a:spLocks noChangeArrowheads="1"/>
            </p:cNvSpPr>
            <p:nvPr/>
          </p:nvSpPr>
          <p:spPr bwMode="auto">
            <a:xfrm>
              <a:off x="3420" y="7030"/>
              <a:ext cx="540" cy="468"/>
            </a:xfrm>
            <a:prstGeom prst="ellipse">
              <a:avLst/>
            </a:prstGeom>
            <a:solidFill>
              <a:srgbClr val="FFFFFF"/>
            </a:solidFill>
            <a:ln w="9525">
              <a:solidFill>
                <a:srgbClr val="000000"/>
              </a:solidFill>
              <a:round/>
              <a:headEnd/>
              <a:tailEnd/>
            </a:ln>
          </p:spPr>
          <p:txBody>
            <a:bodyPr/>
            <a:lstStyle/>
            <a:p>
              <a:endParaRPr lang="zh-CN" altLang="en-US"/>
            </a:p>
          </p:txBody>
        </p:sp>
        <p:sp>
          <p:nvSpPr>
            <p:cNvPr id="265228" name="Oval 13"/>
            <p:cNvSpPr>
              <a:spLocks noChangeArrowheads="1"/>
            </p:cNvSpPr>
            <p:nvPr/>
          </p:nvSpPr>
          <p:spPr bwMode="auto">
            <a:xfrm>
              <a:off x="5220" y="8193"/>
              <a:ext cx="540" cy="468"/>
            </a:xfrm>
            <a:prstGeom prst="ellipse">
              <a:avLst/>
            </a:prstGeom>
            <a:solidFill>
              <a:srgbClr val="FFFFFF"/>
            </a:solidFill>
            <a:ln w="9525">
              <a:solidFill>
                <a:srgbClr val="000000"/>
              </a:solidFill>
              <a:round/>
              <a:headEnd/>
              <a:tailEnd/>
            </a:ln>
          </p:spPr>
          <p:txBody>
            <a:bodyPr/>
            <a:lstStyle/>
            <a:p>
              <a:endParaRPr lang="zh-CN" altLang="en-US"/>
            </a:p>
          </p:txBody>
        </p:sp>
        <p:sp>
          <p:nvSpPr>
            <p:cNvPr id="265229" name="Oval 14"/>
            <p:cNvSpPr>
              <a:spLocks noChangeArrowheads="1"/>
            </p:cNvSpPr>
            <p:nvPr/>
          </p:nvSpPr>
          <p:spPr bwMode="auto">
            <a:xfrm>
              <a:off x="5220" y="6960"/>
              <a:ext cx="540" cy="468"/>
            </a:xfrm>
            <a:prstGeom prst="ellipse">
              <a:avLst/>
            </a:prstGeom>
            <a:solidFill>
              <a:srgbClr val="FFFFFF"/>
            </a:solidFill>
            <a:ln w="9525">
              <a:solidFill>
                <a:srgbClr val="000000"/>
              </a:solidFill>
              <a:round/>
              <a:headEnd/>
              <a:tailEnd/>
            </a:ln>
          </p:spPr>
          <p:txBody>
            <a:bodyPr/>
            <a:lstStyle/>
            <a:p>
              <a:endParaRPr lang="zh-CN" altLang="en-US"/>
            </a:p>
          </p:txBody>
        </p:sp>
        <p:sp>
          <p:nvSpPr>
            <p:cNvPr id="265230" name="Oval 15"/>
            <p:cNvSpPr>
              <a:spLocks noChangeArrowheads="1"/>
            </p:cNvSpPr>
            <p:nvPr/>
          </p:nvSpPr>
          <p:spPr bwMode="auto">
            <a:xfrm>
              <a:off x="4320" y="8193"/>
              <a:ext cx="540" cy="468"/>
            </a:xfrm>
            <a:prstGeom prst="ellipse">
              <a:avLst/>
            </a:prstGeom>
            <a:solidFill>
              <a:srgbClr val="FFFF00"/>
            </a:solidFill>
            <a:ln w="9525">
              <a:solidFill>
                <a:srgbClr val="000000"/>
              </a:solidFill>
              <a:round/>
              <a:headEnd/>
              <a:tailEnd/>
            </a:ln>
          </p:spPr>
          <p:txBody>
            <a:bodyPr/>
            <a:lstStyle/>
            <a:p>
              <a:pPr algn="just"/>
              <a:r>
                <a:rPr lang="en-US" altLang="zh-CN" sz="1200">
                  <a:latin typeface="Times New Roman" pitchFamily="18" charset="0"/>
                </a:rPr>
                <a:t>C</a:t>
              </a:r>
              <a:endParaRPr lang="en-US" altLang="zh-CN" sz="2800"/>
            </a:p>
          </p:txBody>
        </p:sp>
        <p:sp>
          <p:nvSpPr>
            <p:cNvPr id="265231" name="Oval 16"/>
            <p:cNvSpPr>
              <a:spLocks noChangeArrowheads="1"/>
            </p:cNvSpPr>
            <p:nvPr/>
          </p:nvSpPr>
          <p:spPr bwMode="auto">
            <a:xfrm>
              <a:off x="3420" y="8193"/>
              <a:ext cx="540" cy="468"/>
            </a:xfrm>
            <a:prstGeom prst="ellipse">
              <a:avLst/>
            </a:prstGeom>
            <a:solidFill>
              <a:srgbClr val="FFFF00"/>
            </a:solidFill>
            <a:ln w="9525">
              <a:solidFill>
                <a:srgbClr val="000000"/>
              </a:solidFill>
              <a:round/>
              <a:headEnd/>
              <a:tailEnd/>
            </a:ln>
          </p:spPr>
          <p:txBody>
            <a:bodyPr/>
            <a:lstStyle/>
            <a:p>
              <a:pPr algn="just"/>
              <a:r>
                <a:rPr lang="en-US" altLang="zh-CN" sz="1200">
                  <a:latin typeface="Times New Roman" pitchFamily="18" charset="0"/>
                </a:rPr>
                <a:t>B</a:t>
              </a:r>
              <a:endParaRPr lang="en-US" altLang="zh-CN" sz="2800"/>
            </a:p>
          </p:txBody>
        </p:sp>
        <p:sp>
          <p:nvSpPr>
            <p:cNvPr id="265232" name="Oval 17"/>
            <p:cNvSpPr>
              <a:spLocks noChangeArrowheads="1"/>
            </p:cNvSpPr>
            <p:nvPr/>
          </p:nvSpPr>
          <p:spPr bwMode="auto">
            <a:xfrm>
              <a:off x="8820" y="5927"/>
              <a:ext cx="540" cy="468"/>
            </a:xfrm>
            <a:prstGeom prst="ellipse">
              <a:avLst/>
            </a:prstGeom>
            <a:solidFill>
              <a:srgbClr val="FFFFFF"/>
            </a:solidFill>
            <a:ln w="9525">
              <a:solidFill>
                <a:srgbClr val="000000"/>
              </a:solidFill>
              <a:round/>
              <a:headEnd/>
              <a:tailEnd/>
            </a:ln>
          </p:spPr>
          <p:txBody>
            <a:bodyPr/>
            <a:lstStyle/>
            <a:p>
              <a:endParaRPr lang="zh-CN" altLang="en-US"/>
            </a:p>
          </p:txBody>
        </p:sp>
        <p:sp>
          <p:nvSpPr>
            <p:cNvPr id="265233" name="Oval 18"/>
            <p:cNvSpPr>
              <a:spLocks noChangeArrowheads="1"/>
            </p:cNvSpPr>
            <p:nvPr/>
          </p:nvSpPr>
          <p:spPr bwMode="auto">
            <a:xfrm>
              <a:off x="7020" y="6959"/>
              <a:ext cx="540" cy="468"/>
            </a:xfrm>
            <a:prstGeom prst="ellipse">
              <a:avLst/>
            </a:prstGeom>
            <a:solidFill>
              <a:srgbClr val="FFFFFF"/>
            </a:solidFill>
            <a:ln w="9525">
              <a:solidFill>
                <a:srgbClr val="000000"/>
              </a:solidFill>
              <a:round/>
              <a:headEnd/>
              <a:tailEnd/>
            </a:ln>
          </p:spPr>
          <p:txBody>
            <a:bodyPr/>
            <a:lstStyle/>
            <a:p>
              <a:endParaRPr lang="zh-CN" altLang="en-US"/>
            </a:p>
          </p:txBody>
        </p:sp>
        <p:sp>
          <p:nvSpPr>
            <p:cNvPr id="265234" name="Oval 19"/>
            <p:cNvSpPr>
              <a:spLocks noChangeArrowheads="1"/>
            </p:cNvSpPr>
            <p:nvPr/>
          </p:nvSpPr>
          <p:spPr bwMode="auto">
            <a:xfrm>
              <a:off x="7020" y="5928"/>
              <a:ext cx="540" cy="468"/>
            </a:xfrm>
            <a:prstGeom prst="ellipse">
              <a:avLst/>
            </a:prstGeom>
            <a:noFill/>
            <a:ln w="9525">
              <a:solidFill>
                <a:srgbClr val="000000"/>
              </a:solidFill>
              <a:round/>
              <a:headEnd/>
              <a:tailEnd/>
            </a:ln>
          </p:spPr>
          <p:txBody>
            <a:bodyPr/>
            <a:lstStyle/>
            <a:p>
              <a:pPr algn="just"/>
              <a:endParaRPr lang="en-US" altLang="zh-CN" sz="2800"/>
            </a:p>
          </p:txBody>
        </p:sp>
        <p:sp>
          <p:nvSpPr>
            <p:cNvPr id="265235" name="Oval 20"/>
            <p:cNvSpPr>
              <a:spLocks noChangeArrowheads="1"/>
            </p:cNvSpPr>
            <p:nvPr/>
          </p:nvSpPr>
          <p:spPr bwMode="auto">
            <a:xfrm>
              <a:off x="6120" y="8193"/>
              <a:ext cx="540" cy="468"/>
            </a:xfrm>
            <a:prstGeom prst="ellipse">
              <a:avLst/>
            </a:prstGeom>
            <a:solidFill>
              <a:srgbClr val="FFFF00"/>
            </a:solidFill>
            <a:ln w="9525">
              <a:solidFill>
                <a:srgbClr val="000000"/>
              </a:solidFill>
              <a:round/>
              <a:headEnd/>
              <a:tailEnd/>
            </a:ln>
          </p:spPr>
          <p:txBody>
            <a:bodyPr/>
            <a:lstStyle/>
            <a:p>
              <a:pPr algn="just"/>
              <a:r>
                <a:rPr lang="en-US" altLang="zh-CN" sz="1200">
                  <a:latin typeface="Times New Roman" pitchFamily="18" charset="0"/>
                </a:rPr>
                <a:t>D</a:t>
              </a:r>
              <a:endParaRPr lang="en-US" altLang="zh-CN" sz="2800"/>
            </a:p>
          </p:txBody>
        </p:sp>
        <p:sp>
          <p:nvSpPr>
            <p:cNvPr id="265236" name="Oval 21"/>
            <p:cNvSpPr>
              <a:spLocks noChangeArrowheads="1"/>
            </p:cNvSpPr>
            <p:nvPr/>
          </p:nvSpPr>
          <p:spPr bwMode="auto">
            <a:xfrm>
              <a:off x="6120" y="6959"/>
              <a:ext cx="540" cy="468"/>
            </a:xfrm>
            <a:prstGeom prst="ellipse">
              <a:avLst/>
            </a:prstGeom>
            <a:solidFill>
              <a:srgbClr val="FFFFFF"/>
            </a:solidFill>
            <a:ln w="9525">
              <a:solidFill>
                <a:srgbClr val="000000"/>
              </a:solidFill>
              <a:round/>
              <a:headEnd/>
              <a:tailEnd/>
            </a:ln>
          </p:spPr>
          <p:txBody>
            <a:bodyPr/>
            <a:lstStyle/>
            <a:p>
              <a:endParaRPr lang="zh-CN" altLang="en-US"/>
            </a:p>
          </p:txBody>
        </p:sp>
        <p:sp>
          <p:nvSpPr>
            <p:cNvPr id="265237" name="Oval 22"/>
            <p:cNvSpPr>
              <a:spLocks noChangeArrowheads="1"/>
            </p:cNvSpPr>
            <p:nvPr/>
          </p:nvSpPr>
          <p:spPr bwMode="auto">
            <a:xfrm>
              <a:off x="8820" y="7031"/>
              <a:ext cx="540" cy="468"/>
            </a:xfrm>
            <a:prstGeom prst="ellipse">
              <a:avLst/>
            </a:prstGeom>
            <a:solidFill>
              <a:srgbClr val="FFFFFF"/>
            </a:solidFill>
            <a:ln w="9525">
              <a:solidFill>
                <a:srgbClr val="000000"/>
              </a:solidFill>
              <a:round/>
              <a:headEnd/>
              <a:tailEnd/>
            </a:ln>
          </p:spPr>
          <p:txBody>
            <a:bodyPr/>
            <a:lstStyle/>
            <a:p>
              <a:endParaRPr lang="zh-CN" altLang="en-US"/>
            </a:p>
          </p:txBody>
        </p:sp>
        <p:sp>
          <p:nvSpPr>
            <p:cNvPr id="265238" name="Line 23"/>
            <p:cNvSpPr>
              <a:spLocks noChangeShapeType="1"/>
            </p:cNvSpPr>
            <p:nvPr/>
          </p:nvSpPr>
          <p:spPr bwMode="auto">
            <a:xfrm>
              <a:off x="2625" y="5098"/>
              <a:ext cx="0" cy="710"/>
            </a:xfrm>
            <a:prstGeom prst="line">
              <a:avLst/>
            </a:prstGeom>
            <a:noFill/>
            <a:ln w="9525">
              <a:solidFill>
                <a:srgbClr val="000000"/>
              </a:solidFill>
              <a:round/>
              <a:headEnd/>
              <a:tailEnd/>
            </a:ln>
          </p:spPr>
          <p:txBody>
            <a:bodyPr/>
            <a:lstStyle/>
            <a:p>
              <a:endParaRPr lang="zh-CN" altLang="en-US"/>
            </a:p>
          </p:txBody>
        </p:sp>
        <p:sp>
          <p:nvSpPr>
            <p:cNvPr id="265239" name="Line 24"/>
            <p:cNvSpPr>
              <a:spLocks noChangeShapeType="1"/>
            </p:cNvSpPr>
            <p:nvPr/>
          </p:nvSpPr>
          <p:spPr bwMode="auto">
            <a:xfrm>
              <a:off x="2625" y="6287"/>
              <a:ext cx="0" cy="769"/>
            </a:xfrm>
            <a:prstGeom prst="line">
              <a:avLst/>
            </a:prstGeom>
            <a:noFill/>
            <a:ln w="9525">
              <a:solidFill>
                <a:srgbClr val="000000"/>
              </a:solidFill>
              <a:round/>
              <a:headEnd/>
              <a:tailEnd/>
            </a:ln>
          </p:spPr>
          <p:txBody>
            <a:bodyPr/>
            <a:lstStyle/>
            <a:p>
              <a:endParaRPr lang="zh-CN" altLang="en-US"/>
            </a:p>
          </p:txBody>
        </p:sp>
        <p:sp>
          <p:nvSpPr>
            <p:cNvPr id="265240" name="Line 25"/>
            <p:cNvSpPr>
              <a:spLocks noChangeShapeType="1"/>
            </p:cNvSpPr>
            <p:nvPr/>
          </p:nvSpPr>
          <p:spPr bwMode="auto">
            <a:xfrm>
              <a:off x="2625" y="7499"/>
              <a:ext cx="0" cy="649"/>
            </a:xfrm>
            <a:prstGeom prst="line">
              <a:avLst/>
            </a:prstGeom>
            <a:noFill/>
            <a:ln w="9525">
              <a:solidFill>
                <a:srgbClr val="000000"/>
              </a:solidFill>
              <a:round/>
              <a:headEnd/>
              <a:tailEnd/>
            </a:ln>
          </p:spPr>
          <p:txBody>
            <a:bodyPr/>
            <a:lstStyle/>
            <a:p>
              <a:endParaRPr lang="zh-CN" altLang="en-US"/>
            </a:p>
          </p:txBody>
        </p:sp>
        <p:sp>
          <p:nvSpPr>
            <p:cNvPr id="265241" name="Line 26"/>
            <p:cNvSpPr>
              <a:spLocks noChangeShapeType="1"/>
            </p:cNvSpPr>
            <p:nvPr/>
          </p:nvSpPr>
          <p:spPr bwMode="auto">
            <a:xfrm flipH="1">
              <a:off x="3780" y="5098"/>
              <a:ext cx="540" cy="710"/>
            </a:xfrm>
            <a:prstGeom prst="line">
              <a:avLst/>
            </a:prstGeom>
            <a:noFill/>
            <a:ln w="9525">
              <a:solidFill>
                <a:srgbClr val="000000"/>
              </a:solidFill>
              <a:round/>
              <a:headEnd/>
              <a:tailEnd/>
            </a:ln>
          </p:spPr>
          <p:txBody>
            <a:bodyPr/>
            <a:lstStyle/>
            <a:p>
              <a:endParaRPr lang="zh-CN" altLang="en-US"/>
            </a:p>
          </p:txBody>
        </p:sp>
        <p:sp>
          <p:nvSpPr>
            <p:cNvPr id="265242" name="Line 27"/>
            <p:cNvSpPr>
              <a:spLocks noChangeShapeType="1"/>
            </p:cNvSpPr>
            <p:nvPr/>
          </p:nvSpPr>
          <p:spPr bwMode="auto">
            <a:xfrm>
              <a:off x="4320" y="5098"/>
              <a:ext cx="720" cy="830"/>
            </a:xfrm>
            <a:prstGeom prst="line">
              <a:avLst/>
            </a:prstGeom>
            <a:noFill/>
            <a:ln w="9525">
              <a:solidFill>
                <a:srgbClr val="000000"/>
              </a:solidFill>
              <a:round/>
              <a:headEnd/>
              <a:tailEnd/>
            </a:ln>
          </p:spPr>
          <p:txBody>
            <a:bodyPr/>
            <a:lstStyle/>
            <a:p>
              <a:endParaRPr lang="zh-CN" altLang="en-US"/>
            </a:p>
          </p:txBody>
        </p:sp>
        <p:sp>
          <p:nvSpPr>
            <p:cNvPr id="265243" name="Line 28"/>
            <p:cNvSpPr>
              <a:spLocks noChangeShapeType="1"/>
            </p:cNvSpPr>
            <p:nvPr/>
          </p:nvSpPr>
          <p:spPr bwMode="auto">
            <a:xfrm>
              <a:off x="3705" y="6287"/>
              <a:ext cx="0" cy="769"/>
            </a:xfrm>
            <a:prstGeom prst="line">
              <a:avLst/>
            </a:prstGeom>
            <a:noFill/>
            <a:ln w="9525">
              <a:solidFill>
                <a:srgbClr val="000000"/>
              </a:solidFill>
              <a:round/>
              <a:headEnd/>
              <a:tailEnd/>
            </a:ln>
          </p:spPr>
          <p:txBody>
            <a:bodyPr/>
            <a:lstStyle/>
            <a:p>
              <a:endParaRPr lang="zh-CN" altLang="en-US"/>
            </a:p>
          </p:txBody>
        </p:sp>
        <p:sp>
          <p:nvSpPr>
            <p:cNvPr id="265244" name="Line 29"/>
            <p:cNvSpPr>
              <a:spLocks noChangeShapeType="1"/>
            </p:cNvSpPr>
            <p:nvPr/>
          </p:nvSpPr>
          <p:spPr bwMode="auto">
            <a:xfrm>
              <a:off x="3705" y="7498"/>
              <a:ext cx="0" cy="695"/>
            </a:xfrm>
            <a:prstGeom prst="line">
              <a:avLst/>
            </a:prstGeom>
            <a:noFill/>
            <a:ln w="9525">
              <a:solidFill>
                <a:srgbClr val="000000"/>
              </a:solidFill>
              <a:round/>
              <a:headEnd/>
              <a:tailEnd/>
            </a:ln>
          </p:spPr>
          <p:txBody>
            <a:bodyPr/>
            <a:lstStyle/>
            <a:p>
              <a:endParaRPr lang="zh-CN" altLang="en-US"/>
            </a:p>
          </p:txBody>
        </p:sp>
        <p:sp>
          <p:nvSpPr>
            <p:cNvPr id="265245" name="Line 30"/>
            <p:cNvSpPr>
              <a:spLocks noChangeShapeType="1"/>
            </p:cNvSpPr>
            <p:nvPr/>
          </p:nvSpPr>
          <p:spPr bwMode="auto">
            <a:xfrm flipH="1">
              <a:off x="4680" y="6394"/>
              <a:ext cx="360" cy="566"/>
            </a:xfrm>
            <a:prstGeom prst="line">
              <a:avLst/>
            </a:prstGeom>
            <a:noFill/>
            <a:ln w="9525">
              <a:solidFill>
                <a:srgbClr val="000000"/>
              </a:solidFill>
              <a:round/>
              <a:headEnd/>
              <a:tailEnd/>
            </a:ln>
          </p:spPr>
          <p:txBody>
            <a:bodyPr/>
            <a:lstStyle/>
            <a:p>
              <a:endParaRPr lang="zh-CN" altLang="en-US"/>
            </a:p>
          </p:txBody>
        </p:sp>
        <p:sp>
          <p:nvSpPr>
            <p:cNvPr id="265246" name="Line 31"/>
            <p:cNvSpPr>
              <a:spLocks noChangeShapeType="1"/>
            </p:cNvSpPr>
            <p:nvPr/>
          </p:nvSpPr>
          <p:spPr bwMode="auto">
            <a:xfrm>
              <a:off x="5040" y="6396"/>
              <a:ext cx="360" cy="564"/>
            </a:xfrm>
            <a:prstGeom prst="line">
              <a:avLst/>
            </a:prstGeom>
            <a:noFill/>
            <a:ln w="9525">
              <a:solidFill>
                <a:srgbClr val="000000"/>
              </a:solidFill>
              <a:round/>
              <a:headEnd/>
              <a:tailEnd/>
            </a:ln>
          </p:spPr>
          <p:txBody>
            <a:bodyPr/>
            <a:lstStyle/>
            <a:p>
              <a:endParaRPr lang="zh-CN" altLang="en-US"/>
            </a:p>
          </p:txBody>
        </p:sp>
        <p:sp>
          <p:nvSpPr>
            <p:cNvPr id="265247" name="Line 32"/>
            <p:cNvSpPr>
              <a:spLocks noChangeShapeType="1"/>
            </p:cNvSpPr>
            <p:nvPr/>
          </p:nvSpPr>
          <p:spPr bwMode="auto">
            <a:xfrm>
              <a:off x="4575" y="7428"/>
              <a:ext cx="0" cy="720"/>
            </a:xfrm>
            <a:prstGeom prst="line">
              <a:avLst/>
            </a:prstGeom>
            <a:noFill/>
            <a:ln w="9525">
              <a:solidFill>
                <a:srgbClr val="000000"/>
              </a:solidFill>
              <a:round/>
              <a:headEnd/>
              <a:tailEnd/>
            </a:ln>
          </p:spPr>
          <p:txBody>
            <a:bodyPr/>
            <a:lstStyle/>
            <a:p>
              <a:endParaRPr lang="zh-CN" altLang="en-US"/>
            </a:p>
          </p:txBody>
        </p:sp>
        <p:sp>
          <p:nvSpPr>
            <p:cNvPr id="265248" name="Line 33"/>
            <p:cNvSpPr>
              <a:spLocks noChangeShapeType="1"/>
            </p:cNvSpPr>
            <p:nvPr/>
          </p:nvSpPr>
          <p:spPr bwMode="auto">
            <a:xfrm>
              <a:off x="5490" y="7428"/>
              <a:ext cx="0" cy="720"/>
            </a:xfrm>
            <a:prstGeom prst="line">
              <a:avLst/>
            </a:prstGeom>
            <a:noFill/>
            <a:ln w="9525">
              <a:solidFill>
                <a:srgbClr val="000000"/>
              </a:solidFill>
              <a:round/>
              <a:headEnd/>
              <a:tailEnd/>
            </a:ln>
          </p:spPr>
          <p:txBody>
            <a:bodyPr/>
            <a:lstStyle/>
            <a:p>
              <a:endParaRPr lang="zh-CN" altLang="en-US"/>
            </a:p>
          </p:txBody>
        </p:sp>
        <p:sp>
          <p:nvSpPr>
            <p:cNvPr id="265249" name="Line 34"/>
            <p:cNvSpPr>
              <a:spLocks noChangeShapeType="1"/>
            </p:cNvSpPr>
            <p:nvPr/>
          </p:nvSpPr>
          <p:spPr bwMode="auto">
            <a:xfrm>
              <a:off x="6840" y="5242"/>
              <a:ext cx="360" cy="684"/>
            </a:xfrm>
            <a:prstGeom prst="line">
              <a:avLst/>
            </a:prstGeom>
            <a:noFill/>
            <a:ln w="9525">
              <a:solidFill>
                <a:srgbClr val="000000"/>
              </a:solidFill>
              <a:round/>
              <a:headEnd/>
              <a:tailEnd/>
            </a:ln>
          </p:spPr>
          <p:txBody>
            <a:bodyPr/>
            <a:lstStyle/>
            <a:p>
              <a:endParaRPr lang="zh-CN" altLang="en-US"/>
            </a:p>
          </p:txBody>
        </p:sp>
        <p:sp>
          <p:nvSpPr>
            <p:cNvPr id="265250" name="Line 35"/>
            <p:cNvSpPr>
              <a:spLocks noChangeShapeType="1"/>
            </p:cNvSpPr>
            <p:nvPr/>
          </p:nvSpPr>
          <p:spPr bwMode="auto">
            <a:xfrm flipH="1">
              <a:off x="6300" y="5242"/>
              <a:ext cx="360" cy="684"/>
            </a:xfrm>
            <a:prstGeom prst="line">
              <a:avLst/>
            </a:prstGeom>
            <a:noFill/>
            <a:ln w="9525">
              <a:solidFill>
                <a:srgbClr val="000000"/>
              </a:solidFill>
              <a:round/>
              <a:headEnd/>
              <a:tailEnd/>
            </a:ln>
          </p:spPr>
          <p:txBody>
            <a:bodyPr/>
            <a:lstStyle/>
            <a:p>
              <a:endParaRPr lang="zh-CN" altLang="en-US"/>
            </a:p>
          </p:txBody>
        </p:sp>
        <p:sp>
          <p:nvSpPr>
            <p:cNvPr id="265251" name="Line 36"/>
            <p:cNvSpPr>
              <a:spLocks noChangeShapeType="1"/>
            </p:cNvSpPr>
            <p:nvPr/>
          </p:nvSpPr>
          <p:spPr bwMode="auto">
            <a:xfrm>
              <a:off x="7290" y="6395"/>
              <a:ext cx="0" cy="565"/>
            </a:xfrm>
            <a:prstGeom prst="line">
              <a:avLst/>
            </a:prstGeom>
            <a:noFill/>
            <a:ln w="9525">
              <a:solidFill>
                <a:srgbClr val="000000"/>
              </a:solidFill>
              <a:round/>
              <a:headEnd/>
              <a:tailEnd/>
            </a:ln>
          </p:spPr>
          <p:txBody>
            <a:bodyPr/>
            <a:lstStyle/>
            <a:p>
              <a:endParaRPr lang="zh-CN" altLang="en-US"/>
            </a:p>
          </p:txBody>
        </p:sp>
        <p:sp>
          <p:nvSpPr>
            <p:cNvPr id="265252" name="Line 37"/>
            <p:cNvSpPr>
              <a:spLocks noChangeShapeType="1"/>
            </p:cNvSpPr>
            <p:nvPr/>
          </p:nvSpPr>
          <p:spPr bwMode="auto">
            <a:xfrm>
              <a:off x="6360" y="6397"/>
              <a:ext cx="0" cy="563"/>
            </a:xfrm>
            <a:prstGeom prst="line">
              <a:avLst/>
            </a:prstGeom>
            <a:noFill/>
            <a:ln w="9525">
              <a:solidFill>
                <a:srgbClr val="000000"/>
              </a:solidFill>
              <a:round/>
              <a:headEnd/>
              <a:tailEnd/>
            </a:ln>
          </p:spPr>
          <p:txBody>
            <a:bodyPr/>
            <a:lstStyle/>
            <a:p>
              <a:endParaRPr lang="zh-CN" altLang="en-US"/>
            </a:p>
          </p:txBody>
        </p:sp>
        <p:sp>
          <p:nvSpPr>
            <p:cNvPr id="265253" name="Line 38"/>
            <p:cNvSpPr>
              <a:spLocks noChangeShapeType="1"/>
            </p:cNvSpPr>
            <p:nvPr/>
          </p:nvSpPr>
          <p:spPr bwMode="auto">
            <a:xfrm>
              <a:off x="6360" y="7427"/>
              <a:ext cx="0" cy="766"/>
            </a:xfrm>
            <a:prstGeom prst="line">
              <a:avLst/>
            </a:prstGeom>
            <a:noFill/>
            <a:ln w="9525">
              <a:solidFill>
                <a:srgbClr val="000000"/>
              </a:solidFill>
              <a:round/>
              <a:headEnd/>
              <a:tailEnd/>
            </a:ln>
          </p:spPr>
          <p:txBody>
            <a:bodyPr/>
            <a:lstStyle/>
            <a:p>
              <a:endParaRPr lang="zh-CN" altLang="en-US"/>
            </a:p>
          </p:txBody>
        </p:sp>
        <p:sp>
          <p:nvSpPr>
            <p:cNvPr id="265254" name="Line 39"/>
            <p:cNvSpPr>
              <a:spLocks noChangeShapeType="1"/>
            </p:cNvSpPr>
            <p:nvPr/>
          </p:nvSpPr>
          <p:spPr bwMode="auto">
            <a:xfrm>
              <a:off x="9090" y="5242"/>
              <a:ext cx="0" cy="722"/>
            </a:xfrm>
            <a:prstGeom prst="line">
              <a:avLst/>
            </a:prstGeom>
            <a:noFill/>
            <a:ln w="9525">
              <a:solidFill>
                <a:srgbClr val="000000"/>
              </a:solidFill>
              <a:round/>
              <a:headEnd/>
              <a:tailEnd/>
            </a:ln>
          </p:spPr>
          <p:txBody>
            <a:bodyPr/>
            <a:lstStyle/>
            <a:p>
              <a:endParaRPr lang="zh-CN" altLang="en-US"/>
            </a:p>
          </p:txBody>
        </p:sp>
        <p:sp>
          <p:nvSpPr>
            <p:cNvPr id="265255" name="Line 40"/>
            <p:cNvSpPr>
              <a:spLocks noChangeShapeType="1"/>
            </p:cNvSpPr>
            <p:nvPr/>
          </p:nvSpPr>
          <p:spPr bwMode="auto">
            <a:xfrm>
              <a:off x="9090" y="6396"/>
              <a:ext cx="0" cy="660"/>
            </a:xfrm>
            <a:prstGeom prst="line">
              <a:avLst/>
            </a:prstGeom>
            <a:noFill/>
            <a:ln w="9525">
              <a:solidFill>
                <a:srgbClr val="000000"/>
              </a:solidFill>
              <a:round/>
              <a:headEnd/>
              <a:tailEnd/>
            </a:ln>
          </p:spPr>
          <p:txBody>
            <a:bodyPr/>
            <a:lstStyle/>
            <a:p>
              <a:endParaRPr lang="zh-CN" altLang="en-US"/>
            </a:p>
          </p:txBody>
        </p:sp>
        <p:sp>
          <p:nvSpPr>
            <p:cNvPr id="265256" name="Oval 41"/>
            <p:cNvSpPr>
              <a:spLocks noChangeArrowheads="1"/>
            </p:cNvSpPr>
            <p:nvPr/>
          </p:nvSpPr>
          <p:spPr bwMode="auto">
            <a:xfrm>
              <a:off x="7020" y="1753"/>
              <a:ext cx="540" cy="468"/>
            </a:xfrm>
            <a:prstGeom prst="ellipse">
              <a:avLst/>
            </a:prstGeom>
            <a:solidFill>
              <a:srgbClr val="FFFFFF"/>
            </a:solidFill>
            <a:ln w="9525">
              <a:solidFill>
                <a:srgbClr val="000000"/>
              </a:solidFill>
              <a:round/>
              <a:headEnd/>
              <a:tailEnd/>
            </a:ln>
          </p:spPr>
          <p:txBody>
            <a:bodyPr lIns="0" tIns="0" rIns="0" bIns="0"/>
            <a:lstStyle/>
            <a:p>
              <a:pPr algn="just">
                <a:lnSpc>
                  <a:spcPct val="72000"/>
                </a:lnSpc>
              </a:pPr>
              <a:r>
                <a:rPr lang="en-US" altLang="zh-CN" sz="1200">
                  <a:latin typeface="Times New Roman" pitchFamily="18" charset="0"/>
                </a:rPr>
                <a:t>12</a:t>
              </a:r>
            </a:p>
            <a:p>
              <a:pPr algn="just">
                <a:lnSpc>
                  <a:spcPct val="72000"/>
                </a:lnSpc>
              </a:pPr>
              <a:r>
                <a:rPr lang="en-US" altLang="zh-CN" sz="1200">
                  <a:latin typeface="Times New Roman" pitchFamily="18" charset="0"/>
                </a:rPr>
                <a:t>32</a:t>
              </a:r>
              <a:endParaRPr lang="en-US" altLang="zh-CN" sz="2800"/>
            </a:p>
          </p:txBody>
        </p:sp>
        <p:sp>
          <p:nvSpPr>
            <p:cNvPr id="265257" name="Oval 42"/>
            <p:cNvSpPr>
              <a:spLocks noChangeArrowheads="1"/>
            </p:cNvSpPr>
            <p:nvPr/>
          </p:nvSpPr>
          <p:spPr bwMode="auto">
            <a:xfrm>
              <a:off x="2340" y="4630"/>
              <a:ext cx="540" cy="468"/>
            </a:xfrm>
            <a:prstGeom prst="ellipse">
              <a:avLst/>
            </a:prstGeom>
            <a:solidFill>
              <a:srgbClr val="FFFFFF"/>
            </a:solidFill>
            <a:ln w="9525">
              <a:solidFill>
                <a:srgbClr val="000000"/>
              </a:solidFill>
              <a:round/>
              <a:headEnd/>
              <a:tailEnd/>
            </a:ln>
          </p:spPr>
          <p:txBody>
            <a:bodyPr lIns="0" tIns="0" rIns="0" bIns="0"/>
            <a:lstStyle/>
            <a:p>
              <a:pPr algn="just">
                <a:lnSpc>
                  <a:spcPct val="72000"/>
                </a:lnSpc>
              </a:pPr>
              <a:r>
                <a:rPr lang="en-US" altLang="zh-CN" sz="1200">
                  <a:latin typeface="Times New Roman" pitchFamily="18" charset="0"/>
                </a:rPr>
                <a:t>89</a:t>
              </a:r>
            </a:p>
            <a:p>
              <a:pPr algn="just">
                <a:lnSpc>
                  <a:spcPct val="72000"/>
                </a:lnSpc>
              </a:pPr>
              <a:r>
                <a:rPr lang="en-US" altLang="zh-CN" sz="1200">
                  <a:latin typeface="Times New Roman" pitchFamily="18" charset="0"/>
                </a:rPr>
                <a:t>139</a:t>
              </a:r>
              <a:endParaRPr lang="en-US" altLang="zh-CN" sz="2800"/>
            </a:p>
          </p:txBody>
        </p:sp>
        <p:sp>
          <p:nvSpPr>
            <p:cNvPr id="265258" name="Oval 43"/>
            <p:cNvSpPr>
              <a:spLocks noChangeArrowheads="1"/>
            </p:cNvSpPr>
            <p:nvPr/>
          </p:nvSpPr>
          <p:spPr bwMode="auto">
            <a:xfrm>
              <a:off x="6480" y="4774"/>
              <a:ext cx="540" cy="468"/>
            </a:xfrm>
            <a:prstGeom prst="ellipse">
              <a:avLst/>
            </a:prstGeom>
            <a:solidFill>
              <a:srgbClr val="FFFFFF"/>
            </a:solidFill>
            <a:ln w="9525">
              <a:solidFill>
                <a:srgbClr val="000000"/>
              </a:solidFill>
              <a:round/>
              <a:headEnd/>
              <a:tailEnd/>
            </a:ln>
          </p:spPr>
          <p:txBody>
            <a:bodyPr lIns="0" tIns="0" rIns="0" bIns="0"/>
            <a:lstStyle/>
            <a:p>
              <a:pPr algn="just">
                <a:lnSpc>
                  <a:spcPct val="72000"/>
                </a:lnSpc>
              </a:pPr>
              <a:r>
                <a:rPr lang="en-US" altLang="zh-CN" sz="1200">
                  <a:latin typeface="Times New Roman" pitchFamily="18" charset="0"/>
                </a:rPr>
                <a:t>66</a:t>
              </a:r>
            </a:p>
            <a:p>
              <a:pPr algn="just">
                <a:lnSpc>
                  <a:spcPct val="72000"/>
                </a:lnSpc>
              </a:pPr>
              <a:r>
                <a:rPr lang="en-US" altLang="zh-CN" sz="1200">
                  <a:latin typeface="Times New Roman" pitchFamily="18" charset="0"/>
                </a:rPr>
                <a:t>106</a:t>
              </a:r>
              <a:endParaRPr lang="en-US" altLang="zh-CN" sz="2800"/>
            </a:p>
          </p:txBody>
        </p:sp>
        <p:sp>
          <p:nvSpPr>
            <p:cNvPr id="265259" name="Oval 44"/>
            <p:cNvSpPr>
              <a:spLocks noChangeArrowheads="1"/>
            </p:cNvSpPr>
            <p:nvPr/>
          </p:nvSpPr>
          <p:spPr bwMode="auto">
            <a:xfrm>
              <a:off x="8820" y="4775"/>
              <a:ext cx="540" cy="468"/>
            </a:xfrm>
            <a:prstGeom prst="ellipse">
              <a:avLst/>
            </a:prstGeom>
            <a:solidFill>
              <a:srgbClr val="FFFFFF"/>
            </a:solidFill>
            <a:ln w="9525">
              <a:solidFill>
                <a:srgbClr val="000000"/>
              </a:solidFill>
              <a:round/>
              <a:headEnd/>
              <a:tailEnd/>
            </a:ln>
          </p:spPr>
          <p:txBody>
            <a:bodyPr lIns="0" tIns="0" rIns="0" bIns="0"/>
            <a:lstStyle/>
            <a:p>
              <a:pPr algn="just">
                <a:lnSpc>
                  <a:spcPct val="72000"/>
                </a:lnSpc>
              </a:pPr>
              <a:r>
                <a:rPr lang="en-US" altLang="zh-CN" sz="1200">
                  <a:latin typeface="Times New Roman" pitchFamily="18" charset="0"/>
                </a:rPr>
                <a:t>68</a:t>
              </a:r>
            </a:p>
            <a:p>
              <a:pPr algn="just">
                <a:lnSpc>
                  <a:spcPct val="72000"/>
                </a:lnSpc>
              </a:pPr>
              <a:r>
                <a:rPr lang="en-US" altLang="zh-CN" sz="1200">
                  <a:latin typeface="Times New Roman" pitchFamily="18" charset="0"/>
                </a:rPr>
                <a:t>108</a:t>
              </a:r>
              <a:endParaRPr lang="en-US" altLang="zh-CN" sz="2800"/>
            </a:p>
          </p:txBody>
        </p:sp>
        <p:sp>
          <p:nvSpPr>
            <p:cNvPr id="265260" name="Oval 45"/>
            <p:cNvSpPr>
              <a:spLocks noChangeArrowheads="1"/>
            </p:cNvSpPr>
            <p:nvPr/>
          </p:nvSpPr>
          <p:spPr bwMode="auto">
            <a:xfrm>
              <a:off x="9180" y="3730"/>
              <a:ext cx="540" cy="468"/>
            </a:xfrm>
            <a:prstGeom prst="ellipse">
              <a:avLst/>
            </a:prstGeom>
            <a:solidFill>
              <a:srgbClr val="FFFFFF"/>
            </a:solidFill>
            <a:ln w="9525">
              <a:solidFill>
                <a:srgbClr val="000000"/>
              </a:solidFill>
              <a:round/>
              <a:headEnd/>
              <a:tailEnd/>
            </a:ln>
          </p:spPr>
          <p:txBody>
            <a:bodyPr lIns="0" tIns="0" rIns="0" bIns="0"/>
            <a:lstStyle/>
            <a:p>
              <a:pPr algn="just">
                <a:lnSpc>
                  <a:spcPct val="72000"/>
                </a:lnSpc>
              </a:pPr>
              <a:r>
                <a:rPr lang="en-US" altLang="zh-CN" sz="1200">
                  <a:latin typeface="Times New Roman" pitchFamily="18" charset="0"/>
                </a:rPr>
                <a:t>35</a:t>
              </a:r>
            </a:p>
            <a:p>
              <a:pPr algn="just">
                <a:lnSpc>
                  <a:spcPct val="72000"/>
                </a:lnSpc>
              </a:pPr>
              <a:r>
                <a:rPr lang="en-US" altLang="zh-CN" sz="1200">
                  <a:latin typeface="Times New Roman" pitchFamily="18" charset="0"/>
                </a:rPr>
                <a:t>65</a:t>
              </a:r>
              <a:endParaRPr lang="en-US" altLang="zh-CN" sz="2800"/>
            </a:p>
          </p:txBody>
        </p:sp>
        <p:sp>
          <p:nvSpPr>
            <p:cNvPr id="265261" name="Oval 46"/>
            <p:cNvSpPr>
              <a:spLocks noChangeArrowheads="1"/>
            </p:cNvSpPr>
            <p:nvPr/>
          </p:nvSpPr>
          <p:spPr bwMode="auto">
            <a:xfrm>
              <a:off x="3420" y="3574"/>
              <a:ext cx="540" cy="468"/>
            </a:xfrm>
            <a:prstGeom prst="ellipse">
              <a:avLst/>
            </a:prstGeom>
            <a:solidFill>
              <a:srgbClr val="FFFFFF"/>
            </a:solidFill>
            <a:ln w="9525">
              <a:solidFill>
                <a:srgbClr val="000000"/>
              </a:solidFill>
              <a:round/>
              <a:headEnd/>
              <a:tailEnd/>
            </a:ln>
          </p:spPr>
          <p:txBody>
            <a:bodyPr lIns="0" tIns="0" rIns="0" bIns="0"/>
            <a:lstStyle/>
            <a:p>
              <a:pPr algn="just">
                <a:lnSpc>
                  <a:spcPct val="72000"/>
                </a:lnSpc>
              </a:pPr>
              <a:r>
                <a:rPr lang="en-US" altLang="zh-CN" sz="1200">
                  <a:latin typeface="Times New Roman" pitchFamily="18" charset="0"/>
                </a:rPr>
                <a:t>56</a:t>
              </a:r>
            </a:p>
            <a:p>
              <a:pPr algn="just">
                <a:lnSpc>
                  <a:spcPct val="72000"/>
                </a:lnSpc>
              </a:pPr>
              <a:r>
                <a:rPr lang="en-US" altLang="zh-CN" sz="1200">
                  <a:latin typeface="Times New Roman" pitchFamily="18" charset="0"/>
                </a:rPr>
                <a:t>96</a:t>
              </a:r>
              <a:endParaRPr lang="en-US" altLang="zh-CN" sz="2800"/>
            </a:p>
          </p:txBody>
        </p:sp>
        <p:sp>
          <p:nvSpPr>
            <p:cNvPr id="265262" name="Oval 47"/>
            <p:cNvSpPr>
              <a:spLocks noChangeArrowheads="1"/>
            </p:cNvSpPr>
            <p:nvPr/>
          </p:nvSpPr>
          <p:spPr bwMode="auto">
            <a:xfrm>
              <a:off x="5220" y="2674"/>
              <a:ext cx="540" cy="468"/>
            </a:xfrm>
            <a:prstGeom prst="ellipse">
              <a:avLst/>
            </a:prstGeom>
            <a:solidFill>
              <a:srgbClr val="FFFFFF"/>
            </a:solidFill>
            <a:ln w="9525">
              <a:solidFill>
                <a:srgbClr val="000000"/>
              </a:solidFill>
              <a:round/>
              <a:headEnd/>
              <a:tailEnd/>
            </a:ln>
          </p:spPr>
          <p:txBody>
            <a:bodyPr lIns="0" tIns="0" rIns="0" bIns="0"/>
            <a:lstStyle/>
            <a:p>
              <a:pPr algn="just">
                <a:lnSpc>
                  <a:spcPct val="72000"/>
                </a:lnSpc>
              </a:pPr>
              <a:r>
                <a:rPr lang="en-US" altLang="zh-CN" sz="1200">
                  <a:latin typeface="Times New Roman" pitchFamily="18" charset="0"/>
                </a:rPr>
                <a:t>33</a:t>
              </a:r>
            </a:p>
            <a:p>
              <a:pPr algn="just">
                <a:lnSpc>
                  <a:spcPct val="72000"/>
                </a:lnSpc>
              </a:pPr>
              <a:r>
                <a:rPr lang="en-US" altLang="zh-CN" sz="1200">
                  <a:latin typeface="Times New Roman" pitchFamily="18" charset="0"/>
                </a:rPr>
                <a:t>63</a:t>
              </a:r>
              <a:endParaRPr lang="en-US" altLang="zh-CN" sz="2800"/>
            </a:p>
          </p:txBody>
        </p:sp>
        <p:sp>
          <p:nvSpPr>
            <p:cNvPr id="265263" name="Oval 48"/>
            <p:cNvSpPr>
              <a:spLocks noChangeArrowheads="1"/>
            </p:cNvSpPr>
            <p:nvPr/>
          </p:nvSpPr>
          <p:spPr bwMode="auto">
            <a:xfrm>
              <a:off x="8640" y="1017"/>
              <a:ext cx="540" cy="468"/>
            </a:xfrm>
            <a:prstGeom prst="ellipse">
              <a:avLst/>
            </a:prstGeom>
            <a:solidFill>
              <a:srgbClr val="FFFFFF"/>
            </a:solidFill>
            <a:ln w="9525">
              <a:solidFill>
                <a:srgbClr val="000000"/>
              </a:solidFill>
              <a:round/>
              <a:headEnd/>
              <a:tailEnd/>
            </a:ln>
          </p:spPr>
          <p:txBody>
            <a:bodyPr lIns="0" tIns="0" rIns="0" bIns="0"/>
            <a:lstStyle/>
            <a:p>
              <a:pPr algn="just">
                <a:lnSpc>
                  <a:spcPct val="72000"/>
                </a:lnSpc>
              </a:pPr>
              <a:r>
                <a:rPr lang="en-US" altLang="zh-CN" sz="1200">
                  <a:latin typeface="Times New Roman" pitchFamily="18" charset="0"/>
                </a:rPr>
                <a:t>1</a:t>
              </a:r>
            </a:p>
            <a:p>
              <a:pPr algn="just">
                <a:lnSpc>
                  <a:spcPct val="72000"/>
                </a:lnSpc>
              </a:pPr>
              <a:r>
                <a:rPr lang="en-US" altLang="zh-CN" sz="1200">
                  <a:latin typeface="Times New Roman" pitchFamily="18" charset="0"/>
                </a:rPr>
                <a:t>11</a:t>
              </a:r>
              <a:endParaRPr lang="en-US" altLang="zh-CN" sz="2800"/>
            </a:p>
          </p:txBody>
        </p:sp>
        <p:sp>
          <p:nvSpPr>
            <p:cNvPr id="265264" name="Oval 49"/>
            <p:cNvSpPr>
              <a:spLocks noChangeArrowheads="1"/>
            </p:cNvSpPr>
            <p:nvPr/>
          </p:nvSpPr>
          <p:spPr bwMode="auto">
            <a:xfrm>
              <a:off x="10080" y="348"/>
              <a:ext cx="540" cy="468"/>
            </a:xfrm>
            <a:prstGeom prst="ellipse">
              <a:avLst/>
            </a:prstGeom>
            <a:solidFill>
              <a:srgbClr val="FFFFFF"/>
            </a:solidFill>
            <a:ln w="9525">
              <a:solidFill>
                <a:srgbClr val="000000"/>
              </a:solidFill>
              <a:round/>
              <a:headEnd/>
              <a:tailEnd/>
            </a:ln>
          </p:spPr>
          <p:txBody>
            <a:bodyPr/>
            <a:lstStyle/>
            <a:p>
              <a:endParaRPr lang="zh-CN" altLang="en-US"/>
            </a:p>
          </p:txBody>
        </p:sp>
        <p:sp>
          <p:nvSpPr>
            <p:cNvPr id="265265" name="Oval 50"/>
            <p:cNvSpPr>
              <a:spLocks noChangeArrowheads="1"/>
            </p:cNvSpPr>
            <p:nvPr/>
          </p:nvSpPr>
          <p:spPr bwMode="auto">
            <a:xfrm>
              <a:off x="4140" y="4630"/>
              <a:ext cx="540" cy="468"/>
            </a:xfrm>
            <a:prstGeom prst="ellipse">
              <a:avLst/>
            </a:prstGeom>
            <a:solidFill>
              <a:srgbClr val="FFFFFF"/>
            </a:solidFill>
            <a:ln w="9525">
              <a:solidFill>
                <a:srgbClr val="000000"/>
              </a:solidFill>
              <a:round/>
              <a:headEnd/>
              <a:tailEnd/>
            </a:ln>
          </p:spPr>
          <p:txBody>
            <a:bodyPr/>
            <a:lstStyle/>
            <a:p>
              <a:endParaRPr lang="zh-CN" altLang="en-US"/>
            </a:p>
          </p:txBody>
        </p:sp>
        <p:sp>
          <p:nvSpPr>
            <p:cNvPr id="265266" name="Oval 51"/>
            <p:cNvSpPr>
              <a:spLocks noChangeArrowheads="1"/>
            </p:cNvSpPr>
            <p:nvPr/>
          </p:nvSpPr>
          <p:spPr bwMode="auto">
            <a:xfrm>
              <a:off x="10440" y="1761"/>
              <a:ext cx="540" cy="468"/>
            </a:xfrm>
            <a:prstGeom prst="ellipse">
              <a:avLst/>
            </a:prstGeom>
            <a:solidFill>
              <a:srgbClr val="FFFFFF"/>
            </a:solidFill>
            <a:ln w="9525">
              <a:solidFill>
                <a:srgbClr val="000000"/>
              </a:solidFill>
              <a:round/>
              <a:headEnd/>
              <a:tailEnd/>
            </a:ln>
          </p:spPr>
          <p:txBody>
            <a:bodyPr/>
            <a:lstStyle/>
            <a:p>
              <a:endParaRPr lang="zh-CN" altLang="en-US"/>
            </a:p>
          </p:txBody>
        </p:sp>
        <p:sp>
          <p:nvSpPr>
            <p:cNvPr id="265267" name="Oval 52"/>
            <p:cNvSpPr>
              <a:spLocks noChangeArrowheads="1"/>
            </p:cNvSpPr>
            <p:nvPr/>
          </p:nvSpPr>
          <p:spPr bwMode="auto">
            <a:xfrm>
              <a:off x="7920" y="4775"/>
              <a:ext cx="540" cy="468"/>
            </a:xfrm>
            <a:prstGeom prst="ellipse">
              <a:avLst/>
            </a:prstGeom>
            <a:solidFill>
              <a:srgbClr val="FFFFFF"/>
            </a:solidFill>
            <a:ln w="9525">
              <a:solidFill>
                <a:srgbClr val="000000"/>
              </a:solidFill>
              <a:round/>
              <a:headEnd/>
              <a:tailEnd/>
            </a:ln>
          </p:spPr>
          <p:txBody>
            <a:bodyPr/>
            <a:lstStyle/>
            <a:p>
              <a:endParaRPr lang="zh-CN" altLang="en-US"/>
            </a:p>
          </p:txBody>
        </p:sp>
        <p:sp>
          <p:nvSpPr>
            <p:cNvPr id="265268" name="Oval 53"/>
            <p:cNvSpPr>
              <a:spLocks noChangeArrowheads="1"/>
            </p:cNvSpPr>
            <p:nvPr/>
          </p:nvSpPr>
          <p:spPr bwMode="auto">
            <a:xfrm>
              <a:off x="7020" y="3729"/>
              <a:ext cx="540" cy="468"/>
            </a:xfrm>
            <a:prstGeom prst="ellipse">
              <a:avLst/>
            </a:prstGeom>
            <a:solidFill>
              <a:srgbClr val="FFFFFF"/>
            </a:solidFill>
            <a:ln w="9525">
              <a:solidFill>
                <a:srgbClr val="000000"/>
              </a:solidFill>
              <a:round/>
              <a:headEnd/>
              <a:tailEnd/>
            </a:ln>
          </p:spPr>
          <p:txBody>
            <a:bodyPr/>
            <a:lstStyle/>
            <a:p>
              <a:endParaRPr lang="zh-CN" altLang="en-US"/>
            </a:p>
          </p:txBody>
        </p:sp>
        <p:sp>
          <p:nvSpPr>
            <p:cNvPr id="265269" name="Oval 54"/>
            <p:cNvSpPr>
              <a:spLocks noChangeArrowheads="1"/>
            </p:cNvSpPr>
            <p:nvPr/>
          </p:nvSpPr>
          <p:spPr bwMode="auto">
            <a:xfrm>
              <a:off x="9720" y="2674"/>
              <a:ext cx="540" cy="468"/>
            </a:xfrm>
            <a:prstGeom prst="ellipse">
              <a:avLst/>
            </a:prstGeom>
            <a:solidFill>
              <a:srgbClr val="FFFFFF"/>
            </a:solidFill>
            <a:ln w="9525">
              <a:solidFill>
                <a:srgbClr val="000000"/>
              </a:solidFill>
              <a:round/>
              <a:headEnd/>
              <a:tailEnd/>
            </a:ln>
          </p:spPr>
          <p:txBody>
            <a:bodyPr/>
            <a:lstStyle/>
            <a:p>
              <a:pPr algn="just"/>
              <a:r>
                <a:rPr lang="en-US" altLang="zh-CN" sz="1000" b="0">
                  <a:latin typeface="Times New Roman" pitchFamily="18" charset="0"/>
                </a:rPr>
                <a:t>E</a:t>
              </a:r>
              <a:endParaRPr lang="en-US" altLang="zh-CN" b="0"/>
            </a:p>
          </p:txBody>
        </p:sp>
        <p:sp>
          <p:nvSpPr>
            <p:cNvPr id="265270" name="Oval 55"/>
            <p:cNvSpPr>
              <a:spLocks noChangeArrowheads="1"/>
            </p:cNvSpPr>
            <p:nvPr/>
          </p:nvSpPr>
          <p:spPr bwMode="auto">
            <a:xfrm>
              <a:off x="9720" y="4775"/>
              <a:ext cx="540" cy="468"/>
            </a:xfrm>
            <a:prstGeom prst="ellipse">
              <a:avLst/>
            </a:prstGeom>
            <a:solidFill>
              <a:srgbClr val="FFFFFF"/>
            </a:solidFill>
            <a:ln w="9525">
              <a:solidFill>
                <a:srgbClr val="000000"/>
              </a:solidFill>
              <a:round/>
              <a:headEnd/>
              <a:tailEnd/>
            </a:ln>
          </p:spPr>
          <p:txBody>
            <a:bodyPr/>
            <a:lstStyle/>
            <a:p>
              <a:endParaRPr lang="zh-CN" altLang="en-US"/>
            </a:p>
          </p:txBody>
        </p:sp>
        <p:sp>
          <p:nvSpPr>
            <p:cNvPr id="265271" name="Oval 56"/>
            <p:cNvSpPr>
              <a:spLocks noChangeArrowheads="1"/>
            </p:cNvSpPr>
            <p:nvPr/>
          </p:nvSpPr>
          <p:spPr bwMode="auto">
            <a:xfrm>
              <a:off x="10440" y="3730"/>
              <a:ext cx="540" cy="468"/>
            </a:xfrm>
            <a:prstGeom prst="ellipse">
              <a:avLst/>
            </a:prstGeom>
            <a:solidFill>
              <a:srgbClr val="FFFFFF"/>
            </a:solidFill>
            <a:ln w="9525">
              <a:solidFill>
                <a:srgbClr val="000000"/>
              </a:solidFill>
              <a:round/>
              <a:headEnd/>
              <a:tailEnd/>
            </a:ln>
          </p:spPr>
          <p:txBody>
            <a:bodyPr/>
            <a:lstStyle/>
            <a:p>
              <a:endParaRPr lang="zh-CN" altLang="en-US"/>
            </a:p>
          </p:txBody>
        </p:sp>
        <p:sp>
          <p:nvSpPr>
            <p:cNvPr id="265272" name="Oval 57"/>
            <p:cNvSpPr>
              <a:spLocks noChangeArrowheads="1"/>
            </p:cNvSpPr>
            <p:nvPr/>
          </p:nvSpPr>
          <p:spPr bwMode="auto">
            <a:xfrm>
              <a:off x="11880" y="1017"/>
              <a:ext cx="540" cy="468"/>
            </a:xfrm>
            <a:prstGeom prst="ellipse">
              <a:avLst/>
            </a:prstGeom>
            <a:solidFill>
              <a:srgbClr val="FFFFFF"/>
            </a:solidFill>
            <a:ln w="9525">
              <a:solidFill>
                <a:srgbClr val="000000"/>
              </a:solidFill>
              <a:round/>
              <a:headEnd/>
              <a:tailEnd/>
            </a:ln>
          </p:spPr>
          <p:txBody>
            <a:bodyPr/>
            <a:lstStyle/>
            <a:p>
              <a:endParaRPr lang="zh-CN" altLang="en-US"/>
            </a:p>
          </p:txBody>
        </p:sp>
        <p:sp>
          <p:nvSpPr>
            <p:cNvPr id="265273" name="Line 58"/>
            <p:cNvSpPr>
              <a:spLocks noChangeShapeType="1"/>
            </p:cNvSpPr>
            <p:nvPr/>
          </p:nvSpPr>
          <p:spPr bwMode="auto">
            <a:xfrm flipH="1">
              <a:off x="9090" y="666"/>
              <a:ext cx="1080" cy="468"/>
            </a:xfrm>
            <a:prstGeom prst="line">
              <a:avLst/>
            </a:prstGeom>
            <a:noFill/>
            <a:ln w="9525">
              <a:solidFill>
                <a:srgbClr val="000000"/>
              </a:solidFill>
              <a:round/>
              <a:headEnd/>
              <a:tailEnd/>
            </a:ln>
          </p:spPr>
          <p:txBody>
            <a:bodyPr/>
            <a:lstStyle/>
            <a:p>
              <a:endParaRPr lang="zh-CN" altLang="en-US"/>
            </a:p>
          </p:txBody>
        </p:sp>
        <p:sp>
          <p:nvSpPr>
            <p:cNvPr id="265274" name="Line 59"/>
            <p:cNvSpPr>
              <a:spLocks noChangeShapeType="1"/>
            </p:cNvSpPr>
            <p:nvPr/>
          </p:nvSpPr>
          <p:spPr bwMode="auto">
            <a:xfrm flipH="1">
              <a:off x="7560" y="1441"/>
              <a:ext cx="1080" cy="468"/>
            </a:xfrm>
            <a:prstGeom prst="line">
              <a:avLst/>
            </a:prstGeom>
            <a:noFill/>
            <a:ln w="9525">
              <a:solidFill>
                <a:srgbClr val="000000"/>
              </a:solidFill>
              <a:round/>
              <a:headEnd/>
              <a:tailEnd/>
            </a:ln>
          </p:spPr>
          <p:txBody>
            <a:bodyPr/>
            <a:lstStyle/>
            <a:p>
              <a:endParaRPr lang="zh-CN" altLang="en-US"/>
            </a:p>
          </p:txBody>
        </p:sp>
        <p:sp>
          <p:nvSpPr>
            <p:cNvPr id="265275" name="Line 60"/>
            <p:cNvSpPr>
              <a:spLocks noChangeShapeType="1"/>
            </p:cNvSpPr>
            <p:nvPr/>
          </p:nvSpPr>
          <p:spPr bwMode="auto">
            <a:xfrm>
              <a:off x="10620" y="667"/>
              <a:ext cx="1440" cy="468"/>
            </a:xfrm>
            <a:prstGeom prst="line">
              <a:avLst/>
            </a:prstGeom>
            <a:noFill/>
            <a:ln w="9525">
              <a:solidFill>
                <a:srgbClr val="000000"/>
              </a:solidFill>
              <a:round/>
              <a:headEnd/>
              <a:tailEnd/>
            </a:ln>
          </p:spPr>
          <p:txBody>
            <a:bodyPr/>
            <a:lstStyle/>
            <a:p>
              <a:endParaRPr lang="zh-CN" altLang="en-US"/>
            </a:p>
          </p:txBody>
        </p:sp>
        <p:sp>
          <p:nvSpPr>
            <p:cNvPr id="265276" name="Line 61"/>
            <p:cNvSpPr>
              <a:spLocks noChangeShapeType="1"/>
            </p:cNvSpPr>
            <p:nvPr/>
          </p:nvSpPr>
          <p:spPr bwMode="auto">
            <a:xfrm>
              <a:off x="9180" y="1440"/>
              <a:ext cx="1260" cy="469"/>
            </a:xfrm>
            <a:prstGeom prst="line">
              <a:avLst/>
            </a:prstGeom>
            <a:noFill/>
            <a:ln w="9525">
              <a:solidFill>
                <a:srgbClr val="000000"/>
              </a:solidFill>
              <a:round/>
              <a:headEnd/>
              <a:tailEnd/>
            </a:ln>
          </p:spPr>
          <p:txBody>
            <a:bodyPr/>
            <a:lstStyle/>
            <a:p>
              <a:endParaRPr lang="zh-CN" altLang="en-US"/>
            </a:p>
          </p:txBody>
        </p:sp>
        <p:sp>
          <p:nvSpPr>
            <p:cNvPr id="265277" name="Line 62"/>
            <p:cNvSpPr>
              <a:spLocks noChangeShapeType="1"/>
            </p:cNvSpPr>
            <p:nvPr/>
          </p:nvSpPr>
          <p:spPr bwMode="auto">
            <a:xfrm>
              <a:off x="7560" y="2064"/>
              <a:ext cx="2160" cy="780"/>
            </a:xfrm>
            <a:prstGeom prst="line">
              <a:avLst/>
            </a:prstGeom>
            <a:noFill/>
            <a:ln w="9525">
              <a:solidFill>
                <a:srgbClr val="000000"/>
              </a:solidFill>
              <a:round/>
              <a:headEnd/>
              <a:tailEnd/>
            </a:ln>
          </p:spPr>
          <p:txBody>
            <a:bodyPr/>
            <a:lstStyle/>
            <a:p>
              <a:endParaRPr lang="zh-CN" altLang="en-US"/>
            </a:p>
          </p:txBody>
        </p:sp>
        <p:sp>
          <p:nvSpPr>
            <p:cNvPr id="265278" name="Line 63"/>
            <p:cNvSpPr>
              <a:spLocks noChangeShapeType="1"/>
            </p:cNvSpPr>
            <p:nvPr/>
          </p:nvSpPr>
          <p:spPr bwMode="auto">
            <a:xfrm flipH="1">
              <a:off x="5760" y="2064"/>
              <a:ext cx="1260" cy="624"/>
            </a:xfrm>
            <a:prstGeom prst="line">
              <a:avLst/>
            </a:prstGeom>
            <a:noFill/>
            <a:ln w="9525">
              <a:solidFill>
                <a:srgbClr val="000000"/>
              </a:solidFill>
              <a:round/>
              <a:headEnd/>
              <a:tailEnd/>
            </a:ln>
          </p:spPr>
          <p:txBody>
            <a:bodyPr/>
            <a:lstStyle/>
            <a:p>
              <a:endParaRPr lang="zh-CN" altLang="en-US"/>
            </a:p>
          </p:txBody>
        </p:sp>
        <p:sp>
          <p:nvSpPr>
            <p:cNvPr id="265279" name="Line 64"/>
            <p:cNvSpPr>
              <a:spLocks noChangeShapeType="1"/>
            </p:cNvSpPr>
            <p:nvPr/>
          </p:nvSpPr>
          <p:spPr bwMode="auto">
            <a:xfrm>
              <a:off x="5760" y="3000"/>
              <a:ext cx="1440" cy="780"/>
            </a:xfrm>
            <a:prstGeom prst="line">
              <a:avLst/>
            </a:prstGeom>
            <a:noFill/>
            <a:ln w="9525">
              <a:solidFill>
                <a:srgbClr val="000000"/>
              </a:solidFill>
              <a:round/>
              <a:headEnd/>
              <a:tailEnd/>
            </a:ln>
          </p:spPr>
          <p:txBody>
            <a:bodyPr/>
            <a:lstStyle/>
            <a:p>
              <a:endParaRPr lang="zh-CN" altLang="en-US"/>
            </a:p>
          </p:txBody>
        </p:sp>
        <p:sp>
          <p:nvSpPr>
            <p:cNvPr id="265280" name="Line 65"/>
            <p:cNvSpPr>
              <a:spLocks noChangeShapeType="1"/>
            </p:cNvSpPr>
            <p:nvPr/>
          </p:nvSpPr>
          <p:spPr bwMode="auto">
            <a:xfrm flipH="1">
              <a:off x="3960" y="3000"/>
              <a:ext cx="1260" cy="729"/>
            </a:xfrm>
            <a:prstGeom prst="line">
              <a:avLst/>
            </a:prstGeom>
            <a:noFill/>
            <a:ln w="9525">
              <a:solidFill>
                <a:srgbClr val="000000"/>
              </a:solidFill>
              <a:round/>
              <a:headEnd/>
              <a:tailEnd/>
            </a:ln>
          </p:spPr>
          <p:txBody>
            <a:bodyPr/>
            <a:lstStyle/>
            <a:p>
              <a:endParaRPr lang="zh-CN" altLang="en-US"/>
            </a:p>
          </p:txBody>
        </p:sp>
        <p:sp>
          <p:nvSpPr>
            <p:cNvPr id="265281" name="Line 66"/>
            <p:cNvSpPr>
              <a:spLocks noChangeShapeType="1"/>
            </p:cNvSpPr>
            <p:nvPr/>
          </p:nvSpPr>
          <p:spPr bwMode="auto">
            <a:xfrm flipH="1">
              <a:off x="2700" y="4042"/>
              <a:ext cx="900" cy="674"/>
            </a:xfrm>
            <a:prstGeom prst="line">
              <a:avLst/>
            </a:prstGeom>
            <a:noFill/>
            <a:ln w="9525">
              <a:solidFill>
                <a:srgbClr val="000000"/>
              </a:solidFill>
              <a:round/>
              <a:headEnd/>
              <a:tailEnd/>
            </a:ln>
          </p:spPr>
          <p:txBody>
            <a:bodyPr/>
            <a:lstStyle/>
            <a:p>
              <a:endParaRPr lang="zh-CN" altLang="en-US"/>
            </a:p>
          </p:txBody>
        </p:sp>
        <p:sp>
          <p:nvSpPr>
            <p:cNvPr id="265282" name="Line 67"/>
            <p:cNvSpPr>
              <a:spLocks noChangeShapeType="1"/>
            </p:cNvSpPr>
            <p:nvPr/>
          </p:nvSpPr>
          <p:spPr bwMode="auto">
            <a:xfrm>
              <a:off x="3780" y="4042"/>
              <a:ext cx="540" cy="588"/>
            </a:xfrm>
            <a:prstGeom prst="line">
              <a:avLst/>
            </a:prstGeom>
            <a:noFill/>
            <a:ln w="9525">
              <a:solidFill>
                <a:srgbClr val="000000"/>
              </a:solidFill>
              <a:round/>
              <a:headEnd/>
              <a:tailEnd/>
            </a:ln>
          </p:spPr>
          <p:txBody>
            <a:bodyPr/>
            <a:lstStyle/>
            <a:p>
              <a:endParaRPr lang="zh-CN" altLang="en-US"/>
            </a:p>
          </p:txBody>
        </p:sp>
        <p:sp>
          <p:nvSpPr>
            <p:cNvPr id="265283" name="Line 68"/>
            <p:cNvSpPr>
              <a:spLocks noChangeShapeType="1"/>
            </p:cNvSpPr>
            <p:nvPr/>
          </p:nvSpPr>
          <p:spPr bwMode="auto">
            <a:xfrm flipH="1">
              <a:off x="6840" y="4198"/>
              <a:ext cx="360" cy="577"/>
            </a:xfrm>
            <a:prstGeom prst="line">
              <a:avLst/>
            </a:prstGeom>
            <a:noFill/>
            <a:ln w="9525">
              <a:solidFill>
                <a:srgbClr val="000000"/>
              </a:solidFill>
              <a:round/>
              <a:headEnd/>
              <a:tailEnd/>
            </a:ln>
          </p:spPr>
          <p:txBody>
            <a:bodyPr/>
            <a:lstStyle/>
            <a:p>
              <a:endParaRPr lang="zh-CN" altLang="en-US"/>
            </a:p>
          </p:txBody>
        </p:sp>
        <p:sp>
          <p:nvSpPr>
            <p:cNvPr id="265284" name="Line 69"/>
            <p:cNvSpPr>
              <a:spLocks noChangeShapeType="1"/>
            </p:cNvSpPr>
            <p:nvPr/>
          </p:nvSpPr>
          <p:spPr bwMode="auto">
            <a:xfrm>
              <a:off x="7200" y="4198"/>
              <a:ext cx="900" cy="577"/>
            </a:xfrm>
            <a:prstGeom prst="line">
              <a:avLst/>
            </a:prstGeom>
            <a:noFill/>
            <a:ln w="9525">
              <a:solidFill>
                <a:srgbClr val="000000"/>
              </a:solidFill>
              <a:round/>
              <a:headEnd/>
              <a:tailEnd/>
            </a:ln>
          </p:spPr>
          <p:txBody>
            <a:bodyPr/>
            <a:lstStyle/>
            <a:p>
              <a:endParaRPr lang="zh-CN" altLang="en-US"/>
            </a:p>
          </p:txBody>
        </p:sp>
        <p:sp>
          <p:nvSpPr>
            <p:cNvPr id="265285" name="Line 70"/>
            <p:cNvSpPr>
              <a:spLocks noChangeShapeType="1"/>
            </p:cNvSpPr>
            <p:nvPr/>
          </p:nvSpPr>
          <p:spPr bwMode="auto">
            <a:xfrm flipH="1">
              <a:off x="9180" y="4198"/>
              <a:ext cx="180" cy="577"/>
            </a:xfrm>
            <a:prstGeom prst="line">
              <a:avLst/>
            </a:prstGeom>
            <a:noFill/>
            <a:ln w="9525">
              <a:solidFill>
                <a:srgbClr val="000000"/>
              </a:solidFill>
              <a:round/>
              <a:headEnd/>
              <a:tailEnd/>
            </a:ln>
          </p:spPr>
          <p:txBody>
            <a:bodyPr/>
            <a:lstStyle/>
            <a:p>
              <a:endParaRPr lang="zh-CN" altLang="en-US"/>
            </a:p>
          </p:txBody>
        </p:sp>
        <p:sp>
          <p:nvSpPr>
            <p:cNvPr id="265286" name="Line 71"/>
            <p:cNvSpPr>
              <a:spLocks noChangeShapeType="1"/>
            </p:cNvSpPr>
            <p:nvPr/>
          </p:nvSpPr>
          <p:spPr bwMode="auto">
            <a:xfrm>
              <a:off x="9540" y="4197"/>
              <a:ext cx="360" cy="578"/>
            </a:xfrm>
            <a:prstGeom prst="line">
              <a:avLst/>
            </a:prstGeom>
            <a:noFill/>
            <a:ln w="9525">
              <a:solidFill>
                <a:srgbClr val="000000"/>
              </a:solidFill>
              <a:round/>
              <a:headEnd/>
              <a:tailEnd/>
            </a:ln>
          </p:spPr>
          <p:txBody>
            <a:bodyPr/>
            <a:lstStyle/>
            <a:p>
              <a:endParaRPr lang="zh-CN" altLang="en-US"/>
            </a:p>
          </p:txBody>
        </p:sp>
        <p:sp>
          <p:nvSpPr>
            <p:cNvPr id="265287" name="Line 72"/>
            <p:cNvSpPr>
              <a:spLocks noChangeShapeType="1"/>
            </p:cNvSpPr>
            <p:nvPr/>
          </p:nvSpPr>
          <p:spPr bwMode="auto">
            <a:xfrm flipH="1">
              <a:off x="9540" y="3142"/>
              <a:ext cx="360" cy="587"/>
            </a:xfrm>
            <a:prstGeom prst="line">
              <a:avLst/>
            </a:prstGeom>
            <a:noFill/>
            <a:ln w="9525">
              <a:solidFill>
                <a:srgbClr val="000000"/>
              </a:solidFill>
              <a:round/>
              <a:headEnd/>
              <a:tailEnd/>
            </a:ln>
          </p:spPr>
          <p:txBody>
            <a:bodyPr/>
            <a:lstStyle/>
            <a:p>
              <a:endParaRPr lang="zh-CN" altLang="en-US"/>
            </a:p>
          </p:txBody>
        </p:sp>
        <p:sp>
          <p:nvSpPr>
            <p:cNvPr id="265288" name="Line 73"/>
            <p:cNvSpPr>
              <a:spLocks noChangeShapeType="1"/>
            </p:cNvSpPr>
            <p:nvPr/>
          </p:nvSpPr>
          <p:spPr bwMode="auto">
            <a:xfrm>
              <a:off x="10080" y="3142"/>
              <a:ext cx="540" cy="587"/>
            </a:xfrm>
            <a:prstGeom prst="line">
              <a:avLst/>
            </a:prstGeom>
            <a:noFill/>
            <a:ln w="9525">
              <a:solidFill>
                <a:srgbClr val="000000"/>
              </a:solidFill>
              <a:round/>
              <a:headEnd/>
              <a:tailEnd/>
            </a:ln>
          </p:spPr>
          <p:txBody>
            <a:bodyPr/>
            <a:lstStyle/>
            <a:p>
              <a:endParaRPr lang="zh-CN" altLang="en-US"/>
            </a:p>
          </p:txBody>
        </p:sp>
      </p:grpSp>
      <p:sp>
        <p:nvSpPr>
          <p:cNvPr id="265219" name="Rectangle 74"/>
          <p:cNvSpPr>
            <a:spLocks noChangeArrowheads="1"/>
          </p:cNvSpPr>
          <p:nvPr/>
        </p:nvSpPr>
        <p:spPr bwMode="auto">
          <a:xfrm>
            <a:off x="714375" y="6003925"/>
            <a:ext cx="5783263" cy="701675"/>
          </a:xfrm>
          <a:prstGeom prst="rect">
            <a:avLst/>
          </a:prstGeom>
          <a:solidFill>
            <a:srgbClr val="FFFF00"/>
          </a:solidFill>
          <a:ln w="6350" algn="ctr">
            <a:noFill/>
            <a:miter lim="800000"/>
            <a:headEnd/>
            <a:tailEnd/>
          </a:ln>
        </p:spPr>
        <p:txBody>
          <a:bodyPr wrap="none" anchor="ctr">
            <a:spAutoFit/>
          </a:bodyPr>
          <a:lstStyle/>
          <a:p>
            <a:pPr eaLnBrk="0" hangingPunct="0"/>
            <a:r>
              <a:rPr lang="en-US" altLang="zh-CN" sz="2000"/>
              <a:t>n=8, M=110, W=[1,11,21,23,33,</a:t>
            </a:r>
            <a:r>
              <a:rPr lang="en-US" altLang="zh-CN" sz="2000">
                <a:solidFill>
                  <a:srgbClr val="FF3300"/>
                </a:solidFill>
              </a:rPr>
              <a:t>43,45,55</a:t>
            </a:r>
            <a:r>
              <a:rPr lang="en-US" altLang="zh-CN" sz="2000"/>
              <a:t>], </a:t>
            </a:r>
          </a:p>
          <a:p>
            <a:pPr eaLnBrk="0" hangingPunct="0"/>
            <a:r>
              <a:rPr lang="en-US" altLang="zh-CN" sz="2000"/>
              <a:t>P=[11,21, 31,33,43,</a:t>
            </a:r>
            <a:r>
              <a:rPr lang="en-US" altLang="zh-CN" sz="2000">
                <a:solidFill>
                  <a:srgbClr val="FF3300"/>
                </a:solidFill>
              </a:rPr>
              <a:t>53,55,65</a:t>
            </a:r>
            <a:r>
              <a:rPr lang="en-US" altLang="zh-CN" sz="2000"/>
              <a:t>] </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8" name="灯片编号占位符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5E1E625E-DBF1-4AB8-8232-E614E91D3E62}" type="slidenum">
              <a:rPr lang="zh-CN" altLang="en-US" smtClean="0">
                <a:ea typeface="宋体" charset="-122"/>
              </a:rPr>
              <a:pPr/>
              <a:t>49</a:t>
            </a:fld>
            <a:endParaRPr lang="en-US" altLang="zh-CN" smtClean="0">
              <a:ea typeface="宋体" charset="-122"/>
            </a:endParaRPr>
          </a:p>
        </p:txBody>
      </p:sp>
      <p:sp>
        <p:nvSpPr>
          <p:cNvPr id="306180" name="Rectangle 4"/>
          <p:cNvSpPr>
            <a:spLocks noChangeArrowheads="1"/>
          </p:cNvSpPr>
          <p:nvPr/>
        </p:nvSpPr>
        <p:spPr bwMode="auto">
          <a:xfrm>
            <a:off x="611188" y="0"/>
            <a:ext cx="7772400" cy="803275"/>
          </a:xfrm>
          <a:prstGeom prst="rect">
            <a:avLst/>
          </a:prstGeom>
          <a:noFill/>
          <a:ln w="9525">
            <a:noFill/>
            <a:miter lim="800000"/>
            <a:headEnd/>
            <a:tailEnd/>
          </a:ln>
          <a:effectLst/>
        </p:spPr>
        <p:txBody>
          <a:bodyPr anchor="ctr"/>
          <a:lstStyle/>
          <a:p>
            <a:pPr algn="ctr">
              <a:defRPr/>
            </a:pPr>
            <a:r>
              <a:rPr lang="en-US" altLang="en-US" sz="4400" b="0" dirty="0" smtClean="0">
                <a:solidFill>
                  <a:schemeClr val="tx2"/>
                </a:solidFill>
                <a:effectLst>
                  <a:outerShdw blurRad="38100" dist="38100" dir="2700000" algn="tl">
                    <a:srgbClr val="FFFFFF"/>
                  </a:outerShdw>
                </a:effectLst>
                <a:ea typeface="黑体" pitchFamily="2" charset="-122"/>
              </a:rPr>
              <a:t>5.5 </a:t>
            </a:r>
            <a:r>
              <a:rPr lang="en-US" altLang="en-US" sz="4400" b="0" dirty="0" err="1">
                <a:solidFill>
                  <a:schemeClr val="tx2"/>
                </a:solidFill>
                <a:effectLst>
                  <a:outerShdw blurRad="38100" dist="38100" dir="2700000" algn="tl">
                    <a:srgbClr val="FFFFFF"/>
                  </a:outerShdw>
                </a:effectLst>
                <a:ea typeface="黑体" pitchFamily="2" charset="-122"/>
              </a:rPr>
              <a:t>图的m着色问题</a:t>
            </a:r>
            <a:endParaRPr lang="zh-CN" altLang="en-US" sz="4400" b="0" dirty="0">
              <a:solidFill>
                <a:schemeClr val="tx2"/>
              </a:solidFill>
              <a:effectLst>
                <a:outerShdw blurRad="38100" dist="38100" dir="2700000" algn="tl">
                  <a:srgbClr val="FFFFFF"/>
                </a:outerShdw>
              </a:effectLst>
              <a:ea typeface="黑体" pitchFamily="2" charset="-122"/>
            </a:endParaRPr>
          </a:p>
        </p:txBody>
      </p:sp>
      <p:sp>
        <p:nvSpPr>
          <p:cNvPr id="306181" name="Text Box 5"/>
          <p:cNvSpPr txBox="1">
            <a:spLocks noChangeArrowheads="1"/>
          </p:cNvSpPr>
          <p:nvPr/>
        </p:nvSpPr>
        <p:spPr bwMode="auto">
          <a:xfrm>
            <a:off x="304800" y="1066800"/>
            <a:ext cx="8659813" cy="2654300"/>
          </a:xfrm>
          <a:prstGeom prst="rect">
            <a:avLst/>
          </a:prstGeom>
          <a:noFill/>
          <a:ln w="6350" algn="ctr">
            <a:noFill/>
            <a:miter lim="800000"/>
            <a:headEnd/>
            <a:tailEnd/>
          </a:ln>
        </p:spPr>
        <p:txBody>
          <a:bodyPr>
            <a:spAutoFit/>
          </a:bodyPr>
          <a:lstStyle/>
          <a:p>
            <a:r>
              <a:rPr lang="zh-CN" altLang="en-US" sz="2800"/>
              <a:t>例如：地图的着色</a:t>
            </a:r>
          </a:p>
          <a:p>
            <a:r>
              <a:rPr lang="zh-CN" altLang="en-US" sz="2800"/>
              <a:t>    地图上任何相邻的国家或省市之间不允许着同样的颜色，如何才能对地图进行着色？ </a:t>
            </a:r>
          </a:p>
          <a:p>
            <a:r>
              <a:rPr lang="zh-CN" altLang="en-US" sz="2800"/>
              <a:t>分析：</a:t>
            </a:r>
          </a:p>
          <a:p>
            <a:r>
              <a:rPr lang="zh-CN" altLang="en-US" sz="2800"/>
              <a:t>1、简化图中的区域为顶点，区域的相邻关系为邻接边</a:t>
            </a:r>
          </a:p>
          <a:p>
            <a:r>
              <a:rPr lang="zh-CN" altLang="en-US" sz="2800"/>
              <a:t>2、图中任何相邻的顶点不着同一色</a:t>
            </a:r>
            <a:r>
              <a:rPr lang="zh-CN" altLang="en-US" sz="2800">
                <a:latin typeface="黑体" pitchFamily="2" charset="-122"/>
                <a:ea typeface="黑体" pitchFamily="2" charset="-122"/>
              </a:rPr>
              <a:t>    </a:t>
            </a:r>
          </a:p>
        </p:txBody>
      </p:sp>
      <p:graphicFrame>
        <p:nvGraphicFramePr>
          <p:cNvPr id="306183" name="Object 2"/>
          <p:cNvGraphicFramePr>
            <a:graphicFrameLocks noChangeAspect="1"/>
          </p:cNvGraphicFramePr>
          <p:nvPr/>
        </p:nvGraphicFramePr>
        <p:xfrm>
          <a:off x="1763713" y="4076700"/>
          <a:ext cx="5113337" cy="2179638"/>
        </p:xfrm>
        <a:graphic>
          <a:graphicData uri="http://schemas.openxmlformats.org/presentationml/2006/ole">
            <p:oleObj spid="_x0000_s74768" name="位图图像" r:id="rId3" imgW="2457143" imgH="1047619" progId="PBrush">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6181">
                                            <p:txEl>
                                              <p:pRg st="0" end="0"/>
                                            </p:txEl>
                                          </p:spTgt>
                                        </p:tgtEl>
                                        <p:attrNameLst>
                                          <p:attrName>style.visibility</p:attrName>
                                        </p:attrNameLst>
                                      </p:cBhvr>
                                      <p:to>
                                        <p:strVal val="visible"/>
                                      </p:to>
                                    </p:set>
                                    <p:animEffect transition="in" filter="wipe(left)">
                                      <p:cBhvr>
                                        <p:cTn id="7" dur="500"/>
                                        <p:tgtEl>
                                          <p:spTgt spid="30618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6181">
                                            <p:txEl>
                                              <p:pRg st="1" end="1"/>
                                            </p:txEl>
                                          </p:spTgt>
                                        </p:tgtEl>
                                        <p:attrNameLst>
                                          <p:attrName>style.visibility</p:attrName>
                                        </p:attrNameLst>
                                      </p:cBhvr>
                                      <p:to>
                                        <p:strVal val="visible"/>
                                      </p:to>
                                    </p:set>
                                    <p:animEffect transition="in" filter="wipe(left)">
                                      <p:cBhvr>
                                        <p:cTn id="12" dur="500"/>
                                        <p:tgtEl>
                                          <p:spTgt spid="30618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6181">
                                            <p:txEl>
                                              <p:pRg st="2" end="2"/>
                                            </p:txEl>
                                          </p:spTgt>
                                        </p:tgtEl>
                                        <p:attrNameLst>
                                          <p:attrName>style.visibility</p:attrName>
                                        </p:attrNameLst>
                                      </p:cBhvr>
                                      <p:to>
                                        <p:strVal val="visible"/>
                                      </p:to>
                                    </p:set>
                                    <p:animEffect transition="in" filter="wipe(left)">
                                      <p:cBhvr>
                                        <p:cTn id="17" dur="500"/>
                                        <p:tgtEl>
                                          <p:spTgt spid="30618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06181">
                                            <p:txEl>
                                              <p:pRg st="3" end="3"/>
                                            </p:txEl>
                                          </p:spTgt>
                                        </p:tgtEl>
                                        <p:attrNameLst>
                                          <p:attrName>style.visibility</p:attrName>
                                        </p:attrNameLst>
                                      </p:cBhvr>
                                      <p:to>
                                        <p:strVal val="visible"/>
                                      </p:to>
                                    </p:set>
                                    <p:animEffect transition="in" filter="wipe(left)">
                                      <p:cBhvr>
                                        <p:cTn id="22" dur="500"/>
                                        <p:tgtEl>
                                          <p:spTgt spid="30618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06181">
                                            <p:txEl>
                                              <p:pRg st="4" end="4"/>
                                            </p:txEl>
                                          </p:spTgt>
                                        </p:tgtEl>
                                        <p:attrNameLst>
                                          <p:attrName>style.visibility</p:attrName>
                                        </p:attrNameLst>
                                      </p:cBhvr>
                                      <p:to>
                                        <p:strVal val="visible"/>
                                      </p:to>
                                    </p:set>
                                    <p:animEffect transition="in" filter="wipe(left)">
                                      <p:cBhvr>
                                        <p:cTn id="27" dur="500"/>
                                        <p:tgtEl>
                                          <p:spTgt spid="30618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306183"/>
                                        </p:tgtEl>
                                        <p:attrNameLst>
                                          <p:attrName>style.visibility</p:attrName>
                                        </p:attrNameLst>
                                      </p:cBhvr>
                                      <p:to>
                                        <p:strVal val="visible"/>
                                      </p:to>
                                    </p:set>
                                    <p:animEffect transition="in" filter="dissolve">
                                      <p:cBhvr>
                                        <p:cTn id="32" dur="500"/>
                                        <p:tgtEl>
                                          <p:spTgt spid="306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81"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2803" name="Rectangle 3"/>
          <p:cNvSpPr>
            <a:spLocks noGrp="1" noRot="1" noChangeArrowheads="1"/>
          </p:cNvSpPr>
          <p:nvPr>
            <p:ph idx="1"/>
          </p:nvPr>
        </p:nvSpPr>
        <p:spPr/>
        <p:txBody>
          <a:bodyPr/>
          <a:lstStyle/>
          <a:p>
            <a:pPr eaLnBrk="1" hangingPunct="1"/>
            <a:r>
              <a:rPr lang="zh-CN" altLang="en-US" sz="2800" smtClean="0">
                <a:solidFill>
                  <a:srgbClr val="333333"/>
                </a:solidFill>
                <a:latin typeface="宋体" charset="-122"/>
              </a:rPr>
              <a:t>求：从起点</a:t>
            </a:r>
            <a:r>
              <a:rPr lang="en-US" altLang="zh-CN" sz="2800" smtClean="0">
                <a:solidFill>
                  <a:srgbClr val="333333"/>
                </a:solidFill>
              </a:rPr>
              <a:t>A</a:t>
            </a:r>
            <a:r>
              <a:rPr lang="zh-CN" altLang="en-US" sz="2800" smtClean="0">
                <a:solidFill>
                  <a:srgbClr val="333333"/>
                </a:solidFill>
                <a:latin typeface="宋体" charset="-122"/>
              </a:rPr>
              <a:t>到终点</a:t>
            </a:r>
            <a:r>
              <a:rPr lang="en-US" altLang="zh-CN" sz="2800" smtClean="0">
                <a:solidFill>
                  <a:srgbClr val="333333"/>
                </a:solidFill>
              </a:rPr>
              <a:t>B</a:t>
            </a:r>
            <a:r>
              <a:rPr lang="zh-CN" altLang="en-US" sz="2800" smtClean="0">
                <a:solidFill>
                  <a:srgbClr val="333333"/>
                </a:solidFill>
              </a:rPr>
              <a:t>的</a:t>
            </a:r>
            <a:r>
              <a:rPr lang="zh-CN" altLang="en-US" sz="2800" smtClean="0">
                <a:solidFill>
                  <a:srgbClr val="333333"/>
                </a:solidFill>
                <a:latin typeface="宋体" charset="-122"/>
              </a:rPr>
              <a:t>不同跳法？</a:t>
            </a:r>
          </a:p>
          <a:p>
            <a:pPr eaLnBrk="1" hangingPunct="1"/>
            <a:endParaRPr lang="zh-CN" altLang="en-US" sz="2800" smtClean="0">
              <a:solidFill>
                <a:srgbClr val="333333"/>
              </a:solidFill>
            </a:endParaRPr>
          </a:p>
          <a:p>
            <a:pPr eaLnBrk="1" hangingPunct="1"/>
            <a:r>
              <a:rPr lang="zh-CN" altLang="en-US" sz="2800" smtClean="0">
                <a:solidFill>
                  <a:srgbClr val="333333"/>
                </a:solidFill>
              </a:rPr>
              <a:t> </a:t>
            </a:r>
            <a:r>
              <a:rPr lang="zh-CN" altLang="en-US" sz="2800" smtClean="0">
                <a:solidFill>
                  <a:srgbClr val="333333"/>
                </a:solidFill>
                <a:latin typeface="宋体" charset="-122"/>
              </a:rPr>
              <a:t>分析：对于</a:t>
            </a:r>
            <a:r>
              <a:rPr lang="zh-CN" altLang="en-US" sz="2800" smtClean="0">
                <a:solidFill>
                  <a:srgbClr val="333333"/>
                </a:solidFill>
                <a:latin typeface="Arial" charset="0"/>
              </a:rPr>
              <a:t>“</a:t>
            </a:r>
            <a:r>
              <a:rPr lang="zh-CN" altLang="en-US" sz="2800" smtClean="0">
                <a:solidFill>
                  <a:srgbClr val="333333"/>
                </a:solidFill>
                <a:latin typeface="宋体" charset="-122"/>
              </a:rPr>
              <a:t>马</a:t>
            </a:r>
            <a:r>
              <a:rPr lang="zh-CN" altLang="en-US" sz="2800" smtClean="0">
                <a:solidFill>
                  <a:srgbClr val="333333"/>
                </a:solidFill>
                <a:latin typeface="Arial" charset="0"/>
              </a:rPr>
              <a:t>”</a:t>
            </a:r>
            <a:r>
              <a:rPr lang="zh-CN" altLang="en-US" sz="2800" smtClean="0">
                <a:solidFill>
                  <a:srgbClr val="333333"/>
                </a:solidFill>
                <a:latin typeface="宋体" charset="-122"/>
              </a:rPr>
              <a:t>的跳动路线我们无法归纳出</a:t>
            </a:r>
            <a:r>
              <a:rPr lang="zh-CN" altLang="en-US" sz="2800" smtClean="0">
                <a:solidFill>
                  <a:srgbClr val="333333"/>
                </a:solidFill>
              </a:rPr>
              <a:t> </a:t>
            </a:r>
            <a:r>
              <a:rPr lang="zh-CN" altLang="en-US" sz="2800" smtClean="0">
                <a:solidFill>
                  <a:srgbClr val="333333"/>
                </a:solidFill>
                <a:latin typeface="宋体" charset="-122"/>
              </a:rPr>
              <a:t>一组简单的公式或步骤</a:t>
            </a:r>
            <a:r>
              <a:rPr lang="zh-CN" altLang="en-US" sz="2800" smtClean="0">
                <a:solidFill>
                  <a:srgbClr val="333333"/>
                </a:solidFill>
              </a:rPr>
              <a:t>,</a:t>
            </a:r>
            <a:r>
              <a:rPr lang="zh-CN" altLang="en-US" sz="2800" smtClean="0">
                <a:solidFill>
                  <a:srgbClr val="333333"/>
                </a:solidFill>
                <a:latin typeface="宋体" charset="-122"/>
              </a:rPr>
              <a:t>又不能漫无边际地枚举</a:t>
            </a:r>
            <a:r>
              <a:rPr lang="zh-CN" altLang="en-US" sz="2800" smtClean="0">
                <a:solidFill>
                  <a:srgbClr val="333333"/>
                </a:solidFill>
              </a:rPr>
              <a:t>,</a:t>
            </a:r>
            <a:r>
              <a:rPr lang="zh-CN" altLang="en-US" sz="2800" smtClean="0">
                <a:solidFill>
                  <a:srgbClr val="333333"/>
                </a:solidFill>
                <a:latin typeface="宋体" charset="-122"/>
              </a:rPr>
              <a:t>只能根据题目的规则要求</a:t>
            </a:r>
            <a:r>
              <a:rPr lang="zh-CN" altLang="en-US" sz="2800" smtClean="0">
                <a:solidFill>
                  <a:srgbClr val="333333"/>
                </a:solidFill>
              </a:rPr>
              <a:t>“</a:t>
            </a:r>
            <a:r>
              <a:rPr lang="zh-CN" altLang="en-US" sz="2800" smtClean="0">
                <a:solidFill>
                  <a:srgbClr val="333333"/>
                </a:solidFill>
                <a:latin typeface="宋体" charset="-122"/>
              </a:rPr>
              <a:t>试探着走</a:t>
            </a:r>
            <a:r>
              <a:rPr lang="zh-CN" altLang="en-US" sz="2800" smtClean="0">
                <a:solidFill>
                  <a:srgbClr val="333333"/>
                </a:solidFill>
              </a:rPr>
              <a:t>”</a:t>
            </a:r>
            <a:r>
              <a:rPr lang="zh-CN" altLang="en-US" sz="2800" smtClean="0">
                <a:solidFill>
                  <a:srgbClr val="333333"/>
                </a:solidFill>
                <a:latin typeface="宋体" charset="-122"/>
              </a:rPr>
              <a:t>。如果试得不成功就返回上一个出发点，换一种跳法继续试；如果跳法成功，则继续向下一步试探，直到到达终点</a:t>
            </a:r>
            <a:r>
              <a:rPr lang="zh-CN" altLang="en-US" sz="2800" smtClean="0">
                <a:solidFill>
                  <a:srgbClr val="333333"/>
                </a:solidFill>
              </a:rPr>
              <a:t>，</a:t>
            </a:r>
            <a:r>
              <a:rPr lang="zh-CN" altLang="en-US" sz="2800" smtClean="0">
                <a:solidFill>
                  <a:srgbClr val="333333"/>
                </a:solidFill>
                <a:latin typeface="宋体" charset="-122"/>
              </a:rPr>
              <a:t>即达到目</a:t>
            </a:r>
            <a:r>
              <a:rPr lang="zh-CN" altLang="en-US" sz="2800" smtClean="0">
                <a:solidFill>
                  <a:srgbClr val="333333"/>
                </a:solidFill>
              </a:rPr>
              <a:t> </a:t>
            </a:r>
            <a:r>
              <a:rPr lang="zh-CN" altLang="en-US" sz="2800" smtClean="0">
                <a:solidFill>
                  <a:srgbClr val="333333"/>
                </a:solidFill>
                <a:latin typeface="宋体" charset="-122"/>
              </a:rPr>
              <a:t>标状态为止。</a:t>
            </a:r>
            <a:endParaRPr lang="zh-CN" altLang="en-US" sz="2800" smtClean="0"/>
          </a:p>
        </p:txBody>
      </p:sp>
      <p:sp>
        <p:nvSpPr>
          <p:cNvPr id="233474" name="灯片编号占位符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B14A418A-0595-4B0F-8CED-39AA79BC49B5}" type="slidenum">
              <a:rPr lang="zh-CN" altLang="en-US" smtClean="0">
                <a:ea typeface="宋体" charset="-122"/>
              </a:rPr>
              <a:pPr/>
              <a:t>5</a:t>
            </a:fld>
            <a:endParaRPr lang="en-US" altLang="zh-CN" smtClean="0">
              <a:ea typeface="宋体" charset="-122"/>
            </a:endParaRPr>
          </a:p>
        </p:txBody>
      </p:sp>
      <p:sp>
        <p:nvSpPr>
          <p:cNvPr id="332802" name="Rectangle 2"/>
          <p:cNvSpPr>
            <a:spLocks noGrp="1" noRot="1" noChangeArrowheads="1"/>
          </p:cNvSpPr>
          <p:nvPr>
            <p:ph type="title"/>
          </p:nvPr>
        </p:nvSpPr>
        <p:spPr/>
        <p:txBody>
          <a:bodyPr/>
          <a:lstStyle/>
          <a:p>
            <a:pPr eaLnBrk="1" fontAlgn="auto" hangingPunct="1">
              <a:spcAft>
                <a:spcPts val="0"/>
              </a:spcAft>
              <a:defRPr/>
            </a:pPr>
            <a:r>
              <a:rPr lang="zh-CN" altLang="en-US"/>
              <a:t>引例分析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32803">
                                            <p:txEl>
                                              <p:pRg st="0" end="0"/>
                                            </p:txEl>
                                          </p:spTgt>
                                        </p:tgtEl>
                                        <p:attrNameLst>
                                          <p:attrName>style.visibility</p:attrName>
                                        </p:attrNameLst>
                                      </p:cBhvr>
                                      <p:to>
                                        <p:strVal val="visible"/>
                                      </p:to>
                                    </p:set>
                                    <p:animEffect transition="in" filter="dissolve">
                                      <p:cBhvr>
                                        <p:cTn id="7" dur="500"/>
                                        <p:tgtEl>
                                          <p:spTgt spid="3328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32803">
                                            <p:txEl>
                                              <p:pRg st="2" end="2"/>
                                            </p:txEl>
                                          </p:spTgt>
                                        </p:tgtEl>
                                        <p:attrNameLst>
                                          <p:attrName>style.visibility</p:attrName>
                                        </p:attrNameLst>
                                      </p:cBhvr>
                                      <p:to>
                                        <p:strVal val="visible"/>
                                      </p:to>
                                    </p:set>
                                    <p:animEffect transition="in" filter="dissolve">
                                      <p:cBhvr>
                                        <p:cTn id="12" dur="500"/>
                                        <p:tgtEl>
                                          <p:spTgt spid="3328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3"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3219" name="Rectangle 3"/>
          <p:cNvSpPr>
            <a:spLocks noGrp="1" noRot="1" noChangeArrowheads="1"/>
          </p:cNvSpPr>
          <p:nvPr>
            <p:ph idx="1"/>
          </p:nvPr>
        </p:nvSpPr>
        <p:spPr>
          <a:xfrm>
            <a:off x="357188" y="928688"/>
            <a:ext cx="8572500" cy="5357812"/>
          </a:xfrm>
        </p:spPr>
        <p:txBody>
          <a:bodyPr/>
          <a:lstStyle/>
          <a:p>
            <a:pPr eaLnBrk="1" hangingPunct="1"/>
            <a:r>
              <a:rPr lang="zh-CN" altLang="en-US" sz="2800" b="1" smtClean="0">
                <a:ea typeface="宋体" charset="-122"/>
              </a:rPr>
              <a:t>给定无向连通图</a:t>
            </a:r>
            <a:r>
              <a:rPr lang="en-US" altLang="zh-CN" sz="2800" b="1" smtClean="0">
                <a:ea typeface="宋体" charset="-122"/>
              </a:rPr>
              <a:t>G</a:t>
            </a:r>
            <a:r>
              <a:rPr lang="zh-CN" altLang="en-US" sz="2800" b="1" smtClean="0">
                <a:ea typeface="宋体" charset="-122"/>
              </a:rPr>
              <a:t>和</a:t>
            </a:r>
            <a:r>
              <a:rPr lang="en-US" altLang="zh-CN" sz="2800" b="1" smtClean="0">
                <a:ea typeface="宋体" charset="-122"/>
              </a:rPr>
              <a:t>m</a:t>
            </a:r>
            <a:r>
              <a:rPr lang="zh-CN" altLang="en-US" sz="2800" b="1" smtClean="0">
                <a:ea typeface="宋体" charset="-122"/>
              </a:rPr>
              <a:t>种不同的颜色。用这些颜色为图</a:t>
            </a:r>
            <a:r>
              <a:rPr lang="en-US" altLang="zh-CN" sz="2800" b="1" smtClean="0">
                <a:ea typeface="宋体" charset="-122"/>
              </a:rPr>
              <a:t>G</a:t>
            </a:r>
            <a:r>
              <a:rPr lang="zh-CN" altLang="en-US" sz="2800" b="1" smtClean="0">
                <a:ea typeface="宋体" charset="-122"/>
              </a:rPr>
              <a:t>的各顶点着色，每个顶点着一种颜色。是否有一种着色法使</a:t>
            </a:r>
            <a:r>
              <a:rPr lang="en-US" altLang="zh-CN" sz="2800" b="1" smtClean="0">
                <a:ea typeface="宋体" charset="-122"/>
              </a:rPr>
              <a:t>G</a:t>
            </a:r>
            <a:r>
              <a:rPr lang="zh-CN" altLang="en-US" sz="2800" b="1" smtClean="0">
                <a:ea typeface="宋体" charset="-122"/>
              </a:rPr>
              <a:t>中每条边的</a:t>
            </a:r>
            <a:r>
              <a:rPr lang="en-US" altLang="zh-CN" sz="2800" b="1" smtClean="0">
                <a:ea typeface="宋体" charset="-122"/>
              </a:rPr>
              <a:t>2</a:t>
            </a:r>
            <a:r>
              <a:rPr lang="zh-CN" altLang="en-US" sz="2800" b="1" smtClean="0">
                <a:ea typeface="宋体" charset="-122"/>
              </a:rPr>
              <a:t>个顶点着不同颜色?</a:t>
            </a:r>
            <a:endParaRPr lang="en-US" altLang="zh-CN" sz="2800" b="1" smtClean="0">
              <a:ea typeface="宋体" charset="-122"/>
            </a:endParaRPr>
          </a:p>
          <a:p>
            <a:pPr eaLnBrk="1" hangingPunct="1"/>
            <a:endParaRPr lang="zh-CN" altLang="en-US" sz="2800" b="1" smtClean="0">
              <a:ea typeface="宋体" charset="-122"/>
            </a:endParaRPr>
          </a:p>
          <a:p>
            <a:pPr eaLnBrk="1" hangingPunct="1"/>
            <a:r>
              <a:rPr lang="zh-CN" altLang="en-US" sz="2800" b="1" smtClean="0">
                <a:ea typeface="宋体" charset="-122"/>
              </a:rPr>
              <a:t>如果存在这样</a:t>
            </a:r>
            <a:r>
              <a:rPr lang="en-US" altLang="zh-CN" sz="2800" b="1" smtClean="0">
                <a:ea typeface="宋体" charset="-122"/>
              </a:rPr>
              <a:t>m</a:t>
            </a:r>
            <a:r>
              <a:rPr lang="zh-CN" altLang="en-US" sz="2800" b="1" smtClean="0">
                <a:ea typeface="宋体" charset="-122"/>
              </a:rPr>
              <a:t>种颜色的着色方法，则说图</a:t>
            </a:r>
            <a:r>
              <a:rPr lang="en-US" altLang="zh-CN" sz="2800" b="1" smtClean="0">
                <a:ea typeface="宋体" charset="-122"/>
              </a:rPr>
              <a:t>G</a:t>
            </a:r>
            <a:r>
              <a:rPr lang="zh-CN" altLang="en-US" sz="2800" b="1" smtClean="0">
                <a:ea typeface="宋体" charset="-122"/>
              </a:rPr>
              <a:t>是</a:t>
            </a:r>
            <a:r>
              <a:rPr lang="en-US" altLang="zh-CN" sz="2800" b="1" smtClean="0">
                <a:ea typeface="宋体" charset="-122"/>
              </a:rPr>
              <a:t>m-</a:t>
            </a:r>
            <a:r>
              <a:rPr lang="zh-CN" altLang="en-US" sz="2800" b="1" smtClean="0">
                <a:ea typeface="宋体" charset="-122"/>
              </a:rPr>
              <a:t>可着色的，这样的着色称为图</a:t>
            </a:r>
            <a:r>
              <a:rPr lang="en-US" altLang="zh-CN" sz="2800" b="1" smtClean="0">
                <a:ea typeface="宋体" charset="-122"/>
              </a:rPr>
              <a:t>G</a:t>
            </a:r>
            <a:r>
              <a:rPr lang="zh-CN" altLang="en-US" sz="2800" b="1" smtClean="0">
                <a:ea typeface="宋体" charset="-122"/>
              </a:rPr>
              <a:t>的一种</a:t>
            </a:r>
            <a:r>
              <a:rPr lang="en-US" altLang="zh-CN" sz="2800" b="1" smtClean="0">
                <a:ea typeface="宋体" charset="-122"/>
              </a:rPr>
              <a:t>m-</a:t>
            </a:r>
            <a:r>
              <a:rPr lang="zh-CN" altLang="en-US" sz="2800" b="1" smtClean="0">
                <a:ea typeface="宋体" charset="-122"/>
              </a:rPr>
              <a:t>着色。使得</a:t>
            </a:r>
            <a:r>
              <a:rPr lang="en-US" altLang="zh-CN" sz="2800" b="1" smtClean="0">
                <a:ea typeface="宋体" charset="-122"/>
              </a:rPr>
              <a:t>G</a:t>
            </a:r>
            <a:r>
              <a:rPr lang="zh-CN" altLang="en-US" sz="2800" b="1" smtClean="0">
                <a:ea typeface="宋体" charset="-122"/>
              </a:rPr>
              <a:t>是</a:t>
            </a:r>
            <a:r>
              <a:rPr lang="en-US" altLang="zh-CN" sz="2800" b="1" smtClean="0">
                <a:ea typeface="宋体" charset="-122"/>
              </a:rPr>
              <a:t>m-</a:t>
            </a:r>
            <a:r>
              <a:rPr lang="zh-CN" altLang="en-US" sz="2800" b="1" smtClean="0">
                <a:ea typeface="宋体" charset="-122"/>
              </a:rPr>
              <a:t>可着色的最小数</a:t>
            </a:r>
            <a:r>
              <a:rPr lang="en-US" altLang="zh-CN" sz="2800" b="1" smtClean="0">
                <a:ea typeface="宋体" charset="-122"/>
              </a:rPr>
              <a:t>m</a:t>
            </a:r>
            <a:r>
              <a:rPr lang="zh-CN" altLang="en-US" sz="2800" b="1" smtClean="0">
                <a:ea typeface="宋体" charset="-122"/>
              </a:rPr>
              <a:t>称为图</a:t>
            </a:r>
            <a:r>
              <a:rPr lang="en-US" altLang="zh-CN" sz="2800" b="1" smtClean="0">
                <a:ea typeface="宋体" charset="-122"/>
              </a:rPr>
              <a:t>G</a:t>
            </a:r>
            <a:r>
              <a:rPr lang="zh-CN" altLang="en-US" sz="2800" b="1" smtClean="0">
                <a:ea typeface="宋体" charset="-122"/>
              </a:rPr>
              <a:t>的色数。求一个图的色数</a:t>
            </a:r>
            <a:r>
              <a:rPr lang="en-US" altLang="zh-CN" sz="2800" b="1" smtClean="0">
                <a:ea typeface="宋体" charset="-122"/>
              </a:rPr>
              <a:t>m</a:t>
            </a:r>
            <a:r>
              <a:rPr lang="zh-CN" altLang="en-US" sz="2800" b="1" smtClean="0">
                <a:ea typeface="宋体" charset="-122"/>
              </a:rPr>
              <a:t>的问题称为图的</a:t>
            </a:r>
            <a:r>
              <a:rPr lang="en-US" altLang="zh-CN" sz="2800" b="1" smtClean="0">
                <a:ea typeface="宋体" charset="-122"/>
              </a:rPr>
              <a:t>m</a:t>
            </a:r>
            <a:r>
              <a:rPr lang="zh-CN" altLang="en-US" sz="2800" b="1" smtClean="0">
                <a:ea typeface="宋体" charset="-122"/>
              </a:rPr>
              <a:t>可着色优化问题。</a:t>
            </a:r>
            <a:endParaRPr lang="en-US" altLang="zh-CN" sz="2800" b="1" smtClean="0">
              <a:ea typeface="宋体" charset="-122"/>
            </a:endParaRPr>
          </a:p>
          <a:p>
            <a:pPr eaLnBrk="1" hangingPunct="1"/>
            <a:endParaRPr lang="zh-CN" altLang="en-US" sz="2800" b="1" smtClean="0">
              <a:ea typeface="宋体" charset="-122"/>
            </a:endParaRPr>
          </a:p>
          <a:p>
            <a:pPr eaLnBrk="1" hangingPunct="1">
              <a:lnSpc>
                <a:spcPct val="90000"/>
              </a:lnSpc>
              <a:buFont typeface="Arial" charset="0"/>
              <a:buNone/>
            </a:pPr>
            <a:r>
              <a:rPr lang="zh-CN" altLang="en-US" sz="3200" b="1" smtClean="0"/>
              <a:t>	若判断图为</a:t>
            </a:r>
            <a:r>
              <a:rPr lang="en-US" altLang="zh-CN" sz="3200" b="1" smtClean="0"/>
              <a:t>m</a:t>
            </a:r>
            <a:r>
              <a:rPr lang="zh-CN" altLang="en-US" sz="3200" b="1" smtClean="0"/>
              <a:t>可着色的，可把</a:t>
            </a:r>
            <a:r>
              <a:rPr lang="zh-CN" altLang="en-US" sz="3200" b="1" smtClean="0">
                <a:solidFill>
                  <a:srgbClr val="FF0000"/>
                </a:solidFill>
              </a:rPr>
              <a:t>着色问题</a:t>
            </a:r>
            <a:r>
              <a:rPr lang="zh-CN" altLang="en-US" sz="3200" b="1" smtClean="0"/>
              <a:t>安排到一棵图的顶点构成的树中，利用试探和回溯去求解。</a:t>
            </a:r>
          </a:p>
        </p:txBody>
      </p:sp>
      <p:sp>
        <p:nvSpPr>
          <p:cNvPr id="267266" name="灯片编号占位符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D9EA878D-8847-49C4-9B6C-C3F3CD82A1D5}" type="slidenum">
              <a:rPr lang="zh-CN" altLang="en-US" smtClean="0">
                <a:ea typeface="宋体" charset="-122"/>
              </a:rPr>
              <a:pPr/>
              <a:t>50</a:t>
            </a:fld>
            <a:endParaRPr lang="en-US" altLang="zh-CN" smtClean="0">
              <a:ea typeface="宋体" charset="-122"/>
            </a:endParaRPr>
          </a:p>
        </p:txBody>
      </p:sp>
      <p:sp>
        <p:nvSpPr>
          <p:cNvPr id="393218" name="Rectangle 2"/>
          <p:cNvSpPr>
            <a:spLocks noGrp="1" noRot="1" noChangeArrowheads="1"/>
          </p:cNvSpPr>
          <p:nvPr>
            <p:ph type="title"/>
          </p:nvPr>
        </p:nvSpPr>
        <p:spPr>
          <a:xfrm>
            <a:off x="428596" y="0"/>
            <a:ext cx="8229600" cy="1143000"/>
          </a:xfrm>
        </p:spPr>
        <p:txBody>
          <a:bodyPr/>
          <a:lstStyle/>
          <a:p>
            <a:pPr eaLnBrk="1" fontAlgn="auto" hangingPunct="1">
              <a:spcAft>
                <a:spcPts val="0"/>
              </a:spcAft>
              <a:defRPr/>
            </a:pPr>
            <a:r>
              <a:rPr lang="en-US" altLang="en-US" dirty="0" smtClean="0">
                <a:ea typeface="黑体" pitchFamily="2" charset="-122"/>
              </a:rPr>
              <a:t>5.5 </a:t>
            </a:r>
            <a:r>
              <a:rPr lang="en-US" altLang="en-US" dirty="0" err="1">
                <a:ea typeface="黑体" pitchFamily="2" charset="-122"/>
              </a:rPr>
              <a:t>图的m着色问题</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3219">
                                            <p:txEl>
                                              <p:pRg st="0" end="0"/>
                                            </p:txEl>
                                          </p:spTgt>
                                        </p:tgtEl>
                                        <p:attrNameLst>
                                          <p:attrName>style.visibility</p:attrName>
                                        </p:attrNameLst>
                                      </p:cBhvr>
                                      <p:to>
                                        <p:strVal val="visible"/>
                                      </p:to>
                                    </p:set>
                                    <p:animEffect transition="in" filter="wipe(left)">
                                      <p:cBhvr>
                                        <p:cTn id="7" dur="500"/>
                                        <p:tgtEl>
                                          <p:spTgt spid="3932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93219">
                                            <p:txEl>
                                              <p:pRg st="2" end="2"/>
                                            </p:txEl>
                                          </p:spTgt>
                                        </p:tgtEl>
                                        <p:attrNameLst>
                                          <p:attrName>style.visibility</p:attrName>
                                        </p:attrNameLst>
                                      </p:cBhvr>
                                      <p:to>
                                        <p:strVal val="visible"/>
                                      </p:to>
                                    </p:set>
                                    <p:animEffect transition="in" filter="wipe(left)">
                                      <p:cBhvr>
                                        <p:cTn id="12" dur="500"/>
                                        <p:tgtEl>
                                          <p:spTgt spid="39321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93219">
                                            <p:txEl>
                                              <p:pRg st="4" end="4"/>
                                            </p:txEl>
                                          </p:spTgt>
                                        </p:tgtEl>
                                        <p:attrNameLst>
                                          <p:attrName>style.visibility</p:attrName>
                                        </p:attrNameLst>
                                      </p:cBhvr>
                                      <p:to>
                                        <p:strVal val="visible"/>
                                      </p:to>
                                    </p:set>
                                    <p:animEffect transition="in" filter="wipe(left)">
                                      <p:cBhvr>
                                        <p:cTn id="17" dur="500"/>
                                        <p:tgtEl>
                                          <p:spTgt spid="393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219"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89" name="灯片编号占位符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3DD3117A-0087-48C0-8754-D8C6208D93CE}" type="slidenum">
              <a:rPr lang="zh-CN" altLang="en-US" smtClean="0">
                <a:ea typeface="宋体" charset="-122"/>
              </a:rPr>
              <a:pPr/>
              <a:t>51</a:t>
            </a:fld>
            <a:endParaRPr lang="en-US" altLang="zh-CN" smtClean="0">
              <a:ea typeface="宋体" charset="-122"/>
            </a:endParaRPr>
          </a:p>
        </p:txBody>
      </p:sp>
      <p:pic>
        <p:nvPicPr>
          <p:cNvPr id="394242" name="Picture 2" descr="t570"/>
          <p:cNvPicPr>
            <a:picLocks noChangeAspect="1" noChangeArrowheads="1"/>
          </p:cNvPicPr>
          <p:nvPr/>
        </p:nvPicPr>
        <p:blipFill>
          <a:blip r:embed="rId2" cstate="print"/>
          <a:srcRect/>
          <a:stretch>
            <a:fillRect/>
          </a:stretch>
        </p:blipFill>
        <p:spPr bwMode="auto">
          <a:xfrm>
            <a:off x="381000" y="1828800"/>
            <a:ext cx="8382000" cy="4595813"/>
          </a:xfrm>
          <a:prstGeom prst="rect">
            <a:avLst/>
          </a:prstGeom>
          <a:noFill/>
          <a:ln w="9525">
            <a:noFill/>
            <a:miter lim="800000"/>
            <a:headEnd/>
            <a:tailEnd/>
          </a:ln>
        </p:spPr>
      </p:pic>
      <p:sp>
        <p:nvSpPr>
          <p:cNvPr id="394243" name="Rectangle 3"/>
          <p:cNvSpPr>
            <a:spLocks noChangeArrowheads="1"/>
          </p:cNvSpPr>
          <p:nvPr/>
        </p:nvSpPr>
        <p:spPr bwMode="auto">
          <a:xfrm>
            <a:off x="1981200" y="533400"/>
            <a:ext cx="4960938" cy="762000"/>
          </a:xfrm>
          <a:prstGeom prst="rect">
            <a:avLst/>
          </a:prstGeom>
          <a:noFill/>
          <a:ln w="6350">
            <a:noFill/>
            <a:miter lim="800000"/>
            <a:headEnd/>
            <a:tailEnd/>
          </a:ln>
          <a:effectLst/>
        </p:spPr>
        <p:txBody>
          <a:bodyPr wrap="none">
            <a:spAutoFit/>
          </a:bodyPr>
          <a:lstStyle/>
          <a:p>
            <a:pPr>
              <a:defRPr/>
            </a:pPr>
            <a:r>
              <a:rPr lang="en-US" altLang="en-US" sz="4400" b="0" dirty="0" smtClean="0">
                <a:solidFill>
                  <a:schemeClr val="tx2"/>
                </a:solidFill>
                <a:effectLst>
                  <a:outerShdw blurRad="38100" dist="38100" dir="2700000" algn="tl">
                    <a:srgbClr val="FFFFFF"/>
                  </a:outerShdw>
                </a:effectLst>
                <a:ea typeface="黑体" pitchFamily="2" charset="-122"/>
              </a:rPr>
              <a:t>5.5 </a:t>
            </a:r>
            <a:r>
              <a:rPr lang="en-US" altLang="en-US" sz="4400" b="0" dirty="0" err="1">
                <a:solidFill>
                  <a:schemeClr val="tx2"/>
                </a:solidFill>
                <a:effectLst>
                  <a:outerShdw blurRad="38100" dist="38100" dir="2700000" algn="tl">
                    <a:srgbClr val="FFFFFF"/>
                  </a:outerShdw>
                </a:effectLst>
                <a:ea typeface="黑体" pitchFamily="2" charset="-122"/>
              </a:rPr>
              <a:t>图的m着色问题</a:t>
            </a:r>
            <a:endParaRPr lang="zh-CN" altLang="en-US" sz="4400" b="0" dirty="0">
              <a:solidFill>
                <a:schemeClr val="tx2"/>
              </a:solidFill>
              <a:effectLst>
                <a:outerShdw blurRad="38100" dist="38100" dir="2700000" algn="tl">
                  <a:srgbClr val="FFFFFF"/>
                </a:outerShdw>
              </a:effectLst>
              <a:ea typeface="黑体" pitchFamily="2" charset="-122"/>
            </a:endParaRPr>
          </a:p>
        </p:txBody>
      </p:sp>
      <p:sp>
        <p:nvSpPr>
          <p:cNvPr id="268292" name="Text Box 4"/>
          <p:cNvSpPr txBox="1">
            <a:spLocks noChangeArrowheads="1"/>
          </p:cNvSpPr>
          <p:nvPr/>
        </p:nvSpPr>
        <p:spPr bwMode="auto">
          <a:xfrm>
            <a:off x="357188" y="1285875"/>
            <a:ext cx="8215312" cy="519113"/>
          </a:xfrm>
          <a:prstGeom prst="rect">
            <a:avLst/>
          </a:prstGeom>
          <a:noFill/>
          <a:ln w="6350">
            <a:noFill/>
            <a:miter lim="800000"/>
            <a:headEnd/>
            <a:tailEnd/>
          </a:ln>
        </p:spPr>
        <p:txBody>
          <a:bodyPr>
            <a:spAutoFit/>
          </a:bodyPr>
          <a:lstStyle/>
          <a:p>
            <a:pPr>
              <a:spcBef>
                <a:spcPct val="50000"/>
              </a:spcBef>
            </a:pPr>
            <a:r>
              <a:rPr lang="zh-CN" altLang="en-US" sz="2800" b="0"/>
              <a:t>一个含有</a:t>
            </a:r>
            <a:r>
              <a:rPr lang="en-US" altLang="zh-CN" sz="2800" b="0"/>
              <a:t>3</a:t>
            </a:r>
            <a:r>
              <a:rPr lang="zh-CN" altLang="en-US" sz="2800" b="0"/>
              <a:t>个顶点的图的3着色问题解空间树：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94242"/>
                                        </p:tgtEl>
                                        <p:attrNameLst>
                                          <p:attrName>style.visibility</p:attrName>
                                        </p:attrNameLst>
                                      </p:cBhvr>
                                      <p:to>
                                        <p:strVal val="visible"/>
                                      </p:to>
                                    </p:set>
                                    <p:animEffect transition="in" filter="wipe(left)">
                                      <p:cBhvr>
                                        <p:cTn id="7" dur="500"/>
                                        <p:tgtEl>
                                          <p:spTgt spid="394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5811" name="Rectangle 3"/>
          <p:cNvSpPr>
            <a:spLocks noGrp="1" noRot="1" noChangeArrowheads="1"/>
          </p:cNvSpPr>
          <p:nvPr>
            <p:ph idx="1"/>
          </p:nvPr>
        </p:nvSpPr>
        <p:spPr/>
        <p:txBody>
          <a:bodyPr>
            <a:normAutofit/>
          </a:bodyPr>
          <a:lstStyle/>
          <a:p>
            <a:pPr marL="365760" indent="-256032" algn="just" eaLnBrk="1" fontAlgn="auto" hangingPunct="1">
              <a:spcAft>
                <a:spcPts val="0"/>
              </a:spcAft>
              <a:buFont typeface="Wingdings 3"/>
              <a:buChar char=""/>
              <a:defRPr/>
            </a:pPr>
            <a:r>
              <a:rPr lang="zh-CN" altLang="en-US" sz="2800" b="1" dirty="0">
                <a:solidFill>
                  <a:srgbClr val="FF0000"/>
                </a:solidFill>
                <a:effectLst>
                  <a:outerShdw blurRad="38100" dist="38100" dir="2700000" algn="tl">
                    <a:srgbClr val="000000"/>
                  </a:outerShdw>
                </a:effectLst>
                <a:latin typeface="宋体" pitchFamily="2" charset="-122"/>
              </a:rPr>
              <a:t>给定无向图</a:t>
            </a:r>
            <a:r>
              <a:rPr lang="en-US" altLang="zh-CN" sz="2800" b="1" dirty="0">
                <a:solidFill>
                  <a:srgbClr val="FF0000"/>
                </a:solidFill>
                <a:effectLst>
                  <a:outerShdw blurRad="38100" dist="38100" dir="2700000" algn="tl">
                    <a:srgbClr val="000000"/>
                  </a:outerShdw>
                </a:effectLst>
                <a:latin typeface="宋体" pitchFamily="2" charset="-122"/>
              </a:rPr>
              <a:t>G</a:t>
            </a:r>
            <a:r>
              <a:rPr lang="zh-CN" altLang="en-US" sz="2800" b="1" dirty="0">
                <a:solidFill>
                  <a:srgbClr val="FF0000"/>
                </a:solidFill>
                <a:effectLst>
                  <a:outerShdw blurRad="38100" dist="38100" dir="2700000" algn="tl">
                    <a:srgbClr val="000000"/>
                  </a:outerShdw>
                </a:effectLst>
                <a:latin typeface="宋体" pitchFamily="2" charset="-122"/>
              </a:rPr>
              <a:t>和</a:t>
            </a:r>
            <a:r>
              <a:rPr lang="en-US" altLang="zh-CN" sz="2800" b="1" dirty="0">
                <a:solidFill>
                  <a:srgbClr val="FF0000"/>
                </a:solidFill>
                <a:effectLst>
                  <a:outerShdw blurRad="38100" dist="38100" dir="2700000" algn="tl">
                    <a:srgbClr val="000000"/>
                  </a:outerShdw>
                </a:effectLst>
                <a:latin typeface="宋体" pitchFamily="2" charset="-122"/>
              </a:rPr>
              <a:t>m</a:t>
            </a:r>
            <a:r>
              <a:rPr lang="zh-CN" altLang="en-US" sz="2800" b="1" dirty="0">
                <a:solidFill>
                  <a:srgbClr val="FF0000"/>
                </a:solidFill>
                <a:effectLst>
                  <a:outerShdw blurRad="38100" dist="38100" dir="2700000" algn="tl">
                    <a:srgbClr val="000000"/>
                  </a:outerShdw>
                </a:effectLst>
                <a:latin typeface="宋体" pitchFamily="2" charset="-122"/>
              </a:rPr>
              <a:t>种颜色，求出</a:t>
            </a:r>
            <a:r>
              <a:rPr lang="en-US" altLang="zh-CN" sz="2800" b="1" dirty="0">
                <a:solidFill>
                  <a:srgbClr val="FF0000"/>
                </a:solidFill>
                <a:effectLst>
                  <a:outerShdw blurRad="38100" dist="38100" dir="2700000" algn="tl">
                    <a:srgbClr val="000000"/>
                  </a:outerShdw>
                </a:effectLst>
                <a:latin typeface="宋体" pitchFamily="2" charset="-122"/>
              </a:rPr>
              <a:t>G</a:t>
            </a:r>
            <a:r>
              <a:rPr lang="zh-CN" altLang="en-US" sz="2800" b="1" dirty="0">
                <a:solidFill>
                  <a:srgbClr val="FF0000"/>
                </a:solidFill>
                <a:effectLst>
                  <a:outerShdw blurRad="38100" dist="38100" dir="2700000" algn="tl">
                    <a:srgbClr val="000000"/>
                  </a:outerShdw>
                </a:effectLst>
                <a:latin typeface="宋体" pitchFamily="2" charset="-122"/>
              </a:rPr>
              <a:t>的所有</a:t>
            </a:r>
            <a:r>
              <a:rPr lang="en-US" altLang="zh-CN" sz="2800" b="1" dirty="0">
                <a:solidFill>
                  <a:srgbClr val="FF0000"/>
                </a:solidFill>
                <a:effectLst>
                  <a:outerShdw blurRad="38100" dist="38100" dir="2700000" algn="tl">
                    <a:srgbClr val="000000"/>
                  </a:outerShdw>
                </a:effectLst>
                <a:latin typeface="宋体" pitchFamily="2" charset="-122"/>
              </a:rPr>
              <a:t>m-</a:t>
            </a:r>
            <a:r>
              <a:rPr lang="zh-CN" altLang="en-US" sz="2800" b="1" dirty="0">
                <a:solidFill>
                  <a:srgbClr val="FF0000"/>
                </a:solidFill>
                <a:effectLst>
                  <a:outerShdw blurRad="38100" dist="38100" dir="2700000" algn="tl">
                    <a:srgbClr val="000000"/>
                  </a:outerShdw>
                </a:effectLst>
                <a:latin typeface="宋体" pitchFamily="2" charset="-122"/>
              </a:rPr>
              <a:t>着色</a:t>
            </a:r>
            <a:r>
              <a:rPr lang="zh-CN" altLang="en-US" sz="2800" b="1" dirty="0">
                <a:latin typeface="宋体" pitchFamily="2" charset="-122"/>
              </a:rPr>
              <a:t>。</a:t>
            </a:r>
            <a:endParaRPr lang="zh-CN" altLang="en-US" sz="2800" b="1" dirty="0">
              <a:latin typeface="Times New Roman" pitchFamily="18" charset="0"/>
              <a:cs typeface="Times New Roman" pitchFamily="18" charset="0"/>
            </a:endParaRPr>
          </a:p>
          <a:p>
            <a:pPr marL="365760" indent="-256032" algn="just" eaLnBrk="1" fontAlgn="auto" hangingPunct="1">
              <a:spcAft>
                <a:spcPts val="0"/>
              </a:spcAft>
              <a:buFont typeface="Arial" pitchFamily="34" charset="0"/>
              <a:buNone/>
              <a:defRPr/>
            </a:pPr>
            <a:r>
              <a:rPr lang="zh-CN" altLang="en-US" sz="2800" b="1" dirty="0">
                <a:latin typeface="宋体" pitchFamily="2" charset="-122"/>
              </a:rPr>
              <a:t>	   用</a:t>
            </a:r>
            <a:r>
              <a:rPr lang="en-US" altLang="zh-CN" sz="2800" b="1" dirty="0">
                <a:latin typeface="宋体" pitchFamily="2" charset="-122"/>
              </a:rPr>
              <a:t>G</a:t>
            </a:r>
            <a:r>
              <a:rPr lang="zh-CN" altLang="en-US" sz="2800" b="1" dirty="0">
                <a:latin typeface="宋体" pitchFamily="2" charset="-122"/>
              </a:rPr>
              <a:t>的邻接矩阵</a:t>
            </a:r>
            <a:r>
              <a:rPr lang="en-US" altLang="zh-CN" sz="2800" b="1" dirty="0">
                <a:latin typeface="宋体" pitchFamily="2" charset="-122"/>
              </a:rPr>
              <a:t>a</a:t>
            </a:r>
            <a:r>
              <a:rPr lang="zh-CN" altLang="en-US" sz="2800" b="1" dirty="0">
                <a:latin typeface="宋体" pitchFamily="2" charset="-122"/>
              </a:rPr>
              <a:t>表示图</a:t>
            </a:r>
            <a:r>
              <a:rPr lang="en-US" altLang="zh-CN" sz="2800" b="1" dirty="0" err="1">
                <a:latin typeface="宋体" pitchFamily="2" charset="-122"/>
              </a:rPr>
              <a:t>G，a</a:t>
            </a:r>
            <a:r>
              <a:rPr lang="en-US" altLang="zh-CN" sz="2800" b="1" dirty="0">
                <a:latin typeface="宋体" pitchFamily="2" charset="-122"/>
              </a:rPr>
              <a:t>[</a:t>
            </a:r>
            <a:r>
              <a:rPr lang="en-US" altLang="zh-CN" sz="2800" b="1" dirty="0" err="1">
                <a:latin typeface="宋体" pitchFamily="2" charset="-122"/>
              </a:rPr>
              <a:t>i,j</a:t>
            </a:r>
            <a:r>
              <a:rPr lang="en-US" altLang="zh-CN" sz="2800" b="1" dirty="0">
                <a:latin typeface="宋体" pitchFamily="2" charset="-122"/>
              </a:rPr>
              <a:t>]=1</a:t>
            </a:r>
            <a:r>
              <a:rPr lang="zh-CN" altLang="en-US" sz="2800" b="1" dirty="0">
                <a:latin typeface="宋体" pitchFamily="2" charset="-122"/>
              </a:rPr>
              <a:t>表示顶点</a:t>
            </a:r>
            <a:r>
              <a:rPr lang="en-US" altLang="zh-CN" sz="2800" b="1" dirty="0" err="1">
                <a:latin typeface="宋体" pitchFamily="2" charset="-122"/>
              </a:rPr>
              <a:t>i</a:t>
            </a:r>
            <a:r>
              <a:rPr lang="zh-CN" altLang="en-US" sz="2800" b="1" dirty="0">
                <a:latin typeface="宋体" pitchFamily="2" charset="-122"/>
              </a:rPr>
              <a:t>与</a:t>
            </a:r>
            <a:r>
              <a:rPr lang="en-US" altLang="zh-CN" sz="2800" b="1" dirty="0">
                <a:latin typeface="宋体" pitchFamily="2" charset="-122"/>
              </a:rPr>
              <a:t>j</a:t>
            </a:r>
            <a:r>
              <a:rPr lang="zh-CN" altLang="en-US" sz="2800" b="1" dirty="0">
                <a:latin typeface="宋体" pitchFamily="2" charset="-122"/>
              </a:rPr>
              <a:t>相邻（有边相连），否则</a:t>
            </a:r>
            <a:r>
              <a:rPr lang="en-US" altLang="zh-CN" sz="2800" b="1" dirty="0">
                <a:latin typeface="宋体" pitchFamily="2" charset="-122"/>
              </a:rPr>
              <a:t>a[</a:t>
            </a:r>
            <a:r>
              <a:rPr lang="en-US" altLang="zh-CN" sz="2800" b="1" dirty="0" err="1">
                <a:latin typeface="宋体" pitchFamily="2" charset="-122"/>
              </a:rPr>
              <a:t>i,j</a:t>
            </a:r>
            <a:r>
              <a:rPr lang="en-US" altLang="zh-CN" sz="2800" b="1" dirty="0">
                <a:latin typeface="宋体" pitchFamily="2" charset="-122"/>
              </a:rPr>
              <a:t>]=0. m</a:t>
            </a:r>
            <a:r>
              <a:rPr lang="zh-CN" altLang="en-US" sz="2800" b="1" dirty="0">
                <a:latin typeface="宋体" pitchFamily="2" charset="-122"/>
              </a:rPr>
              <a:t>种颜色分别用1，2，</a:t>
            </a:r>
            <a:r>
              <a:rPr lang="zh-CN" altLang="en-US" sz="2800" b="1" dirty="0">
                <a:latin typeface="Arial"/>
              </a:rPr>
              <a:t>…</a:t>
            </a:r>
            <a:r>
              <a:rPr lang="zh-CN" altLang="en-US" sz="2800" b="1" dirty="0">
                <a:latin typeface="宋体" pitchFamily="2" charset="-122"/>
              </a:rPr>
              <a:t>,</a:t>
            </a:r>
            <a:r>
              <a:rPr lang="en-US" altLang="zh-CN" sz="2800" b="1" dirty="0">
                <a:latin typeface="宋体" pitchFamily="2" charset="-122"/>
              </a:rPr>
              <a:t>m</a:t>
            </a:r>
            <a:r>
              <a:rPr lang="zh-CN" altLang="en-US" sz="2800" b="1" dirty="0">
                <a:latin typeface="宋体" pitchFamily="2" charset="-122"/>
              </a:rPr>
              <a:t>表示。图</a:t>
            </a:r>
            <a:r>
              <a:rPr lang="en-US" altLang="zh-CN" sz="2800" b="1" dirty="0">
                <a:latin typeface="宋体" pitchFamily="2" charset="-122"/>
              </a:rPr>
              <a:t>G</a:t>
            </a:r>
            <a:r>
              <a:rPr lang="zh-CN" altLang="en-US" sz="2800" b="1" dirty="0">
                <a:latin typeface="宋体" pitchFamily="2" charset="-122"/>
              </a:rPr>
              <a:t>的每一种</a:t>
            </a:r>
            <a:r>
              <a:rPr lang="en-US" altLang="zh-CN" sz="2800" b="1" dirty="0">
                <a:latin typeface="宋体" pitchFamily="2" charset="-122"/>
              </a:rPr>
              <a:t>m-</a:t>
            </a:r>
            <a:r>
              <a:rPr lang="zh-CN" altLang="en-US" sz="2800" b="1" dirty="0">
                <a:latin typeface="宋体" pitchFamily="2" charset="-122"/>
              </a:rPr>
              <a:t>着色都可以用一个</a:t>
            </a:r>
            <a:r>
              <a:rPr lang="en-US" altLang="zh-CN" sz="2800" b="1" dirty="0">
                <a:latin typeface="宋体" pitchFamily="2" charset="-122"/>
              </a:rPr>
              <a:t>n-</a:t>
            </a:r>
            <a:r>
              <a:rPr lang="zh-CN" altLang="en-US" sz="2800" b="1" dirty="0">
                <a:latin typeface="宋体" pitchFamily="2" charset="-122"/>
              </a:rPr>
              <a:t>维数组</a:t>
            </a:r>
            <a:r>
              <a:rPr lang="en-US" altLang="zh-CN" sz="2800" b="1" dirty="0">
                <a:latin typeface="宋体" pitchFamily="2" charset="-122"/>
              </a:rPr>
              <a:t>X[1:n]</a:t>
            </a:r>
            <a:r>
              <a:rPr lang="zh-CN" altLang="en-US" sz="2800" b="1" dirty="0">
                <a:latin typeface="宋体" pitchFamily="2" charset="-122"/>
              </a:rPr>
              <a:t>表示。</a:t>
            </a:r>
            <a:r>
              <a:rPr lang="en-US" altLang="zh-CN" sz="2800" b="1" dirty="0">
                <a:latin typeface="宋体" pitchFamily="2" charset="-122"/>
              </a:rPr>
              <a:t>X[</a:t>
            </a:r>
            <a:r>
              <a:rPr lang="en-US" altLang="zh-CN" sz="2800" b="1" dirty="0" err="1">
                <a:latin typeface="宋体" pitchFamily="2" charset="-122"/>
              </a:rPr>
              <a:t>i</a:t>
            </a:r>
            <a:r>
              <a:rPr lang="en-US" altLang="zh-CN" sz="2800" b="1" dirty="0">
                <a:latin typeface="宋体" pitchFamily="2" charset="-122"/>
              </a:rPr>
              <a:t>]=k</a:t>
            </a:r>
            <a:r>
              <a:rPr lang="zh-CN" altLang="en-US" sz="2800" b="1" dirty="0">
                <a:latin typeface="宋体" pitchFamily="2" charset="-122"/>
              </a:rPr>
              <a:t>表示顶点</a:t>
            </a:r>
            <a:r>
              <a:rPr lang="en-US" altLang="zh-CN" sz="2800" b="1" dirty="0" err="1">
                <a:latin typeface="宋体" pitchFamily="2" charset="-122"/>
              </a:rPr>
              <a:t>i</a:t>
            </a:r>
            <a:r>
              <a:rPr lang="zh-CN" altLang="en-US" sz="2800" b="1" dirty="0">
                <a:latin typeface="宋体" pitchFamily="2" charset="-122"/>
              </a:rPr>
              <a:t>被着上颜色</a:t>
            </a:r>
            <a:r>
              <a:rPr lang="en-US" altLang="zh-CN" sz="2800" b="1" dirty="0">
                <a:latin typeface="宋体" pitchFamily="2" charset="-122"/>
              </a:rPr>
              <a:t>k。</a:t>
            </a:r>
            <a:r>
              <a:rPr lang="zh-CN" altLang="en-US" sz="2800" b="1" dirty="0">
                <a:latin typeface="宋体" pitchFamily="2" charset="-122"/>
              </a:rPr>
              <a:t>简单分析可知，解空间是一个完全的</a:t>
            </a:r>
            <a:r>
              <a:rPr lang="en-US" altLang="zh-CN" sz="2800" b="1" dirty="0">
                <a:latin typeface="宋体" pitchFamily="2" charset="-122"/>
              </a:rPr>
              <a:t>m-</a:t>
            </a:r>
            <a:r>
              <a:rPr lang="zh-CN" altLang="en-US" sz="2800" b="1" dirty="0">
                <a:latin typeface="宋体" pitchFamily="2" charset="-122"/>
              </a:rPr>
              <a:t>叉树，共有</a:t>
            </a:r>
            <a:r>
              <a:rPr lang="en-US" altLang="zh-CN" sz="2800" b="1" dirty="0">
                <a:latin typeface="宋体" pitchFamily="2" charset="-122"/>
              </a:rPr>
              <a:t>n+1</a:t>
            </a:r>
            <a:r>
              <a:rPr lang="zh-CN" altLang="en-US" sz="2800" b="1" dirty="0">
                <a:latin typeface="宋体" pitchFamily="2" charset="-122"/>
              </a:rPr>
              <a:t>级。</a:t>
            </a:r>
            <a:r>
              <a:rPr lang="en-US" altLang="zh-CN" sz="2800" b="1" dirty="0">
                <a:latin typeface="宋体" pitchFamily="2" charset="-122"/>
              </a:rPr>
              <a:t>X</a:t>
            </a:r>
            <a:r>
              <a:rPr lang="zh-CN" altLang="en-US" sz="2800" b="1" dirty="0">
                <a:latin typeface="宋体" pitchFamily="2" charset="-122"/>
              </a:rPr>
              <a:t>是可行解，当且仅当</a:t>
            </a:r>
            <a:endParaRPr lang="zh-CN" altLang="en-US" sz="2800" b="1" dirty="0">
              <a:latin typeface="Times New Roman" pitchFamily="18" charset="0"/>
              <a:cs typeface="Times New Roman" pitchFamily="18" charset="0"/>
            </a:endParaRPr>
          </a:p>
          <a:p>
            <a:pPr marL="365760" indent="-256032" algn="just" eaLnBrk="1" fontAlgn="auto" hangingPunct="1">
              <a:spcAft>
                <a:spcPts val="0"/>
              </a:spcAft>
              <a:buFont typeface="Arial" pitchFamily="34" charset="0"/>
              <a:buNone/>
              <a:defRPr/>
            </a:pPr>
            <a:r>
              <a:rPr lang="zh-CN" altLang="en-US" sz="2800" b="1" dirty="0">
                <a:latin typeface="宋体" pitchFamily="2" charset="-122"/>
              </a:rPr>
              <a:t>       </a:t>
            </a:r>
            <a:r>
              <a:rPr lang="en-US" altLang="zh-CN" sz="2800" b="1" dirty="0">
                <a:latin typeface="宋体" pitchFamily="2" charset="-122"/>
              </a:rPr>
              <a:t>a[</a:t>
            </a:r>
            <a:r>
              <a:rPr lang="en-US" altLang="zh-CN" sz="2800" b="1" dirty="0" err="1">
                <a:latin typeface="宋体" pitchFamily="2" charset="-122"/>
              </a:rPr>
              <a:t>i,j</a:t>
            </a:r>
            <a:r>
              <a:rPr lang="en-US" altLang="zh-CN" sz="2800" b="1" dirty="0">
                <a:latin typeface="宋体" pitchFamily="2" charset="-122"/>
              </a:rPr>
              <a:t>]=1 </a:t>
            </a:r>
            <a:r>
              <a:rPr lang="en-US" altLang="zh-CN" sz="2800" b="1" dirty="0">
                <a:latin typeface="宋体" pitchFamily="2" charset="-122"/>
                <a:cs typeface="Times New Roman" pitchFamily="18" charset="0"/>
                <a:sym typeface="Symbol" pitchFamily="18" charset="2"/>
              </a:rPr>
              <a:t></a:t>
            </a:r>
            <a:r>
              <a:rPr lang="en-US" altLang="zh-CN" sz="2800" b="1" dirty="0">
                <a:latin typeface="宋体" pitchFamily="2" charset="-122"/>
              </a:rPr>
              <a:t> X[</a:t>
            </a:r>
            <a:r>
              <a:rPr lang="en-US" altLang="zh-CN" sz="2800" b="1" dirty="0" err="1">
                <a:latin typeface="宋体" pitchFamily="2" charset="-122"/>
              </a:rPr>
              <a:t>i</a:t>
            </a:r>
            <a:r>
              <a:rPr lang="en-US" altLang="zh-CN" sz="2800" b="1" dirty="0">
                <a:latin typeface="宋体" pitchFamily="2" charset="-122"/>
              </a:rPr>
              <a:t>]</a:t>
            </a:r>
            <a:r>
              <a:rPr lang="en-US" altLang="zh-CN" sz="2800" b="1" dirty="0">
                <a:latin typeface="宋体" pitchFamily="2" charset="-122"/>
                <a:cs typeface="Times New Roman" pitchFamily="18" charset="0"/>
                <a:sym typeface="Symbol" pitchFamily="18" charset="2"/>
              </a:rPr>
              <a:t></a:t>
            </a:r>
            <a:r>
              <a:rPr lang="en-US" altLang="zh-CN" sz="2800" b="1" dirty="0">
                <a:latin typeface="宋体" pitchFamily="2" charset="-122"/>
              </a:rPr>
              <a:t>X[j], </a:t>
            </a:r>
          </a:p>
          <a:p>
            <a:pPr marL="365760" indent="-256032" algn="just" eaLnBrk="1" fontAlgn="auto" hangingPunct="1">
              <a:spcAft>
                <a:spcPts val="0"/>
              </a:spcAft>
              <a:buFont typeface="Arial" pitchFamily="34" charset="0"/>
              <a:buNone/>
              <a:defRPr/>
            </a:pPr>
            <a:r>
              <a:rPr lang="zh-CN" altLang="en-US" sz="2800" b="1" dirty="0">
                <a:latin typeface="宋体" pitchFamily="2" charset="-122"/>
              </a:rPr>
              <a:t>	此即是约束条件。</a:t>
            </a:r>
            <a:r>
              <a:rPr lang="zh-CN" altLang="en-US" sz="2800" b="1" dirty="0"/>
              <a:t> </a:t>
            </a:r>
          </a:p>
        </p:txBody>
      </p:sp>
      <p:sp>
        <p:nvSpPr>
          <p:cNvPr id="269314" name="灯片编号占位符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13058925-3D91-4D18-B709-17390D50DA5B}" type="slidenum">
              <a:rPr lang="zh-CN" altLang="en-US" smtClean="0">
                <a:ea typeface="宋体" charset="-122"/>
              </a:rPr>
              <a:pPr/>
              <a:t>52</a:t>
            </a:fld>
            <a:endParaRPr lang="en-US" altLang="zh-CN" smtClean="0">
              <a:ea typeface="宋体" charset="-122"/>
            </a:endParaRPr>
          </a:p>
        </p:txBody>
      </p:sp>
      <p:sp>
        <p:nvSpPr>
          <p:cNvPr id="375810" name="Rectangle 2"/>
          <p:cNvSpPr>
            <a:spLocks noGrp="1" noRot="1" noChangeArrowheads="1"/>
          </p:cNvSpPr>
          <p:nvPr>
            <p:ph type="title"/>
          </p:nvPr>
        </p:nvSpPr>
        <p:spPr/>
        <p:txBody>
          <a:bodyPr/>
          <a:lstStyle/>
          <a:p>
            <a:pPr eaLnBrk="1" fontAlgn="auto" hangingPunct="1">
              <a:spcAft>
                <a:spcPts val="0"/>
              </a:spcAft>
              <a:defRPr/>
            </a:pPr>
            <a:r>
              <a:rPr lang="en-US" altLang="en-US" dirty="0" smtClean="0">
                <a:ea typeface="黑体" pitchFamily="2" charset="-122"/>
              </a:rPr>
              <a:t>5.5 </a:t>
            </a:r>
            <a:r>
              <a:rPr lang="en-US" altLang="en-US" dirty="0" err="1">
                <a:ea typeface="黑体" pitchFamily="2" charset="-122"/>
              </a:rPr>
              <a:t>图的m着色问题</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5811">
                                            <p:txEl>
                                              <p:pRg st="0" end="0"/>
                                            </p:txEl>
                                          </p:spTgt>
                                        </p:tgtEl>
                                        <p:attrNameLst>
                                          <p:attrName>style.visibility</p:attrName>
                                        </p:attrNameLst>
                                      </p:cBhvr>
                                      <p:to>
                                        <p:strVal val="visible"/>
                                      </p:to>
                                    </p:set>
                                    <p:animEffect transition="in" filter="wipe(left)">
                                      <p:cBhvr>
                                        <p:cTn id="7" dur="500"/>
                                        <p:tgtEl>
                                          <p:spTgt spid="3758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75811">
                                            <p:txEl>
                                              <p:pRg st="1" end="1"/>
                                            </p:txEl>
                                          </p:spTgt>
                                        </p:tgtEl>
                                        <p:attrNameLst>
                                          <p:attrName>style.visibility</p:attrName>
                                        </p:attrNameLst>
                                      </p:cBhvr>
                                      <p:to>
                                        <p:strVal val="visible"/>
                                      </p:to>
                                    </p:set>
                                    <p:animEffect transition="in" filter="wipe(left)">
                                      <p:cBhvr>
                                        <p:cTn id="12" dur="500"/>
                                        <p:tgtEl>
                                          <p:spTgt spid="3758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75811">
                                            <p:txEl>
                                              <p:pRg st="2" end="2"/>
                                            </p:txEl>
                                          </p:spTgt>
                                        </p:tgtEl>
                                        <p:attrNameLst>
                                          <p:attrName>style.visibility</p:attrName>
                                        </p:attrNameLst>
                                      </p:cBhvr>
                                      <p:to>
                                        <p:strVal val="visible"/>
                                      </p:to>
                                    </p:set>
                                    <p:animEffect transition="in" filter="wipe(left)">
                                      <p:cBhvr>
                                        <p:cTn id="17" dur="500"/>
                                        <p:tgtEl>
                                          <p:spTgt spid="3758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75811">
                                            <p:txEl>
                                              <p:pRg st="3" end="3"/>
                                            </p:txEl>
                                          </p:spTgt>
                                        </p:tgtEl>
                                        <p:attrNameLst>
                                          <p:attrName>style.visibility</p:attrName>
                                        </p:attrNameLst>
                                      </p:cBhvr>
                                      <p:to>
                                        <p:strVal val="visible"/>
                                      </p:to>
                                    </p:set>
                                    <p:animEffect transition="in" filter="wipe(left)">
                                      <p:cBhvr>
                                        <p:cTn id="22" dur="500"/>
                                        <p:tgtEl>
                                          <p:spTgt spid="3758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11"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7" name="Rectangle 3"/>
          <p:cNvSpPr>
            <a:spLocks noGrp="1" noRot="1" noChangeArrowheads="1"/>
          </p:cNvSpPr>
          <p:nvPr>
            <p:ph idx="1"/>
          </p:nvPr>
        </p:nvSpPr>
        <p:spPr/>
        <p:txBody>
          <a:bodyPr/>
          <a:lstStyle/>
          <a:p>
            <a:pPr algn="just" eaLnBrk="1" hangingPunct="1"/>
            <a:r>
              <a:rPr lang="zh-CN" altLang="en-US" sz="2800" b="1" smtClean="0">
                <a:latin typeface="宋体" charset="-122"/>
              </a:rPr>
              <a:t>假如前</a:t>
            </a:r>
            <a:r>
              <a:rPr lang="en-US" altLang="zh-CN" sz="2800" b="1" smtClean="0">
                <a:latin typeface="宋体" charset="-122"/>
              </a:rPr>
              <a:t>j-1</a:t>
            </a:r>
            <a:r>
              <a:rPr lang="zh-CN" altLang="en-US" sz="2800" b="1" smtClean="0">
                <a:latin typeface="宋体" charset="-122"/>
              </a:rPr>
              <a:t>个顶点已经着好颜色，即</a:t>
            </a:r>
            <a:r>
              <a:rPr lang="en-US" altLang="zh-CN" sz="2800" b="1" smtClean="0">
                <a:latin typeface="宋体" charset="-122"/>
              </a:rPr>
              <a:t>X[1],</a:t>
            </a:r>
            <a:r>
              <a:rPr lang="en-US" altLang="zh-CN" sz="2800" b="1" smtClean="0">
                <a:latin typeface="Arial" charset="0"/>
              </a:rPr>
              <a:t>…</a:t>
            </a:r>
            <a:r>
              <a:rPr lang="en-US" altLang="zh-CN" sz="2800" b="1" smtClean="0">
                <a:latin typeface="宋体" charset="-122"/>
              </a:rPr>
              <a:t>,X[j-1]</a:t>
            </a:r>
            <a:r>
              <a:rPr lang="zh-CN" altLang="en-US" sz="2800" b="1" smtClean="0">
                <a:latin typeface="宋体" charset="-122"/>
              </a:rPr>
              <a:t>已经确定，则确定第</a:t>
            </a:r>
            <a:r>
              <a:rPr lang="en-US" altLang="zh-CN" sz="2800" b="1" smtClean="0">
                <a:latin typeface="宋体" charset="-122"/>
              </a:rPr>
              <a:t>j</a:t>
            </a:r>
            <a:r>
              <a:rPr lang="zh-CN" altLang="en-US" sz="2800" b="1" smtClean="0">
                <a:latin typeface="宋体" charset="-122"/>
              </a:rPr>
              <a:t>个顶点所着的颜色</a:t>
            </a:r>
            <a:r>
              <a:rPr lang="en-US" altLang="zh-CN" sz="2800" b="1" smtClean="0">
                <a:latin typeface="宋体" charset="-122"/>
              </a:rPr>
              <a:t>X[j]</a:t>
            </a:r>
            <a:r>
              <a:rPr lang="zh-CN" altLang="en-US" sz="2800" b="1" smtClean="0">
                <a:latin typeface="宋体" charset="-122"/>
              </a:rPr>
              <a:t>时,根据约束条件，应该验证条件</a:t>
            </a:r>
            <a:endParaRPr lang="zh-CN" altLang="en-US" sz="2800" b="1" smtClean="0">
              <a:latin typeface="Times New Roman" pitchFamily="18" charset="0"/>
              <a:cs typeface="Times New Roman" pitchFamily="18" charset="0"/>
            </a:endParaRPr>
          </a:p>
          <a:p>
            <a:pPr algn="just" eaLnBrk="1" hangingPunct="1">
              <a:buFont typeface="Arial" charset="0"/>
              <a:buNone/>
            </a:pPr>
            <a:r>
              <a:rPr lang="en-US" altLang="zh-CN" sz="2800" b="1" smtClean="0">
                <a:latin typeface="宋体" charset="-122"/>
              </a:rPr>
              <a:t>		a[i,j]=1 </a:t>
            </a:r>
            <a:r>
              <a:rPr lang="en-US" altLang="zh-CN" sz="2800" b="1" smtClean="0">
                <a:latin typeface="宋体" charset="-122"/>
                <a:sym typeface="Symbol" pitchFamily="18" charset="2"/>
              </a:rPr>
              <a:t></a:t>
            </a:r>
            <a:r>
              <a:rPr lang="en-US" altLang="zh-CN" sz="2800" b="1" smtClean="0">
                <a:latin typeface="宋体" charset="-122"/>
              </a:rPr>
              <a:t> X[i]</a:t>
            </a:r>
            <a:r>
              <a:rPr lang="en-US" altLang="zh-CN" sz="2800" b="1" smtClean="0">
                <a:latin typeface="宋体" charset="-122"/>
                <a:sym typeface="Symbol" pitchFamily="18" charset="2"/>
              </a:rPr>
              <a:t></a:t>
            </a:r>
            <a:r>
              <a:rPr lang="en-US" altLang="zh-CN" sz="2800" b="1" smtClean="0">
                <a:latin typeface="宋体" charset="-122"/>
              </a:rPr>
              <a:t>X[j], 1</a:t>
            </a:r>
            <a:r>
              <a:rPr lang="en-US" altLang="zh-CN" sz="2800" b="1" smtClean="0">
                <a:latin typeface="宋体" charset="-122"/>
                <a:sym typeface="Symbol" pitchFamily="18" charset="2"/>
              </a:rPr>
              <a:t></a:t>
            </a:r>
            <a:r>
              <a:rPr lang="en-US" altLang="zh-CN" sz="2800" b="1" smtClean="0">
                <a:latin typeface="宋体" charset="-122"/>
              </a:rPr>
              <a:t>i&lt;j              </a:t>
            </a:r>
          </a:p>
          <a:p>
            <a:pPr algn="just" eaLnBrk="1" hangingPunct="1">
              <a:buFont typeface="Arial" charset="0"/>
              <a:buNone/>
            </a:pPr>
            <a:r>
              <a:rPr lang="zh-CN" altLang="en-US" sz="2800" b="1" smtClean="0">
                <a:latin typeface="宋体" charset="-122"/>
              </a:rPr>
              <a:t>	是否满足。</a:t>
            </a:r>
          </a:p>
        </p:txBody>
      </p:sp>
      <p:sp>
        <p:nvSpPr>
          <p:cNvPr id="270338" name="灯片编号占位符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5DB86D50-EF03-481B-8585-650BBD80BCB8}" type="slidenum">
              <a:rPr lang="zh-CN" altLang="en-US" smtClean="0">
                <a:ea typeface="宋体" charset="-122"/>
              </a:rPr>
              <a:pPr/>
              <a:t>53</a:t>
            </a:fld>
            <a:endParaRPr lang="en-US" altLang="zh-CN" smtClean="0">
              <a:ea typeface="宋体" charset="-122"/>
            </a:endParaRPr>
          </a:p>
        </p:txBody>
      </p:sp>
      <p:sp>
        <p:nvSpPr>
          <p:cNvPr id="377858" name="Rectangle 2"/>
          <p:cNvSpPr>
            <a:spLocks noGrp="1" noRot="1" noChangeArrowheads="1"/>
          </p:cNvSpPr>
          <p:nvPr>
            <p:ph type="title"/>
          </p:nvPr>
        </p:nvSpPr>
        <p:spPr/>
        <p:txBody>
          <a:bodyPr/>
          <a:lstStyle/>
          <a:p>
            <a:pPr eaLnBrk="1" fontAlgn="auto" hangingPunct="1">
              <a:spcAft>
                <a:spcPts val="0"/>
              </a:spcAft>
              <a:defRPr/>
            </a:pPr>
            <a:r>
              <a:rPr lang="en-US" altLang="en-US" dirty="0" smtClean="0">
                <a:ea typeface="黑体" pitchFamily="2" charset="-122"/>
              </a:rPr>
              <a:t>5.5 </a:t>
            </a:r>
            <a:r>
              <a:rPr lang="en-US" altLang="en-US" dirty="0" err="1">
                <a:ea typeface="黑体" pitchFamily="2" charset="-122"/>
              </a:rPr>
              <a:t>图的m着色问题</a:t>
            </a:r>
            <a:endParaRPr lang="zh-CN" alt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1" name="Rectangle 3"/>
          <p:cNvSpPr>
            <a:spLocks noGrp="1" noRot="1" noChangeArrowheads="1"/>
          </p:cNvSpPr>
          <p:nvPr>
            <p:ph idx="1"/>
          </p:nvPr>
        </p:nvSpPr>
        <p:spPr/>
        <p:txBody>
          <a:bodyPr/>
          <a:lstStyle/>
          <a:p>
            <a:pPr algn="just" eaLnBrk="1" hangingPunct="1"/>
            <a:r>
              <a:rPr lang="zh-CN" altLang="en-US" b="1" dirty="0" smtClean="0">
                <a:latin typeface="宋体" charset="-122"/>
              </a:rPr>
              <a:t>例子</a:t>
            </a:r>
            <a:r>
              <a:rPr lang="zh-CN" altLang="en-US" dirty="0" smtClean="0">
                <a:latin typeface="宋体" charset="-122"/>
              </a:rPr>
              <a:t>：</a:t>
            </a:r>
            <a:r>
              <a:rPr lang="en-US" altLang="zh-CN" dirty="0" smtClean="0">
                <a:latin typeface="宋体" charset="-122"/>
              </a:rPr>
              <a:t>n＝5，m＝7，</a:t>
            </a:r>
            <a:endParaRPr lang="en-US" altLang="zh-CN" dirty="0" smtClean="0">
              <a:latin typeface="Times New Roman" pitchFamily="18" charset="0"/>
              <a:cs typeface="Times New Roman" pitchFamily="18" charset="0"/>
            </a:endParaRPr>
          </a:p>
          <a:p>
            <a:pPr eaLnBrk="1" hangingPunct="1"/>
            <a:r>
              <a:rPr lang="zh-CN" altLang="en-US" dirty="0" smtClean="0">
                <a:latin typeface="宋体" charset="-122"/>
              </a:rPr>
              <a:t>无向图</a:t>
            </a:r>
            <a:r>
              <a:rPr lang="en-US" altLang="zh-CN" dirty="0" smtClean="0">
                <a:latin typeface="宋体" charset="-122"/>
              </a:rPr>
              <a:t>G</a:t>
            </a:r>
            <a:r>
              <a:rPr lang="zh-CN" altLang="en-US" dirty="0" smtClean="0">
                <a:latin typeface="宋体" charset="-122"/>
              </a:rPr>
              <a:t>如图 </a:t>
            </a:r>
          </a:p>
        </p:txBody>
      </p:sp>
      <p:sp>
        <p:nvSpPr>
          <p:cNvPr id="271362" name="灯片编号占位符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9BFC3B18-0333-47F2-BAC7-96BD6956408C}" type="slidenum">
              <a:rPr lang="zh-CN" altLang="en-US" smtClean="0">
                <a:ea typeface="宋体" charset="-122"/>
              </a:rPr>
              <a:pPr/>
              <a:t>54</a:t>
            </a:fld>
            <a:endParaRPr lang="en-US" altLang="zh-CN" smtClean="0">
              <a:ea typeface="宋体" charset="-122"/>
            </a:endParaRPr>
          </a:p>
        </p:txBody>
      </p:sp>
      <p:sp>
        <p:nvSpPr>
          <p:cNvPr id="378882" name="Rectangle 2"/>
          <p:cNvSpPr>
            <a:spLocks noGrp="1" noRot="1" noChangeArrowheads="1"/>
          </p:cNvSpPr>
          <p:nvPr>
            <p:ph type="title"/>
          </p:nvPr>
        </p:nvSpPr>
        <p:spPr/>
        <p:txBody>
          <a:bodyPr/>
          <a:lstStyle/>
          <a:p>
            <a:pPr eaLnBrk="1" fontAlgn="auto" hangingPunct="1">
              <a:spcAft>
                <a:spcPts val="0"/>
              </a:spcAft>
              <a:defRPr/>
            </a:pPr>
            <a:r>
              <a:rPr lang="en-US" altLang="en-US" dirty="0" smtClean="0">
                <a:ea typeface="黑体" pitchFamily="2" charset="-122"/>
              </a:rPr>
              <a:t>5.5 </a:t>
            </a:r>
            <a:r>
              <a:rPr lang="en-US" altLang="en-US" dirty="0" err="1">
                <a:ea typeface="黑体" pitchFamily="2" charset="-122"/>
              </a:rPr>
              <a:t>图的m着色问题</a:t>
            </a:r>
            <a:endParaRPr lang="zh-CN" altLang="en-US" dirty="0"/>
          </a:p>
        </p:txBody>
      </p:sp>
      <p:pic>
        <p:nvPicPr>
          <p:cNvPr id="23859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99592" y="3140968"/>
            <a:ext cx="3482110" cy="3526339"/>
          </a:xfrm>
          <a:prstGeom prst="rect">
            <a:avLst/>
          </a:prstGeom>
          <a:noFill/>
          <a:extLst>
            <a:ext uri="{909E8E84-426E-40DD-AFC4-6F175D3DCCD1}">
              <a14:hiddenFill xmlns:a14="http://schemas.microsoft.com/office/drawing/2010/main" xmlns="">
                <a:solidFill>
                  <a:srgbClr val="FFFFFF"/>
                </a:solidFill>
              </a14:hiddenFill>
            </a:ext>
          </a:extLst>
        </p:spPr>
      </p:pic>
      <p:pic>
        <p:nvPicPr>
          <p:cNvPr id="238595"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979700" y="1865149"/>
            <a:ext cx="3336716" cy="4508219"/>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5" name="灯片编号占位符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A356573C-F5FA-429B-9AFB-D1C4D011605C}" type="slidenum">
              <a:rPr lang="zh-CN" altLang="en-US" smtClean="0">
                <a:ea typeface="宋体" charset="-122"/>
              </a:rPr>
              <a:pPr/>
              <a:t>55</a:t>
            </a:fld>
            <a:endParaRPr lang="en-US" altLang="zh-CN" smtClean="0">
              <a:ea typeface="宋体" charset="-122"/>
            </a:endParaRPr>
          </a:p>
        </p:txBody>
      </p:sp>
      <p:grpSp>
        <p:nvGrpSpPr>
          <p:cNvPr id="272386" name="Group 2"/>
          <p:cNvGrpSpPr>
            <a:grpSpLocks/>
          </p:cNvGrpSpPr>
          <p:nvPr/>
        </p:nvGrpSpPr>
        <p:grpSpPr bwMode="auto">
          <a:xfrm>
            <a:off x="609600" y="320675"/>
            <a:ext cx="8534400" cy="4937125"/>
            <a:chOff x="2040" y="1440"/>
            <a:chExt cx="6990" cy="5460"/>
          </a:xfrm>
        </p:grpSpPr>
        <p:sp>
          <p:nvSpPr>
            <p:cNvPr id="272397" name="Oval 3"/>
            <p:cNvSpPr>
              <a:spLocks noChangeArrowheads="1"/>
            </p:cNvSpPr>
            <p:nvPr/>
          </p:nvSpPr>
          <p:spPr bwMode="auto">
            <a:xfrm>
              <a:off x="2040" y="6588"/>
              <a:ext cx="180" cy="312"/>
            </a:xfrm>
            <a:prstGeom prst="ellipse">
              <a:avLst/>
            </a:prstGeom>
            <a:solidFill>
              <a:srgbClr val="FFFFFF"/>
            </a:solidFill>
            <a:ln w="9525">
              <a:solidFill>
                <a:srgbClr val="000000"/>
              </a:solidFill>
              <a:round/>
              <a:headEnd/>
              <a:tailEnd/>
            </a:ln>
          </p:spPr>
          <p:txBody>
            <a:bodyPr/>
            <a:lstStyle/>
            <a:p>
              <a:endParaRPr lang="zh-CN" altLang="en-US" b="0"/>
            </a:p>
          </p:txBody>
        </p:sp>
        <p:sp>
          <p:nvSpPr>
            <p:cNvPr id="272398" name="Oval 4"/>
            <p:cNvSpPr>
              <a:spLocks noChangeArrowheads="1"/>
            </p:cNvSpPr>
            <p:nvPr/>
          </p:nvSpPr>
          <p:spPr bwMode="auto">
            <a:xfrm>
              <a:off x="3600" y="6588"/>
              <a:ext cx="180" cy="312"/>
            </a:xfrm>
            <a:prstGeom prst="ellipse">
              <a:avLst/>
            </a:prstGeom>
            <a:solidFill>
              <a:srgbClr val="FFFFFF"/>
            </a:solidFill>
            <a:ln w="9525">
              <a:solidFill>
                <a:srgbClr val="000000"/>
              </a:solidFill>
              <a:round/>
              <a:headEnd/>
              <a:tailEnd/>
            </a:ln>
          </p:spPr>
          <p:txBody>
            <a:bodyPr/>
            <a:lstStyle/>
            <a:p>
              <a:endParaRPr lang="zh-CN" altLang="en-US" b="0"/>
            </a:p>
          </p:txBody>
        </p:sp>
        <p:sp>
          <p:nvSpPr>
            <p:cNvPr id="272399" name="Oval 5"/>
            <p:cNvSpPr>
              <a:spLocks noChangeArrowheads="1"/>
            </p:cNvSpPr>
            <p:nvPr/>
          </p:nvSpPr>
          <p:spPr bwMode="auto">
            <a:xfrm>
              <a:off x="2430" y="6588"/>
              <a:ext cx="180" cy="312"/>
            </a:xfrm>
            <a:prstGeom prst="ellipse">
              <a:avLst/>
            </a:prstGeom>
            <a:solidFill>
              <a:srgbClr val="FFFFFF"/>
            </a:solidFill>
            <a:ln w="9525">
              <a:solidFill>
                <a:srgbClr val="000000"/>
              </a:solidFill>
              <a:round/>
              <a:headEnd/>
              <a:tailEnd/>
            </a:ln>
          </p:spPr>
          <p:txBody>
            <a:bodyPr/>
            <a:lstStyle/>
            <a:p>
              <a:endParaRPr lang="zh-CN" altLang="en-US" b="0"/>
            </a:p>
          </p:txBody>
        </p:sp>
        <p:sp>
          <p:nvSpPr>
            <p:cNvPr id="272400" name="Oval 6"/>
            <p:cNvSpPr>
              <a:spLocks noChangeArrowheads="1"/>
            </p:cNvSpPr>
            <p:nvPr/>
          </p:nvSpPr>
          <p:spPr bwMode="auto">
            <a:xfrm>
              <a:off x="4770" y="6588"/>
              <a:ext cx="180" cy="312"/>
            </a:xfrm>
            <a:prstGeom prst="ellipse">
              <a:avLst/>
            </a:prstGeom>
            <a:solidFill>
              <a:srgbClr val="FFFFFF"/>
            </a:solidFill>
            <a:ln w="9525">
              <a:solidFill>
                <a:srgbClr val="000000"/>
              </a:solidFill>
              <a:round/>
              <a:headEnd/>
              <a:tailEnd/>
            </a:ln>
          </p:spPr>
          <p:txBody>
            <a:bodyPr/>
            <a:lstStyle/>
            <a:p>
              <a:endParaRPr lang="zh-CN" altLang="en-US" b="0"/>
            </a:p>
          </p:txBody>
        </p:sp>
        <p:sp>
          <p:nvSpPr>
            <p:cNvPr id="272401" name="Oval 7"/>
            <p:cNvSpPr>
              <a:spLocks noChangeArrowheads="1"/>
            </p:cNvSpPr>
            <p:nvPr/>
          </p:nvSpPr>
          <p:spPr bwMode="auto">
            <a:xfrm>
              <a:off x="8850" y="6588"/>
              <a:ext cx="180" cy="312"/>
            </a:xfrm>
            <a:prstGeom prst="ellipse">
              <a:avLst/>
            </a:prstGeom>
            <a:solidFill>
              <a:srgbClr val="FFFFFF"/>
            </a:solidFill>
            <a:ln w="9525">
              <a:solidFill>
                <a:srgbClr val="000000"/>
              </a:solidFill>
              <a:round/>
              <a:headEnd/>
              <a:tailEnd/>
            </a:ln>
          </p:spPr>
          <p:txBody>
            <a:bodyPr/>
            <a:lstStyle/>
            <a:p>
              <a:endParaRPr lang="zh-CN" altLang="en-US" b="0"/>
            </a:p>
          </p:txBody>
        </p:sp>
        <p:sp>
          <p:nvSpPr>
            <p:cNvPr id="272402" name="Oval 8"/>
            <p:cNvSpPr>
              <a:spLocks noChangeArrowheads="1"/>
            </p:cNvSpPr>
            <p:nvPr/>
          </p:nvSpPr>
          <p:spPr bwMode="auto">
            <a:xfrm>
              <a:off x="5145" y="6588"/>
              <a:ext cx="180" cy="312"/>
            </a:xfrm>
            <a:prstGeom prst="ellipse">
              <a:avLst/>
            </a:prstGeom>
            <a:solidFill>
              <a:srgbClr val="FFFFFF"/>
            </a:solidFill>
            <a:ln w="9525">
              <a:solidFill>
                <a:srgbClr val="000000"/>
              </a:solidFill>
              <a:round/>
              <a:headEnd/>
              <a:tailEnd/>
            </a:ln>
          </p:spPr>
          <p:txBody>
            <a:bodyPr/>
            <a:lstStyle/>
            <a:p>
              <a:endParaRPr lang="zh-CN" altLang="en-US" b="0"/>
            </a:p>
          </p:txBody>
        </p:sp>
        <p:sp>
          <p:nvSpPr>
            <p:cNvPr id="272403" name="Oval 9"/>
            <p:cNvSpPr>
              <a:spLocks noChangeArrowheads="1"/>
            </p:cNvSpPr>
            <p:nvPr/>
          </p:nvSpPr>
          <p:spPr bwMode="auto">
            <a:xfrm>
              <a:off x="8430" y="6588"/>
              <a:ext cx="180" cy="312"/>
            </a:xfrm>
            <a:prstGeom prst="ellipse">
              <a:avLst/>
            </a:prstGeom>
            <a:solidFill>
              <a:srgbClr val="FFFFFF"/>
            </a:solidFill>
            <a:ln w="9525">
              <a:solidFill>
                <a:srgbClr val="000000"/>
              </a:solidFill>
              <a:round/>
              <a:headEnd/>
              <a:tailEnd/>
            </a:ln>
          </p:spPr>
          <p:txBody>
            <a:bodyPr/>
            <a:lstStyle/>
            <a:p>
              <a:endParaRPr lang="zh-CN" altLang="en-US" b="0"/>
            </a:p>
          </p:txBody>
        </p:sp>
        <p:sp>
          <p:nvSpPr>
            <p:cNvPr id="272404" name="Oval 10"/>
            <p:cNvSpPr>
              <a:spLocks noChangeArrowheads="1"/>
            </p:cNvSpPr>
            <p:nvPr/>
          </p:nvSpPr>
          <p:spPr bwMode="auto">
            <a:xfrm>
              <a:off x="5550" y="6588"/>
              <a:ext cx="180" cy="312"/>
            </a:xfrm>
            <a:prstGeom prst="ellipse">
              <a:avLst/>
            </a:prstGeom>
            <a:solidFill>
              <a:srgbClr val="FFFFFF"/>
            </a:solidFill>
            <a:ln w="9525">
              <a:solidFill>
                <a:srgbClr val="000000"/>
              </a:solidFill>
              <a:round/>
              <a:headEnd/>
              <a:tailEnd/>
            </a:ln>
          </p:spPr>
          <p:txBody>
            <a:bodyPr/>
            <a:lstStyle/>
            <a:p>
              <a:endParaRPr lang="zh-CN" altLang="en-US" b="0"/>
            </a:p>
          </p:txBody>
        </p:sp>
        <p:sp>
          <p:nvSpPr>
            <p:cNvPr id="272405" name="Oval 11"/>
            <p:cNvSpPr>
              <a:spLocks noChangeArrowheads="1"/>
            </p:cNvSpPr>
            <p:nvPr/>
          </p:nvSpPr>
          <p:spPr bwMode="auto">
            <a:xfrm>
              <a:off x="6000" y="6588"/>
              <a:ext cx="180" cy="312"/>
            </a:xfrm>
            <a:prstGeom prst="ellipse">
              <a:avLst/>
            </a:prstGeom>
            <a:solidFill>
              <a:srgbClr val="FFFFFF"/>
            </a:solidFill>
            <a:ln w="9525">
              <a:solidFill>
                <a:srgbClr val="000000"/>
              </a:solidFill>
              <a:round/>
              <a:headEnd/>
              <a:tailEnd/>
            </a:ln>
          </p:spPr>
          <p:txBody>
            <a:bodyPr/>
            <a:lstStyle/>
            <a:p>
              <a:endParaRPr lang="zh-CN" altLang="en-US" b="0"/>
            </a:p>
          </p:txBody>
        </p:sp>
        <p:sp>
          <p:nvSpPr>
            <p:cNvPr id="272406" name="Oval 12"/>
            <p:cNvSpPr>
              <a:spLocks noChangeArrowheads="1"/>
            </p:cNvSpPr>
            <p:nvPr/>
          </p:nvSpPr>
          <p:spPr bwMode="auto">
            <a:xfrm>
              <a:off x="6405" y="6588"/>
              <a:ext cx="180" cy="312"/>
            </a:xfrm>
            <a:prstGeom prst="ellipse">
              <a:avLst/>
            </a:prstGeom>
            <a:solidFill>
              <a:srgbClr val="FFFFFF"/>
            </a:solidFill>
            <a:ln w="9525">
              <a:solidFill>
                <a:srgbClr val="000000"/>
              </a:solidFill>
              <a:round/>
              <a:headEnd/>
              <a:tailEnd/>
            </a:ln>
          </p:spPr>
          <p:txBody>
            <a:bodyPr/>
            <a:lstStyle/>
            <a:p>
              <a:endParaRPr lang="zh-CN" altLang="en-US" b="0"/>
            </a:p>
          </p:txBody>
        </p:sp>
        <p:sp>
          <p:nvSpPr>
            <p:cNvPr id="272407" name="Oval 13"/>
            <p:cNvSpPr>
              <a:spLocks noChangeArrowheads="1"/>
            </p:cNvSpPr>
            <p:nvPr/>
          </p:nvSpPr>
          <p:spPr bwMode="auto">
            <a:xfrm>
              <a:off x="6795" y="6588"/>
              <a:ext cx="180" cy="312"/>
            </a:xfrm>
            <a:prstGeom prst="ellipse">
              <a:avLst/>
            </a:prstGeom>
            <a:solidFill>
              <a:srgbClr val="FFFFFF"/>
            </a:solidFill>
            <a:ln w="9525">
              <a:solidFill>
                <a:srgbClr val="000000"/>
              </a:solidFill>
              <a:round/>
              <a:headEnd/>
              <a:tailEnd/>
            </a:ln>
          </p:spPr>
          <p:txBody>
            <a:bodyPr/>
            <a:lstStyle/>
            <a:p>
              <a:endParaRPr lang="zh-CN" altLang="en-US" b="0"/>
            </a:p>
          </p:txBody>
        </p:sp>
        <p:sp>
          <p:nvSpPr>
            <p:cNvPr id="272408" name="Oval 14"/>
            <p:cNvSpPr>
              <a:spLocks noChangeArrowheads="1"/>
            </p:cNvSpPr>
            <p:nvPr/>
          </p:nvSpPr>
          <p:spPr bwMode="auto">
            <a:xfrm>
              <a:off x="8010" y="6588"/>
              <a:ext cx="180" cy="312"/>
            </a:xfrm>
            <a:prstGeom prst="ellipse">
              <a:avLst/>
            </a:prstGeom>
            <a:solidFill>
              <a:srgbClr val="FFFFFF"/>
            </a:solidFill>
            <a:ln w="9525">
              <a:solidFill>
                <a:srgbClr val="000000"/>
              </a:solidFill>
              <a:round/>
              <a:headEnd/>
              <a:tailEnd/>
            </a:ln>
          </p:spPr>
          <p:txBody>
            <a:bodyPr/>
            <a:lstStyle/>
            <a:p>
              <a:endParaRPr lang="zh-CN" altLang="en-US" b="0"/>
            </a:p>
          </p:txBody>
        </p:sp>
        <p:sp>
          <p:nvSpPr>
            <p:cNvPr id="272409" name="Oval 15"/>
            <p:cNvSpPr>
              <a:spLocks noChangeArrowheads="1"/>
            </p:cNvSpPr>
            <p:nvPr/>
          </p:nvSpPr>
          <p:spPr bwMode="auto">
            <a:xfrm>
              <a:off x="7620" y="6588"/>
              <a:ext cx="180" cy="312"/>
            </a:xfrm>
            <a:prstGeom prst="ellipse">
              <a:avLst/>
            </a:prstGeom>
            <a:solidFill>
              <a:srgbClr val="FFFFFF"/>
            </a:solidFill>
            <a:ln w="9525">
              <a:solidFill>
                <a:srgbClr val="000000"/>
              </a:solidFill>
              <a:round/>
              <a:headEnd/>
              <a:tailEnd/>
            </a:ln>
          </p:spPr>
          <p:txBody>
            <a:bodyPr/>
            <a:lstStyle/>
            <a:p>
              <a:endParaRPr lang="zh-CN" altLang="en-US" b="0"/>
            </a:p>
          </p:txBody>
        </p:sp>
        <p:sp>
          <p:nvSpPr>
            <p:cNvPr id="272410" name="Oval 16"/>
            <p:cNvSpPr>
              <a:spLocks noChangeArrowheads="1"/>
            </p:cNvSpPr>
            <p:nvPr/>
          </p:nvSpPr>
          <p:spPr bwMode="auto">
            <a:xfrm>
              <a:off x="7200" y="6588"/>
              <a:ext cx="180" cy="312"/>
            </a:xfrm>
            <a:prstGeom prst="ellipse">
              <a:avLst/>
            </a:prstGeom>
            <a:solidFill>
              <a:srgbClr val="FFFFFF"/>
            </a:solidFill>
            <a:ln w="9525">
              <a:solidFill>
                <a:srgbClr val="000000"/>
              </a:solidFill>
              <a:round/>
              <a:headEnd/>
              <a:tailEnd/>
            </a:ln>
          </p:spPr>
          <p:txBody>
            <a:bodyPr/>
            <a:lstStyle/>
            <a:p>
              <a:endParaRPr lang="zh-CN" altLang="en-US" b="0"/>
            </a:p>
          </p:txBody>
        </p:sp>
        <p:sp>
          <p:nvSpPr>
            <p:cNvPr id="272411" name="Oval 17"/>
            <p:cNvSpPr>
              <a:spLocks noChangeArrowheads="1"/>
            </p:cNvSpPr>
            <p:nvPr/>
          </p:nvSpPr>
          <p:spPr bwMode="auto">
            <a:xfrm>
              <a:off x="4380" y="6588"/>
              <a:ext cx="180" cy="312"/>
            </a:xfrm>
            <a:prstGeom prst="ellipse">
              <a:avLst/>
            </a:prstGeom>
            <a:solidFill>
              <a:srgbClr val="FFFFFF"/>
            </a:solidFill>
            <a:ln w="9525">
              <a:solidFill>
                <a:srgbClr val="000000"/>
              </a:solidFill>
              <a:round/>
              <a:headEnd/>
              <a:tailEnd/>
            </a:ln>
          </p:spPr>
          <p:txBody>
            <a:bodyPr/>
            <a:lstStyle/>
            <a:p>
              <a:endParaRPr lang="zh-CN" altLang="en-US" b="0"/>
            </a:p>
          </p:txBody>
        </p:sp>
        <p:sp>
          <p:nvSpPr>
            <p:cNvPr id="272412" name="Oval 18"/>
            <p:cNvSpPr>
              <a:spLocks noChangeArrowheads="1"/>
            </p:cNvSpPr>
            <p:nvPr/>
          </p:nvSpPr>
          <p:spPr bwMode="auto">
            <a:xfrm>
              <a:off x="4005" y="6588"/>
              <a:ext cx="180" cy="312"/>
            </a:xfrm>
            <a:prstGeom prst="ellipse">
              <a:avLst/>
            </a:prstGeom>
            <a:solidFill>
              <a:srgbClr val="FFFFFF"/>
            </a:solidFill>
            <a:ln w="9525">
              <a:solidFill>
                <a:srgbClr val="000000"/>
              </a:solidFill>
              <a:round/>
              <a:headEnd/>
              <a:tailEnd/>
            </a:ln>
          </p:spPr>
          <p:txBody>
            <a:bodyPr/>
            <a:lstStyle/>
            <a:p>
              <a:endParaRPr lang="zh-CN" altLang="en-US" b="0"/>
            </a:p>
          </p:txBody>
        </p:sp>
        <p:sp>
          <p:nvSpPr>
            <p:cNvPr id="272413" name="Oval 19"/>
            <p:cNvSpPr>
              <a:spLocks noChangeArrowheads="1"/>
            </p:cNvSpPr>
            <p:nvPr/>
          </p:nvSpPr>
          <p:spPr bwMode="auto">
            <a:xfrm>
              <a:off x="3195" y="6588"/>
              <a:ext cx="180" cy="312"/>
            </a:xfrm>
            <a:prstGeom prst="ellipse">
              <a:avLst/>
            </a:prstGeom>
            <a:solidFill>
              <a:srgbClr val="FFFFFF"/>
            </a:solidFill>
            <a:ln w="9525">
              <a:solidFill>
                <a:srgbClr val="000000"/>
              </a:solidFill>
              <a:round/>
              <a:headEnd/>
              <a:tailEnd/>
            </a:ln>
          </p:spPr>
          <p:txBody>
            <a:bodyPr/>
            <a:lstStyle/>
            <a:p>
              <a:endParaRPr lang="zh-CN" altLang="en-US" b="0"/>
            </a:p>
          </p:txBody>
        </p:sp>
        <p:sp>
          <p:nvSpPr>
            <p:cNvPr id="272414" name="Oval 20"/>
            <p:cNvSpPr>
              <a:spLocks noChangeArrowheads="1"/>
            </p:cNvSpPr>
            <p:nvPr/>
          </p:nvSpPr>
          <p:spPr bwMode="auto">
            <a:xfrm>
              <a:off x="2820" y="6588"/>
              <a:ext cx="180" cy="312"/>
            </a:xfrm>
            <a:prstGeom prst="ellipse">
              <a:avLst/>
            </a:prstGeom>
            <a:solidFill>
              <a:srgbClr val="FFFFFF"/>
            </a:solidFill>
            <a:ln w="9525">
              <a:solidFill>
                <a:srgbClr val="000000"/>
              </a:solidFill>
              <a:round/>
              <a:headEnd/>
              <a:tailEnd/>
            </a:ln>
          </p:spPr>
          <p:txBody>
            <a:bodyPr/>
            <a:lstStyle/>
            <a:p>
              <a:endParaRPr lang="zh-CN" altLang="en-US" b="0"/>
            </a:p>
          </p:txBody>
        </p:sp>
        <p:sp>
          <p:nvSpPr>
            <p:cNvPr id="272415" name="Oval 21"/>
            <p:cNvSpPr>
              <a:spLocks noChangeArrowheads="1"/>
            </p:cNvSpPr>
            <p:nvPr/>
          </p:nvSpPr>
          <p:spPr bwMode="auto">
            <a:xfrm>
              <a:off x="5145" y="5340"/>
              <a:ext cx="180" cy="312"/>
            </a:xfrm>
            <a:prstGeom prst="ellipse">
              <a:avLst/>
            </a:prstGeom>
            <a:solidFill>
              <a:srgbClr val="FFFFFF"/>
            </a:solidFill>
            <a:ln w="9525">
              <a:solidFill>
                <a:srgbClr val="000000"/>
              </a:solidFill>
              <a:round/>
              <a:headEnd/>
              <a:tailEnd/>
            </a:ln>
          </p:spPr>
          <p:txBody>
            <a:bodyPr/>
            <a:lstStyle/>
            <a:p>
              <a:endParaRPr lang="zh-CN" altLang="en-US" b="0"/>
            </a:p>
          </p:txBody>
        </p:sp>
        <p:sp>
          <p:nvSpPr>
            <p:cNvPr id="272416" name="Oval 22"/>
            <p:cNvSpPr>
              <a:spLocks noChangeArrowheads="1"/>
            </p:cNvSpPr>
            <p:nvPr/>
          </p:nvSpPr>
          <p:spPr bwMode="auto">
            <a:xfrm>
              <a:off x="4590" y="5340"/>
              <a:ext cx="180" cy="312"/>
            </a:xfrm>
            <a:prstGeom prst="ellipse">
              <a:avLst/>
            </a:prstGeom>
            <a:solidFill>
              <a:srgbClr val="FFFFFF"/>
            </a:solidFill>
            <a:ln w="9525">
              <a:solidFill>
                <a:srgbClr val="000000"/>
              </a:solidFill>
              <a:round/>
              <a:headEnd/>
              <a:tailEnd/>
            </a:ln>
          </p:spPr>
          <p:txBody>
            <a:bodyPr/>
            <a:lstStyle/>
            <a:p>
              <a:endParaRPr lang="zh-CN" altLang="en-US" b="0"/>
            </a:p>
          </p:txBody>
        </p:sp>
        <p:sp>
          <p:nvSpPr>
            <p:cNvPr id="272417" name="Oval 23"/>
            <p:cNvSpPr>
              <a:spLocks noChangeArrowheads="1"/>
            </p:cNvSpPr>
            <p:nvPr/>
          </p:nvSpPr>
          <p:spPr bwMode="auto">
            <a:xfrm>
              <a:off x="4005" y="5340"/>
              <a:ext cx="180" cy="312"/>
            </a:xfrm>
            <a:prstGeom prst="ellipse">
              <a:avLst/>
            </a:prstGeom>
            <a:solidFill>
              <a:srgbClr val="FFFFFF"/>
            </a:solidFill>
            <a:ln w="9525">
              <a:solidFill>
                <a:srgbClr val="000000"/>
              </a:solidFill>
              <a:round/>
              <a:headEnd/>
              <a:tailEnd/>
            </a:ln>
          </p:spPr>
          <p:txBody>
            <a:bodyPr/>
            <a:lstStyle/>
            <a:p>
              <a:endParaRPr lang="zh-CN" altLang="en-US" b="0"/>
            </a:p>
          </p:txBody>
        </p:sp>
        <p:sp>
          <p:nvSpPr>
            <p:cNvPr id="272418" name="Oval 24"/>
            <p:cNvSpPr>
              <a:spLocks noChangeArrowheads="1"/>
            </p:cNvSpPr>
            <p:nvPr/>
          </p:nvSpPr>
          <p:spPr bwMode="auto">
            <a:xfrm>
              <a:off x="3420" y="5340"/>
              <a:ext cx="180" cy="312"/>
            </a:xfrm>
            <a:prstGeom prst="ellipse">
              <a:avLst/>
            </a:prstGeom>
            <a:solidFill>
              <a:srgbClr val="FFFFFF"/>
            </a:solidFill>
            <a:ln w="9525">
              <a:solidFill>
                <a:srgbClr val="000000"/>
              </a:solidFill>
              <a:round/>
              <a:headEnd/>
              <a:tailEnd/>
            </a:ln>
          </p:spPr>
          <p:txBody>
            <a:bodyPr/>
            <a:lstStyle/>
            <a:p>
              <a:endParaRPr lang="zh-CN" altLang="en-US" b="0"/>
            </a:p>
          </p:txBody>
        </p:sp>
        <p:sp>
          <p:nvSpPr>
            <p:cNvPr id="272419" name="Oval 25"/>
            <p:cNvSpPr>
              <a:spLocks noChangeArrowheads="1"/>
            </p:cNvSpPr>
            <p:nvPr/>
          </p:nvSpPr>
          <p:spPr bwMode="auto">
            <a:xfrm>
              <a:off x="2820" y="5340"/>
              <a:ext cx="180" cy="312"/>
            </a:xfrm>
            <a:prstGeom prst="ellipse">
              <a:avLst/>
            </a:prstGeom>
            <a:solidFill>
              <a:srgbClr val="FFFFFF"/>
            </a:solidFill>
            <a:ln w="9525">
              <a:solidFill>
                <a:srgbClr val="000000"/>
              </a:solidFill>
              <a:round/>
              <a:headEnd/>
              <a:tailEnd/>
            </a:ln>
          </p:spPr>
          <p:txBody>
            <a:bodyPr/>
            <a:lstStyle/>
            <a:p>
              <a:endParaRPr lang="zh-CN" altLang="en-US" b="0"/>
            </a:p>
          </p:txBody>
        </p:sp>
        <p:sp>
          <p:nvSpPr>
            <p:cNvPr id="272420" name="Oval 26"/>
            <p:cNvSpPr>
              <a:spLocks noChangeArrowheads="1"/>
            </p:cNvSpPr>
            <p:nvPr/>
          </p:nvSpPr>
          <p:spPr bwMode="auto">
            <a:xfrm>
              <a:off x="2250" y="5340"/>
              <a:ext cx="180" cy="312"/>
            </a:xfrm>
            <a:prstGeom prst="ellipse">
              <a:avLst/>
            </a:prstGeom>
            <a:solidFill>
              <a:srgbClr val="FFFFFF"/>
            </a:solidFill>
            <a:ln w="9525">
              <a:solidFill>
                <a:srgbClr val="000000"/>
              </a:solidFill>
              <a:round/>
              <a:headEnd/>
              <a:tailEnd/>
            </a:ln>
          </p:spPr>
          <p:txBody>
            <a:bodyPr/>
            <a:lstStyle/>
            <a:p>
              <a:endParaRPr lang="zh-CN" altLang="en-US" b="0"/>
            </a:p>
          </p:txBody>
        </p:sp>
        <p:sp>
          <p:nvSpPr>
            <p:cNvPr id="272421" name="Oval 27"/>
            <p:cNvSpPr>
              <a:spLocks noChangeArrowheads="1"/>
            </p:cNvSpPr>
            <p:nvPr/>
          </p:nvSpPr>
          <p:spPr bwMode="auto">
            <a:xfrm>
              <a:off x="7380" y="5340"/>
              <a:ext cx="180" cy="312"/>
            </a:xfrm>
            <a:prstGeom prst="ellipse">
              <a:avLst/>
            </a:prstGeom>
            <a:solidFill>
              <a:srgbClr val="FFFFFF"/>
            </a:solidFill>
            <a:ln w="9525">
              <a:solidFill>
                <a:srgbClr val="000000"/>
              </a:solidFill>
              <a:round/>
              <a:headEnd/>
              <a:tailEnd/>
            </a:ln>
          </p:spPr>
          <p:txBody>
            <a:bodyPr/>
            <a:lstStyle/>
            <a:p>
              <a:endParaRPr lang="zh-CN" altLang="en-US" b="0"/>
            </a:p>
          </p:txBody>
        </p:sp>
        <p:sp>
          <p:nvSpPr>
            <p:cNvPr id="272422" name="Oval 28"/>
            <p:cNvSpPr>
              <a:spLocks noChangeArrowheads="1"/>
            </p:cNvSpPr>
            <p:nvPr/>
          </p:nvSpPr>
          <p:spPr bwMode="auto">
            <a:xfrm>
              <a:off x="6795" y="5340"/>
              <a:ext cx="180" cy="312"/>
            </a:xfrm>
            <a:prstGeom prst="ellipse">
              <a:avLst/>
            </a:prstGeom>
            <a:solidFill>
              <a:srgbClr val="FFFFFF"/>
            </a:solidFill>
            <a:ln w="9525">
              <a:solidFill>
                <a:srgbClr val="000000"/>
              </a:solidFill>
              <a:round/>
              <a:headEnd/>
              <a:tailEnd/>
            </a:ln>
          </p:spPr>
          <p:txBody>
            <a:bodyPr/>
            <a:lstStyle/>
            <a:p>
              <a:endParaRPr lang="zh-CN" altLang="en-US" b="0"/>
            </a:p>
          </p:txBody>
        </p:sp>
        <p:sp>
          <p:nvSpPr>
            <p:cNvPr id="272423" name="Oval 29"/>
            <p:cNvSpPr>
              <a:spLocks noChangeArrowheads="1"/>
            </p:cNvSpPr>
            <p:nvPr/>
          </p:nvSpPr>
          <p:spPr bwMode="auto">
            <a:xfrm>
              <a:off x="6180" y="5340"/>
              <a:ext cx="180" cy="312"/>
            </a:xfrm>
            <a:prstGeom prst="ellipse">
              <a:avLst/>
            </a:prstGeom>
            <a:solidFill>
              <a:srgbClr val="FFFFFF"/>
            </a:solidFill>
            <a:ln w="9525">
              <a:solidFill>
                <a:srgbClr val="000000"/>
              </a:solidFill>
              <a:round/>
              <a:headEnd/>
              <a:tailEnd/>
            </a:ln>
          </p:spPr>
          <p:txBody>
            <a:bodyPr/>
            <a:lstStyle/>
            <a:p>
              <a:endParaRPr lang="zh-CN" altLang="en-US" b="0"/>
            </a:p>
          </p:txBody>
        </p:sp>
        <p:sp>
          <p:nvSpPr>
            <p:cNvPr id="272424" name="Oval 30"/>
            <p:cNvSpPr>
              <a:spLocks noChangeArrowheads="1"/>
            </p:cNvSpPr>
            <p:nvPr/>
          </p:nvSpPr>
          <p:spPr bwMode="auto">
            <a:xfrm>
              <a:off x="5580" y="5340"/>
              <a:ext cx="180" cy="312"/>
            </a:xfrm>
            <a:prstGeom prst="ellipse">
              <a:avLst/>
            </a:prstGeom>
            <a:solidFill>
              <a:srgbClr val="FFFFFF"/>
            </a:solidFill>
            <a:ln w="9525">
              <a:solidFill>
                <a:srgbClr val="000000"/>
              </a:solidFill>
              <a:round/>
              <a:headEnd/>
              <a:tailEnd/>
            </a:ln>
          </p:spPr>
          <p:txBody>
            <a:bodyPr/>
            <a:lstStyle/>
            <a:p>
              <a:endParaRPr lang="zh-CN" altLang="en-US" b="0"/>
            </a:p>
          </p:txBody>
        </p:sp>
        <p:sp>
          <p:nvSpPr>
            <p:cNvPr id="272425" name="Oval 31"/>
            <p:cNvSpPr>
              <a:spLocks noChangeArrowheads="1"/>
            </p:cNvSpPr>
            <p:nvPr/>
          </p:nvSpPr>
          <p:spPr bwMode="auto">
            <a:xfrm>
              <a:off x="5400" y="1440"/>
              <a:ext cx="180" cy="312"/>
            </a:xfrm>
            <a:prstGeom prst="ellipse">
              <a:avLst/>
            </a:prstGeom>
            <a:solidFill>
              <a:srgbClr val="FFFFFF"/>
            </a:solidFill>
            <a:ln w="9525">
              <a:solidFill>
                <a:srgbClr val="000000"/>
              </a:solidFill>
              <a:round/>
              <a:headEnd/>
              <a:tailEnd/>
            </a:ln>
          </p:spPr>
          <p:txBody>
            <a:bodyPr/>
            <a:lstStyle/>
            <a:p>
              <a:endParaRPr lang="zh-CN" altLang="en-US" b="0"/>
            </a:p>
          </p:txBody>
        </p:sp>
        <p:sp>
          <p:nvSpPr>
            <p:cNvPr id="272426" name="Oval 32"/>
            <p:cNvSpPr>
              <a:spLocks noChangeArrowheads="1"/>
            </p:cNvSpPr>
            <p:nvPr/>
          </p:nvSpPr>
          <p:spPr bwMode="auto">
            <a:xfrm>
              <a:off x="8460" y="5340"/>
              <a:ext cx="180" cy="312"/>
            </a:xfrm>
            <a:prstGeom prst="ellipse">
              <a:avLst/>
            </a:prstGeom>
            <a:solidFill>
              <a:srgbClr val="FFFFFF"/>
            </a:solidFill>
            <a:ln w="9525">
              <a:solidFill>
                <a:srgbClr val="000000"/>
              </a:solidFill>
              <a:round/>
              <a:headEnd/>
              <a:tailEnd/>
            </a:ln>
          </p:spPr>
          <p:txBody>
            <a:bodyPr/>
            <a:lstStyle/>
            <a:p>
              <a:endParaRPr lang="zh-CN" altLang="en-US" b="0"/>
            </a:p>
          </p:txBody>
        </p:sp>
        <p:sp>
          <p:nvSpPr>
            <p:cNvPr id="272427" name="Oval 33"/>
            <p:cNvSpPr>
              <a:spLocks noChangeArrowheads="1"/>
            </p:cNvSpPr>
            <p:nvPr/>
          </p:nvSpPr>
          <p:spPr bwMode="auto">
            <a:xfrm>
              <a:off x="8010" y="5340"/>
              <a:ext cx="180" cy="312"/>
            </a:xfrm>
            <a:prstGeom prst="ellipse">
              <a:avLst/>
            </a:prstGeom>
            <a:solidFill>
              <a:srgbClr val="FFFFFF"/>
            </a:solidFill>
            <a:ln w="9525">
              <a:solidFill>
                <a:srgbClr val="000000"/>
              </a:solidFill>
              <a:round/>
              <a:headEnd/>
              <a:tailEnd/>
            </a:ln>
          </p:spPr>
          <p:txBody>
            <a:bodyPr/>
            <a:lstStyle/>
            <a:p>
              <a:endParaRPr lang="zh-CN" altLang="en-US" b="0"/>
            </a:p>
          </p:txBody>
        </p:sp>
        <p:sp>
          <p:nvSpPr>
            <p:cNvPr id="272428" name="Oval 34"/>
            <p:cNvSpPr>
              <a:spLocks noChangeArrowheads="1"/>
            </p:cNvSpPr>
            <p:nvPr/>
          </p:nvSpPr>
          <p:spPr bwMode="auto">
            <a:xfrm>
              <a:off x="8280" y="3936"/>
              <a:ext cx="180" cy="312"/>
            </a:xfrm>
            <a:prstGeom prst="ellipse">
              <a:avLst/>
            </a:prstGeom>
            <a:solidFill>
              <a:srgbClr val="FFFFFF"/>
            </a:solidFill>
            <a:ln w="9525">
              <a:solidFill>
                <a:srgbClr val="000000"/>
              </a:solidFill>
              <a:round/>
              <a:headEnd/>
              <a:tailEnd/>
            </a:ln>
          </p:spPr>
          <p:txBody>
            <a:bodyPr/>
            <a:lstStyle/>
            <a:p>
              <a:endParaRPr lang="zh-CN" altLang="en-US" b="0"/>
            </a:p>
          </p:txBody>
        </p:sp>
        <p:sp>
          <p:nvSpPr>
            <p:cNvPr id="272429" name="Oval 35"/>
            <p:cNvSpPr>
              <a:spLocks noChangeArrowheads="1"/>
            </p:cNvSpPr>
            <p:nvPr/>
          </p:nvSpPr>
          <p:spPr bwMode="auto">
            <a:xfrm>
              <a:off x="7020" y="3936"/>
              <a:ext cx="180" cy="312"/>
            </a:xfrm>
            <a:prstGeom prst="ellipse">
              <a:avLst/>
            </a:prstGeom>
            <a:solidFill>
              <a:srgbClr val="FFFFFF"/>
            </a:solidFill>
            <a:ln w="9525">
              <a:solidFill>
                <a:srgbClr val="000000"/>
              </a:solidFill>
              <a:round/>
              <a:headEnd/>
              <a:tailEnd/>
            </a:ln>
          </p:spPr>
          <p:txBody>
            <a:bodyPr/>
            <a:lstStyle/>
            <a:p>
              <a:endParaRPr lang="zh-CN" altLang="en-US" b="0"/>
            </a:p>
          </p:txBody>
        </p:sp>
        <p:sp>
          <p:nvSpPr>
            <p:cNvPr id="272430" name="Oval 36"/>
            <p:cNvSpPr>
              <a:spLocks noChangeArrowheads="1"/>
            </p:cNvSpPr>
            <p:nvPr/>
          </p:nvSpPr>
          <p:spPr bwMode="auto">
            <a:xfrm>
              <a:off x="5820" y="3936"/>
              <a:ext cx="180" cy="312"/>
            </a:xfrm>
            <a:prstGeom prst="ellipse">
              <a:avLst/>
            </a:prstGeom>
            <a:solidFill>
              <a:srgbClr val="FFFFFF"/>
            </a:solidFill>
            <a:ln w="9525">
              <a:solidFill>
                <a:srgbClr val="000000"/>
              </a:solidFill>
              <a:round/>
              <a:headEnd/>
              <a:tailEnd/>
            </a:ln>
          </p:spPr>
          <p:txBody>
            <a:bodyPr/>
            <a:lstStyle/>
            <a:p>
              <a:endParaRPr lang="zh-CN" altLang="en-US" b="0"/>
            </a:p>
          </p:txBody>
        </p:sp>
        <p:sp>
          <p:nvSpPr>
            <p:cNvPr id="272431" name="Oval 37"/>
            <p:cNvSpPr>
              <a:spLocks noChangeArrowheads="1"/>
            </p:cNvSpPr>
            <p:nvPr/>
          </p:nvSpPr>
          <p:spPr bwMode="auto">
            <a:xfrm>
              <a:off x="4860" y="3936"/>
              <a:ext cx="180" cy="312"/>
            </a:xfrm>
            <a:prstGeom prst="ellipse">
              <a:avLst/>
            </a:prstGeom>
            <a:solidFill>
              <a:srgbClr val="FFFFFF"/>
            </a:solidFill>
            <a:ln w="9525">
              <a:solidFill>
                <a:srgbClr val="000000"/>
              </a:solidFill>
              <a:round/>
              <a:headEnd/>
              <a:tailEnd/>
            </a:ln>
          </p:spPr>
          <p:txBody>
            <a:bodyPr/>
            <a:lstStyle/>
            <a:p>
              <a:endParaRPr lang="zh-CN" altLang="en-US" b="0"/>
            </a:p>
          </p:txBody>
        </p:sp>
        <p:sp>
          <p:nvSpPr>
            <p:cNvPr id="272432" name="Oval 38"/>
            <p:cNvSpPr>
              <a:spLocks noChangeArrowheads="1"/>
            </p:cNvSpPr>
            <p:nvPr/>
          </p:nvSpPr>
          <p:spPr bwMode="auto">
            <a:xfrm>
              <a:off x="3600" y="3936"/>
              <a:ext cx="180" cy="312"/>
            </a:xfrm>
            <a:prstGeom prst="ellipse">
              <a:avLst/>
            </a:prstGeom>
            <a:solidFill>
              <a:srgbClr val="FFFFFF"/>
            </a:solidFill>
            <a:ln w="9525">
              <a:solidFill>
                <a:srgbClr val="000000"/>
              </a:solidFill>
              <a:round/>
              <a:headEnd/>
              <a:tailEnd/>
            </a:ln>
          </p:spPr>
          <p:txBody>
            <a:bodyPr/>
            <a:lstStyle/>
            <a:p>
              <a:endParaRPr lang="zh-CN" altLang="en-US" b="0"/>
            </a:p>
          </p:txBody>
        </p:sp>
        <p:sp>
          <p:nvSpPr>
            <p:cNvPr id="272433" name="Oval 39"/>
            <p:cNvSpPr>
              <a:spLocks noChangeArrowheads="1"/>
            </p:cNvSpPr>
            <p:nvPr/>
          </p:nvSpPr>
          <p:spPr bwMode="auto">
            <a:xfrm>
              <a:off x="2520" y="3936"/>
              <a:ext cx="180" cy="312"/>
            </a:xfrm>
            <a:prstGeom prst="ellipse">
              <a:avLst/>
            </a:prstGeom>
            <a:solidFill>
              <a:srgbClr val="FFFFFF"/>
            </a:solidFill>
            <a:ln w="9525">
              <a:solidFill>
                <a:srgbClr val="000000"/>
              </a:solidFill>
              <a:round/>
              <a:headEnd/>
              <a:tailEnd/>
            </a:ln>
          </p:spPr>
          <p:txBody>
            <a:bodyPr/>
            <a:lstStyle/>
            <a:p>
              <a:endParaRPr lang="zh-CN" altLang="en-US" b="0"/>
            </a:p>
          </p:txBody>
        </p:sp>
        <p:sp>
          <p:nvSpPr>
            <p:cNvPr id="272434" name="Oval 40"/>
            <p:cNvSpPr>
              <a:spLocks noChangeArrowheads="1"/>
            </p:cNvSpPr>
            <p:nvPr/>
          </p:nvSpPr>
          <p:spPr bwMode="auto">
            <a:xfrm>
              <a:off x="7620" y="2628"/>
              <a:ext cx="180" cy="312"/>
            </a:xfrm>
            <a:prstGeom prst="ellipse">
              <a:avLst/>
            </a:prstGeom>
            <a:solidFill>
              <a:srgbClr val="FFFFFF"/>
            </a:solidFill>
            <a:ln w="9525">
              <a:solidFill>
                <a:srgbClr val="000000"/>
              </a:solidFill>
              <a:round/>
              <a:headEnd/>
              <a:tailEnd/>
            </a:ln>
          </p:spPr>
          <p:txBody>
            <a:bodyPr/>
            <a:lstStyle/>
            <a:p>
              <a:endParaRPr lang="zh-CN" altLang="en-US" b="0"/>
            </a:p>
          </p:txBody>
        </p:sp>
        <p:sp>
          <p:nvSpPr>
            <p:cNvPr id="272435" name="Oval 41"/>
            <p:cNvSpPr>
              <a:spLocks noChangeArrowheads="1"/>
            </p:cNvSpPr>
            <p:nvPr/>
          </p:nvSpPr>
          <p:spPr bwMode="auto">
            <a:xfrm>
              <a:off x="3195" y="2628"/>
              <a:ext cx="180" cy="312"/>
            </a:xfrm>
            <a:prstGeom prst="ellipse">
              <a:avLst/>
            </a:prstGeom>
            <a:solidFill>
              <a:srgbClr val="FFFFFF"/>
            </a:solidFill>
            <a:ln w="9525">
              <a:solidFill>
                <a:srgbClr val="000000"/>
              </a:solidFill>
              <a:round/>
              <a:headEnd/>
              <a:tailEnd/>
            </a:ln>
          </p:spPr>
          <p:txBody>
            <a:bodyPr/>
            <a:lstStyle/>
            <a:p>
              <a:endParaRPr lang="zh-CN" altLang="en-US" b="0"/>
            </a:p>
          </p:txBody>
        </p:sp>
        <p:sp>
          <p:nvSpPr>
            <p:cNvPr id="272436" name="Oval 42"/>
            <p:cNvSpPr>
              <a:spLocks noChangeArrowheads="1"/>
            </p:cNvSpPr>
            <p:nvPr/>
          </p:nvSpPr>
          <p:spPr bwMode="auto">
            <a:xfrm>
              <a:off x="5400" y="2628"/>
              <a:ext cx="180" cy="312"/>
            </a:xfrm>
            <a:prstGeom prst="ellipse">
              <a:avLst/>
            </a:prstGeom>
            <a:solidFill>
              <a:srgbClr val="FFFFFF"/>
            </a:solidFill>
            <a:ln w="9525">
              <a:solidFill>
                <a:srgbClr val="000000"/>
              </a:solidFill>
              <a:round/>
              <a:headEnd/>
              <a:tailEnd/>
            </a:ln>
          </p:spPr>
          <p:txBody>
            <a:bodyPr/>
            <a:lstStyle/>
            <a:p>
              <a:endParaRPr lang="zh-CN" altLang="en-US" b="0"/>
            </a:p>
          </p:txBody>
        </p:sp>
        <p:sp>
          <p:nvSpPr>
            <p:cNvPr id="272437" name="Line 43"/>
            <p:cNvSpPr>
              <a:spLocks noChangeShapeType="1"/>
            </p:cNvSpPr>
            <p:nvPr/>
          </p:nvSpPr>
          <p:spPr bwMode="auto">
            <a:xfrm flipH="1">
              <a:off x="3375" y="1752"/>
              <a:ext cx="2025" cy="876"/>
            </a:xfrm>
            <a:prstGeom prst="line">
              <a:avLst/>
            </a:prstGeom>
            <a:noFill/>
            <a:ln w="9525">
              <a:solidFill>
                <a:srgbClr val="000000"/>
              </a:solidFill>
              <a:round/>
              <a:headEnd/>
              <a:tailEnd/>
            </a:ln>
          </p:spPr>
          <p:txBody>
            <a:bodyPr/>
            <a:lstStyle/>
            <a:p>
              <a:endParaRPr lang="zh-CN" altLang="en-US"/>
            </a:p>
          </p:txBody>
        </p:sp>
        <p:sp>
          <p:nvSpPr>
            <p:cNvPr id="272438" name="Line 44"/>
            <p:cNvSpPr>
              <a:spLocks noChangeShapeType="1"/>
            </p:cNvSpPr>
            <p:nvPr/>
          </p:nvSpPr>
          <p:spPr bwMode="auto">
            <a:xfrm>
              <a:off x="5490" y="1752"/>
              <a:ext cx="0" cy="876"/>
            </a:xfrm>
            <a:prstGeom prst="line">
              <a:avLst/>
            </a:prstGeom>
            <a:noFill/>
            <a:ln w="9525">
              <a:solidFill>
                <a:srgbClr val="000000"/>
              </a:solidFill>
              <a:round/>
              <a:headEnd/>
              <a:tailEnd/>
            </a:ln>
          </p:spPr>
          <p:txBody>
            <a:bodyPr/>
            <a:lstStyle/>
            <a:p>
              <a:endParaRPr lang="zh-CN" altLang="en-US"/>
            </a:p>
          </p:txBody>
        </p:sp>
        <p:sp>
          <p:nvSpPr>
            <p:cNvPr id="272439" name="Line 45"/>
            <p:cNvSpPr>
              <a:spLocks noChangeShapeType="1"/>
            </p:cNvSpPr>
            <p:nvPr/>
          </p:nvSpPr>
          <p:spPr bwMode="auto">
            <a:xfrm>
              <a:off x="5550" y="1752"/>
              <a:ext cx="2190" cy="936"/>
            </a:xfrm>
            <a:prstGeom prst="line">
              <a:avLst/>
            </a:prstGeom>
            <a:noFill/>
            <a:ln w="9525">
              <a:solidFill>
                <a:srgbClr val="000000"/>
              </a:solidFill>
              <a:round/>
              <a:headEnd/>
              <a:tailEnd/>
            </a:ln>
          </p:spPr>
          <p:txBody>
            <a:bodyPr/>
            <a:lstStyle/>
            <a:p>
              <a:endParaRPr lang="zh-CN" altLang="en-US"/>
            </a:p>
          </p:txBody>
        </p:sp>
        <p:sp>
          <p:nvSpPr>
            <p:cNvPr id="272440" name="Line 46"/>
            <p:cNvSpPr>
              <a:spLocks noChangeShapeType="1"/>
            </p:cNvSpPr>
            <p:nvPr/>
          </p:nvSpPr>
          <p:spPr bwMode="auto">
            <a:xfrm flipH="1">
              <a:off x="2610" y="2940"/>
              <a:ext cx="630" cy="996"/>
            </a:xfrm>
            <a:prstGeom prst="line">
              <a:avLst/>
            </a:prstGeom>
            <a:noFill/>
            <a:ln w="9525">
              <a:solidFill>
                <a:srgbClr val="000000"/>
              </a:solidFill>
              <a:round/>
              <a:headEnd/>
              <a:tailEnd/>
            </a:ln>
          </p:spPr>
          <p:txBody>
            <a:bodyPr/>
            <a:lstStyle/>
            <a:p>
              <a:endParaRPr lang="zh-CN" altLang="en-US"/>
            </a:p>
          </p:txBody>
        </p:sp>
        <p:sp>
          <p:nvSpPr>
            <p:cNvPr id="272441" name="Line 47"/>
            <p:cNvSpPr>
              <a:spLocks noChangeShapeType="1"/>
            </p:cNvSpPr>
            <p:nvPr/>
          </p:nvSpPr>
          <p:spPr bwMode="auto">
            <a:xfrm>
              <a:off x="3240" y="2940"/>
              <a:ext cx="540" cy="1152"/>
            </a:xfrm>
            <a:prstGeom prst="line">
              <a:avLst/>
            </a:prstGeom>
            <a:noFill/>
            <a:ln w="9525">
              <a:solidFill>
                <a:srgbClr val="000000"/>
              </a:solidFill>
              <a:round/>
              <a:headEnd/>
              <a:tailEnd/>
            </a:ln>
          </p:spPr>
          <p:txBody>
            <a:bodyPr/>
            <a:lstStyle/>
            <a:p>
              <a:endParaRPr lang="zh-CN" altLang="en-US"/>
            </a:p>
          </p:txBody>
        </p:sp>
        <p:sp>
          <p:nvSpPr>
            <p:cNvPr id="272442" name="Line 48"/>
            <p:cNvSpPr>
              <a:spLocks noChangeShapeType="1"/>
            </p:cNvSpPr>
            <p:nvPr/>
          </p:nvSpPr>
          <p:spPr bwMode="auto">
            <a:xfrm flipH="1">
              <a:off x="5040" y="2940"/>
              <a:ext cx="450" cy="996"/>
            </a:xfrm>
            <a:prstGeom prst="line">
              <a:avLst/>
            </a:prstGeom>
            <a:noFill/>
            <a:ln w="9525">
              <a:solidFill>
                <a:srgbClr val="000000"/>
              </a:solidFill>
              <a:round/>
              <a:headEnd/>
              <a:tailEnd/>
            </a:ln>
          </p:spPr>
          <p:txBody>
            <a:bodyPr/>
            <a:lstStyle/>
            <a:p>
              <a:endParaRPr lang="zh-CN" altLang="en-US"/>
            </a:p>
          </p:txBody>
        </p:sp>
        <p:sp>
          <p:nvSpPr>
            <p:cNvPr id="272443" name="Line 49"/>
            <p:cNvSpPr>
              <a:spLocks noChangeShapeType="1"/>
            </p:cNvSpPr>
            <p:nvPr/>
          </p:nvSpPr>
          <p:spPr bwMode="auto">
            <a:xfrm>
              <a:off x="5490" y="2940"/>
              <a:ext cx="450" cy="996"/>
            </a:xfrm>
            <a:prstGeom prst="line">
              <a:avLst/>
            </a:prstGeom>
            <a:noFill/>
            <a:ln w="9525">
              <a:solidFill>
                <a:srgbClr val="000000"/>
              </a:solidFill>
              <a:round/>
              <a:headEnd/>
              <a:tailEnd/>
            </a:ln>
          </p:spPr>
          <p:txBody>
            <a:bodyPr/>
            <a:lstStyle/>
            <a:p>
              <a:endParaRPr lang="zh-CN" altLang="en-US"/>
            </a:p>
          </p:txBody>
        </p:sp>
        <p:sp>
          <p:nvSpPr>
            <p:cNvPr id="272444" name="Line 50"/>
            <p:cNvSpPr>
              <a:spLocks noChangeShapeType="1"/>
            </p:cNvSpPr>
            <p:nvPr/>
          </p:nvSpPr>
          <p:spPr bwMode="auto">
            <a:xfrm flipH="1">
              <a:off x="7200" y="2940"/>
              <a:ext cx="540" cy="996"/>
            </a:xfrm>
            <a:prstGeom prst="line">
              <a:avLst/>
            </a:prstGeom>
            <a:noFill/>
            <a:ln w="9525">
              <a:solidFill>
                <a:srgbClr val="000000"/>
              </a:solidFill>
              <a:round/>
              <a:headEnd/>
              <a:tailEnd/>
            </a:ln>
          </p:spPr>
          <p:txBody>
            <a:bodyPr/>
            <a:lstStyle/>
            <a:p>
              <a:endParaRPr lang="zh-CN" altLang="en-US"/>
            </a:p>
          </p:txBody>
        </p:sp>
        <p:sp>
          <p:nvSpPr>
            <p:cNvPr id="272445" name="Line 51"/>
            <p:cNvSpPr>
              <a:spLocks noChangeShapeType="1"/>
            </p:cNvSpPr>
            <p:nvPr/>
          </p:nvSpPr>
          <p:spPr bwMode="auto">
            <a:xfrm>
              <a:off x="7800" y="2940"/>
              <a:ext cx="480" cy="996"/>
            </a:xfrm>
            <a:prstGeom prst="line">
              <a:avLst/>
            </a:prstGeom>
            <a:noFill/>
            <a:ln w="9525">
              <a:solidFill>
                <a:srgbClr val="000000"/>
              </a:solidFill>
              <a:round/>
              <a:headEnd/>
              <a:tailEnd/>
            </a:ln>
          </p:spPr>
          <p:txBody>
            <a:bodyPr/>
            <a:lstStyle/>
            <a:p>
              <a:endParaRPr lang="zh-CN" altLang="en-US"/>
            </a:p>
          </p:txBody>
        </p:sp>
        <p:sp>
          <p:nvSpPr>
            <p:cNvPr id="272446" name="Line 52"/>
            <p:cNvSpPr>
              <a:spLocks noChangeShapeType="1"/>
            </p:cNvSpPr>
            <p:nvPr/>
          </p:nvSpPr>
          <p:spPr bwMode="auto">
            <a:xfrm flipH="1">
              <a:off x="2340" y="4248"/>
              <a:ext cx="270" cy="1092"/>
            </a:xfrm>
            <a:prstGeom prst="line">
              <a:avLst/>
            </a:prstGeom>
            <a:noFill/>
            <a:ln w="9525">
              <a:solidFill>
                <a:srgbClr val="000000"/>
              </a:solidFill>
              <a:round/>
              <a:headEnd/>
              <a:tailEnd/>
            </a:ln>
          </p:spPr>
          <p:txBody>
            <a:bodyPr/>
            <a:lstStyle/>
            <a:p>
              <a:endParaRPr lang="zh-CN" altLang="en-US"/>
            </a:p>
          </p:txBody>
        </p:sp>
        <p:sp>
          <p:nvSpPr>
            <p:cNvPr id="272447" name="Line 53"/>
            <p:cNvSpPr>
              <a:spLocks noChangeShapeType="1"/>
            </p:cNvSpPr>
            <p:nvPr/>
          </p:nvSpPr>
          <p:spPr bwMode="auto">
            <a:xfrm>
              <a:off x="2610" y="4248"/>
              <a:ext cx="270" cy="1092"/>
            </a:xfrm>
            <a:prstGeom prst="line">
              <a:avLst/>
            </a:prstGeom>
            <a:noFill/>
            <a:ln w="9525">
              <a:solidFill>
                <a:srgbClr val="000000"/>
              </a:solidFill>
              <a:round/>
              <a:headEnd/>
              <a:tailEnd/>
            </a:ln>
          </p:spPr>
          <p:txBody>
            <a:bodyPr/>
            <a:lstStyle/>
            <a:p>
              <a:endParaRPr lang="zh-CN" altLang="en-US"/>
            </a:p>
          </p:txBody>
        </p:sp>
        <p:sp>
          <p:nvSpPr>
            <p:cNvPr id="272448" name="Line 54"/>
            <p:cNvSpPr>
              <a:spLocks noChangeShapeType="1"/>
            </p:cNvSpPr>
            <p:nvPr/>
          </p:nvSpPr>
          <p:spPr bwMode="auto">
            <a:xfrm flipH="1">
              <a:off x="3495" y="4248"/>
              <a:ext cx="180" cy="1092"/>
            </a:xfrm>
            <a:prstGeom prst="line">
              <a:avLst/>
            </a:prstGeom>
            <a:noFill/>
            <a:ln w="9525">
              <a:solidFill>
                <a:srgbClr val="000000"/>
              </a:solidFill>
              <a:round/>
              <a:headEnd/>
              <a:tailEnd/>
            </a:ln>
          </p:spPr>
          <p:txBody>
            <a:bodyPr/>
            <a:lstStyle/>
            <a:p>
              <a:endParaRPr lang="zh-CN" altLang="en-US"/>
            </a:p>
          </p:txBody>
        </p:sp>
        <p:sp>
          <p:nvSpPr>
            <p:cNvPr id="272449" name="Line 55"/>
            <p:cNvSpPr>
              <a:spLocks noChangeShapeType="1"/>
            </p:cNvSpPr>
            <p:nvPr/>
          </p:nvSpPr>
          <p:spPr bwMode="auto">
            <a:xfrm>
              <a:off x="3675" y="4248"/>
              <a:ext cx="330" cy="1092"/>
            </a:xfrm>
            <a:prstGeom prst="line">
              <a:avLst/>
            </a:prstGeom>
            <a:noFill/>
            <a:ln w="9525">
              <a:solidFill>
                <a:srgbClr val="000000"/>
              </a:solidFill>
              <a:round/>
              <a:headEnd/>
              <a:tailEnd/>
            </a:ln>
          </p:spPr>
          <p:txBody>
            <a:bodyPr/>
            <a:lstStyle/>
            <a:p>
              <a:endParaRPr lang="zh-CN" altLang="en-US"/>
            </a:p>
          </p:txBody>
        </p:sp>
        <p:sp>
          <p:nvSpPr>
            <p:cNvPr id="272450" name="Line 56"/>
            <p:cNvSpPr>
              <a:spLocks noChangeShapeType="1"/>
            </p:cNvSpPr>
            <p:nvPr/>
          </p:nvSpPr>
          <p:spPr bwMode="auto">
            <a:xfrm flipH="1">
              <a:off x="4680" y="4248"/>
              <a:ext cx="270" cy="1092"/>
            </a:xfrm>
            <a:prstGeom prst="line">
              <a:avLst/>
            </a:prstGeom>
            <a:noFill/>
            <a:ln w="9525">
              <a:solidFill>
                <a:srgbClr val="000000"/>
              </a:solidFill>
              <a:round/>
              <a:headEnd/>
              <a:tailEnd/>
            </a:ln>
          </p:spPr>
          <p:txBody>
            <a:bodyPr/>
            <a:lstStyle/>
            <a:p>
              <a:endParaRPr lang="zh-CN" altLang="en-US"/>
            </a:p>
          </p:txBody>
        </p:sp>
        <p:sp>
          <p:nvSpPr>
            <p:cNvPr id="272451" name="Line 57"/>
            <p:cNvSpPr>
              <a:spLocks noChangeShapeType="1"/>
            </p:cNvSpPr>
            <p:nvPr/>
          </p:nvSpPr>
          <p:spPr bwMode="auto">
            <a:xfrm>
              <a:off x="4950" y="4248"/>
              <a:ext cx="270" cy="1092"/>
            </a:xfrm>
            <a:prstGeom prst="line">
              <a:avLst/>
            </a:prstGeom>
            <a:noFill/>
            <a:ln w="9525">
              <a:solidFill>
                <a:srgbClr val="000000"/>
              </a:solidFill>
              <a:round/>
              <a:headEnd/>
              <a:tailEnd/>
            </a:ln>
          </p:spPr>
          <p:txBody>
            <a:bodyPr/>
            <a:lstStyle/>
            <a:p>
              <a:endParaRPr lang="zh-CN" altLang="en-US"/>
            </a:p>
          </p:txBody>
        </p:sp>
        <p:sp>
          <p:nvSpPr>
            <p:cNvPr id="272452" name="Line 58"/>
            <p:cNvSpPr>
              <a:spLocks noChangeShapeType="1"/>
            </p:cNvSpPr>
            <p:nvPr/>
          </p:nvSpPr>
          <p:spPr bwMode="auto">
            <a:xfrm flipH="1">
              <a:off x="5730" y="4248"/>
              <a:ext cx="210" cy="1092"/>
            </a:xfrm>
            <a:prstGeom prst="line">
              <a:avLst/>
            </a:prstGeom>
            <a:noFill/>
            <a:ln w="9525">
              <a:solidFill>
                <a:srgbClr val="000000"/>
              </a:solidFill>
              <a:round/>
              <a:headEnd/>
              <a:tailEnd/>
            </a:ln>
          </p:spPr>
          <p:txBody>
            <a:bodyPr/>
            <a:lstStyle/>
            <a:p>
              <a:endParaRPr lang="zh-CN" altLang="en-US"/>
            </a:p>
          </p:txBody>
        </p:sp>
        <p:sp>
          <p:nvSpPr>
            <p:cNvPr id="272453" name="Line 59"/>
            <p:cNvSpPr>
              <a:spLocks noChangeShapeType="1"/>
            </p:cNvSpPr>
            <p:nvPr/>
          </p:nvSpPr>
          <p:spPr bwMode="auto">
            <a:xfrm>
              <a:off x="5940" y="4248"/>
              <a:ext cx="360" cy="1092"/>
            </a:xfrm>
            <a:prstGeom prst="line">
              <a:avLst/>
            </a:prstGeom>
            <a:noFill/>
            <a:ln w="9525">
              <a:solidFill>
                <a:srgbClr val="000000"/>
              </a:solidFill>
              <a:round/>
              <a:headEnd/>
              <a:tailEnd/>
            </a:ln>
          </p:spPr>
          <p:txBody>
            <a:bodyPr/>
            <a:lstStyle/>
            <a:p>
              <a:endParaRPr lang="zh-CN" altLang="en-US"/>
            </a:p>
          </p:txBody>
        </p:sp>
        <p:sp>
          <p:nvSpPr>
            <p:cNvPr id="272454" name="Line 60"/>
            <p:cNvSpPr>
              <a:spLocks noChangeShapeType="1"/>
            </p:cNvSpPr>
            <p:nvPr/>
          </p:nvSpPr>
          <p:spPr bwMode="auto">
            <a:xfrm flipH="1">
              <a:off x="6915" y="4248"/>
              <a:ext cx="180" cy="1092"/>
            </a:xfrm>
            <a:prstGeom prst="line">
              <a:avLst/>
            </a:prstGeom>
            <a:noFill/>
            <a:ln w="9525">
              <a:solidFill>
                <a:srgbClr val="000000"/>
              </a:solidFill>
              <a:round/>
              <a:headEnd/>
              <a:tailEnd/>
            </a:ln>
          </p:spPr>
          <p:txBody>
            <a:bodyPr/>
            <a:lstStyle/>
            <a:p>
              <a:endParaRPr lang="zh-CN" altLang="en-US"/>
            </a:p>
          </p:txBody>
        </p:sp>
        <p:sp>
          <p:nvSpPr>
            <p:cNvPr id="272455" name="Line 61"/>
            <p:cNvSpPr>
              <a:spLocks noChangeShapeType="1"/>
            </p:cNvSpPr>
            <p:nvPr/>
          </p:nvSpPr>
          <p:spPr bwMode="auto">
            <a:xfrm>
              <a:off x="7095" y="4248"/>
              <a:ext cx="285" cy="1092"/>
            </a:xfrm>
            <a:prstGeom prst="line">
              <a:avLst/>
            </a:prstGeom>
            <a:noFill/>
            <a:ln w="9525">
              <a:solidFill>
                <a:srgbClr val="000000"/>
              </a:solidFill>
              <a:round/>
              <a:headEnd/>
              <a:tailEnd/>
            </a:ln>
          </p:spPr>
          <p:txBody>
            <a:bodyPr/>
            <a:lstStyle/>
            <a:p>
              <a:endParaRPr lang="zh-CN" altLang="en-US"/>
            </a:p>
          </p:txBody>
        </p:sp>
        <p:sp>
          <p:nvSpPr>
            <p:cNvPr id="272456" name="Line 62"/>
            <p:cNvSpPr>
              <a:spLocks noChangeShapeType="1"/>
            </p:cNvSpPr>
            <p:nvPr/>
          </p:nvSpPr>
          <p:spPr bwMode="auto">
            <a:xfrm flipH="1">
              <a:off x="8145" y="4248"/>
              <a:ext cx="180" cy="1092"/>
            </a:xfrm>
            <a:prstGeom prst="line">
              <a:avLst/>
            </a:prstGeom>
            <a:noFill/>
            <a:ln w="9525">
              <a:solidFill>
                <a:srgbClr val="000000"/>
              </a:solidFill>
              <a:round/>
              <a:headEnd/>
              <a:tailEnd/>
            </a:ln>
          </p:spPr>
          <p:txBody>
            <a:bodyPr/>
            <a:lstStyle/>
            <a:p>
              <a:endParaRPr lang="zh-CN" altLang="en-US"/>
            </a:p>
          </p:txBody>
        </p:sp>
        <p:sp>
          <p:nvSpPr>
            <p:cNvPr id="272457" name="Line 63"/>
            <p:cNvSpPr>
              <a:spLocks noChangeShapeType="1"/>
            </p:cNvSpPr>
            <p:nvPr/>
          </p:nvSpPr>
          <p:spPr bwMode="auto">
            <a:xfrm>
              <a:off x="8400" y="4248"/>
              <a:ext cx="180" cy="1092"/>
            </a:xfrm>
            <a:prstGeom prst="line">
              <a:avLst/>
            </a:prstGeom>
            <a:noFill/>
            <a:ln w="9525">
              <a:solidFill>
                <a:srgbClr val="000000"/>
              </a:solidFill>
              <a:round/>
              <a:headEnd/>
              <a:tailEnd/>
            </a:ln>
          </p:spPr>
          <p:txBody>
            <a:bodyPr/>
            <a:lstStyle/>
            <a:p>
              <a:endParaRPr lang="zh-CN" altLang="en-US"/>
            </a:p>
          </p:txBody>
        </p:sp>
        <p:sp>
          <p:nvSpPr>
            <p:cNvPr id="272458" name="Line 64"/>
            <p:cNvSpPr>
              <a:spLocks noChangeShapeType="1"/>
            </p:cNvSpPr>
            <p:nvPr/>
          </p:nvSpPr>
          <p:spPr bwMode="auto">
            <a:xfrm flipH="1">
              <a:off x="2160" y="5652"/>
              <a:ext cx="180" cy="936"/>
            </a:xfrm>
            <a:prstGeom prst="line">
              <a:avLst/>
            </a:prstGeom>
            <a:noFill/>
            <a:ln w="9525">
              <a:solidFill>
                <a:srgbClr val="000000"/>
              </a:solidFill>
              <a:round/>
              <a:headEnd/>
              <a:tailEnd/>
            </a:ln>
          </p:spPr>
          <p:txBody>
            <a:bodyPr/>
            <a:lstStyle/>
            <a:p>
              <a:endParaRPr lang="zh-CN" altLang="en-US"/>
            </a:p>
          </p:txBody>
        </p:sp>
        <p:sp>
          <p:nvSpPr>
            <p:cNvPr id="272459" name="Line 65"/>
            <p:cNvSpPr>
              <a:spLocks noChangeShapeType="1"/>
            </p:cNvSpPr>
            <p:nvPr/>
          </p:nvSpPr>
          <p:spPr bwMode="auto">
            <a:xfrm>
              <a:off x="2340" y="5652"/>
              <a:ext cx="180" cy="1092"/>
            </a:xfrm>
            <a:prstGeom prst="line">
              <a:avLst/>
            </a:prstGeom>
            <a:noFill/>
            <a:ln w="9525">
              <a:solidFill>
                <a:srgbClr val="000000"/>
              </a:solidFill>
              <a:round/>
              <a:headEnd/>
              <a:tailEnd/>
            </a:ln>
          </p:spPr>
          <p:txBody>
            <a:bodyPr/>
            <a:lstStyle/>
            <a:p>
              <a:endParaRPr lang="zh-CN" altLang="en-US"/>
            </a:p>
          </p:txBody>
        </p:sp>
        <p:sp>
          <p:nvSpPr>
            <p:cNvPr id="272460" name="Line 66"/>
            <p:cNvSpPr>
              <a:spLocks noChangeShapeType="1"/>
            </p:cNvSpPr>
            <p:nvPr/>
          </p:nvSpPr>
          <p:spPr bwMode="auto">
            <a:xfrm>
              <a:off x="2910" y="5652"/>
              <a:ext cx="0" cy="936"/>
            </a:xfrm>
            <a:prstGeom prst="line">
              <a:avLst/>
            </a:prstGeom>
            <a:noFill/>
            <a:ln w="9525">
              <a:solidFill>
                <a:srgbClr val="000000"/>
              </a:solidFill>
              <a:round/>
              <a:headEnd/>
              <a:tailEnd/>
            </a:ln>
          </p:spPr>
          <p:txBody>
            <a:bodyPr/>
            <a:lstStyle/>
            <a:p>
              <a:endParaRPr lang="zh-CN" altLang="en-US"/>
            </a:p>
          </p:txBody>
        </p:sp>
        <p:sp>
          <p:nvSpPr>
            <p:cNvPr id="272461" name="Line 67"/>
            <p:cNvSpPr>
              <a:spLocks noChangeShapeType="1"/>
            </p:cNvSpPr>
            <p:nvPr/>
          </p:nvSpPr>
          <p:spPr bwMode="auto">
            <a:xfrm flipH="1">
              <a:off x="3285" y="5652"/>
              <a:ext cx="210" cy="936"/>
            </a:xfrm>
            <a:prstGeom prst="line">
              <a:avLst/>
            </a:prstGeom>
            <a:noFill/>
            <a:ln w="9525">
              <a:solidFill>
                <a:srgbClr val="000000"/>
              </a:solidFill>
              <a:round/>
              <a:headEnd/>
              <a:tailEnd/>
            </a:ln>
          </p:spPr>
          <p:txBody>
            <a:bodyPr/>
            <a:lstStyle/>
            <a:p>
              <a:endParaRPr lang="zh-CN" altLang="en-US"/>
            </a:p>
          </p:txBody>
        </p:sp>
        <p:sp>
          <p:nvSpPr>
            <p:cNvPr id="272462" name="Line 68"/>
            <p:cNvSpPr>
              <a:spLocks noChangeShapeType="1"/>
            </p:cNvSpPr>
            <p:nvPr/>
          </p:nvSpPr>
          <p:spPr bwMode="auto">
            <a:xfrm>
              <a:off x="3495" y="5652"/>
              <a:ext cx="180" cy="936"/>
            </a:xfrm>
            <a:prstGeom prst="line">
              <a:avLst/>
            </a:prstGeom>
            <a:noFill/>
            <a:ln w="9525">
              <a:solidFill>
                <a:srgbClr val="000000"/>
              </a:solidFill>
              <a:round/>
              <a:headEnd/>
              <a:tailEnd/>
            </a:ln>
          </p:spPr>
          <p:txBody>
            <a:bodyPr/>
            <a:lstStyle/>
            <a:p>
              <a:endParaRPr lang="zh-CN" altLang="en-US"/>
            </a:p>
          </p:txBody>
        </p:sp>
        <p:sp>
          <p:nvSpPr>
            <p:cNvPr id="272463" name="Line 69"/>
            <p:cNvSpPr>
              <a:spLocks noChangeShapeType="1"/>
            </p:cNvSpPr>
            <p:nvPr/>
          </p:nvSpPr>
          <p:spPr bwMode="auto">
            <a:xfrm>
              <a:off x="4110" y="5652"/>
              <a:ext cx="0" cy="936"/>
            </a:xfrm>
            <a:prstGeom prst="line">
              <a:avLst/>
            </a:prstGeom>
            <a:noFill/>
            <a:ln w="9525">
              <a:solidFill>
                <a:srgbClr val="000000"/>
              </a:solidFill>
              <a:round/>
              <a:headEnd/>
              <a:tailEnd/>
            </a:ln>
          </p:spPr>
          <p:txBody>
            <a:bodyPr/>
            <a:lstStyle/>
            <a:p>
              <a:endParaRPr lang="zh-CN" altLang="en-US"/>
            </a:p>
          </p:txBody>
        </p:sp>
        <p:sp>
          <p:nvSpPr>
            <p:cNvPr id="272464" name="Line 70"/>
            <p:cNvSpPr>
              <a:spLocks noChangeShapeType="1"/>
            </p:cNvSpPr>
            <p:nvPr/>
          </p:nvSpPr>
          <p:spPr bwMode="auto">
            <a:xfrm flipH="1">
              <a:off x="4500" y="5652"/>
              <a:ext cx="180" cy="936"/>
            </a:xfrm>
            <a:prstGeom prst="line">
              <a:avLst/>
            </a:prstGeom>
            <a:noFill/>
            <a:ln w="9525">
              <a:solidFill>
                <a:srgbClr val="000000"/>
              </a:solidFill>
              <a:round/>
              <a:headEnd/>
              <a:tailEnd/>
            </a:ln>
          </p:spPr>
          <p:txBody>
            <a:bodyPr/>
            <a:lstStyle/>
            <a:p>
              <a:endParaRPr lang="zh-CN" altLang="en-US"/>
            </a:p>
          </p:txBody>
        </p:sp>
        <p:sp>
          <p:nvSpPr>
            <p:cNvPr id="272465" name="Line 71"/>
            <p:cNvSpPr>
              <a:spLocks noChangeShapeType="1"/>
            </p:cNvSpPr>
            <p:nvPr/>
          </p:nvSpPr>
          <p:spPr bwMode="auto">
            <a:xfrm>
              <a:off x="4740" y="5652"/>
              <a:ext cx="90" cy="936"/>
            </a:xfrm>
            <a:prstGeom prst="line">
              <a:avLst/>
            </a:prstGeom>
            <a:noFill/>
            <a:ln w="9525">
              <a:solidFill>
                <a:srgbClr val="000000"/>
              </a:solidFill>
              <a:round/>
              <a:headEnd/>
              <a:tailEnd/>
            </a:ln>
          </p:spPr>
          <p:txBody>
            <a:bodyPr/>
            <a:lstStyle/>
            <a:p>
              <a:endParaRPr lang="zh-CN" altLang="en-US"/>
            </a:p>
          </p:txBody>
        </p:sp>
        <p:sp>
          <p:nvSpPr>
            <p:cNvPr id="272466" name="Line 72"/>
            <p:cNvSpPr>
              <a:spLocks noChangeShapeType="1"/>
            </p:cNvSpPr>
            <p:nvPr/>
          </p:nvSpPr>
          <p:spPr bwMode="auto">
            <a:xfrm>
              <a:off x="5250" y="5652"/>
              <a:ext cx="0" cy="936"/>
            </a:xfrm>
            <a:prstGeom prst="line">
              <a:avLst/>
            </a:prstGeom>
            <a:noFill/>
            <a:ln w="9525">
              <a:solidFill>
                <a:srgbClr val="000000"/>
              </a:solidFill>
              <a:round/>
              <a:headEnd/>
              <a:tailEnd/>
            </a:ln>
          </p:spPr>
          <p:txBody>
            <a:bodyPr/>
            <a:lstStyle/>
            <a:p>
              <a:endParaRPr lang="zh-CN" altLang="en-US"/>
            </a:p>
          </p:txBody>
        </p:sp>
        <p:sp>
          <p:nvSpPr>
            <p:cNvPr id="272467" name="Line 73"/>
            <p:cNvSpPr>
              <a:spLocks noChangeShapeType="1"/>
            </p:cNvSpPr>
            <p:nvPr/>
          </p:nvSpPr>
          <p:spPr bwMode="auto">
            <a:xfrm>
              <a:off x="5670" y="5652"/>
              <a:ext cx="0" cy="936"/>
            </a:xfrm>
            <a:prstGeom prst="line">
              <a:avLst/>
            </a:prstGeom>
            <a:noFill/>
            <a:ln w="9525">
              <a:solidFill>
                <a:srgbClr val="000000"/>
              </a:solidFill>
              <a:round/>
              <a:headEnd/>
              <a:tailEnd/>
            </a:ln>
          </p:spPr>
          <p:txBody>
            <a:bodyPr/>
            <a:lstStyle/>
            <a:p>
              <a:endParaRPr lang="zh-CN" altLang="en-US"/>
            </a:p>
          </p:txBody>
        </p:sp>
        <p:sp>
          <p:nvSpPr>
            <p:cNvPr id="272468" name="Line 74"/>
            <p:cNvSpPr>
              <a:spLocks noChangeShapeType="1"/>
            </p:cNvSpPr>
            <p:nvPr/>
          </p:nvSpPr>
          <p:spPr bwMode="auto">
            <a:xfrm flipH="1">
              <a:off x="6120" y="5652"/>
              <a:ext cx="180" cy="936"/>
            </a:xfrm>
            <a:prstGeom prst="line">
              <a:avLst/>
            </a:prstGeom>
            <a:noFill/>
            <a:ln w="9525">
              <a:solidFill>
                <a:srgbClr val="000000"/>
              </a:solidFill>
              <a:round/>
              <a:headEnd/>
              <a:tailEnd/>
            </a:ln>
          </p:spPr>
          <p:txBody>
            <a:bodyPr/>
            <a:lstStyle/>
            <a:p>
              <a:endParaRPr lang="zh-CN" altLang="en-US"/>
            </a:p>
          </p:txBody>
        </p:sp>
        <p:sp>
          <p:nvSpPr>
            <p:cNvPr id="272469" name="Line 75"/>
            <p:cNvSpPr>
              <a:spLocks noChangeShapeType="1"/>
            </p:cNvSpPr>
            <p:nvPr/>
          </p:nvSpPr>
          <p:spPr bwMode="auto">
            <a:xfrm>
              <a:off x="6300" y="5652"/>
              <a:ext cx="180" cy="936"/>
            </a:xfrm>
            <a:prstGeom prst="line">
              <a:avLst/>
            </a:prstGeom>
            <a:noFill/>
            <a:ln w="9525">
              <a:solidFill>
                <a:srgbClr val="000000"/>
              </a:solidFill>
              <a:round/>
              <a:headEnd/>
              <a:tailEnd/>
            </a:ln>
          </p:spPr>
          <p:txBody>
            <a:bodyPr/>
            <a:lstStyle/>
            <a:p>
              <a:endParaRPr lang="zh-CN" altLang="en-US"/>
            </a:p>
          </p:txBody>
        </p:sp>
        <p:sp>
          <p:nvSpPr>
            <p:cNvPr id="272470" name="Line 76"/>
            <p:cNvSpPr>
              <a:spLocks noChangeShapeType="1"/>
            </p:cNvSpPr>
            <p:nvPr/>
          </p:nvSpPr>
          <p:spPr bwMode="auto">
            <a:xfrm>
              <a:off x="6885" y="5652"/>
              <a:ext cx="0" cy="936"/>
            </a:xfrm>
            <a:prstGeom prst="line">
              <a:avLst/>
            </a:prstGeom>
            <a:noFill/>
            <a:ln w="9525">
              <a:solidFill>
                <a:srgbClr val="000000"/>
              </a:solidFill>
              <a:round/>
              <a:headEnd/>
              <a:tailEnd/>
            </a:ln>
          </p:spPr>
          <p:txBody>
            <a:bodyPr/>
            <a:lstStyle/>
            <a:p>
              <a:endParaRPr lang="zh-CN" altLang="en-US"/>
            </a:p>
          </p:txBody>
        </p:sp>
        <p:sp>
          <p:nvSpPr>
            <p:cNvPr id="272471" name="Line 77"/>
            <p:cNvSpPr>
              <a:spLocks noChangeShapeType="1"/>
            </p:cNvSpPr>
            <p:nvPr/>
          </p:nvSpPr>
          <p:spPr bwMode="auto">
            <a:xfrm flipH="1">
              <a:off x="7290" y="5652"/>
              <a:ext cx="180" cy="936"/>
            </a:xfrm>
            <a:prstGeom prst="line">
              <a:avLst/>
            </a:prstGeom>
            <a:noFill/>
            <a:ln w="9525">
              <a:solidFill>
                <a:srgbClr val="000000"/>
              </a:solidFill>
              <a:round/>
              <a:headEnd/>
              <a:tailEnd/>
            </a:ln>
          </p:spPr>
          <p:txBody>
            <a:bodyPr/>
            <a:lstStyle/>
            <a:p>
              <a:endParaRPr lang="zh-CN" altLang="en-US"/>
            </a:p>
          </p:txBody>
        </p:sp>
        <p:sp>
          <p:nvSpPr>
            <p:cNvPr id="272472" name="Line 78"/>
            <p:cNvSpPr>
              <a:spLocks noChangeShapeType="1"/>
            </p:cNvSpPr>
            <p:nvPr/>
          </p:nvSpPr>
          <p:spPr bwMode="auto">
            <a:xfrm>
              <a:off x="7470" y="5652"/>
              <a:ext cx="270" cy="936"/>
            </a:xfrm>
            <a:prstGeom prst="line">
              <a:avLst/>
            </a:prstGeom>
            <a:noFill/>
            <a:ln w="9525">
              <a:solidFill>
                <a:srgbClr val="000000"/>
              </a:solidFill>
              <a:round/>
              <a:headEnd/>
              <a:tailEnd/>
            </a:ln>
          </p:spPr>
          <p:txBody>
            <a:bodyPr/>
            <a:lstStyle/>
            <a:p>
              <a:endParaRPr lang="zh-CN" altLang="en-US"/>
            </a:p>
          </p:txBody>
        </p:sp>
        <p:sp>
          <p:nvSpPr>
            <p:cNvPr id="272473" name="Line 79"/>
            <p:cNvSpPr>
              <a:spLocks noChangeShapeType="1"/>
            </p:cNvSpPr>
            <p:nvPr/>
          </p:nvSpPr>
          <p:spPr bwMode="auto">
            <a:xfrm>
              <a:off x="8100" y="5652"/>
              <a:ext cx="0" cy="936"/>
            </a:xfrm>
            <a:prstGeom prst="line">
              <a:avLst/>
            </a:prstGeom>
            <a:noFill/>
            <a:ln w="9525">
              <a:solidFill>
                <a:srgbClr val="000000"/>
              </a:solidFill>
              <a:round/>
              <a:headEnd/>
              <a:tailEnd/>
            </a:ln>
          </p:spPr>
          <p:txBody>
            <a:bodyPr/>
            <a:lstStyle/>
            <a:p>
              <a:endParaRPr lang="zh-CN" altLang="en-US"/>
            </a:p>
          </p:txBody>
        </p:sp>
        <p:sp>
          <p:nvSpPr>
            <p:cNvPr id="272474" name="Line 80"/>
            <p:cNvSpPr>
              <a:spLocks noChangeShapeType="1"/>
            </p:cNvSpPr>
            <p:nvPr/>
          </p:nvSpPr>
          <p:spPr bwMode="auto">
            <a:xfrm flipH="1">
              <a:off x="8460" y="5652"/>
              <a:ext cx="120" cy="936"/>
            </a:xfrm>
            <a:prstGeom prst="line">
              <a:avLst/>
            </a:prstGeom>
            <a:noFill/>
            <a:ln w="9525">
              <a:solidFill>
                <a:srgbClr val="000000"/>
              </a:solidFill>
              <a:round/>
              <a:headEnd/>
              <a:tailEnd/>
            </a:ln>
          </p:spPr>
          <p:txBody>
            <a:bodyPr/>
            <a:lstStyle/>
            <a:p>
              <a:endParaRPr lang="zh-CN" altLang="en-US"/>
            </a:p>
          </p:txBody>
        </p:sp>
        <p:sp>
          <p:nvSpPr>
            <p:cNvPr id="272475" name="Line 81"/>
            <p:cNvSpPr>
              <a:spLocks noChangeShapeType="1"/>
            </p:cNvSpPr>
            <p:nvPr/>
          </p:nvSpPr>
          <p:spPr bwMode="auto">
            <a:xfrm>
              <a:off x="8595" y="5652"/>
              <a:ext cx="360" cy="936"/>
            </a:xfrm>
            <a:prstGeom prst="line">
              <a:avLst/>
            </a:prstGeom>
            <a:noFill/>
            <a:ln w="9525">
              <a:solidFill>
                <a:srgbClr val="000000"/>
              </a:solidFill>
              <a:round/>
              <a:headEnd/>
              <a:tailEnd/>
            </a:ln>
          </p:spPr>
          <p:txBody>
            <a:bodyPr/>
            <a:lstStyle/>
            <a:p>
              <a:endParaRPr lang="zh-CN" altLang="en-US"/>
            </a:p>
          </p:txBody>
        </p:sp>
      </p:grpSp>
      <p:sp>
        <p:nvSpPr>
          <p:cNvPr id="272387" name="Rectangle 82"/>
          <p:cNvSpPr>
            <a:spLocks noChangeArrowheads="1"/>
          </p:cNvSpPr>
          <p:nvPr/>
        </p:nvSpPr>
        <p:spPr bwMode="auto">
          <a:xfrm>
            <a:off x="0" y="457200"/>
            <a:ext cx="9144000" cy="5692775"/>
          </a:xfrm>
          <a:prstGeom prst="rect">
            <a:avLst/>
          </a:prstGeom>
          <a:noFill/>
          <a:ln w="6350">
            <a:noFill/>
            <a:miter lim="800000"/>
            <a:headEnd/>
            <a:tailEnd/>
          </a:ln>
        </p:spPr>
        <p:txBody>
          <a:bodyPr>
            <a:spAutoFit/>
          </a:bodyPr>
          <a:lstStyle/>
          <a:p>
            <a:pPr indent="177800" algn="just"/>
            <a:r>
              <a:rPr kumimoji="1" lang="zh-CN" altLang="en-US" sz="2400" b="0">
                <a:latin typeface="宋体" charset="-122"/>
              </a:rPr>
              <a:t>                  </a:t>
            </a:r>
            <a:endParaRPr kumimoji="1" lang="zh-CN" altLang="en-US" sz="2000" b="0">
              <a:latin typeface="Times New Roman" pitchFamily="18" charset="0"/>
              <a:cs typeface="Times New Roman" pitchFamily="18" charset="0"/>
            </a:endParaRPr>
          </a:p>
          <a:p>
            <a:pPr indent="177800" algn="just" eaLnBrk="0" hangingPunct="0"/>
            <a:r>
              <a:rPr kumimoji="1" lang="en-US" altLang="zh-CN" sz="2400" b="0">
                <a:latin typeface="宋体" charset="-122"/>
              </a:rPr>
              <a:t>x</a:t>
            </a:r>
            <a:r>
              <a:rPr kumimoji="1" lang="en-US" altLang="zh-CN" sz="2400" b="0" baseline="-30000">
                <a:latin typeface="宋体" charset="-122"/>
              </a:rPr>
              <a:t>1</a:t>
            </a:r>
            <a:r>
              <a:rPr kumimoji="1" lang="en-US" altLang="zh-CN" sz="2400" b="0">
                <a:latin typeface="宋体" charset="-122"/>
              </a:rPr>
              <a:t>=               1          2           3</a:t>
            </a:r>
            <a:endParaRPr kumimoji="1" lang="en-US" altLang="zh-CN" sz="2000" b="0">
              <a:latin typeface="Times New Roman" pitchFamily="18" charset="0"/>
              <a:cs typeface="Times New Roman" pitchFamily="18" charset="0"/>
            </a:endParaRPr>
          </a:p>
          <a:p>
            <a:pPr indent="177800" algn="just" eaLnBrk="0" hangingPunct="0"/>
            <a:endParaRPr kumimoji="1" lang="en-US" altLang="zh-CN" sz="2400" b="0">
              <a:latin typeface="宋体" charset="-122"/>
            </a:endParaRPr>
          </a:p>
          <a:p>
            <a:pPr indent="177800" algn="just" eaLnBrk="0" hangingPunct="0"/>
            <a:r>
              <a:rPr kumimoji="1" lang="en-US" altLang="zh-CN" sz="2400" b="0">
                <a:latin typeface="宋体" charset="-122"/>
              </a:rPr>
              <a:t>                                                                                                                                                </a:t>
            </a:r>
            <a:endParaRPr kumimoji="1" lang="en-US" altLang="zh-CN" sz="2000" b="0">
              <a:latin typeface="Times New Roman" pitchFamily="18" charset="0"/>
              <a:cs typeface="Times New Roman" pitchFamily="18" charset="0"/>
            </a:endParaRPr>
          </a:p>
          <a:p>
            <a:pPr indent="177800" algn="just" eaLnBrk="0" hangingPunct="0"/>
            <a:r>
              <a:rPr kumimoji="1" lang="en-US" altLang="zh-CN" sz="2400" b="0">
                <a:latin typeface="宋体" charset="-122"/>
              </a:rPr>
              <a:t>x</a:t>
            </a:r>
            <a:r>
              <a:rPr kumimoji="1" lang="en-US" altLang="zh-CN" sz="2400" b="0" baseline="-30000">
                <a:latin typeface="宋体" charset="-122"/>
              </a:rPr>
              <a:t>2</a:t>
            </a:r>
            <a:r>
              <a:rPr kumimoji="1" lang="en-US" altLang="zh-CN" sz="2400" b="0">
                <a:latin typeface="宋体" charset="-122"/>
              </a:rPr>
              <a:t>=     2      3           1     3          1       2</a:t>
            </a:r>
            <a:endParaRPr kumimoji="1" lang="en-US" altLang="zh-CN" sz="2000" b="0">
              <a:latin typeface="Times New Roman" pitchFamily="18" charset="0"/>
              <a:cs typeface="Times New Roman" pitchFamily="18" charset="0"/>
            </a:endParaRPr>
          </a:p>
          <a:p>
            <a:pPr indent="177800" algn="just" eaLnBrk="0" hangingPunct="0"/>
            <a:endParaRPr kumimoji="1" lang="en-US" altLang="zh-CN" sz="2400" b="0">
              <a:latin typeface="宋体" charset="-122"/>
            </a:endParaRPr>
          </a:p>
          <a:p>
            <a:pPr indent="177800" algn="just" eaLnBrk="0" hangingPunct="0"/>
            <a:r>
              <a:rPr kumimoji="1" lang="en-US" altLang="zh-CN" sz="2400" b="0">
                <a:latin typeface="宋体" charset="-122"/>
              </a:rPr>
              <a:t>                                                                                                        </a:t>
            </a:r>
            <a:endParaRPr kumimoji="1" lang="en-US" altLang="zh-CN" sz="2000" b="0">
              <a:latin typeface="Times New Roman" pitchFamily="18" charset="0"/>
              <a:cs typeface="Times New Roman" pitchFamily="18" charset="0"/>
            </a:endParaRPr>
          </a:p>
          <a:p>
            <a:pPr indent="177800" algn="just" eaLnBrk="0" hangingPunct="0"/>
            <a:r>
              <a:rPr kumimoji="1" lang="en-US" altLang="zh-CN" sz="2400" b="0">
                <a:latin typeface="宋体" charset="-122"/>
              </a:rPr>
              <a:t>x</a:t>
            </a:r>
            <a:r>
              <a:rPr kumimoji="1" lang="en-US" altLang="zh-CN" sz="2400" b="0" baseline="-30000">
                <a:latin typeface="宋体" charset="-122"/>
              </a:rPr>
              <a:t>3</a:t>
            </a:r>
            <a:r>
              <a:rPr kumimoji="1" lang="en-US" altLang="zh-CN" sz="2400" b="0">
                <a:latin typeface="宋体" charset="-122"/>
              </a:rPr>
              <a:t>=  1   3    1  2     2   3   1    2    2   3     1   3 </a:t>
            </a:r>
            <a:endParaRPr kumimoji="1" lang="en-US" altLang="zh-CN" sz="2000" b="0">
              <a:latin typeface="Times New Roman" pitchFamily="18" charset="0"/>
              <a:cs typeface="Times New Roman" pitchFamily="18" charset="0"/>
            </a:endParaRPr>
          </a:p>
          <a:p>
            <a:pPr indent="177800" algn="just" eaLnBrk="0" hangingPunct="0"/>
            <a:endParaRPr kumimoji="1" lang="en-US" altLang="zh-CN" sz="2400" b="0">
              <a:latin typeface="宋体" charset="-122"/>
            </a:endParaRPr>
          </a:p>
          <a:p>
            <a:pPr indent="177800" algn="just" eaLnBrk="0" hangingPunct="0"/>
            <a:r>
              <a:rPr kumimoji="1" lang="en-US" altLang="zh-CN" sz="2400" b="0">
                <a:latin typeface="宋体" charset="-122"/>
              </a:rPr>
              <a:t>                                                             </a:t>
            </a:r>
            <a:endParaRPr kumimoji="1" lang="en-US" altLang="zh-CN" sz="2000" b="0">
              <a:latin typeface="Times New Roman" pitchFamily="18" charset="0"/>
              <a:cs typeface="Times New Roman" pitchFamily="18" charset="0"/>
            </a:endParaRPr>
          </a:p>
          <a:p>
            <a:pPr indent="177800" algn="just" eaLnBrk="0" hangingPunct="0"/>
            <a:r>
              <a:rPr kumimoji="1" lang="en-US" altLang="zh-CN" sz="2400" b="0">
                <a:latin typeface="宋体" charset="-122"/>
              </a:rPr>
              <a:t>x</a:t>
            </a:r>
            <a:r>
              <a:rPr kumimoji="1" lang="en-US" altLang="zh-CN" sz="2400" b="0" baseline="-30000">
                <a:latin typeface="宋体" charset="-122"/>
              </a:rPr>
              <a:t>4</a:t>
            </a:r>
            <a:r>
              <a:rPr kumimoji="1" lang="en-US" altLang="zh-CN" sz="2400" b="0">
                <a:latin typeface="宋体" charset="-122"/>
              </a:rPr>
              <a:t>=2  3   2  2 3  3   1 3  1  3    1 3  1   1 2   2  1  2      </a:t>
            </a:r>
            <a:endParaRPr kumimoji="1" lang="en-US" altLang="zh-CN" sz="2000" b="0">
              <a:latin typeface="Times New Roman" pitchFamily="18" charset="0"/>
              <a:cs typeface="Times New Roman" pitchFamily="18" charset="0"/>
            </a:endParaRPr>
          </a:p>
          <a:p>
            <a:pPr indent="177800" algn="just" eaLnBrk="0" hangingPunct="0"/>
            <a:r>
              <a:rPr kumimoji="1" lang="en-US" altLang="zh-CN" sz="2400" b="0">
                <a:latin typeface="宋体" charset="-122"/>
              </a:rPr>
              <a:t>                                                                 </a:t>
            </a:r>
            <a:endParaRPr kumimoji="1" lang="en-US" altLang="zh-CN" sz="2000" b="0">
              <a:latin typeface="Times New Roman" pitchFamily="18" charset="0"/>
              <a:cs typeface="Times New Roman" pitchFamily="18" charset="0"/>
            </a:endParaRPr>
          </a:p>
          <a:p>
            <a:pPr indent="177800" algn="just" eaLnBrk="0" hangingPunct="0"/>
            <a:endParaRPr kumimoji="1" lang="en-US" altLang="zh-CN" sz="2400" b="0">
              <a:latin typeface="宋体" charset="-122"/>
            </a:endParaRPr>
          </a:p>
          <a:p>
            <a:pPr indent="177800" algn="just" eaLnBrk="0" hangingPunct="0"/>
            <a:r>
              <a:rPr kumimoji="1" lang="en-US" altLang="zh-CN" sz="2400" b="0">
                <a:latin typeface="宋体" charset="-122"/>
              </a:rPr>
              <a:t>   </a:t>
            </a:r>
            <a:r>
              <a:rPr kumimoji="1" lang="en-US" altLang="zh-CN" sz="2800" b="0">
                <a:latin typeface="宋体" charset="-122"/>
              </a:rPr>
              <a:t>         </a:t>
            </a:r>
            <a:r>
              <a:rPr kumimoji="1" lang="zh-CN" altLang="en-US" sz="2800" b="0">
                <a:latin typeface="宋体" charset="-122"/>
              </a:rPr>
              <a:t>一个4顶点的图和所有可能的着色</a:t>
            </a:r>
            <a:endParaRPr kumimoji="1" lang="zh-CN" altLang="en-US" sz="2000" b="0">
              <a:latin typeface="Times New Roman" pitchFamily="18" charset="0"/>
              <a:cs typeface="Times New Roman" pitchFamily="18" charset="0"/>
            </a:endParaRPr>
          </a:p>
          <a:p>
            <a:pPr indent="177800" algn="just" eaLnBrk="0" hangingPunct="0"/>
            <a:r>
              <a:rPr kumimoji="1" lang="zh-CN" altLang="en-US" sz="2800" b="0">
                <a:latin typeface="宋体" charset="-122"/>
              </a:rPr>
              <a:t>正好用3种颜色的解有12个。</a:t>
            </a:r>
            <a:endParaRPr kumimoji="1" lang="zh-CN" altLang="en-US" sz="4400" b="0">
              <a:latin typeface="Times New Roman" pitchFamily="18" charset="0"/>
            </a:endParaRPr>
          </a:p>
        </p:txBody>
      </p:sp>
      <p:grpSp>
        <p:nvGrpSpPr>
          <p:cNvPr id="272388" name="Group 4"/>
          <p:cNvGrpSpPr>
            <a:grpSpLocks/>
          </p:cNvGrpSpPr>
          <p:nvPr/>
        </p:nvGrpSpPr>
        <p:grpSpPr bwMode="auto">
          <a:xfrm>
            <a:off x="7308850" y="0"/>
            <a:ext cx="1835150" cy="1268413"/>
            <a:chOff x="4245" y="6440"/>
            <a:chExt cx="2565" cy="1468"/>
          </a:xfrm>
        </p:grpSpPr>
        <p:sp>
          <p:nvSpPr>
            <p:cNvPr id="272389" name="Oval 5"/>
            <p:cNvSpPr>
              <a:spLocks noChangeArrowheads="1"/>
            </p:cNvSpPr>
            <p:nvPr/>
          </p:nvSpPr>
          <p:spPr bwMode="auto">
            <a:xfrm>
              <a:off x="4245" y="6512"/>
              <a:ext cx="360" cy="312"/>
            </a:xfrm>
            <a:prstGeom prst="ellipse">
              <a:avLst/>
            </a:prstGeom>
            <a:solidFill>
              <a:srgbClr val="FFFFFF"/>
            </a:solidFill>
            <a:ln w="9525">
              <a:solidFill>
                <a:srgbClr val="000000"/>
              </a:solidFill>
              <a:round/>
              <a:headEnd/>
              <a:tailEnd/>
            </a:ln>
          </p:spPr>
          <p:txBody>
            <a:bodyPr lIns="0" tIns="0" rIns="0" bIns="0"/>
            <a:lstStyle/>
            <a:p>
              <a:pPr algn="ctr" eaLnBrk="0" hangingPunct="0">
                <a:lnSpc>
                  <a:spcPct val="80000"/>
                </a:lnSpc>
              </a:pPr>
              <a:r>
                <a:rPr lang="zh-CN" altLang="en-US" sz="2400" b="0">
                  <a:latin typeface="Times New Roman" pitchFamily="18" charset="0"/>
                </a:rPr>
                <a:t>1</a:t>
              </a:r>
            </a:p>
          </p:txBody>
        </p:sp>
        <p:sp>
          <p:nvSpPr>
            <p:cNvPr id="272390" name="Oval 6"/>
            <p:cNvSpPr>
              <a:spLocks noChangeArrowheads="1"/>
            </p:cNvSpPr>
            <p:nvPr/>
          </p:nvSpPr>
          <p:spPr bwMode="auto">
            <a:xfrm>
              <a:off x="4290" y="7596"/>
              <a:ext cx="360" cy="312"/>
            </a:xfrm>
            <a:prstGeom prst="ellipse">
              <a:avLst/>
            </a:prstGeom>
            <a:solidFill>
              <a:srgbClr val="FFFFFF"/>
            </a:solidFill>
            <a:ln w="9525">
              <a:solidFill>
                <a:srgbClr val="000000"/>
              </a:solidFill>
              <a:round/>
              <a:headEnd/>
              <a:tailEnd/>
            </a:ln>
          </p:spPr>
          <p:txBody>
            <a:bodyPr lIns="0" tIns="0" rIns="0" bIns="0"/>
            <a:lstStyle/>
            <a:p>
              <a:pPr algn="ctr" eaLnBrk="0" hangingPunct="0">
                <a:lnSpc>
                  <a:spcPct val="80000"/>
                </a:lnSpc>
              </a:pPr>
              <a:r>
                <a:rPr lang="zh-CN" altLang="en-US" sz="2400" b="0">
                  <a:latin typeface="Times New Roman" pitchFamily="18" charset="0"/>
                </a:rPr>
                <a:t>4</a:t>
              </a:r>
            </a:p>
          </p:txBody>
        </p:sp>
        <p:sp>
          <p:nvSpPr>
            <p:cNvPr id="272391" name="Oval 7"/>
            <p:cNvSpPr>
              <a:spLocks noChangeArrowheads="1"/>
            </p:cNvSpPr>
            <p:nvPr/>
          </p:nvSpPr>
          <p:spPr bwMode="auto">
            <a:xfrm>
              <a:off x="6450" y="7596"/>
              <a:ext cx="360" cy="312"/>
            </a:xfrm>
            <a:prstGeom prst="ellipse">
              <a:avLst/>
            </a:prstGeom>
            <a:solidFill>
              <a:srgbClr val="FFFFFF"/>
            </a:solidFill>
            <a:ln w="9525">
              <a:solidFill>
                <a:srgbClr val="000000"/>
              </a:solidFill>
              <a:round/>
              <a:headEnd/>
              <a:tailEnd/>
            </a:ln>
          </p:spPr>
          <p:txBody>
            <a:bodyPr lIns="0" tIns="0" rIns="0" bIns="0"/>
            <a:lstStyle/>
            <a:p>
              <a:pPr algn="ctr" eaLnBrk="0" hangingPunct="0">
                <a:lnSpc>
                  <a:spcPct val="80000"/>
                </a:lnSpc>
              </a:pPr>
              <a:r>
                <a:rPr lang="zh-CN" altLang="en-US" sz="2400" b="0">
                  <a:latin typeface="Times New Roman" pitchFamily="18" charset="0"/>
                </a:rPr>
                <a:t>3</a:t>
              </a:r>
            </a:p>
          </p:txBody>
        </p:sp>
        <p:sp>
          <p:nvSpPr>
            <p:cNvPr id="272392" name="Oval 8"/>
            <p:cNvSpPr>
              <a:spLocks noChangeArrowheads="1"/>
            </p:cNvSpPr>
            <p:nvPr/>
          </p:nvSpPr>
          <p:spPr bwMode="auto">
            <a:xfrm>
              <a:off x="6450" y="6440"/>
              <a:ext cx="360" cy="312"/>
            </a:xfrm>
            <a:prstGeom prst="ellipse">
              <a:avLst/>
            </a:prstGeom>
            <a:solidFill>
              <a:srgbClr val="FFFFFF"/>
            </a:solidFill>
            <a:ln w="9525">
              <a:solidFill>
                <a:srgbClr val="000000"/>
              </a:solidFill>
              <a:round/>
              <a:headEnd/>
              <a:tailEnd/>
            </a:ln>
          </p:spPr>
          <p:txBody>
            <a:bodyPr lIns="0" tIns="0" rIns="0" bIns="0"/>
            <a:lstStyle/>
            <a:p>
              <a:pPr algn="ctr" eaLnBrk="0" hangingPunct="0">
                <a:lnSpc>
                  <a:spcPct val="80000"/>
                </a:lnSpc>
              </a:pPr>
              <a:r>
                <a:rPr lang="zh-CN" altLang="en-US" sz="2400" b="0">
                  <a:latin typeface="Times New Roman" pitchFamily="18" charset="0"/>
                </a:rPr>
                <a:t>2</a:t>
              </a:r>
            </a:p>
          </p:txBody>
        </p:sp>
        <p:sp>
          <p:nvSpPr>
            <p:cNvPr id="272393" name="Line 9"/>
            <p:cNvSpPr>
              <a:spLocks noChangeShapeType="1"/>
            </p:cNvSpPr>
            <p:nvPr/>
          </p:nvSpPr>
          <p:spPr bwMode="auto">
            <a:xfrm>
              <a:off x="4650" y="6662"/>
              <a:ext cx="1800" cy="0"/>
            </a:xfrm>
            <a:prstGeom prst="line">
              <a:avLst/>
            </a:prstGeom>
            <a:noFill/>
            <a:ln w="9525">
              <a:solidFill>
                <a:srgbClr val="000000"/>
              </a:solidFill>
              <a:round/>
              <a:headEnd/>
              <a:tailEnd/>
            </a:ln>
          </p:spPr>
          <p:txBody>
            <a:bodyPr/>
            <a:lstStyle/>
            <a:p>
              <a:endParaRPr lang="zh-CN" altLang="en-US"/>
            </a:p>
          </p:txBody>
        </p:sp>
        <p:sp>
          <p:nvSpPr>
            <p:cNvPr id="272394" name="Line 10"/>
            <p:cNvSpPr>
              <a:spLocks noChangeShapeType="1"/>
            </p:cNvSpPr>
            <p:nvPr/>
          </p:nvSpPr>
          <p:spPr bwMode="auto">
            <a:xfrm>
              <a:off x="4650" y="7752"/>
              <a:ext cx="1800" cy="0"/>
            </a:xfrm>
            <a:prstGeom prst="line">
              <a:avLst/>
            </a:prstGeom>
            <a:noFill/>
            <a:ln w="9525">
              <a:solidFill>
                <a:srgbClr val="000000"/>
              </a:solidFill>
              <a:round/>
              <a:headEnd/>
              <a:tailEnd/>
            </a:ln>
          </p:spPr>
          <p:txBody>
            <a:bodyPr/>
            <a:lstStyle/>
            <a:p>
              <a:endParaRPr lang="zh-CN" altLang="en-US"/>
            </a:p>
          </p:txBody>
        </p:sp>
        <p:sp>
          <p:nvSpPr>
            <p:cNvPr id="272395" name="Line 11"/>
            <p:cNvSpPr>
              <a:spLocks noChangeShapeType="1"/>
            </p:cNvSpPr>
            <p:nvPr/>
          </p:nvSpPr>
          <p:spPr bwMode="auto">
            <a:xfrm>
              <a:off x="4470" y="6820"/>
              <a:ext cx="0" cy="780"/>
            </a:xfrm>
            <a:prstGeom prst="line">
              <a:avLst/>
            </a:prstGeom>
            <a:noFill/>
            <a:ln w="9525">
              <a:solidFill>
                <a:srgbClr val="000000"/>
              </a:solidFill>
              <a:round/>
              <a:headEnd/>
              <a:tailEnd/>
            </a:ln>
          </p:spPr>
          <p:txBody>
            <a:bodyPr/>
            <a:lstStyle/>
            <a:p>
              <a:endParaRPr lang="zh-CN" altLang="en-US"/>
            </a:p>
          </p:txBody>
        </p:sp>
        <p:sp>
          <p:nvSpPr>
            <p:cNvPr id="272396" name="Line 12"/>
            <p:cNvSpPr>
              <a:spLocks noChangeShapeType="1"/>
            </p:cNvSpPr>
            <p:nvPr/>
          </p:nvSpPr>
          <p:spPr bwMode="auto">
            <a:xfrm>
              <a:off x="6630" y="6752"/>
              <a:ext cx="0" cy="852"/>
            </a:xfrm>
            <a:prstGeom prst="line">
              <a:avLst/>
            </a:prstGeom>
            <a:noFill/>
            <a:ln w="9525">
              <a:solidFill>
                <a:srgbClr val="000000"/>
              </a:solidFill>
              <a:round/>
              <a:headEnd/>
              <a:tailEnd/>
            </a:ln>
          </p:spPr>
          <p:txBody>
            <a:bodyPr/>
            <a:lstStyle/>
            <a:p>
              <a:endParaRPr lang="zh-CN" altLang="en-US"/>
            </a:p>
          </p:txBody>
        </p:sp>
      </p:gr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6835" name="Rectangle 3"/>
          <p:cNvSpPr>
            <a:spLocks noGrp="1" noRot="1" noChangeArrowheads="1"/>
          </p:cNvSpPr>
          <p:nvPr>
            <p:ph idx="1"/>
          </p:nvPr>
        </p:nvSpPr>
        <p:spPr>
          <a:xfrm>
            <a:off x="304800" y="1371600"/>
            <a:ext cx="8540750" cy="5029200"/>
          </a:xfrm>
        </p:spPr>
        <p:txBody>
          <a:bodyPr>
            <a:normAutofit/>
          </a:bodyPr>
          <a:lstStyle/>
          <a:p>
            <a:pPr marL="365760" indent="-256032" algn="just" eaLnBrk="1" fontAlgn="auto" hangingPunct="1">
              <a:spcAft>
                <a:spcPts val="0"/>
              </a:spcAft>
              <a:buFont typeface="Arial" pitchFamily="34" charset="0"/>
              <a:buNone/>
              <a:defRPr/>
            </a:pPr>
            <a:r>
              <a:rPr lang="zh-CN" altLang="en-US" sz="2400" b="1" dirty="0"/>
              <a:t>算法描述：</a:t>
            </a:r>
          </a:p>
          <a:p>
            <a:pPr marL="621792" lvl="1" eaLnBrk="1" fontAlgn="auto" hangingPunct="1">
              <a:spcBef>
                <a:spcPts val="324"/>
              </a:spcBef>
              <a:spcAft>
                <a:spcPts val="0"/>
              </a:spcAft>
              <a:buFont typeface="Verdana"/>
              <a:buChar char="◦"/>
              <a:defRPr/>
            </a:pPr>
            <a:r>
              <a:rPr lang="zh-CN" altLang="en-US" b="1" dirty="0"/>
              <a:t>初始化（起始状态）；</a:t>
            </a:r>
          </a:p>
          <a:p>
            <a:pPr marL="621792" lvl="1" eaLnBrk="1" fontAlgn="auto" hangingPunct="1">
              <a:lnSpc>
                <a:spcPct val="80000"/>
              </a:lnSpc>
              <a:spcBef>
                <a:spcPts val="324"/>
              </a:spcBef>
              <a:spcAft>
                <a:spcPts val="0"/>
              </a:spcAft>
              <a:buFont typeface="Verdana"/>
              <a:buChar char="◦"/>
              <a:defRPr/>
            </a:pPr>
            <a:r>
              <a:rPr lang="zh-CN" altLang="en-US" sz="2400" b="1" dirty="0"/>
              <a:t>从第一个顶点开始</a:t>
            </a:r>
          </a:p>
          <a:p>
            <a:pPr marL="621792" lvl="1" eaLnBrk="1" fontAlgn="auto" hangingPunct="1">
              <a:lnSpc>
                <a:spcPct val="80000"/>
              </a:lnSpc>
              <a:spcBef>
                <a:spcPts val="324"/>
              </a:spcBef>
              <a:spcAft>
                <a:spcPts val="0"/>
              </a:spcAft>
              <a:buFont typeface="Verdana"/>
              <a:buChar char="◦"/>
              <a:defRPr/>
            </a:pPr>
            <a:r>
              <a:rPr lang="zh-CN" altLang="en-US" sz="2400" b="1" dirty="0"/>
              <a:t>      由当前顶点安排下一个顶点可设置的颜色</a:t>
            </a:r>
          </a:p>
          <a:p>
            <a:pPr marL="621792" lvl="1" eaLnBrk="1" fontAlgn="auto" hangingPunct="1">
              <a:lnSpc>
                <a:spcPct val="80000"/>
              </a:lnSpc>
              <a:spcBef>
                <a:spcPts val="324"/>
              </a:spcBef>
              <a:spcAft>
                <a:spcPts val="0"/>
              </a:spcAft>
              <a:buFont typeface="Verdana"/>
              <a:buChar char="◦"/>
              <a:defRPr/>
            </a:pPr>
            <a:r>
              <a:rPr lang="zh-CN" altLang="en-US" sz="2400" b="1" dirty="0"/>
              <a:t>      </a:t>
            </a:r>
            <a:r>
              <a:rPr lang="zh-CN" altLang="en-US" sz="2400" b="1" dirty="0">
                <a:solidFill>
                  <a:srgbClr val="9900FF"/>
                </a:solidFill>
                <a:effectLst>
                  <a:outerShdw blurRad="38100" dist="38100" dir="2700000" algn="tl">
                    <a:srgbClr val="000000"/>
                  </a:outerShdw>
                </a:effectLst>
              </a:rPr>
              <a:t>如果找到了可以设置的颜色</a:t>
            </a:r>
          </a:p>
          <a:p>
            <a:pPr marL="621792" lvl="1" eaLnBrk="1" fontAlgn="auto" hangingPunct="1">
              <a:lnSpc>
                <a:spcPct val="80000"/>
              </a:lnSpc>
              <a:spcBef>
                <a:spcPts val="324"/>
              </a:spcBef>
              <a:spcAft>
                <a:spcPts val="0"/>
              </a:spcAft>
              <a:buFont typeface="Verdana"/>
              <a:buChar char="◦"/>
              <a:defRPr/>
            </a:pPr>
            <a:r>
              <a:rPr lang="zh-CN" altLang="en-US" sz="2400" b="1" dirty="0"/>
              <a:t>          置顶点颜色</a:t>
            </a:r>
          </a:p>
          <a:p>
            <a:pPr marL="621792" lvl="1" eaLnBrk="1" fontAlgn="auto" hangingPunct="1">
              <a:lnSpc>
                <a:spcPct val="80000"/>
              </a:lnSpc>
              <a:spcBef>
                <a:spcPts val="324"/>
              </a:spcBef>
              <a:spcAft>
                <a:spcPts val="0"/>
              </a:spcAft>
              <a:buFont typeface="Verdana"/>
              <a:buChar char="◦"/>
              <a:defRPr/>
            </a:pPr>
            <a:r>
              <a:rPr lang="zh-CN" altLang="en-US" sz="2400" b="1" dirty="0"/>
              <a:t>          </a:t>
            </a:r>
            <a:r>
              <a:rPr lang="zh-CN" altLang="en-US" sz="2400" b="1" dirty="0">
                <a:solidFill>
                  <a:srgbClr val="CC0000"/>
                </a:solidFill>
                <a:effectLst>
                  <a:outerShdw blurRad="38100" dist="38100" dir="2700000" algn="tl">
                    <a:srgbClr val="000000"/>
                  </a:outerShdw>
                </a:effectLst>
              </a:rPr>
              <a:t>如果已经是最后一个顶点</a:t>
            </a:r>
          </a:p>
          <a:p>
            <a:pPr marL="621792" lvl="1" eaLnBrk="1" fontAlgn="auto" hangingPunct="1">
              <a:lnSpc>
                <a:spcPct val="80000"/>
              </a:lnSpc>
              <a:spcBef>
                <a:spcPts val="324"/>
              </a:spcBef>
              <a:spcAft>
                <a:spcPts val="0"/>
              </a:spcAft>
              <a:buFont typeface="Verdana"/>
              <a:buChar char="◦"/>
              <a:defRPr/>
            </a:pPr>
            <a:r>
              <a:rPr lang="zh-CN" altLang="en-US" sz="2400" b="1" dirty="0"/>
              <a:t>                得到一个解</a:t>
            </a:r>
          </a:p>
          <a:p>
            <a:pPr marL="621792" lvl="1" eaLnBrk="1" fontAlgn="auto" hangingPunct="1">
              <a:lnSpc>
                <a:spcPct val="80000"/>
              </a:lnSpc>
              <a:spcBef>
                <a:spcPts val="324"/>
              </a:spcBef>
              <a:spcAft>
                <a:spcPts val="0"/>
              </a:spcAft>
              <a:buFont typeface="Verdana"/>
              <a:buChar char="◦"/>
              <a:defRPr/>
            </a:pPr>
            <a:r>
              <a:rPr lang="zh-CN" altLang="en-US" sz="2400" b="1" dirty="0"/>
              <a:t>                撤掉该子，继续寻找下一个解</a:t>
            </a:r>
          </a:p>
          <a:p>
            <a:pPr marL="621792" lvl="1" eaLnBrk="1" fontAlgn="auto" hangingPunct="1">
              <a:lnSpc>
                <a:spcPct val="80000"/>
              </a:lnSpc>
              <a:spcBef>
                <a:spcPts val="324"/>
              </a:spcBef>
              <a:spcAft>
                <a:spcPts val="0"/>
              </a:spcAft>
              <a:buFont typeface="Verdana"/>
              <a:buChar char="◦"/>
              <a:defRPr/>
            </a:pPr>
            <a:r>
              <a:rPr lang="zh-CN" altLang="en-US" sz="2400" b="1" dirty="0"/>
              <a:t>          </a:t>
            </a:r>
            <a:r>
              <a:rPr lang="zh-CN" altLang="en-US" sz="2400" b="1" dirty="0">
                <a:solidFill>
                  <a:srgbClr val="CC0000"/>
                </a:solidFill>
                <a:effectLst>
                  <a:outerShdw blurRad="38100" dist="38100" dir="2700000" algn="tl">
                    <a:srgbClr val="000000"/>
                  </a:outerShdw>
                </a:effectLst>
              </a:rPr>
              <a:t>否则（未到最后）</a:t>
            </a:r>
          </a:p>
          <a:p>
            <a:pPr marL="621792" lvl="1" eaLnBrk="1" fontAlgn="auto" hangingPunct="1">
              <a:lnSpc>
                <a:spcPct val="80000"/>
              </a:lnSpc>
              <a:spcBef>
                <a:spcPts val="324"/>
              </a:spcBef>
              <a:spcAft>
                <a:spcPts val="0"/>
              </a:spcAft>
              <a:buFont typeface="Verdana"/>
              <a:buChar char="◦"/>
              <a:defRPr/>
            </a:pPr>
            <a:r>
              <a:rPr lang="zh-CN" altLang="en-US" sz="2400" b="1" dirty="0"/>
              <a:t>                准备处理下一个顶点</a:t>
            </a:r>
          </a:p>
          <a:p>
            <a:pPr marL="621792" lvl="1" eaLnBrk="1" fontAlgn="auto" hangingPunct="1">
              <a:lnSpc>
                <a:spcPct val="80000"/>
              </a:lnSpc>
              <a:spcBef>
                <a:spcPts val="324"/>
              </a:spcBef>
              <a:spcAft>
                <a:spcPts val="0"/>
              </a:spcAft>
              <a:buFont typeface="Verdana"/>
              <a:buChar char="◦"/>
              <a:defRPr/>
            </a:pPr>
            <a:r>
              <a:rPr lang="zh-CN" altLang="en-US" sz="2400" b="1" dirty="0"/>
              <a:t>      </a:t>
            </a:r>
            <a:r>
              <a:rPr lang="zh-CN" altLang="en-US" sz="2400" b="1" dirty="0">
                <a:solidFill>
                  <a:srgbClr val="9900FF"/>
                </a:solidFill>
                <a:effectLst>
                  <a:outerShdw blurRad="38100" dist="38100" dir="2700000" algn="tl">
                    <a:srgbClr val="000000"/>
                  </a:outerShdw>
                </a:effectLst>
              </a:rPr>
              <a:t>否则（没有找到可以设置的颜色）</a:t>
            </a:r>
          </a:p>
          <a:p>
            <a:pPr marL="621792" lvl="1" eaLnBrk="1" fontAlgn="auto" hangingPunct="1">
              <a:lnSpc>
                <a:spcPct val="80000"/>
              </a:lnSpc>
              <a:spcBef>
                <a:spcPts val="324"/>
              </a:spcBef>
              <a:spcAft>
                <a:spcPts val="0"/>
              </a:spcAft>
              <a:buFont typeface="Verdana"/>
              <a:buChar char="◦"/>
              <a:defRPr/>
            </a:pPr>
            <a:r>
              <a:rPr lang="zh-CN" altLang="en-US" sz="2400" b="1" dirty="0"/>
              <a:t>           回溯到上一个顶点，并去除该顶点的颜色</a:t>
            </a:r>
          </a:p>
        </p:txBody>
      </p:sp>
      <p:sp>
        <p:nvSpPr>
          <p:cNvPr id="273410" name="灯片编号占位符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D66AE3FD-EE86-45B5-B33B-CC7741C746FC}" type="slidenum">
              <a:rPr lang="zh-CN" altLang="en-US" smtClean="0">
                <a:ea typeface="宋体" charset="-122"/>
              </a:rPr>
              <a:pPr/>
              <a:t>56</a:t>
            </a:fld>
            <a:endParaRPr lang="en-US" altLang="zh-CN" smtClean="0">
              <a:ea typeface="宋体" charset="-122"/>
            </a:endParaRPr>
          </a:p>
        </p:txBody>
      </p:sp>
      <p:sp>
        <p:nvSpPr>
          <p:cNvPr id="376834" name="Rectangle 2"/>
          <p:cNvSpPr>
            <a:spLocks noGrp="1" noRot="1" noChangeArrowheads="1"/>
          </p:cNvSpPr>
          <p:nvPr>
            <p:ph type="title"/>
          </p:nvPr>
        </p:nvSpPr>
        <p:spPr/>
        <p:txBody>
          <a:bodyPr/>
          <a:lstStyle/>
          <a:p>
            <a:pPr eaLnBrk="1" fontAlgn="auto" hangingPunct="1">
              <a:spcAft>
                <a:spcPts val="0"/>
              </a:spcAft>
              <a:defRPr/>
            </a:pPr>
            <a:r>
              <a:rPr lang="en-US" altLang="en-US" dirty="0" smtClean="0">
                <a:ea typeface="黑体" pitchFamily="2" charset="-122"/>
              </a:rPr>
              <a:t>5.5 </a:t>
            </a:r>
            <a:r>
              <a:rPr lang="en-US" altLang="en-US" dirty="0" err="1">
                <a:ea typeface="黑体" pitchFamily="2" charset="-122"/>
              </a:rPr>
              <a:t>图的m着色问题</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6835">
                                            <p:txEl>
                                              <p:pRg st="0" end="0"/>
                                            </p:txEl>
                                          </p:spTgt>
                                        </p:tgtEl>
                                        <p:attrNameLst>
                                          <p:attrName>style.visibility</p:attrName>
                                        </p:attrNameLst>
                                      </p:cBhvr>
                                      <p:to>
                                        <p:strVal val="visible"/>
                                      </p:to>
                                    </p:set>
                                    <p:animEffect transition="in" filter="wipe(left)">
                                      <p:cBhvr>
                                        <p:cTn id="7" dur="500"/>
                                        <p:tgtEl>
                                          <p:spTgt spid="37683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76835">
                                            <p:txEl>
                                              <p:pRg st="1" end="1"/>
                                            </p:txEl>
                                          </p:spTgt>
                                        </p:tgtEl>
                                        <p:attrNameLst>
                                          <p:attrName>style.visibility</p:attrName>
                                        </p:attrNameLst>
                                      </p:cBhvr>
                                      <p:to>
                                        <p:strVal val="visible"/>
                                      </p:to>
                                    </p:set>
                                    <p:animEffect transition="in" filter="wipe(left)">
                                      <p:cBhvr>
                                        <p:cTn id="10" dur="500"/>
                                        <p:tgtEl>
                                          <p:spTgt spid="376835">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76835">
                                            <p:txEl>
                                              <p:pRg st="2" end="2"/>
                                            </p:txEl>
                                          </p:spTgt>
                                        </p:tgtEl>
                                        <p:attrNameLst>
                                          <p:attrName>style.visibility</p:attrName>
                                        </p:attrNameLst>
                                      </p:cBhvr>
                                      <p:to>
                                        <p:strVal val="visible"/>
                                      </p:to>
                                    </p:set>
                                    <p:animEffect transition="in" filter="wipe(left)">
                                      <p:cBhvr>
                                        <p:cTn id="13" dur="500"/>
                                        <p:tgtEl>
                                          <p:spTgt spid="376835">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76835">
                                            <p:txEl>
                                              <p:pRg st="3" end="3"/>
                                            </p:txEl>
                                          </p:spTgt>
                                        </p:tgtEl>
                                        <p:attrNameLst>
                                          <p:attrName>style.visibility</p:attrName>
                                        </p:attrNameLst>
                                      </p:cBhvr>
                                      <p:to>
                                        <p:strVal val="visible"/>
                                      </p:to>
                                    </p:set>
                                    <p:animEffect transition="in" filter="wipe(left)">
                                      <p:cBhvr>
                                        <p:cTn id="16" dur="500"/>
                                        <p:tgtEl>
                                          <p:spTgt spid="376835">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76835">
                                            <p:txEl>
                                              <p:pRg st="4" end="4"/>
                                            </p:txEl>
                                          </p:spTgt>
                                        </p:tgtEl>
                                        <p:attrNameLst>
                                          <p:attrName>style.visibility</p:attrName>
                                        </p:attrNameLst>
                                      </p:cBhvr>
                                      <p:to>
                                        <p:strVal val="visible"/>
                                      </p:to>
                                    </p:set>
                                    <p:animEffect transition="in" filter="wipe(left)">
                                      <p:cBhvr>
                                        <p:cTn id="19" dur="500"/>
                                        <p:tgtEl>
                                          <p:spTgt spid="376835">
                                            <p:txEl>
                                              <p:pRg st="4" end="4"/>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76835">
                                            <p:txEl>
                                              <p:pRg st="5" end="5"/>
                                            </p:txEl>
                                          </p:spTgt>
                                        </p:tgtEl>
                                        <p:attrNameLst>
                                          <p:attrName>style.visibility</p:attrName>
                                        </p:attrNameLst>
                                      </p:cBhvr>
                                      <p:to>
                                        <p:strVal val="visible"/>
                                      </p:to>
                                    </p:set>
                                    <p:animEffect transition="in" filter="wipe(left)">
                                      <p:cBhvr>
                                        <p:cTn id="22" dur="500"/>
                                        <p:tgtEl>
                                          <p:spTgt spid="376835">
                                            <p:txEl>
                                              <p:pRg st="5" end="5"/>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76835">
                                            <p:txEl>
                                              <p:pRg st="6" end="6"/>
                                            </p:txEl>
                                          </p:spTgt>
                                        </p:tgtEl>
                                        <p:attrNameLst>
                                          <p:attrName>style.visibility</p:attrName>
                                        </p:attrNameLst>
                                      </p:cBhvr>
                                      <p:to>
                                        <p:strVal val="visible"/>
                                      </p:to>
                                    </p:set>
                                    <p:animEffect transition="in" filter="wipe(left)">
                                      <p:cBhvr>
                                        <p:cTn id="25" dur="500"/>
                                        <p:tgtEl>
                                          <p:spTgt spid="376835">
                                            <p:txEl>
                                              <p:pRg st="6" end="6"/>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376835">
                                            <p:txEl>
                                              <p:pRg st="7" end="7"/>
                                            </p:txEl>
                                          </p:spTgt>
                                        </p:tgtEl>
                                        <p:attrNameLst>
                                          <p:attrName>style.visibility</p:attrName>
                                        </p:attrNameLst>
                                      </p:cBhvr>
                                      <p:to>
                                        <p:strVal val="visible"/>
                                      </p:to>
                                    </p:set>
                                    <p:animEffect transition="in" filter="wipe(left)">
                                      <p:cBhvr>
                                        <p:cTn id="28" dur="500"/>
                                        <p:tgtEl>
                                          <p:spTgt spid="376835">
                                            <p:txEl>
                                              <p:pRg st="7" end="7"/>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376835">
                                            <p:txEl>
                                              <p:pRg st="8" end="8"/>
                                            </p:txEl>
                                          </p:spTgt>
                                        </p:tgtEl>
                                        <p:attrNameLst>
                                          <p:attrName>style.visibility</p:attrName>
                                        </p:attrNameLst>
                                      </p:cBhvr>
                                      <p:to>
                                        <p:strVal val="visible"/>
                                      </p:to>
                                    </p:set>
                                    <p:animEffect transition="in" filter="wipe(left)">
                                      <p:cBhvr>
                                        <p:cTn id="31" dur="500"/>
                                        <p:tgtEl>
                                          <p:spTgt spid="376835">
                                            <p:txEl>
                                              <p:pRg st="8" end="8"/>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76835">
                                            <p:txEl>
                                              <p:pRg st="9" end="9"/>
                                            </p:txEl>
                                          </p:spTgt>
                                        </p:tgtEl>
                                        <p:attrNameLst>
                                          <p:attrName>style.visibility</p:attrName>
                                        </p:attrNameLst>
                                      </p:cBhvr>
                                      <p:to>
                                        <p:strVal val="visible"/>
                                      </p:to>
                                    </p:set>
                                    <p:animEffect transition="in" filter="wipe(left)">
                                      <p:cBhvr>
                                        <p:cTn id="34" dur="500"/>
                                        <p:tgtEl>
                                          <p:spTgt spid="376835">
                                            <p:txEl>
                                              <p:pRg st="9" end="9"/>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376835">
                                            <p:txEl>
                                              <p:pRg st="10" end="10"/>
                                            </p:txEl>
                                          </p:spTgt>
                                        </p:tgtEl>
                                        <p:attrNameLst>
                                          <p:attrName>style.visibility</p:attrName>
                                        </p:attrNameLst>
                                      </p:cBhvr>
                                      <p:to>
                                        <p:strVal val="visible"/>
                                      </p:to>
                                    </p:set>
                                    <p:animEffect transition="in" filter="wipe(left)">
                                      <p:cBhvr>
                                        <p:cTn id="37" dur="500"/>
                                        <p:tgtEl>
                                          <p:spTgt spid="376835">
                                            <p:txEl>
                                              <p:pRg st="10" end="10"/>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76835">
                                            <p:txEl>
                                              <p:pRg st="11" end="11"/>
                                            </p:txEl>
                                          </p:spTgt>
                                        </p:tgtEl>
                                        <p:attrNameLst>
                                          <p:attrName>style.visibility</p:attrName>
                                        </p:attrNameLst>
                                      </p:cBhvr>
                                      <p:to>
                                        <p:strVal val="visible"/>
                                      </p:to>
                                    </p:set>
                                    <p:animEffect transition="in" filter="wipe(left)">
                                      <p:cBhvr>
                                        <p:cTn id="40" dur="500"/>
                                        <p:tgtEl>
                                          <p:spTgt spid="376835">
                                            <p:txEl>
                                              <p:pRg st="11" end="11"/>
                                            </p:txEl>
                                          </p:spTgt>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376835">
                                            <p:txEl>
                                              <p:pRg st="12" end="12"/>
                                            </p:txEl>
                                          </p:spTgt>
                                        </p:tgtEl>
                                        <p:attrNameLst>
                                          <p:attrName>style.visibility</p:attrName>
                                        </p:attrNameLst>
                                      </p:cBhvr>
                                      <p:to>
                                        <p:strVal val="visible"/>
                                      </p:to>
                                    </p:set>
                                    <p:animEffect transition="in" filter="wipe(left)">
                                      <p:cBhvr>
                                        <p:cTn id="43" dur="500"/>
                                        <p:tgtEl>
                                          <p:spTgt spid="37683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35"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3" name="Rectangle 3"/>
          <p:cNvSpPr>
            <a:spLocks noGrp="1" noRot="1" noChangeArrowheads="1"/>
          </p:cNvSpPr>
          <p:nvPr>
            <p:ph idx="1"/>
          </p:nvPr>
        </p:nvSpPr>
        <p:spPr>
          <a:xfrm>
            <a:off x="304800" y="1295400"/>
            <a:ext cx="8540750" cy="2205038"/>
          </a:xfrm>
        </p:spPr>
        <p:txBody>
          <a:bodyPr/>
          <a:lstStyle/>
          <a:p>
            <a:pPr algn="just" eaLnBrk="1" hangingPunct="1"/>
            <a:r>
              <a:rPr lang="zh-CN" altLang="en-US" sz="2800" smtClean="0">
                <a:latin typeface="宋体" charset="-122"/>
              </a:rPr>
              <a:t>分析：</a:t>
            </a:r>
          </a:p>
          <a:p>
            <a:pPr eaLnBrk="1" hangingPunct="1">
              <a:spcBef>
                <a:spcPct val="0"/>
              </a:spcBef>
              <a:buClr>
                <a:schemeClr val="accent2"/>
              </a:buClr>
              <a:buSzTx/>
              <a:buFontTx/>
              <a:buChar char="•"/>
            </a:pPr>
            <a:r>
              <a:rPr lang="zh-CN" altLang="en-US" sz="2800" smtClean="0">
                <a:latin typeface="宋体" charset="-122"/>
              </a:rPr>
              <a:t>解向量：</a:t>
            </a:r>
            <a:r>
              <a:rPr lang="en-US" altLang="zh-CN" sz="2800" smtClean="0">
                <a:latin typeface="宋体" charset="-122"/>
              </a:rPr>
              <a:t>(x</a:t>
            </a:r>
            <a:r>
              <a:rPr lang="en-US" altLang="zh-CN" sz="2800" baseline="-25000" smtClean="0">
                <a:latin typeface="宋体" charset="-122"/>
              </a:rPr>
              <a:t>1</a:t>
            </a:r>
            <a:r>
              <a:rPr lang="en-US" altLang="zh-CN" sz="2800" smtClean="0">
                <a:latin typeface="宋体" charset="-122"/>
              </a:rPr>
              <a:t>, x</a:t>
            </a:r>
            <a:r>
              <a:rPr lang="en-US" altLang="zh-CN" sz="2800" baseline="-25000" smtClean="0">
                <a:latin typeface="宋体" charset="-122"/>
              </a:rPr>
              <a:t>2</a:t>
            </a:r>
            <a:r>
              <a:rPr lang="en-US" altLang="zh-CN" sz="2800" smtClean="0">
                <a:latin typeface="宋体" charset="-122"/>
              </a:rPr>
              <a:t>, </a:t>
            </a:r>
            <a:r>
              <a:rPr lang="en-US" altLang="zh-CN" sz="2800" smtClean="0">
                <a:latin typeface="Arial" charset="0"/>
              </a:rPr>
              <a:t>…</a:t>
            </a:r>
            <a:r>
              <a:rPr lang="en-US" altLang="zh-CN" sz="2800" smtClean="0">
                <a:latin typeface="宋体" charset="-122"/>
              </a:rPr>
              <a:t> , x</a:t>
            </a:r>
            <a:r>
              <a:rPr lang="en-US" altLang="zh-CN" sz="2800" baseline="-25000" smtClean="0">
                <a:latin typeface="宋体" charset="-122"/>
              </a:rPr>
              <a:t>n</a:t>
            </a:r>
            <a:r>
              <a:rPr lang="en-US" altLang="zh-CN" sz="2800" smtClean="0">
                <a:latin typeface="宋体" charset="-122"/>
              </a:rPr>
              <a:t>)</a:t>
            </a:r>
          </a:p>
          <a:p>
            <a:pPr eaLnBrk="1" hangingPunct="1">
              <a:spcBef>
                <a:spcPct val="0"/>
              </a:spcBef>
              <a:buClr>
                <a:schemeClr val="accent2"/>
              </a:buClr>
              <a:buSzTx/>
              <a:buFontTx/>
              <a:buChar char="•"/>
            </a:pPr>
            <a:r>
              <a:rPr lang="en-US" altLang="zh-CN" sz="2800" smtClean="0">
                <a:latin typeface="宋体" charset="-122"/>
              </a:rPr>
              <a:t>x</a:t>
            </a:r>
            <a:r>
              <a:rPr lang="en-US" altLang="zh-CN" sz="2800" baseline="-25000" smtClean="0">
                <a:latin typeface="宋体" charset="-122"/>
              </a:rPr>
              <a:t>i</a:t>
            </a:r>
            <a:r>
              <a:rPr lang="zh-CN" altLang="en-US" sz="2800" smtClean="0">
                <a:solidFill>
                  <a:srgbClr val="333333"/>
                </a:solidFill>
                <a:latin typeface="宋体" charset="-122"/>
              </a:rPr>
              <a:t>表示在第</a:t>
            </a:r>
            <a:r>
              <a:rPr lang="en-US" altLang="zh-CN" sz="2800" smtClean="0">
                <a:solidFill>
                  <a:srgbClr val="333333"/>
                </a:solidFill>
              </a:rPr>
              <a:t>i</a:t>
            </a:r>
            <a:r>
              <a:rPr lang="zh-CN" altLang="en-US" sz="2800" smtClean="0">
                <a:solidFill>
                  <a:srgbClr val="333333"/>
                </a:solidFill>
                <a:latin typeface="宋体" charset="-122"/>
              </a:rPr>
              <a:t>个顶点着 </a:t>
            </a:r>
            <a:r>
              <a:rPr lang="en-US" altLang="zh-CN" sz="2800" smtClean="0">
                <a:latin typeface="宋体" charset="-122"/>
              </a:rPr>
              <a:t>x</a:t>
            </a:r>
            <a:r>
              <a:rPr lang="en-US" altLang="zh-CN" sz="2800" baseline="-25000" smtClean="0">
                <a:latin typeface="宋体" charset="-122"/>
              </a:rPr>
              <a:t>i</a:t>
            </a:r>
            <a:r>
              <a:rPr lang="zh-CN" altLang="en-US" sz="2800" smtClean="0">
                <a:solidFill>
                  <a:srgbClr val="333333"/>
                </a:solidFill>
                <a:latin typeface="宋体" charset="-122"/>
              </a:rPr>
              <a:t>颜色。</a:t>
            </a:r>
            <a:endParaRPr lang="en-US" altLang="zh-CN" sz="2400" smtClean="0">
              <a:latin typeface="宋体" charset="-122"/>
            </a:endParaRPr>
          </a:p>
          <a:p>
            <a:pPr eaLnBrk="1" hangingPunct="1">
              <a:spcBef>
                <a:spcPct val="0"/>
              </a:spcBef>
              <a:buClr>
                <a:schemeClr val="accent2"/>
              </a:buClr>
              <a:buSzTx/>
              <a:buFontTx/>
              <a:buChar char="•"/>
            </a:pPr>
            <a:r>
              <a:rPr lang="zh-CN" altLang="en-US" sz="2800" smtClean="0">
                <a:latin typeface="宋体" charset="-122"/>
              </a:rPr>
              <a:t>显约束：</a:t>
            </a:r>
            <a:r>
              <a:rPr lang="en-US" altLang="zh-CN" sz="2800" smtClean="0">
                <a:latin typeface="宋体" charset="-122"/>
              </a:rPr>
              <a:t>x</a:t>
            </a:r>
            <a:r>
              <a:rPr lang="en-US" altLang="zh-CN" sz="2800" baseline="-25000" smtClean="0">
                <a:latin typeface="宋体" charset="-122"/>
              </a:rPr>
              <a:t>i</a:t>
            </a:r>
            <a:r>
              <a:rPr lang="en-US" altLang="zh-CN" sz="2800" smtClean="0">
                <a:latin typeface="宋体" charset="-122"/>
              </a:rPr>
              <a:t>=1,2, </a:t>
            </a:r>
            <a:r>
              <a:rPr lang="en-US" altLang="zh-CN" sz="2800" smtClean="0">
                <a:latin typeface="Arial" charset="0"/>
              </a:rPr>
              <a:t>…</a:t>
            </a:r>
            <a:r>
              <a:rPr lang="en-US" altLang="zh-CN" sz="2800" smtClean="0">
                <a:latin typeface="宋体" charset="-122"/>
              </a:rPr>
              <a:t> ,m</a:t>
            </a:r>
          </a:p>
          <a:p>
            <a:pPr eaLnBrk="1" hangingPunct="1">
              <a:spcBef>
                <a:spcPct val="0"/>
              </a:spcBef>
              <a:buClr>
                <a:schemeClr val="accent2"/>
              </a:buClr>
              <a:buSzTx/>
              <a:buFontTx/>
              <a:buChar char="•"/>
            </a:pPr>
            <a:r>
              <a:rPr lang="zh-CN" altLang="en-US" sz="2800" smtClean="0">
                <a:latin typeface="宋体" charset="-122"/>
              </a:rPr>
              <a:t>隐约束：相邻顶点：</a:t>
            </a:r>
            <a:r>
              <a:rPr lang="en-US" altLang="zh-CN" sz="2800" smtClean="0">
                <a:latin typeface="宋体" charset="-122"/>
              </a:rPr>
              <a:t>x</a:t>
            </a:r>
            <a:r>
              <a:rPr lang="en-US" altLang="zh-CN" sz="2800" baseline="-25000" smtClean="0">
                <a:latin typeface="宋体" charset="-122"/>
              </a:rPr>
              <a:t>i</a:t>
            </a:r>
            <a:r>
              <a:rPr kumimoji="1" lang="en-US" altLang="zh-CN" sz="2800" b="1" smtClean="0">
                <a:latin typeface="宋体" charset="-122"/>
                <a:sym typeface="Symbol" pitchFamily="18" charset="2"/>
              </a:rPr>
              <a:t></a:t>
            </a:r>
            <a:r>
              <a:rPr lang="en-US" altLang="zh-CN" sz="2800" smtClean="0">
                <a:latin typeface="宋体" charset="-122"/>
              </a:rPr>
              <a:t>x</a:t>
            </a:r>
            <a:r>
              <a:rPr lang="en-US" altLang="zh-CN" sz="2800" baseline="-25000" smtClean="0">
                <a:latin typeface="宋体" charset="-122"/>
              </a:rPr>
              <a:t>j</a:t>
            </a:r>
            <a:endParaRPr lang="zh-CN" altLang="en-US" sz="2800" baseline="-25000" smtClean="0">
              <a:latin typeface="宋体" charset="-122"/>
            </a:endParaRPr>
          </a:p>
        </p:txBody>
      </p:sp>
      <p:sp>
        <p:nvSpPr>
          <p:cNvPr id="274434" name="灯片编号占位符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5A3D3BBC-78C9-431A-9D1A-A5C028D9FBAF}" type="slidenum">
              <a:rPr lang="zh-CN" altLang="en-US" smtClean="0">
                <a:ea typeface="宋体" charset="-122"/>
              </a:rPr>
              <a:pPr/>
              <a:t>57</a:t>
            </a:fld>
            <a:endParaRPr lang="en-US" altLang="zh-CN" smtClean="0">
              <a:ea typeface="宋体" charset="-122"/>
            </a:endParaRPr>
          </a:p>
        </p:txBody>
      </p:sp>
      <p:sp>
        <p:nvSpPr>
          <p:cNvPr id="389122" name="Rectangle 2"/>
          <p:cNvSpPr>
            <a:spLocks noGrp="1" noRot="1" noChangeArrowheads="1"/>
          </p:cNvSpPr>
          <p:nvPr>
            <p:ph type="title"/>
          </p:nvPr>
        </p:nvSpPr>
        <p:spPr/>
        <p:txBody>
          <a:bodyPr/>
          <a:lstStyle/>
          <a:p>
            <a:pPr eaLnBrk="1" fontAlgn="auto" hangingPunct="1">
              <a:spcAft>
                <a:spcPts val="0"/>
              </a:spcAft>
              <a:defRPr/>
            </a:pPr>
            <a:r>
              <a:rPr lang="en-US" altLang="en-US" dirty="0" smtClean="0">
                <a:ea typeface="黑体" pitchFamily="2" charset="-122"/>
              </a:rPr>
              <a:t>5.5 </a:t>
            </a:r>
            <a:r>
              <a:rPr lang="en-US" altLang="en-US" dirty="0" err="1">
                <a:ea typeface="黑体" pitchFamily="2" charset="-122"/>
              </a:rPr>
              <a:t>图的m着色问题</a:t>
            </a:r>
            <a:endParaRPr lang="zh-CN" altLang="en-US" dirty="0"/>
          </a:p>
        </p:txBody>
      </p:sp>
      <p:sp>
        <p:nvSpPr>
          <p:cNvPr id="389124" name="Rectangle 4"/>
          <p:cNvSpPr>
            <a:spLocks noChangeArrowheads="1"/>
          </p:cNvSpPr>
          <p:nvPr/>
        </p:nvSpPr>
        <p:spPr bwMode="auto">
          <a:xfrm>
            <a:off x="684213" y="3500438"/>
            <a:ext cx="7543800" cy="3195637"/>
          </a:xfrm>
          <a:prstGeom prst="rect">
            <a:avLst/>
          </a:prstGeom>
          <a:noFill/>
          <a:ln w="6350">
            <a:noFill/>
            <a:miter lim="800000"/>
            <a:headEnd/>
            <a:tailEnd/>
          </a:ln>
        </p:spPr>
        <p:txBody>
          <a:bodyPr>
            <a:spAutoFit/>
          </a:bodyPr>
          <a:lstStyle/>
          <a:p>
            <a:pPr>
              <a:spcBef>
                <a:spcPct val="50000"/>
              </a:spcBef>
            </a:pPr>
            <a:r>
              <a:rPr kumimoji="1" lang="en-US" altLang="zh-CN" sz="2400" b="0">
                <a:latin typeface="Arial" charset="0"/>
              </a:rPr>
              <a:t>bool </a:t>
            </a:r>
            <a:r>
              <a:rPr kumimoji="1" lang="en-US" altLang="zh-CN" sz="2400">
                <a:latin typeface="Arial" charset="0"/>
              </a:rPr>
              <a:t>Ok</a:t>
            </a:r>
            <a:r>
              <a:rPr kumimoji="1" lang="en-US" altLang="zh-CN" sz="2400" b="0">
                <a:latin typeface="Arial" charset="0"/>
              </a:rPr>
              <a:t>(int k)//</a:t>
            </a:r>
            <a:r>
              <a:rPr kumimoji="1" lang="zh-CN" altLang="en-US" sz="2400" b="0">
                <a:latin typeface="Arial" charset="0"/>
              </a:rPr>
              <a:t>约束条件</a:t>
            </a:r>
          </a:p>
          <a:p>
            <a:pPr>
              <a:spcBef>
                <a:spcPct val="50000"/>
              </a:spcBef>
            </a:pPr>
            <a:r>
              <a:rPr kumimoji="1" lang="en-US" altLang="zh-CN" sz="2400" b="0">
                <a:latin typeface="Arial" charset="0"/>
              </a:rPr>
              <a:t>{// </a:t>
            </a:r>
            <a:r>
              <a:rPr kumimoji="1" lang="zh-CN" altLang="en-US" sz="2400" b="0">
                <a:latin typeface="Arial" charset="0"/>
              </a:rPr>
              <a:t>检查颜色可用性</a:t>
            </a:r>
          </a:p>
          <a:p>
            <a:pPr>
              <a:spcBef>
                <a:spcPct val="50000"/>
              </a:spcBef>
            </a:pPr>
            <a:r>
              <a:rPr kumimoji="1" lang="zh-CN" altLang="en-US" sz="2400" b="0">
                <a:latin typeface="Arial" charset="0"/>
              </a:rPr>
              <a:t>  </a:t>
            </a:r>
            <a:r>
              <a:rPr kumimoji="1" lang="en-US" altLang="zh-CN" sz="2400" b="0">
                <a:latin typeface="Arial" charset="0"/>
              </a:rPr>
              <a:t>for (int j=1;j&lt;=n;j++)</a:t>
            </a:r>
          </a:p>
          <a:p>
            <a:pPr>
              <a:spcBef>
                <a:spcPct val="50000"/>
              </a:spcBef>
            </a:pPr>
            <a:r>
              <a:rPr kumimoji="1" lang="en-US" altLang="zh-CN" sz="2400" b="0">
                <a:latin typeface="Arial" charset="0"/>
              </a:rPr>
              <a:t>    if ((a[k][j]==1)&amp;&amp;(x[j]==x[k])) return false;</a:t>
            </a:r>
          </a:p>
          <a:p>
            <a:pPr>
              <a:spcBef>
                <a:spcPct val="50000"/>
              </a:spcBef>
            </a:pPr>
            <a:r>
              <a:rPr kumimoji="1" lang="en-US" altLang="zh-CN" sz="2400" b="0">
                <a:latin typeface="Arial" charset="0"/>
              </a:rPr>
              <a:t>  return true;</a:t>
            </a:r>
          </a:p>
          <a:p>
            <a:pPr>
              <a:spcBef>
                <a:spcPct val="50000"/>
              </a:spcBef>
            </a:pPr>
            <a:r>
              <a:rPr kumimoji="1" lang="en-US" altLang="zh-CN" sz="2400" b="0">
                <a:latin typeface="Arial"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89124">
                                            <p:txEl>
                                              <p:pRg st="0" end="0"/>
                                            </p:txEl>
                                          </p:spTgt>
                                        </p:tgtEl>
                                        <p:attrNameLst>
                                          <p:attrName>style.visibility</p:attrName>
                                        </p:attrNameLst>
                                      </p:cBhvr>
                                      <p:to>
                                        <p:strVal val="visible"/>
                                      </p:to>
                                    </p:set>
                                    <p:animEffect transition="in" filter="dissolve">
                                      <p:cBhvr>
                                        <p:cTn id="7" dur="500"/>
                                        <p:tgtEl>
                                          <p:spTgt spid="38912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89124">
                                            <p:txEl>
                                              <p:pRg st="1" end="1"/>
                                            </p:txEl>
                                          </p:spTgt>
                                        </p:tgtEl>
                                        <p:attrNameLst>
                                          <p:attrName>style.visibility</p:attrName>
                                        </p:attrNameLst>
                                      </p:cBhvr>
                                      <p:to>
                                        <p:strVal val="visible"/>
                                      </p:to>
                                    </p:set>
                                    <p:animEffect transition="in" filter="dissolve">
                                      <p:cBhvr>
                                        <p:cTn id="12" dur="500"/>
                                        <p:tgtEl>
                                          <p:spTgt spid="38912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89124">
                                            <p:txEl>
                                              <p:pRg st="2" end="2"/>
                                            </p:txEl>
                                          </p:spTgt>
                                        </p:tgtEl>
                                        <p:attrNameLst>
                                          <p:attrName>style.visibility</p:attrName>
                                        </p:attrNameLst>
                                      </p:cBhvr>
                                      <p:to>
                                        <p:strVal val="visible"/>
                                      </p:to>
                                    </p:set>
                                    <p:animEffect transition="in" filter="dissolve">
                                      <p:cBhvr>
                                        <p:cTn id="17" dur="500"/>
                                        <p:tgtEl>
                                          <p:spTgt spid="38912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89124">
                                            <p:txEl>
                                              <p:pRg st="3" end="3"/>
                                            </p:txEl>
                                          </p:spTgt>
                                        </p:tgtEl>
                                        <p:attrNameLst>
                                          <p:attrName>style.visibility</p:attrName>
                                        </p:attrNameLst>
                                      </p:cBhvr>
                                      <p:to>
                                        <p:strVal val="visible"/>
                                      </p:to>
                                    </p:set>
                                    <p:animEffect transition="in" filter="dissolve">
                                      <p:cBhvr>
                                        <p:cTn id="22" dur="500"/>
                                        <p:tgtEl>
                                          <p:spTgt spid="38912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89124">
                                            <p:txEl>
                                              <p:pRg st="4" end="4"/>
                                            </p:txEl>
                                          </p:spTgt>
                                        </p:tgtEl>
                                        <p:attrNameLst>
                                          <p:attrName>style.visibility</p:attrName>
                                        </p:attrNameLst>
                                      </p:cBhvr>
                                      <p:to>
                                        <p:strVal val="visible"/>
                                      </p:to>
                                    </p:set>
                                    <p:animEffect transition="in" filter="dissolve">
                                      <p:cBhvr>
                                        <p:cTn id="27" dur="500"/>
                                        <p:tgtEl>
                                          <p:spTgt spid="38912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89124">
                                            <p:txEl>
                                              <p:pRg st="5" end="5"/>
                                            </p:txEl>
                                          </p:spTgt>
                                        </p:tgtEl>
                                        <p:attrNameLst>
                                          <p:attrName>style.visibility</p:attrName>
                                        </p:attrNameLst>
                                      </p:cBhvr>
                                      <p:to>
                                        <p:strVal val="visible"/>
                                      </p:to>
                                    </p:set>
                                    <p:animEffect transition="in" filter="dissolve">
                                      <p:cBhvr>
                                        <p:cTn id="32" dur="500"/>
                                        <p:tgtEl>
                                          <p:spTgt spid="38912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24" grpId="0" build="p"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9" name="灯片编号占位符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033392AD-341E-4A71-8644-44F777E73015}" type="slidenum">
              <a:rPr lang="zh-CN" altLang="en-US" smtClean="0">
                <a:ea typeface="宋体" charset="-122"/>
              </a:rPr>
              <a:pPr/>
              <a:t>58</a:t>
            </a:fld>
            <a:endParaRPr lang="en-US" altLang="zh-CN" smtClean="0">
              <a:ea typeface="宋体" charset="-122"/>
            </a:endParaRPr>
          </a:p>
        </p:txBody>
      </p:sp>
      <p:sp>
        <p:nvSpPr>
          <p:cNvPr id="307205" name="Rectangle 5"/>
          <p:cNvSpPr>
            <a:spLocks noChangeArrowheads="1"/>
          </p:cNvSpPr>
          <p:nvPr/>
        </p:nvSpPr>
        <p:spPr bwMode="auto">
          <a:xfrm>
            <a:off x="609600" y="228600"/>
            <a:ext cx="7772400" cy="803275"/>
          </a:xfrm>
          <a:prstGeom prst="rect">
            <a:avLst/>
          </a:prstGeom>
          <a:noFill/>
          <a:ln w="9525">
            <a:noFill/>
            <a:miter lim="800000"/>
            <a:headEnd/>
            <a:tailEnd/>
          </a:ln>
          <a:effectLst/>
        </p:spPr>
        <p:txBody>
          <a:bodyPr anchor="ctr"/>
          <a:lstStyle/>
          <a:p>
            <a:pPr algn="ctr">
              <a:defRPr/>
            </a:pPr>
            <a:r>
              <a:rPr lang="en-US" altLang="en-US" sz="4400" b="0" dirty="0" smtClean="0">
                <a:solidFill>
                  <a:schemeClr val="tx2"/>
                </a:solidFill>
                <a:effectLst>
                  <a:outerShdw blurRad="38100" dist="38100" dir="2700000" algn="tl">
                    <a:srgbClr val="FFFFFF"/>
                  </a:outerShdw>
                </a:effectLst>
                <a:ea typeface="黑体" pitchFamily="2" charset="-122"/>
              </a:rPr>
              <a:t>5.5 </a:t>
            </a:r>
            <a:r>
              <a:rPr lang="en-US" altLang="en-US" sz="4400" b="0" dirty="0" err="1">
                <a:solidFill>
                  <a:schemeClr val="tx2"/>
                </a:solidFill>
                <a:effectLst>
                  <a:outerShdw blurRad="38100" dist="38100" dir="2700000" algn="tl">
                    <a:srgbClr val="FFFFFF"/>
                  </a:outerShdw>
                </a:effectLst>
                <a:ea typeface="黑体" pitchFamily="2" charset="-122"/>
              </a:rPr>
              <a:t>图的m着色问题</a:t>
            </a:r>
            <a:endParaRPr lang="zh-CN" altLang="en-US" sz="4400" b="0" dirty="0">
              <a:solidFill>
                <a:schemeClr val="tx2"/>
              </a:solidFill>
              <a:effectLst>
                <a:outerShdw blurRad="38100" dist="38100" dir="2700000" algn="tl">
                  <a:srgbClr val="FFFFFF"/>
                </a:outerShdw>
              </a:effectLst>
              <a:ea typeface="黑体" pitchFamily="2" charset="-122"/>
            </a:endParaRPr>
          </a:p>
        </p:txBody>
      </p:sp>
      <p:sp>
        <p:nvSpPr>
          <p:cNvPr id="83981" name="Text Box 7"/>
          <p:cNvSpPr txBox="1">
            <a:spLocks noChangeArrowheads="1"/>
          </p:cNvSpPr>
          <p:nvPr/>
        </p:nvSpPr>
        <p:spPr bwMode="auto">
          <a:xfrm>
            <a:off x="395288" y="1533525"/>
            <a:ext cx="7834312" cy="5203825"/>
          </a:xfrm>
          <a:prstGeom prst="rect">
            <a:avLst/>
          </a:prstGeom>
          <a:noFill/>
          <a:ln w="6350" algn="ctr">
            <a:noFill/>
            <a:miter lim="800000"/>
            <a:headEnd/>
            <a:tailEnd/>
          </a:ln>
        </p:spPr>
        <p:txBody>
          <a:bodyPr>
            <a:spAutoFit/>
          </a:bodyPr>
          <a:lstStyle/>
          <a:p>
            <a:r>
              <a:rPr kumimoji="1" lang="en-US" altLang="zh-CN" sz="2400" b="0">
                <a:latin typeface="Arial" charset="0"/>
              </a:rPr>
              <a:t>void </a:t>
            </a:r>
            <a:r>
              <a:rPr kumimoji="1" lang="en-US" altLang="zh-CN" sz="2400">
                <a:latin typeface="Arial" charset="0"/>
              </a:rPr>
              <a:t>Backtrack</a:t>
            </a:r>
            <a:r>
              <a:rPr kumimoji="1" lang="en-US" altLang="zh-CN" sz="2400" b="0">
                <a:latin typeface="Arial" charset="0"/>
              </a:rPr>
              <a:t>(int t)</a:t>
            </a:r>
          </a:p>
          <a:p>
            <a:r>
              <a:rPr kumimoji="1" lang="en-US" altLang="zh-CN" sz="2400" b="0">
                <a:latin typeface="Arial" charset="0"/>
              </a:rPr>
              <a:t>{</a:t>
            </a:r>
          </a:p>
          <a:p>
            <a:r>
              <a:rPr kumimoji="1" lang="en-US" altLang="zh-CN" sz="2400" b="0">
                <a:latin typeface="Arial" charset="0"/>
              </a:rPr>
              <a:t>  if (t&gt;n) {</a:t>
            </a:r>
          </a:p>
          <a:p>
            <a:r>
              <a:rPr kumimoji="1" lang="en-US" altLang="zh-CN" sz="2400" b="0">
                <a:latin typeface="Arial" charset="0"/>
              </a:rPr>
              <a:t>   sum++;</a:t>
            </a:r>
          </a:p>
          <a:p>
            <a:r>
              <a:rPr kumimoji="1" lang="en-US" altLang="zh-CN" sz="2400" b="0">
                <a:latin typeface="Arial" charset="0"/>
              </a:rPr>
              <a:t>   for (int i=1; i&lt;=n; i++)</a:t>
            </a:r>
          </a:p>
          <a:p>
            <a:r>
              <a:rPr kumimoji="1" lang="en-US" altLang="zh-CN" sz="2400" b="0">
                <a:latin typeface="Arial" charset="0"/>
              </a:rPr>
              <a:t>     cout &lt;&lt; x[i] &lt;&lt; ' ';</a:t>
            </a:r>
          </a:p>
          <a:p>
            <a:r>
              <a:rPr kumimoji="1" lang="en-US" altLang="zh-CN" sz="2400" b="0">
                <a:latin typeface="Arial" charset="0"/>
              </a:rPr>
              <a:t>   cout &lt;&lt; endl;</a:t>
            </a:r>
          </a:p>
          <a:p>
            <a:r>
              <a:rPr kumimoji="1" lang="en-US" altLang="zh-CN" sz="2400" b="0">
                <a:latin typeface="Arial" charset="0"/>
              </a:rPr>
              <a:t>   }</a:t>
            </a:r>
          </a:p>
          <a:p>
            <a:r>
              <a:rPr kumimoji="1" lang="en-US" altLang="zh-CN" sz="2400" b="0">
                <a:latin typeface="Arial" charset="0"/>
              </a:rPr>
              <a:t>    else</a:t>
            </a:r>
          </a:p>
          <a:p>
            <a:r>
              <a:rPr kumimoji="1" lang="en-US" altLang="zh-CN" sz="2400" b="0">
                <a:latin typeface="Arial" charset="0"/>
              </a:rPr>
              <a:t>      for (int i=1;i&lt;=m;i++) {</a:t>
            </a:r>
          </a:p>
          <a:p>
            <a:r>
              <a:rPr kumimoji="1" lang="en-US" altLang="zh-CN" sz="2400" b="0">
                <a:latin typeface="Arial" charset="0"/>
              </a:rPr>
              <a:t>        x[t]=i;</a:t>
            </a:r>
          </a:p>
          <a:p>
            <a:r>
              <a:rPr kumimoji="1" lang="en-US" altLang="zh-CN" sz="2400" b="0">
                <a:latin typeface="Arial" charset="0"/>
              </a:rPr>
              <a:t>        if (Ok(t)) Backtrack(t+1);</a:t>
            </a:r>
          </a:p>
          <a:p>
            <a:r>
              <a:rPr kumimoji="1" lang="en-US" altLang="zh-CN" sz="2400" b="0">
                <a:latin typeface="Arial" charset="0"/>
              </a:rPr>
              <a:t>      }</a:t>
            </a:r>
          </a:p>
          <a:p>
            <a:r>
              <a:rPr kumimoji="1" lang="en-US" altLang="zh-CN" sz="2400" b="0">
                <a:latin typeface="Arial" charset="0"/>
              </a:rPr>
              <a:t>}</a:t>
            </a:r>
          </a:p>
        </p:txBody>
      </p:sp>
      <p:sp>
        <p:nvSpPr>
          <p:cNvPr id="83982" name="Rectangle 10"/>
          <p:cNvSpPr>
            <a:spLocks noChangeArrowheads="1"/>
          </p:cNvSpPr>
          <p:nvPr/>
        </p:nvSpPr>
        <p:spPr bwMode="auto">
          <a:xfrm>
            <a:off x="0" y="3032125"/>
            <a:ext cx="184150" cy="366713"/>
          </a:xfrm>
          <a:prstGeom prst="rect">
            <a:avLst/>
          </a:prstGeom>
          <a:noFill/>
          <a:ln w="6350" algn="ctr">
            <a:noFill/>
            <a:miter lim="800000"/>
            <a:headEnd/>
            <a:tailEnd/>
          </a:ln>
        </p:spPr>
        <p:txBody>
          <a:bodyPr wrap="none" anchor="ctr">
            <a:spAutoFit/>
          </a:bodyPr>
          <a:lstStyle/>
          <a:p>
            <a:endParaRPr lang="zh-CN" altLang="en-US" b="0"/>
          </a:p>
        </p:txBody>
      </p:sp>
      <p:sp>
        <p:nvSpPr>
          <p:cNvPr id="83983" name="Rectangle 12"/>
          <p:cNvSpPr>
            <a:spLocks noChangeArrowheads="1"/>
          </p:cNvSpPr>
          <p:nvPr/>
        </p:nvSpPr>
        <p:spPr bwMode="auto">
          <a:xfrm>
            <a:off x="0" y="3032125"/>
            <a:ext cx="184150" cy="366713"/>
          </a:xfrm>
          <a:prstGeom prst="rect">
            <a:avLst/>
          </a:prstGeom>
          <a:noFill/>
          <a:ln w="6350" algn="ctr">
            <a:noFill/>
            <a:miter lim="800000"/>
            <a:headEnd/>
            <a:tailEnd/>
          </a:ln>
        </p:spPr>
        <p:txBody>
          <a:bodyPr wrap="none" anchor="ctr">
            <a:spAutoFit/>
          </a:bodyPr>
          <a:lstStyle/>
          <a:p>
            <a:endParaRPr lang="zh-CN" altLang="en-US" b="0"/>
          </a:p>
        </p:txBody>
      </p:sp>
      <p:grpSp>
        <p:nvGrpSpPr>
          <p:cNvPr id="2" name="Group 14"/>
          <p:cNvGrpSpPr>
            <a:grpSpLocks/>
          </p:cNvGrpSpPr>
          <p:nvPr/>
        </p:nvGrpSpPr>
        <p:grpSpPr bwMode="auto">
          <a:xfrm>
            <a:off x="900113" y="1412875"/>
            <a:ext cx="7019925" cy="2962275"/>
            <a:chOff x="567" y="1421"/>
            <a:chExt cx="4422" cy="1866"/>
          </a:xfrm>
        </p:grpSpPr>
        <p:sp>
          <p:nvSpPr>
            <p:cNvPr id="8202" name="AutoShape 8"/>
            <p:cNvSpPr>
              <a:spLocks noChangeArrowheads="1"/>
            </p:cNvSpPr>
            <p:nvPr/>
          </p:nvSpPr>
          <p:spPr bwMode="auto">
            <a:xfrm>
              <a:off x="567" y="1421"/>
              <a:ext cx="4422" cy="1866"/>
            </a:xfrm>
            <a:prstGeom prst="roundRect">
              <a:avLst>
                <a:gd name="adj" fmla="val 16667"/>
              </a:avLst>
            </a:prstGeom>
            <a:solidFill>
              <a:schemeClr val="accent1">
                <a:lumMod val="20000"/>
                <a:lumOff val="80000"/>
              </a:schemeClr>
            </a:solidFill>
            <a:ln w="38100">
              <a:solidFill>
                <a:srgbClr val="063DE8"/>
              </a:solidFill>
              <a:round/>
              <a:headEnd/>
              <a:tailEnd/>
            </a:ln>
          </p:spPr>
          <p:txBody>
            <a:bodyPr>
              <a:spAutoFit/>
            </a:bodyPr>
            <a:lstStyle/>
            <a:p>
              <a:pPr eaLnBrk="0" hangingPunct="0">
                <a:defRPr/>
              </a:pPr>
              <a:r>
                <a:rPr lang="zh-CN" altLang="en-US" sz="2400">
                  <a:latin typeface="Arial" pitchFamily="34" charset="0"/>
                  <a:ea typeface="黑体" pitchFamily="2" charset="-122"/>
                </a:rPr>
                <a:t>复杂度分析</a:t>
              </a:r>
            </a:p>
            <a:p>
              <a:pPr eaLnBrk="0" hangingPunct="0">
                <a:defRPr/>
              </a:pPr>
              <a:r>
                <a:rPr lang="zh-CN" altLang="en-US" sz="2400">
                  <a:latin typeface="Arial" pitchFamily="34" charset="0"/>
                  <a:ea typeface="楷体_GB2312" pitchFamily="49" charset="-122"/>
                  <a:sym typeface="Wingdings" pitchFamily="2" charset="2"/>
                </a:rPr>
                <a:t>图</a:t>
              </a:r>
              <a:r>
                <a:rPr lang="en-US" altLang="zh-CN" sz="2400">
                  <a:latin typeface="Arial" pitchFamily="34" charset="0"/>
                  <a:ea typeface="楷体_GB2312" pitchFamily="49" charset="-122"/>
                  <a:sym typeface="Wingdings" pitchFamily="2" charset="2"/>
                </a:rPr>
                <a:t>m</a:t>
              </a:r>
              <a:r>
                <a:rPr lang="zh-CN" altLang="en-US" sz="2400">
                  <a:latin typeface="Arial" pitchFamily="34" charset="0"/>
                  <a:ea typeface="楷体_GB2312" pitchFamily="49" charset="-122"/>
                  <a:sym typeface="Wingdings" pitchFamily="2" charset="2"/>
                </a:rPr>
                <a:t>可着色问题的解空间树中内结点个数是</a:t>
              </a:r>
            </a:p>
            <a:p>
              <a:pPr eaLnBrk="0" hangingPunct="0">
                <a:defRPr/>
              </a:pPr>
              <a:r>
                <a:rPr lang="zh-CN" altLang="en-US" sz="2400">
                  <a:latin typeface="Arial" pitchFamily="34" charset="0"/>
                  <a:ea typeface="楷体_GB2312" pitchFamily="49" charset="-122"/>
                  <a:sym typeface="Wingdings" pitchFamily="2" charset="2"/>
                </a:rPr>
                <a:t>对于每一个内结点，在最坏情况下，用</a:t>
              </a:r>
              <a:r>
                <a:rPr lang="en-US" altLang="zh-CN" sz="2400">
                  <a:latin typeface="Arial" pitchFamily="34" charset="0"/>
                  <a:ea typeface="楷体_GB2312" pitchFamily="49" charset="-122"/>
                  <a:sym typeface="Wingdings" pitchFamily="2" charset="2"/>
                </a:rPr>
                <a:t>ok</a:t>
              </a:r>
              <a:r>
                <a:rPr lang="zh-CN" altLang="en-US" sz="2400">
                  <a:latin typeface="Arial" pitchFamily="34" charset="0"/>
                  <a:ea typeface="楷体_GB2312" pitchFamily="49" charset="-122"/>
                  <a:sym typeface="Wingdings" pitchFamily="2" charset="2"/>
                </a:rPr>
                <a:t>检查当前扩展结点的每一个儿子所相应的颜色可用性需耗时</a:t>
              </a:r>
              <a:r>
                <a:rPr lang="en-US" altLang="zh-CN" sz="2400">
                  <a:latin typeface="Arial" pitchFamily="34" charset="0"/>
                  <a:ea typeface="楷体_GB2312" pitchFamily="49" charset="-122"/>
                  <a:sym typeface="Wingdings" pitchFamily="2" charset="2"/>
                </a:rPr>
                <a:t>O(mn)</a:t>
              </a:r>
              <a:r>
                <a:rPr lang="zh-CN" altLang="en-US" sz="2400">
                  <a:latin typeface="Arial" pitchFamily="34" charset="0"/>
                  <a:ea typeface="楷体_GB2312" pitchFamily="49" charset="-122"/>
                  <a:sym typeface="Wingdings" pitchFamily="2" charset="2"/>
                </a:rPr>
                <a:t>。因此，回溯法总的时间耗费是</a:t>
              </a:r>
            </a:p>
            <a:p>
              <a:pPr eaLnBrk="0" hangingPunct="0">
                <a:defRPr/>
              </a:pPr>
              <a:endParaRPr lang="zh-CN" altLang="en-US" sz="2400">
                <a:latin typeface="Arial" pitchFamily="34" charset="0"/>
                <a:ea typeface="楷体_GB2312" pitchFamily="49" charset="-122"/>
                <a:sym typeface="Wingdings" pitchFamily="2" charset="2"/>
              </a:endParaRPr>
            </a:p>
            <a:p>
              <a:pPr eaLnBrk="0" hangingPunct="0">
                <a:defRPr/>
              </a:pPr>
              <a:endParaRPr lang="zh-CN" altLang="en-US" sz="2400" b="0">
                <a:latin typeface="Arial" pitchFamily="34" charset="0"/>
                <a:ea typeface="楷体_GB2312" pitchFamily="49" charset="-122"/>
                <a:sym typeface="Wingdings" pitchFamily="2" charset="2"/>
              </a:endParaRPr>
            </a:p>
          </p:txBody>
        </p:sp>
        <p:graphicFrame>
          <p:nvGraphicFramePr>
            <p:cNvPr id="83977" name="Object 2"/>
            <p:cNvGraphicFramePr>
              <a:graphicFrameLocks noChangeAspect="1"/>
            </p:cNvGraphicFramePr>
            <p:nvPr/>
          </p:nvGraphicFramePr>
          <p:xfrm>
            <a:off x="4365" y="1611"/>
            <a:ext cx="432" cy="452"/>
          </p:xfrm>
          <a:graphic>
            <a:graphicData uri="http://schemas.openxmlformats.org/presentationml/2006/ole">
              <p:oleObj spid="_x0000_s83999" name="公式" r:id="rId3" imgW="406224" imgH="431613" progId="Equation.3">
                <p:embed/>
              </p:oleObj>
            </a:graphicData>
          </a:graphic>
        </p:graphicFrame>
        <p:graphicFrame>
          <p:nvGraphicFramePr>
            <p:cNvPr id="83978" name="Object 3"/>
            <p:cNvGraphicFramePr>
              <a:graphicFrameLocks noChangeAspect="1"/>
            </p:cNvGraphicFramePr>
            <p:nvPr/>
          </p:nvGraphicFramePr>
          <p:xfrm>
            <a:off x="1292" y="2704"/>
            <a:ext cx="2858" cy="459"/>
          </p:xfrm>
          <a:graphic>
            <a:graphicData uri="http://schemas.openxmlformats.org/presentationml/2006/ole">
              <p:oleObj spid="_x0000_s84000" name="公式" r:id="rId4" imgW="2667000" imgH="431800" progId="Equation.3">
                <p:embed/>
              </p:oleObj>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30471DD1-07CE-4540-9426-7751B10775CF}" type="slidenum">
              <a:rPr lang="zh-CN" altLang="en-US"/>
              <a:pPr>
                <a:defRPr/>
              </a:pPr>
              <a:t>59</a:t>
            </a:fld>
            <a:endParaRPr lang="en-US" altLang="zh-CN"/>
          </a:p>
        </p:txBody>
      </p:sp>
      <p:sp>
        <p:nvSpPr>
          <p:cNvPr id="315396" name="Rectangle 4"/>
          <p:cNvSpPr>
            <a:spLocks noChangeArrowheads="1"/>
          </p:cNvSpPr>
          <p:nvPr/>
        </p:nvSpPr>
        <p:spPr bwMode="auto">
          <a:xfrm>
            <a:off x="611188" y="0"/>
            <a:ext cx="7772400" cy="803275"/>
          </a:xfrm>
          <a:prstGeom prst="rect">
            <a:avLst/>
          </a:prstGeom>
          <a:noFill/>
          <a:ln w="9525">
            <a:noFill/>
            <a:miter lim="800000"/>
            <a:headEnd/>
            <a:tailEnd/>
          </a:ln>
          <a:effectLst/>
        </p:spPr>
        <p:txBody>
          <a:bodyPr anchor="ctr"/>
          <a:lstStyle/>
          <a:p>
            <a:pPr algn="ctr">
              <a:defRPr/>
            </a:pPr>
            <a:r>
              <a:rPr lang="en-US" altLang="en-US" sz="4400" b="0">
                <a:solidFill>
                  <a:schemeClr val="tx2"/>
                </a:solidFill>
                <a:effectLst>
                  <a:outerShdw blurRad="38100" dist="38100" dir="2700000" algn="tl">
                    <a:srgbClr val="000000"/>
                  </a:outerShdw>
                </a:effectLst>
                <a:ea typeface="黑体" pitchFamily="2" charset="-122"/>
              </a:rPr>
              <a:t>回溯法效率分析</a:t>
            </a:r>
            <a:endParaRPr lang="zh-CN" altLang="en-US" sz="4400" b="0">
              <a:solidFill>
                <a:schemeClr val="tx2"/>
              </a:solidFill>
              <a:effectLst>
                <a:outerShdw blurRad="38100" dist="38100" dir="2700000" algn="tl">
                  <a:srgbClr val="000000"/>
                </a:outerShdw>
              </a:effectLst>
              <a:ea typeface="黑体" pitchFamily="2" charset="-122"/>
            </a:endParaRPr>
          </a:p>
        </p:txBody>
      </p:sp>
      <p:sp>
        <p:nvSpPr>
          <p:cNvPr id="95236" name="Text Box 5"/>
          <p:cNvSpPr txBox="1">
            <a:spLocks noChangeArrowheads="1"/>
          </p:cNvSpPr>
          <p:nvPr/>
        </p:nvSpPr>
        <p:spPr bwMode="auto">
          <a:xfrm>
            <a:off x="323850" y="836613"/>
            <a:ext cx="8496300" cy="4789487"/>
          </a:xfrm>
          <a:prstGeom prst="rect">
            <a:avLst/>
          </a:prstGeom>
          <a:noFill/>
          <a:ln w="6350" algn="ctr">
            <a:noFill/>
            <a:miter lim="800000"/>
            <a:headEnd/>
            <a:tailEnd/>
          </a:ln>
        </p:spPr>
        <p:txBody>
          <a:bodyPr>
            <a:spAutoFit/>
          </a:bodyPr>
          <a:lstStyle/>
          <a:p>
            <a:r>
              <a:rPr lang="zh-CN" altLang="en-US" sz="2800">
                <a:latin typeface="Arial" charset="0"/>
                <a:ea typeface="楷体_GB2312" pitchFamily="49" charset="-122"/>
              </a:rPr>
              <a:t>通过前面具体实例的讨论容易看出，回溯算法的效率在很大程度上依赖于以下因素：</a:t>
            </a:r>
          </a:p>
          <a:p>
            <a:endParaRPr lang="zh-CN" altLang="en-US" sz="2800">
              <a:latin typeface="Arial" charset="0"/>
              <a:ea typeface="楷体_GB2312" pitchFamily="49" charset="-122"/>
            </a:endParaRPr>
          </a:p>
          <a:p>
            <a:r>
              <a:rPr lang="en-US" altLang="zh-CN" sz="2800">
                <a:latin typeface="Arial" charset="0"/>
                <a:ea typeface="楷体_GB2312" pitchFamily="49" charset="-122"/>
              </a:rPr>
              <a:t>(1)</a:t>
            </a:r>
            <a:r>
              <a:rPr lang="zh-CN" altLang="en-US" sz="2800">
                <a:latin typeface="Arial" charset="0"/>
                <a:ea typeface="楷体_GB2312" pitchFamily="49" charset="-122"/>
              </a:rPr>
              <a:t>产生</a:t>
            </a:r>
            <a:r>
              <a:rPr lang="en-US" altLang="zh-CN" sz="2800">
                <a:latin typeface="Arial" charset="0"/>
                <a:ea typeface="楷体_GB2312" pitchFamily="49" charset="-122"/>
              </a:rPr>
              <a:t>x[k]</a:t>
            </a:r>
            <a:r>
              <a:rPr lang="zh-CN" altLang="en-US" sz="2800">
                <a:latin typeface="Arial" charset="0"/>
                <a:ea typeface="楷体_GB2312" pitchFamily="49" charset="-122"/>
              </a:rPr>
              <a:t>的时间；</a:t>
            </a:r>
          </a:p>
          <a:p>
            <a:r>
              <a:rPr lang="en-US" altLang="zh-CN" sz="2800">
                <a:latin typeface="Arial" charset="0"/>
                <a:ea typeface="楷体_GB2312" pitchFamily="49" charset="-122"/>
              </a:rPr>
              <a:t>(2)</a:t>
            </a:r>
            <a:r>
              <a:rPr lang="zh-CN" altLang="en-US" sz="2800">
                <a:latin typeface="Arial" charset="0"/>
                <a:ea typeface="楷体_GB2312" pitchFamily="49" charset="-122"/>
              </a:rPr>
              <a:t>满足显约束的</a:t>
            </a:r>
            <a:r>
              <a:rPr lang="en-US" altLang="zh-CN" sz="2800">
                <a:latin typeface="Arial" charset="0"/>
                <a:ea typeface="楷体_GB2312" pitchFamily="49" charset="-122"/>
              </a:rPr>
              <a:t>x[k]</a:t>
            </a:r>
            <a:r>
              <a:rPr lang="zh-CN" altLang="en-US" sz="2800">
                <a:latin typeface="Arial" charset="0"/>
                <a:ea typeface="楷体_GB2312" pitchFamily="49" charset="-122"/>
              </a:rPr>
              <a:t>值的个数；</a:t>
            </a:r>
          </a:p>
          <a:p>
            <a:r>
              <a:rPr lang="en-US" altLang="zh-CN" sz="2800">
                <a:latin typeface="Arial" charset="0"/>
                <a:ea typeface="楷体_GB2312" pitchFamily="49" charset="-122"/>
              </a:rPr>
              <a:t>(3)</a:t>
            </a:r>
            <a:r>
              <a:rPr lang="zh-CN" altLang="en-US" sz="2800">
                <a:latin typeface="Arial" charset="0"/>
                <a:ea typeface="楷体_GB2312" pitchFamily="49" charset="-122"/>
              </a:rPr>
              <a:t>计算约束函数</a:t>
            </a:r>
            <a:r>
              <a:rPr lang="en-US" altLang="zh-CN" sz="2800">
                <a:latin typeface="Arial" charset="0"/>
                <a:ea typeface="楷体_GB2312" pitchFamily="49" charset="-122"/>
              </a:rPr>
              <a:t>constraint</a:t>
            </a:r>
            <a:r>
              <a:rPr lang="zh-CN" altLang="en-US" sz="2800">
                <a:latin typeface="Arial" charset="0"/>
                <a:ea typeface="楷体_GB2312" pitchFamily="49" charset="-122"/>
              </a:rPr>
              <a:t>的时间；</a:t>
            </a:r>
          </a:p>
          <a:p>
            <a:r>
              <a:rPr lang="en-US" altLang="zh-CN" sz="2800">
                <a:latin typeface="Arial" charset="0"/>
                <a:ea typeface="楷体_GB2312" pitchFamily="49" charset="-122"/>
              </a:rPr>
              <a:t>(4)</a:t>
            </a:r>
            <a:r>
              <a:rPr lang="zh-CN" altLang="en-US" sz="2800">
                <a:latin typeface="Arial" charset="0"/>
                <a:ea typeface="楷体_GB2312" pitchFamily="49" charset="-122"/>
              </a:rPr>
              <a:t>计算界限函数</a:t>
            </a:r>
            <a:r>
              <a:rPr lang="en-US" altLang="zh-CN" sz="2800">
                <a:latin typeface="Arial" charset="0"/>
                <a:ea typeface="楷体_GB2312" pitchFamily="49" charset="-122"/>
              </a:rPr>
              <a:t>bound</a:t>
            </a:r>
            <a:r>
              <a:rPr lang="zh-CN" altLang="en-US" sz="2800">
                <a:latin typeface="Arial" charset="0"/>
                <a:ea typeface="楷体_GB2312" pitchFamily="49" charset="-122"/>
              </a:rPr>
              <a:t>的时间；</a:t>
            </a:r>
          </a:p>
          <a:p>
            <a:r>
              <a:rPr lang="en-US" altLang="zh-CN" sz="2800">
                <a:latin typeface="Arial" charset="0"/>
                <a:ea typeface="楷体_GB2312" pitchFamily="49" charset="-122"/>
              </a:rPr>
              <a:t>(5)</a:t>
            </a:r>
            <a:r>
              <a:rPr lang="zh-CN" altLang="en-US" sz="2800">
                <a:latin typeface="Arial" charset="0"/>
                <a:ea typeface="楷体_GB2312" pitchFamily="49" charset="-122"/>
              </a:rPr>
              <a:t>满足约束函数和界限函数约束的所有</a:t>
            </a:r>
            <a:r>
              <a:rPr lang="en-US" altLang="zh-CN" sz="2800">
                <a:latin typeface="Arial" charset="0"/>
                <a:ea typeface="楷体_GB2312" pitchFamily="49" charset="-122"/>
              </a:rPr>
              <a:t>x[k]</a:t>
            </a:r>
            <a:r>
              <a:rPr lang="zh-CN" altLang="en-US" sz="2800">
                <a:latin typeface="Arial" charset="0"/>
                <a:ea typeface="楷体_GB2312" pitchFamily="49" charset="-122"/>
              </a:rPr>
              <a:t>的个数。</a:t>
            </a:r>
          </a:p>
          <a:p>
            <a:r>
              <a:rPr lang="zh-CN" altLang="en-US" sz="2800">
                <a:latin typeface="Arial" charset="0"/>
                <a:ea typeface="楷体_GB2312" pitchFamily="49" charset="-122"/>
              </a:rPr>
              <a:t>好的约束函数能显著地减少所生成的结点数。但这样的约束函数往往计算量较大。因此，在选择约束函数时通常存在生成结点数与约束函数计算量之间的折衷。</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5236"/>
                                        </p:tgtEl>
                                        <p:attrNameLst>
                                          <p:attrName>style.visibility</p:attrName>
                                        </p:attrNameLst>
                                      </p:cBhvr>
                                      <p:to>
                                        <p:strVal val="visible"/>
                                      </p:to>
                                    </p:set>
                                    <p:animEffect transition="in" filter="blinds(horizontal)">
                                      <p:cBhvr>
                                        <p:cTn id="7" dur="500"/>
                                        <p:tgtEl>
                                          <p:spTgt spid="95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eaLnBrk="1" hangingPunct="1">
              <a:lnSpc>
                <a:spcPct val="90000"/>
              </a:lnSpc>
            </a:pPr>
            <a:r>
              <a:rPr lang="zh-CN" altLang="en-US" sz="2800" smtClean="0">
                <a:solidFill>
                  <a:srgbClr val="333333"/>
                </a:solidFill>
                <a:latin typeface="宋体" charset="-122"/>
              </a:rPr>
              <a:t>解决问题要按照规则去试探，试探到满足要求的解则完成，否则继续试探，直到找到某一个或者多个解。</a:t>
            </a:r>
            <a:endParaRPr lang="en-US" altLang="zh-CN" sz="2800" smtClean="0">
              <a:solidFill>
                <a:srgbClr val="333333"/>
              </a:solidFill>
              <a:latin typeface="宋体" charset="-122"/>
            </a:endParaRPr>
          </a:p>
          <a:p>
            <a:pPr eaLnBrk="1" hangingPunct="1">
              <a:lnSpc>
                <a:spcPct val="90000"/>
              </a:lnSpc>
            </a:pPr>
            <a:endParaRPr lang="zh-CN" altLang="en-US" sz="2800" smtClean="0">
              <a:solidFill>
                <a:srgbClr val="333333"/>
              </a:solidFill>
              <a:latin typeface="宋体" charset="-122"/>
            </a:endParaRPr>
          </a:p>
          <a:p>
            <a:pPr eaLnBrk="1" hangingPunct="1">
              <a:lnSpc>
                <a:spcPct val="90000"/>
              </a:lnSpc>
            </a:pPr>
            <a:r>
              <a:rPr lang="zh-CN" altLang="en-US" sz="2800" smtClean="0">
                <a:solidFill>
                  <a:srgbClr val="333333"/>
                </a:solidFill>
                <a:latin typeface="宋体" charset="-122"/>
              </a:rPr>
              <a:t>这种</a:t>
            </a:r>
            <a:r>
              <a:rPr lang="zh-CN" altLang="en-US" sz="2800" smtClean="0">
                <a:solidFill>
                  <a:srgbClr val="333333"/>
                </a:solidFill>
              </a:rPr>
              <a:t>“</a:t>
            </a:r>
            <a:r>
              <a:rPr lang="zh-CN" altLang="en-US" sz="2800" smtClean="0">
                <a:solidFill>
                  <a:srgbClr val="FF0000"/>
                </a:solidFill>
                <a:latin typeface="宋体" charset="-122"/>
              </a:rPr>
              <a:t>试探着走</a:t>
            </a:r>
            <a:r>
              <a:rPr lang="zh-CN" altLang="en-US" sz="2800" smtClean="0">
                <a:solidFill>
                  <a:srgbClr val="333333"/>
                </a:solidFill>
              </a:rPr>
              <a:t>”</a:t>
            </a:r>
            <a:r>
              <a:rPr lang="zh-CN" altLang="en-US" sz="2800" smtClean="0">
                <a:solidFill>
                  <a:srgbClr val="333333"/>
                </a:solidFill>
                <a:latin typeface="宋体" charset="-122"/>
              </a:rPr>
              <a:t>的思想也就是回溯法的基本思想。如果试的成功则继续下一步试探。如果试的不成功则退回一步，再换一个办法继续试。如此反复进行</a:t>
            </a:r>
            <a:r>
              <a:rPr lang="zh-CN" altLang="en-US" sz="2800" smtClean="0">
                <a:solidFill>
                  <a:srgbClr val="060FCC"/>
                </a:solidFill>
                <a:latin typeface="宋体" charset="-122"/>
              </a:rPr>
              <a:t>试探性选择</a:t>
            </a:r>
            <a:r>
              <a:rPr lang="zh-CN" altLang="en-US" sz="2800" smtClean="0">
                <a:latin typeface="宋体" charset="-122"/>
              </a:rPr>
              <a:t>与</a:t>
            </a:r>
            <a:r>
              <a:rPr lang="zh-CN" altLang="en-US" sz="2800" smtClean="0">
                <a:solidFill>
                  <a:srgbClr val="060FCC"/>
                </a:solidFill>
                <a:latin typeface="宋体" charset="-122"/>
              </a:rPr>
              <a:t>返回纠错</a:t>
            </a:r>
            <a:r>
              <a:rPr lang="zh-CN" altLang="en-US" sz="2800" smtClean="0">
                <a:solidFill>
                  <a:srgbClr val="333333"/>
                </a:solidFill>
                <a:latin typeface="宋体" charset="-122"/>
              </a:rPr>
              <a:t>的过程，直到求出问题的解。</a:t>
            </a:r>
            <a:r>
              <a:rPr lang="zh-CN" altLang="en-US" sz="2800" smtClean="0">
                <a:latin typeface="宋体" charset="-122"/>
              </a:rPr>
              <a:t> </a:t>
            </a:r>
          </a:p>
          <a:p>
            <a:endParaRPr lang="zh-CN" altLang="en-US" sz="2800" smtClean="0"/>
          </a:p>
        </p:txBody>
      </p:sp>
      <p:sp>
        <p:nvSpPr>
          <p:cNvPr id="3" name="标题 2"/>
          <p:cNvSpPr>
            <a:spLocks noGrp="1"/>
          </p:cNvSpPr>
          <p:nvPr>
            <p:ph type="title"/>
          </p:nvPr>
        </p:nvSpPr>
        <p:spPr/>
        <p:txBody>
          <a:bodyPr/>
          <a:lstStyle/>
          <a:p>
            <a:pPr>
              <a:defRPr/>
            </a:pPr>
            <a:r>
              <a:rPr lang="zh-CN" altLang="en-US" dirty="0" smtClean="0"/>
              <a:t>回溯法</a:t>
            </a:r>
            <a:r>
              <a:rPr lang="zh-CN" altLang="en-US" sz="4400" dirty="0" smtClean="0">
                <a:solidFill>
                  <a:srgbClr val="333333"/>
                </a:solidFill>
                <a:latin typeface="宋体" pitchFamily="2" charset="-122"/>
              </a:rPr>
              <a:t>的基本思想</a:t>
            </a:r>
            <a:endParaRPr lang="zh-CN" altLang="en-US" dirty="0"/>
          </a:p>
        </p:txBody>
      </p:sp>
      <p:sp>
        <p:nvSpPr>
          <p:cNvPr id="37891" name="灯片编号占位符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60410C00-7E1C-4438-8513-0A8B54E7F2CB}" type="slidenum">
              <a:rPr lang="zh-CN" altLang="en-US" smtClean="0">
                <a:ea typeface="宋体" charset="-122"/>
              </a:rPr>
              <a:pPr/>
              <a:t>6</a:t>
            </a:fld>
            <a:endParaRPr lang="en-US" altLang="zh-CN" smtClean="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5" name="灯片编号占位符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7B992D68-97E5-4F85-AA1D-1D9C9885DAD4}" type="slidenum">
              <a:rPr lang="zh-CN" altLang="en-US" smtClean="0">
                <a:solidFill>
                  <a:schemeClr val="tx1"/>
                </a:solidFill>
                <a:ea typeface="宋体" charset="-122"/>
              </a:rPr>
              <a:pPr/>
              <a:t>60</a:t>
            </a:fld>
            <a:endParaRPr lang="en-US" altLang="zh-CN" smtClean="0">
              <a:solidFill>
                <a:schemeClr val="tx1"/>
              </a:solidFill>
              <a:ea typeface="宋体" charset="-122"/>
            </a:endParaRPr>
          </a:p>
        </p:txBody>
      </p:sp>
      <p:sp>
        <p:nvSpPr>
          <p:cNvPr id="45059" name="Text Box 2"/>
          <p:cNvSpPr txBox="1">
            <a:spLocks noChangeArrowheads="1"/>
          </p:cNvSpPr>
          <p:nvPr/>
        </p:nvSpPr>
        <p:spPr bwMode="auto">
          <a:xfrm>
            <a:off x="285750" y="1643063"/>
            <a:ext cx="8382000" cy="3990975"/>
          </a:xfrm>
          <a:prstGeom prst="rect">
            <a:avLst/>
          </a:prstGeom>
          <a:noFill/>
          <a:ln w="6350" algn="ctr">
            <a:noFill/>
            <a:miter lim="800000"/>
            <a:headEnd/>
            <a:tailEnd/>
          </a:ln>
        </p:spPr>
        <p:txBody>
          <a:bodyPr>
            <a:spAutoFit/>
          </a:bodyPr>
          <a:lstStyle/>
          <a:p>
            <a:r>
              <a:rPr lang="zh-CN" altLang="en-US" sz="3200">
                <a:latin typeface="宋体" charset="-122"/>
              </a:rPr>
              <a:t>	根据回溯法解题在搜索过程中动态产生问题的解空间的这一特征</a:t>
            </a:r>
            <a:r>
              <a:rPr lang="en-US" altLang="zh-CN" sz="3200">
                <a:latin typeface="宋体" charset="-122"/>
              </a:rPr>
              <a:t>，</a:t>
            </a:r>
            <a:r>
              <a:rPr lang="zh-CN" altLang="en-US" sz="3200">
                <a:latin typeface="宋体" charset="-122"/>
              </a:rPr>
              <a:t>在任何时刻，算法只保存从根结点到当前扩展结点的路径。</a:t>
            </a:r>
            <a:endParaRPr lang="en-US" altLang="zh-CN" sz="3200">
              <a:latin typeface="宋体" charset="-122"/>
            </a:endParaRPr>
          </a:p>
          <a:p>
            <a:endParaRPr lang="en-US" altLang="zh-CN" sz="3200">
              <a:latin typeface="宋体" charset="-122"/>
            </a:endParaRPr>
          </a:p>
          <a:p>
            <a:r>
              <a:rPr lang="zh-CN" altLang="en-US" sz="3200">
                <a:latin typeface="宋体" charset="-122"/>
              </a:rPr>
              <a:t>    如果解空间树中从根结点到叶结点的最长路径的长度为</a:t>
            </a:r>
            <a:r>
              <a:rPr lang="en-US" altLang="zh-CN" sz="3200">
                <a:latin typeface="宋体" charset="-122"/>
              </a:rPr>
              <a:t>h(n)</a:t>
            </a:r>
            <a:r>
              <a:rPr lang="zh-CN" altLang="en-US" sz="3200">
                <a:latin typeface="宋体" charset="-122"/>
              </a:rPr>
              <a:t>，则回溯法所需的计算空间通常为</a:t>
            </a:r>
            <a:r>
              <a:rPr lang="en-US" altLang="zh-CN" sz="3200">
                <a:latin typeface="宋体" charset="-122"/>
              </a:rPr>
              <a:t>O(h(n))</a:t>
            </a:r>
            <a:r>
              <a:rPr lang="zh-CN" altLang="en-US" sz="3200">
                <a:latin typeface="宋体" charset="-122"/>
              </a:rPr>
              <a:t>。而显式地存储整个解空间则需要</a:t>
            </a:r>
            <a:r>
              <a:rPr lang="en-US" altLang="zh-CN" sz="3200">
                <a:latin typeface="宋体" charset="-122"/>
              </a:rPr>
              <a:t>O(2</a:t>
            </a:r>
            <a:r>
              <a:rPr lang="en-US" altLang="zh-CN" sz="3200" baseline="30000">
                <a:latin typeface="宋体" charset="-122"/>
              </a:rPr>
              <a:t>h(n)</a:t>
            </a:r>
            <a:r>
              <a:rPr lang="en-US" altLang="zh-CN" sz="3200">
                <a:latin typeface="宋体" charset="-122"/>
              </a:rPr>
              <a:t>)</a:t>
            </a:r>
            <a:r>
              <a:rPr lang="zh-CN" altLang="en-US" sz="3200">
                <a:latin typeface="宋体" charset="-122"/>
              </a:rPr>
              <a:t>或</a:t>
            </a:r>
            <a:r>
              <a:rPr lang="en-US" altLang="zh-CN" sz="3200">
                <a:latin typeface="宋体" charset="-122"/>
              </a:rPr>
              <a:t>O(h(n)!)</a:t>
            </a:r>
            <a:r>
              <a:rPr lang="zh-CN" altLang="en-US" sz="3200">
                <a:latin typeface="宋体" charset="-122"/>
              </a:rPr>
              <a:t>内存空间。</a:t>
            </a:r>
          </a:p>
        </p:txBody>
      </p:sp>
      <p:sp>
        <p:nvSpPr>
          <p:cNvPr id="371715" name="Rectangle 3"/>
          <p:cNvSpPr>
            <a:spLocks noChangeArrowheads="1"/>
          </p:cNvSpPr>
          <p:nvPr/>
        </p:nvSpPr>
        <p:spPr bwMode="auto">
          <a:xfrm>
            <a:off x="609600" y="304800"/>
            <a:ext cx="7772400" cy="803275"/>
          </a:xfrm>
          <a:prstGeom prst="rect">
            <a:avLst/>
          </a:prstGeom>
          <a:noFill/>
          <a:ln w="9525">
            <a:noFill/>
            <a:miter lim="800000"/>
            <a:headEnd/>
            <a:tailEnd/>
          </a:ln>
          <a:effectLst/>
        </p:spPr>
        <p:txBody>
          <a:bodyPr anchor="ctr"/>
          <a:lstStyle/>
          <a:p>
            <a:pPr algn="ctr">
              <a:defRPr/>
            </a:pPr>
            <a:r>
              <a:rPr lang="zh-CN" altLang="en-US" sz="4400" b="0">
                <a:solidFill>
                  <a:schemeClr val="tx2"/>
                </a:solidFill>
                <a:effectLst>
                  <a:outerShdw blurRad="38100" dist="38100" dir="2700000" algn="tl">
                    <a:srgbClr val="FFFFFF"/>
                  </a:outerShdw>
                </a:effectLst>
                <a:ea typeface="黑体" pitchFamily="2" charset="-122"/>
              </a:rPr>
              <a:t>回溯法的空间复杂度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Effect transition="in" filter="blinds(horizontal)">
                                      <p:cBhvr>
                                        <p:cTn id="7" dur="500"/>
                                        <p:tgtEl>
                                          <p:spTgt spid="450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059">
                                            <p:txEl>
                                              <p:pRg st="2" end="2"/>
                                            </p:txEl>
                                          </p:spTgt>
                                        </p:tgtEl>
                                        <p:attrNameLst>
                                          <p:attrName>style.visibility</p:attrName>
                                        </p:attrNameLst>
                                      </p:cBhvr>
                                      <p:to>
                                        <p:strVal val="visible"/>
                                      </p:to>
                                    </p:set>
                                    <p:animEffect transition="in" filter="blinds(horizontal)">
                                      <p:cBhvr>
                                        <p:cTn id="12" dur="500"/>
                                        <p:tgtEl>
                                          <p:spTgt spid="450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3" name="标题 1"/>
          <p:cNvSpPr>
            <a:spLocks noGrp="1"/>
          </p:cNvSpPr>
          <p:nvPr>
            <p:ph type="title"/>
          </p:nvPr>
        </p:nvSpPr>
        <p:spPr/>
        <p:txBody>
          <a:bodyPr/>
          <a:lstStyle/>
          <a:p>
            <a:r>
              <a:rPr lang="zh-CN" altLang="en-US" dirty="0" smtClean="0">
                <a:cs typeface="微软雅黑"/>
              </a:rPr>
              <a:t>作业</a:t>
            </a:r>
          </a:p>
        </p:txBody>
      </p:sp>
      <p:sp>
        <p:nvSpPr>
          <p:cNvPr id="310274" name="内容占位符 2"/>
          <p:cNvSpPr>
            <a:spLocks noGrp="1"/>
          </p:cNvSpPr>
          <p:nvPr>
            <p:ph idx="1"/>
          </p:nvPr>
        </p:nvSpPr>
        <p:spPr>
          <a:xfrm>
            <a:off x="457200" y="1412875"/>
            <a:ext cx="8229600" cy="4873625"/>
          </a:xfrm>
        </p:spPr>
        <p:txBody>
          <a:bodyPr/>
          <a:lstStyle/>
          <a:p>
            <a:pPr>
              <a:buNone/>
            </a:pPr>
            <a:r>
              <a:rPr lang="zh-CN" altLang="zh-CN" dirty="0"/>
              <a:t>有</a:t>
            </a:r>
            <a:r>
              <a:rPr lang="en-US" altLang="zh-CN" dirty="0"/>
              <a:t>5</a:t>
            </a:r>
            <a:r>
              <a:rPr lang="zh-CN" altLang="zh-CN" dirty="0"/>
              <a:t>个物体，重量分别为</a:t>
            </a:r>
            <a:r>
              <a:rPr lang="en-US" altLang="zh-CN" dirty="0"/>
              <a:t>8</a:t>
            </a:r>
            <a:r>
              <a:rPr lang="zh-CN" altLang="zh-CN" dirty="0"/>
              <a:t>，</a:t>
            </a:r>
            <a:r>
              <a:rPr lang="en-US" altLang="zh-CN" dirty="0"/>
              <a:t>16</a:t>
            </a:r>
            <a:r>
              <a:rPr lang="zh-CN" altLang="zh-CN" dirty="0"/>
              <a:t>，</a:t>
            </a:r>
            <a:r>
              <a:rPr lang="en-US" altLang="zh-CN" dirty="0"/>
              <a:t>21</a:t>
            </a:r>
            <a:r>
              <a:rPr lang="zh-CN" altLang="zh-CN" dirty="0" smtClean="0"/>
              <a:t>，</a:t>
            </a:r>
            <a:r>
              <a:rPr lang="en-US" altLang="zh-CN" dirty="0" smtClean="0"/>
              <a:t>17</a:t>
            </a:r>
            <a:r>
              <a:rPr lang="zh-CN" altLang="zh-CN" dirty="0" smtClean="0"/>
              <a:t>，</a:t>
            </a:r>
            <a:r>
              <a:rPr lang="en-US" altLang="zh-CN" dirty="0" smtClean="0"/>
              <a:t>12</a:t>
            </a:r>
            <a:r>
              <a:rPr lang="zh-CN" altLang="zh-CN" dirty="0" smtClean="0"/>
              <a:t>，</a:t>
            </a:r>
            <a:r>
              <a:rPr lang="zh-CN" altLang="zh-CN" dirty="0"/>
              <a:t>价值分别为</a:t>
            </a:r>
            <a:r>
              <a:rPr lang="en-US" altLang="zh-CN" dirty="0"/>
              <a:t>8</a:t>
            </a:r>
            <a:r>
              <a:rPr lang="zh-CN" altLang="zh-CN" dirty="0"/>
              <a:t>，</a:t>
            </a:r>
            <a:r>
              <a:rPr lang="en-US" altLang="zh-CN" dirty="0" smtClean="0"/>
              <a:t>15</a:t>
            </a:r>
            <a:r>
              <a:rPr lang="zh-CN" altLang="zh-CN" dirty="0" smtClean="0"/>
              <a:t>，</a:t>
            </a:r>
            <a:r>
              <a:rPr lang="en-US" altLang="zh-CN" dirty="0"/>
              <a:t>16</a:t>
            </a:r>
            <a:r>
              <a:rPr lang="zh-CN" altLang="zh-CN" dirty="0" smtClean="0"/>
              <a:t>，</a:t>
            </a:r>
            <a:r>
              <a:rPr lang="en-US" altLang="zh-CN" dirty="0" smtClean="0"/>
              <a:t>10</a:t>
            </a:r>
            <a:r>
              <a:rPr lang="zh-CN" altLang="zh-CN" dirty="0" smtClean="0"/>
              <a:t>，</a:t>
            </a:r>
            <a:r>
              <a:rPr lang="en-US" altLang="zh-CN" dirty="0"/>
              <a:t>6</a:t>
            </a:r>
            <a:r>
              <a:rPr lang="zh-CN" altLang="zh-CN" dirty="0" smtClean="0"/>
              <a:t>，</a:t>
            </a:r>
            <a:r>
              <a:rPr lang="zh-CN" altLang="zh-CN" dirty="0"/>
              <a:t>背包载重量为</a:t>
            </a:r>
            <a:r>
              <a:rPr lang="en-US" altLang="zh-CN" dirty="0"/>
              <a:t>37</a:t>
            </a:r>
            <a:r>
              <a:rPr lang="zh-CN" altLang="zh-CN" dirty="0"/>
              <a:t>，求装入背包的物体及其价值。</a:t>
            </a:r>
          </a:p>
          <a:p>
            <a:pPr>
              <a:buFont typeface="Wingdings 2" pitchFamily="18" charset="2"/>
              <a:buNone/>
            </a:pPr>
            <a:r>
              <a:rPr lang="zh-CN" altLang="en-US" dirty="0"/>
              <a:t>请</a:t>
            </a:r>
            <a:r>
              <a:rPr lang="zh-CN" altLang="en-US" dirty="0" smtClean="0"/>
              <a:t>分别用贪心算法和回溯法求</a:t>
            </a:r>
            <a:r>
              <a:rPr lang="zh-CN" altLang="en-US" dirty="0" smtClean="0"/>
              <a:t>该</a:t>
            </a:r>
            <a:r>
              <a:rPr lang="en-US" altLang="zh-CN" dirty="0" smtClean="0"/>
              <a:t>0-1</a:t>
            </a:r>
            <a:r>
              <a:rPr lang="zh-CN" altLang="en-US" dirty="0" smtClean="0"/>
              <a:t>背包</a:t>
            </a:r>
            <a:r>
              <a:rPr lang="zh-CN" altLang="en-US" dirty="0" smtClean="0"/>
              <a:t>问题。</a:t>
            </a:r>
            <a:endParaRPr lang="en-US" altLang="zh-CN" dirty="0" smtClean="0"/>
          </a:p>
        </p:txBody>
      </p:sp>
      <p:sp>
        <p:nvSpPr>
          <p:cNvPr id="4" name="灯片编号占位符 3"/>
          <p:cNvSpPr>
            <a:spLocks noGrp="1"/>
          </p:cNvSpPr>
          <p:nvPr>
            <p:ph type="sldNum" sz="quarter" idx="12"/>
          </p:nvPr>
        </p:nvSpPr>
        <p:spPr/>
        <p:txBody>
          <a:bodyPr/>
          <a:lstStyle/>
          <a:p>
            <a:pPr>
              <a:defRPr/>
            </a:pPr>
            <a:fld id="{148829AE-074E-4265-AB53-BFEE9F0D5C0C}" type="slidenum">
              <a:rPr lang="zh-CN" altLang="en-US" smtClean="0"/>
              <a:pPr>
                <a:defRPr/>
              </a:pPr>
              <a:t>61</a:t>
            </a:fld>
            <a:endParaRPr lang="en-US" altLang="zh-C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3827" name="Rectangle 3"/>
          <p:cNvSpPr>
            <a:spLocks noGrp="1" noRot="1" noChangeArrowheads="1"/>
          </p:cNvSpPr>
          <p:nvPr>
            <p:ph idx="1"/>
          </p:nvPr>
        </p:nvSpPr>
        <p:spPr>
          <a:xfrm>
            <a:off x="285750" y="1143000"/>
            <a:ext cx="8156575" cy="914400"/>
          </a:xfrm>
        </p:spPr>
        <p:txBody>
          <a:bodyPr/>
          <a:lstStyle/>
          <a:p>
            <a:pPr eaLnBrk="1" hangingPunct="1">
              <a:lnSpc>
                <a:spcPct val="90000"/>
              </a:lnSpc>
              <a:buFont typeface="Wingdings 3" pitchFamily="18" charset="2"/>
              <a:buNone/>
            </a:pPr>
            <a:r>
              <a:rPr lang="zh-CN" altLang="en-US" sz="2800" smtClean="0">
                <a:solidFill>
                  <a:srgbClr val="333333"/>
                </a:solidFill>
              </a:rPr>
              <a:t>“</a:t>
            </a:r>
            <a:r>
              <a:rPr lang="zh-CN" altLang="en-US" sz="2800" smtClean="0">
                <a:solidFill>
                  <a:srgbClr val="333333"/>
                </a:solidFill>
                <a:latin typeface="宋体" charset="-122"/>
              </a:rPr>
              <a:t>马</a:t>
            </a:r>
            <a:r>
              <a:rPr lang="zh-CN" altLang="en-US" sz="2800" smtClean="0">
                <a:solidFill>
                  <a:srgbClr val="333333"/>
                </a:solidFill>
              </a:rPr>
              <a:t>”</a:t>
            </a:r>
            <a:r>
              <a:rPr lang="zh-CN" altLang="en-US" sz="2800" smtClean="0">
                <a:solidFill>
                  <a:srgbClr val="333333"/>
                </a:solidFill>
                <a:latin typeface="宋体" charset="-122"/>
              </a:rPr>
              <a:t>每一步的跳法共有四个方向可供选择：右下</a:t>
            </a:r>
            <a:r>
              <a:rPr lang="zh-CN" altLang="en-US" sz="2800" smtClean="0">
                <a:solidFill>
                  <a:srgbClr val="333333"/>
                </a:solidFill>
              </a:rPr>
              <a:t>1</a:t>
            </a:r>
            <a:r>
              <a:rPr lang="zh-CN" altLang="en-US" sz="2800" smtClean="0">
                <a:solidFill>
                  <a:srgbClr val="333333"/>
                </a:solidFill>
                <a:latin typeface="宋体" charset="-122"/>
              </a:rPr>
              <a:t>，右下</a:t>
            </a:r>
            <a:r>
              <a:rPr lang="zh-CN" altLang="en-US" sz="2800" smtClean="0">
                <a:solidFill>
                  <a:srgbClr val="333333"/>
                </a:solidFill>
              </a:rPr>
              <a:t>2</a:t>
            </a:r>
            <a:r>
              <a:rPr lang="zh-CN" altLang="en-US" sz="2800" smtClean="0">
                <a:solidFill>
                  <a:srgbClr val="333333"/>
                </a:solidFill>
                <a:latin typeface="宋体" charset="-122"/>
              </a:rPr>
              <a:t>，右上</a:t>
            </a:r>
            <a:r>
              <a:rPr lang="zh-CN" altLang="en-US" sz="2800" smtClean="0">
                <a:solidFill>
                  <a:srgbClr val="333333"/>
                </a:solidFill>
              </a:rPr>
              <a:t>1</a:t>
            </a:r>
            <a:r>
              <a:rPr lang="zh-CN" altLang="en-US" sz="2800" smtClean="0">
                <a:solidFill>
                  <a:srgbClr val="333333"/>
                </a:solidFill>
                <a:latin typeface="宋体" charset="-122"/>
              </a:rPr>
              <a:t>，</a:t>
            </a:r>
            <a:r>
              <a:rPr lang="zh-CN" altLang="en-US" sz="2800" smtClean="0">
                <a:solidFill>
                  <a:srgbClr val="333333"/>
                </a:solidFill>
              </a:rPr>
              <a:t> </a:t>
            </a:r>
            <a:r>
              <a:rPr lang="zh-CN" altLang="en-US" sz="2800" smtClean="0">
                <a:solidFill>
                  <a:srgbClr val="333333"/>
                </a:solidFill>
                <a:latin typeface="宋体" charset="-122"/>
              </a:rPr>
              <a:t>右上</a:t>
            </a:r>
            <a:r>
              <a:rPr lang="zh-CN" altLang="en-US" sz="2800" smtClean="0">
                <a:solidFill>
                  <a:srgbClr val="333333"/>
                </a:solidFill>
              </a:rPr>
              <a:t>2</a:t>
            </a:r>
            <a:r>
              <a:rPr lang="zh-CN" altLang="en-US" sz="2800" smtClean="0">
                <a:solidFill>
                  <a:srgbClr val="333333"/>
                </a:solidFill>
                <a:latin typeface="宋体" charset="-122"/>
              </a:rPr>
              <a:t>。</a:t>
            </a:r>
          </a:p>
        </p:txBody>
      </p:sp>
      <p:sp>
        <p:nvSpPr>
          <p:cNvPr id="38914" name="灯片编号占位符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AA43F1E0-34B3-4BCC-9E1A-4DBBD4FC279E}" type="slidenum">
              <a:rPr lang="zh-CN" altLang="en-US" smtClean="0">
                <a:ea typeface="宋体" charset="-122"/>
              </a:rPr>
              <a:pPr/>
              <a:t>7</a:t>
            </a:fld>
            <a:endParaRPr lang="en-US" altLang="zh-CN" smtClean="0">
              <a:ea typeface="宋体" charset="-122"/>
            </a:endParaRPr>
          </a:p>
        </p:txBody>
      </p:sp>
      <p:sp>
        <p:nvSpPr>
          <p:cNvPr id="333826" name="Rectangle 2"/>
          <p:cNvSpPr>
            <a:spLocks noGrp="1" noRot="1" noChangeArrowheads="1"/>
          </p:cNvSpPr>
          <p:nvPr>
            <p:ph type="title"/>
          </p:nvPr>
        </p:nvSpPr>
        <p:spPr>
          <a:xfrm>
            <a:off x="285720" y="0"/>
            <a:ext cx="8229600" cy="1143000"/>
          </a:xfrm>
        </p:spPr>
        <p:txBody>
          <a:bodyPr/>
          <a:lstStyle/>
          <a:p>
            <a:pPr eaLnBrk="1" fontAlgn="auto" hangingPunct="1">
              <a:spcAft>
                <a:spcPts val="0"/>
              </a:spcAft>
              <a:defRPr/>
            </a:pPr>
            <a:r>
              <a:rPr lang="zh-CN" altLang="en-US" dirty="0"/>
              <a:t>进一步分析</a:t>
            </a:r>
          </a:p>
        </p:txBody>
      </p:sp>
      <p:grpSp>
        <p:nvGrpSpPr>
          <p:cNvPr id="2" name="Group 24"/>
          <p:cNvGrpSpPr>
            <a:grpSpLocks/>
          </p:cNvGrpSpPr>
          <p:nvPr/>
        </p:nvGrpSpPr>
        <p:grpSpPr bwMode="auto">
          <a:xfrm>
            <a:off x="5562600" y="2681288"/>
            <a:ext cx="2590800" cy="1219200"/>
            <a:chOff x="2688" y="3120"/>
            <a:chExt cx="1632" cy="768"/>
          </a:xfrm>
        </p:grpSpPr>
        <p:sp>
          <p:nvSpPr>
            <p:cNvPr id="38934" name="Rectangle 4"/>
            <p:cNvSpPr>
              <a:spLocks noChangeArrowheads="1"/>
            </p:cNvSpPr>
            <p:nvPr/>
          </p:nvSpPr>
          <p:spPr bwMode="auto">
            <a:xfrm>
              <a:off x="3024" y="3120"/>
              <a:ext cx="1296" cy="658"/>
            </a:xfrm>
            <a:prstGeom prst="rect">
              <a:avLst/>
            </a:prstGeom>
            <a:solidFill>
              <a:schemeClr val="accent1"/>
            </a:solidFill>
            <a:ln w="6350">
              <a:solidFill>
                <a:schemeClr val="tx1"/>
              </a:solidFill>
              <a:miter lim="800000"/>
              <a:headEnd/>
              <a:tailEnd/>
            </a:ln>
          </p:spPr>
          <p:txBody>
            <a:bodyPr wrap="none" anchor="ctr">
              <a:spAutoFit/>
            </a:bodyPr>
            <a:lstStyle/>
            <a:p>
              <a:endParaRPr lang="zh-CN" altLang="en-US" b="0"/>
            </a:p>
          </p:txBody>
        </p:sp>
        <p:sp>
          <p:nvSpPr>
            <p:cNvPr id="38935" name="Line 5"/>
            <p:cNvSpPr>
              <a:spLocks noChangeShapeType="1"/>
            </p:cNvSpPr>
            <p:nvPr/>
          </p:nvSpPr>
          <p:spPr bwMode="auto">
            <a:xfrm>
              <a:off x="3024" y="3449"/>
              <a:ext cx="1296" cy="0"/>
            </a:xfrm>
            <a:prstGeom prst="line">
              <a:avLst/>
            </a:prstGeom>
            <a:noFill/>
            <a:ln w="6350">
              <a:solidFill>
                <a:schemeClr val="tx1"/>
              </a:solidFill>
              <a:round/>
              <a:headEnd/>
              <a:tailEnd/>
            </a:ln>
          </p:spPr>
          <p:txBody>
            <a:bodyPr anchor="ctr">
              <a:spAutoFit/>
            </a:bodyPr>
            <a:lstStyle/>
            <a:p>
              <a:endParaRPr lang="zh-CN" altLang="en-US"/>
            </a:p>
          </p:txBody>
        </p:sp>
        <p:sp>
          <p:nvSpPr>
            <p:cNvPr id="38936" name="Line 6"/>
            <p:cNvSpPr>
              <a:spLocks noChangeShapeType="1"/>
            </p:cNvSpPr>
            <p:nvPr/>
          </p:nvSpPr>
          <p:spPr bwMode="auto">
            <a:xfrm>
              <a:off x="3648" y="3120"/>
              <a:ext cx="0" cy="658"/>
            </a:xfrm>
            <a:prstGeom prst="line">
              <a:avLst/>
            </a:prstGeom>
            <a:noFill/>
            <a:ln w="6350">
              <a:solidFill>
                <a:schemeClr val="tx1"/>
              </a:solidFill>
              <a:round/>
              <a:headEnd/>
              <a:tailEnd/>
            </a:ln>
          </p:spPr>
          <p:txBody>
            <a:bodyPr anchor="ctr">
              <a:spAutoFit/>
            </a:bodyPr>
            <a:lstStyle/>
            <a:p>
              <a:endParaRPr lang="zh-CN" altLang="en-US"/>
            </a:p>
          </p:txBody>
        </p:sp>
        <p:sp>
          <p:nvSpPr>
            <p:cNvPr id="38937" name="Oval 7"/>
            <p:cNvSpPr>
              <a:spLocks noChangeArrowheads="1"/>
            </p:cNvSpPr>
            <p:nvPr/>
          </p:nvSpPr>
          <p:spPr bwMode="auto">
            <a:xfrm>
              <a:off x="2832" y="3632"/>
              <a:ext cx="336" cy="256"/>
            </a:xfrm>
            <a:prstGeom prst="ellipse">
              <a:avLst/>
            </a:prstGeom>
            <a:solidFill>
              <a:srgbClr val="CCCC00"/>
            </a:solidFill>
            <a:ln w="9525">
              <a:solidFill>
                <a:srgbClr val="FFCC66"/>
              </a:solidFill>
              <a:round/>
              <a:headEnd/>
              <a:tailEnd/>
            </a:ln>
          </p:spPr>
          <p:txBody>
            <a:bodyPr/>
            <a:lstStyle/>
            <a:p>
              <a:pPr algn="just"/>
              <a:r>
                <a:rPr kumimoji="1" lang="zh-CN" altLang="en-US" sz="2000">
                  <a:solidFill>
                    <a:srgbClr val="00CC00"/>
                  </a:solidFill>
                  <a:latin typeface="楷体_GB2312" pitchFamily="49" charset="-122"/>
                  <a:ea typeface="楷体_GB2312" pitchFamily="49" charset="-122"/>
                </a:rPr>
                <a:t>马</a:t>
              </a:r>
              <a:endParaRPr kumimoji="1" lang="zh-CN" altLang="en-US" sz="2800">
                <a:solidFill>
                  <a:srgbClr val="00CC00"/>
                </a:solidFill>
                <a:latin typeface="楷体_GB2312" pitchFamily="49" charset="-122"/>
                <a:ea typeface="楷体_GB2312" pitchFamily="49" charset="-122"/>
              </a:endParaRPr>
            </a:p>
          </p:txBody>
        </p:sp>
        <p:sp>
          <p:nvSpPr>
            <p:cNvPr id="38938" name="WordArt 9"/>
            <p:cNvSpPr>
              <a:spLocks noChangeArrowheads="1" noChangeShapeType="1" noTextEdit="1"/>
            </p:cNvSpPr>
            <p:nvPr/>
          </p:nvSpPr>
          <p:spPr bwMode="auto">
            <a:xfrm>
              <a:off x="2688" y="3669"/>
              <a:ext cx="144" cy="219"/>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solidFill>
                    <a:srgbClr val="FFFFFF"/>
                  </a:solidFill>
                  <a:latin typeface="宋体"/>
                  <a:ea typeface="宋体"/>
                </a:rPr>
                <a:t>A</a:t>
              </a:r>
              <a:endParaRPr lang="zh-CN" altLang="en-US" sz="3600" kern="10">
                <a:ln w="9525">
                  <a:solidFill>
                    <a:srgbClr val="000000"/>
                  </a:solidFill>
                  <a:round/>
                  <a:headEnd/>
                  <a:tailEnd/>
                </a:ln>
                <a:solidFill>
                  <a:srgbClr val="FFFFFF"/>
                </a:solidFill>
                <a:latin typeface="宋体"/>
                <a:ea typeface="宋体"/>
              </a:endParaRPr>
            </a:p>
          </p:txBody>
        </p:sp>
      </p:grpSp>
      <p:grpSp>
        <p:nvGrpSpPr>
          <p:cNvPr id="3" name="Group 25"/>
          <p:cNvGrpSpPr>
            <a:grpSpLocks/>
          </p:cNvGrpSpPr>
          <p:nvPr/>
        </p:nvGrpSpPr>
        <p:grpSpPr bwMode="auto">
          <a:xfrm>
            <a:off x="7924800" y="2971800"/>
            <a:ext cx="838200" cy="406400"/>
            <a:chOff x="4176" y="3303"/>
            <a:chExt cx="528" cy="256"/>
          </a:xfrm>
        </p:grpSpPr>
        <p:sp>
          <p:nvSpPr>
            <p:cNvPr id="38932" name="Oval 8"/>
            <p:cNvSpPr>
              <a:spLocks noChangeArrowheads="1"/>
            </p:cNvSpPr>
            <p:nvPr/>
          </p:nvSpPr>
          <p:spPr bwMode="auto">
            <a:xfrm>
              <a:off x="4176" y="3303"/>
              <a:ext cx="336" cy="256"/>
            </a:xfrm>
            <a:prstGeom prst="ellipse">
              <a:avLst/>
            </a:prstGeom>
            <a:solidFill>
              <a:srgbClr val="CCCC00"/>
            </a:solidFill>
            <a:ln w="9525">
              <a:solidFill>
                <a:srgbClr val="FFCC66"/>
              </a:solidFill>
              <a:round/>
              <a:headEnd/>
              <a:tailEnd/>
            </a:ln>
          </p:spPr>
          <p:txBody>
            <a:bodyPr/>
            <a:lstStyle/>
            <a:p>
              <a:pPr algn="just"/>
              <a:r>
                <a:rPr kumimoji="1" lang="zh-CN" altLang="en-US" sz="2000">
                  <a:solidFill>
                    <a:srgbClr val="00CC00"/>
                  </a:solidFill>
                  <a:latin typeface="楷体_GB2312" pitchFamily="49" charset="-122"/>
                  <a:ea typeface="楷体_GB2312" pitchFamily="49" charset="-122"/>
                </a:rPr>
                <a:t>马</a:t>
              </a:r>
              <a:endParaRPr kumimoji="1" lang="zh-CN" altLang="en-US" sz="2800">
                <a:solidFill>
                  <a:srgbClr val="00CC00"/>
                </a:solidFill>
                <a:latin typeface="楷体_GB2312" pitchFamily="49" charset="-122"/>
                <a:ea typeface="楷体_GB2312" pitchFamily="49" charset="-122"/>
              </a:endParaRPr>
            </a:p>
          </p:txBody>
        </p:sp>
        <p:sp>
          <p:nvSpPr>
            <p:cNvPr id="38933" name="WordArt 10"/>
            <p:cNvSpPr>
              <a:spLocks noChangeArrowheads="1" noChangeShapeType="1" noTextEdit="1"/>
            </p:cNvSpPr>
            <p:nvPr/>
          </p:nvSpPr>
          <p:spPr bwMode="auto">
            <a:xfrm>
              <a:off x="4464" y="3339"/>
              <a:ext cx="240" cy="220"/>
            </a:xfrm>
            <a:prstGeom prst="rect">
              <a:avLst/>
            </a:prstGeom>
          </p:spPr>
          <p:txBody>
            <a:bodyPr wrap="none" fromWordArt="1">
              <a:prstTxWarp prst="textPlain">
                <a:avLst>
                  <a:gd name="adj" fmla="val 50000"/>
                </a:avLst>
              </a:prstTxWarp>
            </a:bodyPr>
            <a:lstStyle/>
            <a:p>
              <a:pPr algn="ctr"/>
              <a:r>
                <a:rPr lang="en-US" altLang="zh-CN" sz="3600" kern="10">
                  <a:ln w="9525">
                    <a:solidFill>
                      <a:srgbClr val="000000"/>
                    </a:solidFill>
                    <a:round/>
                    <a:headEnd/>
                    <a:tailEnd/>
                  </a:ln>
                  <a:solidFill>
                    <a:srgbClr val="FFFFFF"/>
                  </a:solidFill>
                  <a:latin typeface="宋体"/>
                  <a:ea typeface="宋体"/>
                </a:rPr>
                <a:t>A2</a:t>
              </a:r>
              <a:endParaRPr lang="zh-CN" altLang="en-US" sz="3600" kern="10">
                <a:ln w="9525">
                  <a:solidFill>
                    <a:srgbClr val="000000"/>
                  </a:solidFill>
                  <a:round/>
                  <a:headEnd/>
                  <a:tailEnd/>
                </a:ln>
                <a:solidFill>
                  <a:srgbClr val="FFFFFF"/>
                </a:solidFill>
                <a:latin typeface="宋体"/>
                <a:ea typeface="宋体"/>
              </a:endParaRPr>
            </a:p>
          </p:txBody>
        </p:sp>
      </p:grpSp>
      <p:grpSp>
        <p:nvGrpSpPr>
          <p:cNvPr id="4" name="Group 21"/>
          <p:cNvGrpSpPr>
            <a:grpSpLocks/>
          </p:cNvGrpSpPr>
          <p:nvPr/>
        </p:nvGrpSpPr>
        <p:grpSpPr bwMode="auto">
          <a:xfrm>
            <a:off x="6096000" y="3748088"/>
            <a:ext cx="2057400" cy="442912"/>
            <a:chOff x="3024" y="3792"/>
            <a:chExt cx="1296" cy="279"/>
          </a:xfrm>
        </p:grpSpPr>
        <p:sp>
          <p:nvSpPr>
            <p:cNvPr id="38930" name="Line 12"/>
            <p:cNvSpPr>
              <a:spLocks noChangeShapeType="1"/>
            </p:cNvSpPr>
            <p:nvPr/>
          </p:nvSpPr>
          <p:spPr bwMode="auto">
            <a:xfrm>
              <a:off x="3024" y="3792"/>
              <a:ext cx="1296" cy="240"/>
            </a:xfrm>
            <a:prstGeom prst="line">
              <a:avLst/>
            </a:prstGeom>
            <a:noFill/>
            <a:ln w="28575">
              <a:solidFill>
                <a:srgbClr val="800000"/>
              </a:solidFill>
              <a:prstDash val="sysDot"/>
              <a:round/>
              <a:headEnd/>
              <a:tailEnd/>
            </a:ln>
          </p:spPr>
          <p:txBody>
            <a:bodyPr anchor="ctr">
              <a:spAutoFit/>
            </a:bodyPr>
            <a:lstStyle/>
            <a:p>
              <a:endParaRPr lang="zh-CN" altLang="en-US"/>
            </a:p>
          </p:txBody>
        </p:sp>
        <p:sp>
          <p:nvSpPr>
            <p:cNvPr id="38931" name="Rectangle 18"/>
            <p:cNvSpPr>
              <a:spLocks noChangeArrowheads="1"/>
            </p:cNvSpPr>
            <p:nvPr/>
          </p:nvSpPr>
          <p:spPr bwMode="auto">
            <a:xfrm>
              <a:off x="3696" y="3840"/>
              <a:ext cx="240" cy="231"/>
            </a:xfrm>
            <a:prstGeom prst="rect">
              <a:avLst/>
            </a:prstGeom>
            <a:noFill/>
            <a:ln w="6350">
              <a:noFill/>
              <a:miter lim="800000"/>
              <a:headEnd/>
              <a:tailEnd/>
            </a:ln>
          </p:spPr>
          <p:txBody>
            <a:bodyPr>
              <a:spAutoFit/>
            </a:bodyPr>
            <a:lstStyle/>
            <a:p>
              <a:r>
                <a:rPr kumimoji="1" lang="zh-CN" altLang="en-US" b="0">
                  <a:solidFill>
                    <a:srgbClr val="800000"/>
                  </a:solidFill>
                  <a:latin typeface="宋体" charset="-122"/>
                </a:rPr>
                <a:t>①</a:t>
              </a:r>
              <a:endParaRPr kumimoji="1" lang="zh-CN" altLang="en-US" sz="2400" b="0">
                <a:latin typeface="Times New Roman" pitchFamily="18" charset="0"/>
              </a:endParaRPr>
            </a:p>
          </p:txBody>
        </p:sp>
      </p:grpSp>
      <p:grpSp>
        <p:nvGrpSpPr>
          <p:cNvPr id="5" name="Group 22"/>
          <p:cNvGrpSpPr>
            <a:grpSpLocks/>
          </p:cNvGrpSpPr>
          <p:nvPr/>
        </p:nvGrpSpPr>
        <p:grpSpPr bwMode="auto">
          <a:xfrm>
            <a:off x="6096000" y="3748088"/>
            <a:ext cx="990600" cy="838200"/>
            <a:chOff x="3024" y="3792"/>
            <a:chExt cx="624" cy="528"/>
          </a:xfrm>
        </p:grpSpPr>
        <p:sp>
          <p:nvSpPr>
            <p:cNvPr id="38928" name="Line 16"/>
            <p:cNvSpPr>
              <a:spLocks noChangeShapeType="1"/>
            </p:cNvSpPr>
            <p:nvPr/>
          </p:nvSpPr>
          <p:spPr bwMode="auto">
            <a:xfrm>
              <a:off x="3024" y="3792"/>
              <a:ext cx="624" cy="528"/>
            </a:xfrm>
            <a:prstGeom prst="line">
              <a:avLst/>
            </a:prstGeom>
            <a:noFill/>
            <a:ln w="28575">
              <a:solidFill>
                <a:srgbClr val="000066"/>
              </a:solidFill>
              <a:prstDash val="sysDot"/>
              <a:round/>
              <a:headEnd/>
              <a:tailEnd/>
            </a:ln>
          </p:spPr>
          <p:txBody>
            <a:bodyPr anchor="ctr">
              <a:spAutoFit/>
            </a:bodyPr>
            <a:lstStyle/>
            <a:p>
              <a:endParaRPr lang="zh-CN" altLang="en-US"/>
            </a:p>
          </p:txBody>
        </p:sp>
        <p:sp>
          <p:nvSpPr>
            <p:cNvPr id="38929" name="Rectangle 19"/>
            <p:cNvSpPr>
              <a:spLocks noChangeArrowheads="1"/>
            </p:cNvSpPr>
            <p:nvPr/>
          </p:nvSpPr>
          <p:spPr bwMode="auto">
            <a:xfrm>
              <a:off x="3264" y="4002"/>
              <a:ext cx="240" cy="212"/>
            </a:xfrm>
            <a:prstGeom prst="rect">
              <a:avLst/>
            </a:prstGeom>
            <a:noFill/>
            <a:ln w="6350">
              <a:noFill/>
              <a:miter lim="800000"/>
              <a:headEnd/>
              <a:tailEnd/>
            </a:ln>
          </p:spPr>
          <p:txBody>
            <a:bodyPr>
              <a:spAutoFit/>
            </a:bodyPr>
            <a:lstStyle/>
            <a:p>
              <a:r>
                <a:rPr kumimoji="1" lang="zh-CN" altLang="en-US" sz="1600" b="0">
                  <a:solidFill>
                    <a:srgbClr val="000066"/>
                  </a:solidFill>
                  <a:latin typeface="宋体" charset="-122"/>
                </a:rPr>
                <a:t>②</a:t>
              </a:r>
              <a:endParaRPr kumimoji="1" lang="zh-CN" altLang="en-US" sz="2400" b="0">
                <a:solidFill>
                  <a:srgbClr val="000066"/>
                </a:solidFill>
                <a:latin typeface="Times New Roman" pitchFamily="18" charset="0"/>
              </a:endParaRPr>
            </a:p>
          </p:txBody>
        </p:sp>
      </p:grpSp>
      <p:grpSp>
        <p:nvGrpSpPr>
          <p:cNvPr id="6" name="Group 23"/>
          <p:cNvGrpSpPr>
            <a:grpSpLocks/>
          </p:cNvGrpSpPr>
          <p:nvPr/>
        </p:nvGrpSpPr>
        <p:grpSpPr bwMode="auto">
          <a:xfrm>
            <a:off x="6096000" y="3214688"/>
            <a:ext cx="2057400" cy="533400"/>
            <a:chOff x="3024" y="3456"/>
            <a:chExt cx="1296" cy="336"/>
          </a:xfrm>
        </p:grpSpPr>
        <p:sp>
          <p:nvSpPr>
            <p:cNvPr id="38926" name="Line 17"/>
            <p:cNvSpPr>
              <a:spLocks noChangeShapeType="1"/>
            </p:cNvSpPr>
            <p:nvPr/>
          </p:nvSpPr>
          <p:spPr bwMode="auto">
            <a:xfrm flipV="1">
              <a:off x="3024" y="3456"/>
              <a:ext cx="1296" cy="336"/>
            </a:xfrm>
            <a:prstGeom prst="line">
              <a:avLst/>
            </a:prstGeom>
            <a:noFill/>
            <a:ln w="28575">
              <a:solidFill>
                <a:srgbClr val="9900FF"/>
              </a:solidFill>
              <a:round/>
              <a:headEnd/>
              <a:tailEnd/>
            </a:ln>
          </p:spPr>
          <p:txBody>
            <a:bodyPr anchor="ctr">
              <a:spAutoFit/>
            </a:bodyPr>
            <a:lstStyle/>
            <a:p>
              <a:endParaRPr lang="zh-CN" altLang="en-US"/>
            </a:p>
          </p:txBody>
        </p:sp>
        <p:sp>
          <p:nvSpPr>
            <p:cNvPr id="38927" name="Rectangle 20"/>
            <p:cNvSpPr>
              <a:spLocks noChangeArrowheads="1"/>
            </p:cNvSpPr>
            <p:nvPr/>
          </p:nvSpPr>
          <p:spPr bwMode="auto">
            <a:xfrm>
              <a:off x="3792" y="3504"/>
              <a:ext cx="240" cy="231"/>
            </a:xfrm>
            <a:prstGeom prst="rect">
              <a:avLst/>
            </a:prstGeom>
            <a:noFill/>
            <a:ln w="6350">
              <a:noFill/>
              <a:miter lim="800000"/>
              <a:headEnd/>
              <a:tailEnd/>
            </a:ln>
          </p:spPr>
          <p:txBody>
            <a:bodyPr>
              <a:spAutoFit/>
            </a:bodyPr>
            <a:lstStyle/>
            <a:p>
              <a:r>
                <a:rPr kumimoji="1" lang="zh-CN" altLang="en-US" b="0">
                  <a:solidFill>
                    <a:srgbClr val="5C009A"/>
                  </a:solidFill>
                  <a:latin typeface="宋体" charset="-122"/>
                </a:rPr>
                <a:t>③</a:t>
              </a:r>
              <a:endParaRPr kumimoji="1" lang="zh-CN" altLang="en-US" sz="4400" b="0">
                <a:solidFill>
                  <a:srgbClr val="5C009A"/>
                </a:solidFill>
                <a:latin typeface="Times New Roman" pitchFamily="18" charset="0"/>
              </a:endParaRPr>
            </a:p>
          </p:txBody>
        </p:sp>
      </p:grpSp>
      <p:sp>
        <p:nvSpPr>
          <p:cNvPr id="333850" name="Rectangle 26"/>
          <p:cNvSpPr>
            <a:spLocks noChangeArrowheads="1"/>
          </p:cNvSpPr>
          <p:nvPr/>
        </p:nvSpPr>
        <p:spPr bwMode="auto">
          <a:xfrm>
            <a:off x="357188" y="2143125"/>
            <a:ext cx="5386387" cy="519113"/>
          </a:xfrm>
          <a:prstGeom prst="rect">
            <a:avLst/>
          </a:prstGeom>
          <a:noFill/>
          <a:ln w="6350">
            <a:noFill/>
            <a:miter lim="800000"/>
            <a:headEnd/>
            <a:tailEnd/>
          </a:ln>
        </p:spPr>
        <p:txBody>
          <a:bodyPr wrap="none">
            <a:spAutoFit/>
          </a:bodyPr>
          <a:lstStyle/>
          <a:p>
            <a:pPr>
              <a:buFontTx/>
              <a:buChar char="•"/>
            </a:pPr>
            <a:r>
              <a:rPr lang="zh-CN" altLang="en-US" sz="2800">
                <a:solidFill>
                  <a:srgbClr val="663300"/>
                </a:solidFill>
                <a:latin typeface="宋体" charset="-122"/>
              </a:rPr>
              <a:t>从起点</a:t>
            </a:r>
            <a:r>
              <a:rPr lang="en-US" altLang="zh-CN" sz="2800">
                <a:solidFill>
                  <a:srgbClr val="663300"/>
                </a:solidFill>
              </a:rPr>
              <a:t>A</a:t>
            </a:r>
            <a:r>
              <a:rPr lang="zh-CN" altLang="en-US" sz="2800">
                <a:solidFill>
                  <a:srgbClr val="663300"/>
                </a:solidFill>
                <a:latin typeface="宋体" charset="-122"/>
              </a:rPr>
              <a:t>出发，按跳法</a:t>
            </a:r>
            <a:r>
              <a:rPr lang="zh-CN" altLang="en-US" sz="2800">
                <a:solidFill>
                  <a:srgbClr val="663300"/>
                </a:solidFill>
              </a:rPr>
              <a:t>1</a:t>
            </a:r>
            <a:r>
              <a:rPr lang="zh-CN" altLang="en-US" sz="2800">
                <a:solidFill>
                  <a:srgbClr val="663300"/>
                </a:solidFill>
                <a:latin typeface="宋体" charset="-122"/>
              </a:rPr>
              <a:t>试走一步</a:t>
            </a:r>
          </a:p>
        </p:txBody>
      </p:sp>
      <p:sp>
        <p:nvSpPr>
          <p:cNvPr id="333851" name="Rectangle 27"/>
          <p:cNvSpPr>
            <a:spLocks noChangeArrowheads="1"/>
          </p:cNvSpPr>
          <p:nvPr/>
        </p:nvSpPr>
        <p:spPr bwMode="auto">
          <a:xfrm>
            <a:off x="357188" y="2714625"/>
            <a:ext cx="4594225" cy="519113"/>
          </a:xfrm>
          <a:prstGeom prst="rect">
            <a:avLst/>
          </a:prstGeom>
          <a:noFill/>
          <a:ln w="6350">
            <a:noFill/>
            <a:miter lim="800000"/>
            <a:headEnd/>
            <a:tailEnd/>
          </a:ln>
        </p:spPr>
        <p:txBody>
          <a:bodyPr wrap="none">
            <a:spAutoFit/>
          </a:bodyPr>
          <a:lstStyle/>
          <a:p>
            <a:pPr>
              <a:buFontTx/>
              <a:buChar char="•"/>
            </a:pPr>
            <a:r>
              <a:rPr lang="zh-CN" altLang="en-US" sz="2800">
                <a:solidFill>
                  <a:srgbClr val="800000"/>
                </a:solidFill>
                <a:latin typeface="宋体" charset="-122"/>
              </a:rPr>
              <a:t>发现超出边界，跳法失败。</a:t>
            </a:r>
          </a:p>
        </p:txBody>
      </p:sp>
      <p:sp>
        <p:nvSpPr>
          <p:cNvPr id="333852" name="Rectangle 28"/>
          <p:cNvSpPr>
            <a:spLocks noChangeArrowheads="1"/>
          </p:cNvSpPr>
          <p:nvPr/>
        </p:nvSpPr>
        <p:spPr bwMode="auto">
          <a:xfrm>
            <a:off x="357188" y="3286125"/>
            <a:ext cx="4849812" cy="519113"/>
          </a:xfrm>
          <a:prstGeom prst="rect">
            <a:avLst/>
          </a:prstGeom>
          <a:noFill/>
          <a:ln w="6350">
            <a:noFill/>
            <a:miter lim="800000"/>
            <a:headEnd/>
            <a:tailEnd/>
          </a:ln>
        </p:spPr>
        <p:txBody>
          <a:bodyPr wrap="none">
            <a:spAutoFit/>
          </a:bodyPr>
          <a:lstStyle/>
          <a:p>
            <a:pPr>
              <a:buFontTx/>
              <a:buChar char="•"/>
            </a:pPr>
            <a:r>
              <a:rPr lang="zh-CN" altLang="en-US" sz="2800">
                <a:solidFill>
                  <a:srgbClr val="000066"/>
                </a:solidFill>
                <a:latin typeface="宋体" charset="-122"/>
              </a:rPr>
              <a:t>退回</a:t>
            </a:r>
            <a:r>
              <a:rPr lang="en-US" altLang="zh-CN" sz="2800">
                <a:solidFill>
                  <a:srgbClr val="000066"/>
                </a:solidFill>
              </a:rPr>
              <a:t>A </a:t>
            </a:r>
            <a:r>
              <a:rPr lang="zh-CN" altLang="en-US" sz="2800">
                <a:solidFill>
                  <a:srgbClr val="000066"/>
                </a:solidFill>
                <a:latin typeface="宋体" charset="-122"/>
              </a:rPr>
              <a:t>点试跳</a:t>
            </a:r>
            <a:r>
              <a:rPr lang="zh-CN" altLang="en-US" sz="2800">
                <a:solidFill>
                  <a:srgbClr val="000066"/>
                </a:solidFill>
              </a:rPr>
              <a:t> </a:t>
            </a:r>
            <a:r>
              <a:rPr lang="zh-CN" altLang="en-US" sz="2800">
                <a:solidFill>
                  <a:srgbClr val="000066"/>
                </a:solidFill>
                <a:latin typeface="宋体" charset="-122"/>
              </a:rPr>
              <a:t>法</a:t>
            </a:r>
            <a:r>
              <a:rPr lang="zh-CN" altLang="en-US" sz="2800">
                <a:solidFill>
                  <a:srgbClr val="000066"/>
                </a:solidFill>
              </a:rPr>
              <a:t>2</a:t>
            </a:r>
            <a:r>
              <a:rPr lang="zh-CN" altLang="en-US" sz="2800">
                <a:solidFill>
                  <a:srgbClr val="000066"/>
                </a:solidFill>
                <a:latin typeface="宋体" charset="-122"/>
              </a:rPr>
              <a:t>，仍失败。</a:t>
            </a:r>
          </a:p>
        </p:txBody>
      </p:sp>
      <p:sp>
        <p:nvSpPr>
          <p:cNvPr id="333853" name="Rectangle 29"/>
          <p:cNvSpPr>
            <a:spLocks noChangeArrowheads="1"/>
          </p:cNvSpPr>
          <p:nvPr/>
        </p:nvSpPr>
        <p:spPr bwMode="auto">
          <a:xfrm>
            <a:off x="357188" y="3857625"/>
            <a:ext cx="5867400" cy="1373188"/>
          </a:xfrm>
          <a:prstGeom prst="rect">
            <a:avLst/>
          </a:prstGeom>
          <a:noFill/>
          <a:ln w="6350">
            <a:noFill/>
            <a:miter lim="800000"/>
            <a:headEnd/>
            <a:tailEnd/>
          </a:ln>
        </p:spPr>
        <p:txBody>
          <a:bodyPr>
            <a:spAutoFit/>
          </a:bodyPr>
          <a:lstStyle/>
          <a:p>
            <a:pPr>
              <a:buFontTx/>
              <a:buChar char="•"/>
            </a:pPr>
            <a:r>
              <a:rPr lang="zh-CN" altLang="en-US" sz="2800">
                <a:solidFill>
                  <a:srgbClr val="5C009A"/>
                </a:solidFill>
                <a:latin typeface="宋体" charset="-122"/>
              </a:rPr>
              <a:t>再退回</a:t>
            </a:r>
            <a:r>
              <a:rPr lang="en-US" altLang="zh-CN" sz="2800">
                <a:solidFill>
                  <a:srgbClr val="5C009A"/>
                </a:solidFill>
              </a:rPr>
              <a:t>A</a:t>
            </a:r>
            <a:r>
              <a:rPr lang="zh-CN" altLang="en-US" sz="2800">
                <a:solidFill>
                  <a:srgbClr val="5C009A"/>
                </a:solidFill>
                <a:latin typeface="宋体" charset="-122"/>
              </a:rPr>
              <a:t>点试跳法</a:t>
            </a:r>
            <a:r>
              <a:rPr lang="zh-CN" altLang="en-US" sz="2800">
                <a:solidFill>
                  <a:srgbClr val="5C009A"/>
                </a:solidFill>
              </a:rPr>
              <a:t>3，</a:t>
            </a:r>
            <a:r>
              <a:rPr lang="zh-CN" altLang="en-US" sz="2800">
                <a:solidFill>
                  <a:srgbClr val="5C009A"/>
                </a:solidFill>
                <a:latin typeface="宋体" charset="-122"/>
              </a:rPr>
              <a:t>成功，记录新点坐标为</a:t>
            </a:r>
            <a:r>
              <a:rPr lang="en-US" altLang="zh-CN" sz="2800">
                <a:solidFill>
                  <a:srgbClr val="5C009A"/>
                </a:solidFill>
              </a:rPr>
              <a:t>A2</a:t>
            </a:r>
            <a:r>
              <a:rPr lang="zh-CN" altLang="en-US" sz="2800">
                <a:solidFill>
                  <a:srgbClr val="5C009A"/>
                </a:solidFill>
                <a:latin typeface="宋体" charset="-122"/>
              </a:rPr>
              <a:t> ，保存该步出发点</a:t>
            </a:r>
            <a:r>
              <a:rPr lang="en-US" altLang="zh-CN" sz="2800">
                <a:solidFill>
                  <a:srgbClr val="5C009A"/>
                </a:solidFill>
              </a:rPr>
              <a:t>A</a:t>
            </a:r>
            <a:r>
              <a:rPr lang="zh-CN" altLang="en-US" sz="2800">
                <a:solidFill>
                  <a:srgbClr val="5C009A"/>
                </a:solidFill>
                <a:latin typeface="宋体" charset="-122"/>
              </a:rPr>
              <a:t>的坐标及跳法编号，</a:t>
            </a:r>
            <a:r>
              <a:rPr lang="zh-CN" altLang="en-US" sz="2800">
                <a:solidFill>
                  <a:srgbClr val="5C009A"/>
                </a:solidFill>
              </a:rPr>
              <a:t> </a:t>
            </a:r>
            <a:r>
              <a:rPr lang="zh-CN" altLang="en-US" sz="2800">
                <a:solidFill>
                  <a:srgbClr val="5C009A"/>
                </a:solidFill>
                <a:latin typeface="宋体" charset="-122"/>
              </a:rPr>
              <a:t>以便回溯时使用。</a:t>
            </a:r>
          </a:p>
        </p:txBody>
      </p:sp>
      <p:sp>
        <p:nvSpPr>
          <p:cNvPr id="333854" name="Rectangle 30"/>
          <p:cNvSpPr>
            <a:spLocks noChangeArrowheads="1"/>
          </p:cNvSpPr>
          <p:nvPr/>
        </p:nvSpPr>
        <p:spPr bwMode="auto">
          <a:xfrm>
            <a:off x="214313" y="5286375"/>
            <a:ext cx="8382000" cy="1255713"/>
          </a:xfrm>
          <a:prstGeom prst="rect">
            <a:avLst/>
          </a:prstGeom>
          <a:noFill/>
          <a:ln w="6350">
            <a:noFill/>
            <a:miter lim="800000"/>
            <a:headEnd/>
            <a:tailEnd/>
          </a:ln>
        </p:spPr>
        <p:txBody>
          <a:bodyPr>
            <a:spAutoFit/>
          </a:bodyPr>
          <a:lstStyle/>
          <a:p>
            <a:pPr marL="279400" indent="-279400">
              <a:lnSpc>
                <a:spcPct val="90000"/>
              </a:lnSpc>
              <a:spcBef>
                <a:spcPct val="20000"/>
              </a:spcBef>
              <a:buClr>
                <a:schemeClr val="hlink"/>
              </a:buClr>
              <a:buSzPct val="80000"/>
              <a:buFont typeface="Arial" charset="0"/>
              <a:buChar char="►"/>
            </a:pPr>
            <a:r>
              <a:rPr lang="zh-CN" altLang="en-US" sz="2800">
                <a:solidFill>
                  <a:srgbClr val="333333"/>
                </a:solidFill>
                <a:latin typeface="宋体" charset="-122"/>
              </a:rPr>
              <a:t>然后以</a:t>
            </a:r>
            <a:r>
              <a:rPr lang="en-US" altLang="zh-CN" sz="2800">
                <a:solidFill>
                  <a:srgbClr val="333333"/>
                </a:solidFill>
              </a:rPr>
              <a:t>A2</a:t>
            </a:r>
            <a:r>
              <a:rPr lang="zh-CN" altLang="en-US" sz="2800">
                <a:solidFill>
                  <a:srgbClr val="333333"/>
                </a:solidFill>
                <a:latin typeface="宋体" charset="-122"/>
              </a:rPr>
              <a:t>点为起点，仍按重复上述办法试探下一步，直到达到目标状态</a:t>
            </a:r>
            <a:r>
              <a:rPr lang="en-US" altLang="zh-CN" sz="2800">
                <a:solidFill>
                  <a:srgbClr val="333333"/>
                </a:solidFill>
              </a:rPr>
              <a:t>B</a:t>
            </a:r>
            <a:r>
              <a:rPr lang="zh-CN" altLang="en-US" sz="2800">
                <a:solidFill>
                  <a:srgbClr val="333333"/>
                </a:solidFill>
                <a:latin typeface="宋体" charset="-122"/>
              </a:rPr>
              <a:t>为止，则找到一种跳动方法。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33827">
                                            <p:txEl>
                                              <p:pRg st="0" end="0"/>
                                            </p:txEl>
                                          </p:spTgt>
                                        </p:tgtEl>
                                        <p:attrNameLst>
                                          <p:attrName>style.visibility</p:attrName>
                                        </p:attrNameLst>
                                      </p:cBhvr>
                                      <p:to>
                                        <p:strVal val="visible"/>
                                      </p:to>
                                    </p:set>
                                    <p:animEffect transition="in" filter="dissolve">
                                      <p:cBhvr>
                                        <p:cTn id="7" dur="500"/>
                                        <p:tgtEl>
                                          <p:spTgt spid="3338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33850"/>
                                        </p:tgtEl>
                                        <p:attrNameLst>
                                          <p:attrName>style.visibility</p:attrName>
                                        </p:attrNameLst>
                                      </p:cBhvr>
                                      <p:to>
                                        <p:strVal val="visible"/>
                                      </p:to>
                                    </p:set>
                                    <p:animEffect transition="in" filter="dissolve">
                                      <p:cBhvr>
                                        <p:cTn id="17" dur="500"/>
                                        <p:tgtEl>
                                          <p:spTgt spid="33385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ssolve">
                                      <p:cBhvr>
                                        <p:cTn id="22"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33851"/>
                                        </p:tgtEl>
                                        <p:attrNameLst>
                                          <p:attrName>style.visibility</p:attrName>
                                        </p:attrNameLst>
                                      </p:cBhvr>
                                      <p:to>
                                        <p:strVal val="visible"/>
                                      </p:to>
                                    </p:set>
                                    <p:animEffect transition="in" filter="dissolve">
                                      <p:cBhvr>
                                        <p:cTn id="27" dur="500"/>
                                        <p:tgtEl>
                                          <p:spTgt spid="33385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33852"/>
                                        </p:tgtEl>
                                        <p:attrNameLst>
                                          <p:attrName>style.visibility</p:attrName>
                                        </p:attrNameLst>
                                      </p:cBhvr>
                                      <p:to>
                                        <p:strVal val="visible"/>
                                      </p:to>
                                    </p:set>
                                    <p:animEffect transition="in" filter="dissolve">
                                      <p:cBhvr>
                                        <p:cTn id="32" dur="500"/>
                                        <p:tgtEl>
                                          <p:spTgt spid="33385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dissolve">
                                      <p:cBhvr>
                                        <p:cTn id="37"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333853"/>
                                        </p:tgtEl>
                                        <p:attrNameLst>
                                          <p:attrName>style.visibility</p:attrName>
                                        </p:attrNameLst>
                                      </p:cBhvr>
                                      <p:to>
                                        <p:strVal val="visible"/>
                                      </p:to>
                                    </p:set>
                                    <p:animEffect transition="in" filter="dissolve">
                                      <p:cBhvr>
                                        <p:cTn id="42" dur="500"/>
                                        <p:tgtEl>
                                          <p:spTgt spid="33385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dissolve">
                                      <p:cBhvr>
                                        <p:cTn id="47" dur="500"/>
                                        <p:tgtEl>
                                          <p:spTgt spid="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dissolve">
                                      <p:cBhvr>
                                        <p:cTn id="52" dur="500"/>
                                        <p:tgtEl>
                                          <p:spTgt spid="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333854"/>
                                        </p:tgtEl>
                                        <p:attrNameLst>
                                          <p:attrName>style.visibility</p:attrName>
                                        </p:attrNameLst>
                                      </p:cBhvr>
                                      <p:to>
                                        <p:strVal val="visible"/>
                                      </p:to>
                                    </p:set>
                                    <p:animEffect transition="in" filter="dissolve">
                                      <p:cBhvr>
                                        <p:cTn id="57" dur="500"/>
                                        <p:tgtEl>
                                          <p:spTgt spid="3338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827" grpId="0" build="p" autoUpdateAnimBg="0"/>
      <p:bldP spid="333850" grpId="0" autoUpdateAnimBg="0"/>
      <p:bldP spid="333851" grpId="0" autoUpdateAnimBg="0"/>
      <p:bldP spid="333852" grpId="0" autoUpdateAnimBg="0"/>
      <p:bldP spid="333853" grpId="0" autoUpdateAnimBg="0"/>
      <p:bldP spid="333854"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灯片编号占位符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A6D0989B-EAA7-43BC-B888-8AB148506373}" type="slidenum">
              <a:rPr lang="zh-CN" altLang="en-US" smtClean="0">
                <a:ea typeface="宋体" charset="-122"/>
              </a:rPr>
              <a:pPr/>
              <a:t>8</a:t>
            </a:fld>
            <a:endParaRPr lang="en-US" altLang="zh-CN" smtClean="0">
              <a:ea typeface="宋体" charset="-122"/>
            </a:endParaRPr>
          </a:p>
        </p:txBody>
      </p:sp>
      <p:sp>
        <p:nvSpPr>
          <p:cNvPr id="39938" name="Rectangle 169"/>
          <p:cNvSpPr>
            <a:spLocks noChangeArrowheads="1"/>
          </p:cNvSpPr>
          <p:nvPr/>
        </p:nvSpPr>
        <p:spPr bwMode="auto">
          <a:xfrm>
            <a:off x="19050" y="0"/>
            <a:ext cx="9124950" cy="6858000"/>
          </a:xfrm>
          <a:prstGeom prst="rect">
            <a:avLst/>
          </a:prstGeom>
          <a:solidFill>
            <a:srgbClr val="009900"/>
          </a:solidFill>
          <a:ln w="6350">
            <a:solidFill>
              <a:srgbClr val="339966"/>
            </a:solidFill>
            <a:miter lim="800000"/>
            <a:headEnd/>
            <a:tailEnd/>
          </a:ln>
        </p:spPr>
        <p:txBody>
          <a:bodyPr anchor="ctr">
            <a:spAutoFit/>
          </a:bodyPr>
          <a:lstStyle/>
          <a:p>
            <a:endParaRPr lang="zh-CN" altLang="en-US" b="0"/>
          </a:p>
        </p:txBody>
      </p:sp>
      <p:sp>
        <p:nvSpPr>
          <p:cNvPr id="397315" name="Oval 3"/>
          <p:cNvSpPr>
            <a:spLocks noChangeArrowheads="1"/>
          </p:cNvSpPr>
          <p:nvPr/>
        </p:nvSpPr>
        <p:spPr bwMode="auto">
          <a:xfrm>
            <a:off x="4238625" y="496888"/>
            <a:ext cx="387350" cy="490537"/>
          </a:xfrm>
          <a:prstGeom prst="ellipse">
            <a:avLst/>
          </a:prstGeom>
          <a:solidFill>
            <a:srgbClr val="CC0000"/>
          </a:solidFill>
          <a:ln w="9525" algn="ctr">
            <a:solidFill>
              <a:schemeClr val="tx1"/>
            </a:solidFill>
            <a:round/>
            <a:headEnd/>
            <a:tailEnd/>
          </a:ln>
        </p:spPr>
        <p:txBody>
          <a:bodyPr wrap="none" anchor="ctr">
            <a:spAutoFit/>
          </a:bodyPr>
          <a:lstStyle/>
          <a:p>
            <a:pPr algn="ctr"/>
            <a:r>
              <a:rPr lang="en-US" altLang="zh-CN" b="0"/>
              <a:t>A</a:t>
            </a:r>
          </a:p>
        </p:txBody>
      </p:sp>
      <p:sp>
        <p:nvSpPr>
          <p:cNvPr id="397316" name="Oval 4"/>
          <p:cNvSpPr>
            <a:spLocks noChangeArrowheads="1"/>
          </p:cNvSpPr>
          <p:nvPr/>
        </p:nvSpPr>
        <p:spPr bwMode="auto">
          <a:xfrm>
            <a:off x="2420938" y="1863725"/>
            <a:ext cx="566737" cy="490538"/>
          </a:xfrm>
          <a:prstGeom prst="ellipse">
            <a:avLst/>
          </a:prstGeom>
          <a:solidFill>
            <a:schemeClr val="accent1"/>
          </a:solidFill>
          <a:ln w="9525" algn="ctr">
            <a:solidFill>
              <a:schemeClr val="tx1"/>
            </a:solidFill>
            <a:round/>
            <a:headEnd/>
            <a:tailEnd/>
          </a:ln>
        </p:spPr>
        <p:txBody>
          <a:bodyPr wrap="none" anchor="ctr">
            <a:spAutoFit/>
          </a:bodyPr>
          <a:lstStyle/>
          <a:p>
            <a:pPr algn="ctr"/>
            <a:r>
              <a:rPr lang="en-US" altLang="zh-CN" b="0"/>
              <a:t>A2</a:t>
            </a:r>
          </a:p>
        </p:txBody>
      </p:sp>
      <p:sp>
        <p:nvSpPr>
          <p:cNvPr id="397317" name="Oval 5"/>
          <p:cNvSpPr>
            <a:spLocks noChangeArrowheads="1"/>
          </p:cNvSpPr>
          <p:nvPr/>
        </p:nvSpPr>
        <p:spPr bwMode="auto">
          <a:xfrm>
            <a:off x="3784600" y="1892300"/>
            <a:ext cx="433388" cy="431800"/>
          </a:xfrm>
          <a:prstGeom prst="ellipse">
            <a:avLst/>
          </a:prstGeom>
          <a:solidFill>
            <a:schemeClr val="accent1"/>
          </a:solidFill>
          <a:ln w="9525" algn="ctr">
            <a:solidFill>
              <a:schemeClr val="tx1"/>
            </a:solidFill>
            <a:round/>
            <a:headEnd/>
            <a:tailEnd/>
          </a:ln>
        </p:spPr>
        <p:txBody>
          <a:bodyPr wrap="none" anchor="ctr">
            <a:spAutoFit/>
          </a:bodyPr>
          <a:lstStyle/>
          <a:p>
            <a:endParaRPr lang="zh-CN" altLang="en-US" b="0"/>
          </a:p>
        </p:txBody>
      </p:sp>
      <p:sp>
        <p:nvSpPr>
          <p:cNvPr id="397318" name="Oval 6"/>
          <p:cNvSpPr>
            <a:spLocks noChangeArrowheads="1"/>
          </p:cNvSpPr>
          <p:nvPr/>
        </p:nvSpPr>
        <p:spPr bwMode="auto">
          <a:xfrm>
            <a:off x="4495800" y="1905000"/>
            <a:ext cx="433388" cy="431800"/>
          </a:xfrm>
          <a:prstGeom prst="ellipse">
            <a:avLst/>
          </a:prstGeom>
          <a:solidFill>
            <a:schemeClr val="accent1"/>
          </a:solidFill>
          <a:ln w="9525" algn="ctr">
            <a:solidFill>
              <a:schemeClr val="tx1"/>
            </a:solidFill>
            <a:round/>
            <a:headEnd/>
            <a:tailEnd/>
          </a:ln>
        </p:spPr>
        <p:txBody>
          <a:bodyPr wrap="none" anchor="ctr">
            <a:spAutoFit/>
          </a:bodyPr>
          <a:lstStyle/>
          <a:p>
            <a:endParaRPr lang="zh-CN" altLang="en-US" b="0"/>
          </a:p>
        </p:txBody>
      </p:sp>
      <p:sp>
        <p:nvSpPr>
          <p:cNvPr id="397319" name="Oval 7"/>
          <p:cNvSpPr>
            <a:spLocks noChangeArrowheads="1"/>
          </p:cNvSpPr>
          <p:nvPr/>
        </p:nvSpPr>
        <p:spPr bwMode="auto">
          <a:xfrm>
            <a:off x="6781800" y="1752600"/>
            <a:ext cx="433388" cy="431800"/>
          </a:xfrm>
          <a:prstGeom prst="ellipse">
            <a:avLst/>
          </a:prstGeom>
          <a:solidFill>
            <a:schemeClr val="accent1"/>
          </a:solidFill>
          <a:ln w="9525" algn="ctr">
            <a:solidFill>
              <a:schemeClr val="tx1"/>
            </a:solidFill>
            <a:round/>
            <a:headEnd/>
            <a:tailEnd/>
          </a:ln>
        </p:spPr>
        <p:txBody>
          <a:bodyPr wrap="none" anchor="ctr">
            <a:spAutoFit/>
          </a:bodyPr>
          <a:lstStyle/>
          <a:p>
            <a:endParaRPr lang="zh-CN" altLang="en-US" b="0"/>
          </a:p>
        </p:txBody>
      </p:sp>
      <p:cxnSp>
        <p:nvCxnSpPr>
          <p:cNvPr id="397340" name="AutoShape 28"/>
          <p:cNvCxnSpPr>
            <a:cxnSpLocks noChangeShapeType="1"/>
            <a:stCxn id="397315" idx="4"/>
            <a:endCxn id="397317" idx="0"/>
          </p:cNvCxnSpPr>
          <p:nvPr/>
        </p:nvCxnSpPr>
        <p:spPr bwMode="auto">
          <a:xfrm flipH="1">
            <a:off x="4002088" y="987425"/>
            <a:ext cx="430212" cy="904875"/>
          </a:xfrm>
          <a:prstGeom prst="straightConnector1">
            <a:avLst/>
          </a:prstGeom>
          <a:noFill/>
          <a:ln w="9525">
            <a:solidFill>
              <a:schemeClr val="tx1"/>
            </a:solidFill>
            <a:round/>
            <a:headEnd/>
            <a:tailEnd/>
          </a:ln>
        </p:spPr>
      </p:cxnSp>
      <p:cxnSp>
        <p:nvCxnSpPr>
          <p:cNvPr id="397341" name="AutoShape 29"/>
          <p:cNvCxnSpPr>
            <a:cxnSpLocks noChangeShapeType="1"/>
            <a:stCxn id="397315" idx="4"/>
            <a:endCxn id="397316" idx="0"/>
          </p:cNvCxnSpPr>
          <p:nvPr/>
        </p:nvCxnSpPr>
        <p:spPr bwMode="auto">
          <a:xfrm flipH="1">
            <a:off x="2705100" y="987425"/>
            <a:ext cx="1727200" cy="876300"/>
          </a:xfrm>
          <a:prstGeom prst="straightConnector1">
            <a:avLst/>
          </a:prstGeom>
          <a:noFill/>
          <a:ln w="9525">
            <a:solidFill>
              <a:schemeClr val="tx1"/>
            </a:solidFill>
            <a:round/>
            <a:headEnd/>
            <a:tailEnd/>
          </a:ln>
        </p:spPr>
      </p:cxnSp>
      <p:cxnSp>
        <p:nvCxnSpPr>
          <p:cNvPr id="397342" name="AutoShape 30"/>
          <p:cNvCxnSpPr>
            <a:cxnSpLocks noChangeShapeType="1"/>
            <a:stCxn id="397315" idx="4"/>
            <a:endCxn id="397318" idx="0"/>
          </p:cNvCxnSpPr>
          <p:nvPr/>
        </p:nvCxnSpPr>
        <p:spPr bwMode="auto">
          <a:xfrm>
            <a:off x="4432300" y="987425"/>
            <a:ext cx="280988" cy="917575"/>
          </a:xfrm>
          <a:prstGeom prst="straightConnector1">
            <a:avLst/>
          </a:prstGeom>
          <a:noFill/>
          <a:ln w="9525">
            <a:solidFill>
              <a:schemeClr val="tx1"/>
            </a:solidFill>
            <a:round/>
            <a:headEnd/>
            <a:tailEnd/>
          </a:ln>
        </p:spPr>
      </p:cxnSp>
      <p:cxnSp>
        <p:nvCxnSpPr>
          <p:cNvPr id="397343" name="AutoShape 31"/>
          <p:cNvCxnSpPr>
            <a:cxnSpLocks noChangeShapeType="1"/>
            <a:stCxn id="397315" idx="4"/>
            <a:endCxn id="397319" idx="0"/>
          </p:cNvCxnSpPr>
          <p:nvPr/>
        </p:nvCxnSpPr>
        <p:spPr bwMode="auto">
          <a:xfrm>
            <a:off x="4432300" y="987425"/>
            <a:ext cx="2566988" cy="765175"/>
          </a:xfrm>
          <a:prstGeom prst="straightConnector1">
            <a:avLst/>
          </a:prstGeom>
          <a:noFill/>
          <a:ln w="9525">
            <a:solidFill>
              <a:schemeClr val="tx1"/>
            </a:solidFill>
            <a:round/>
            <a:headEnd/>
            <a:tailEnd/>
          </a:ln>
        </p:spPr>
      </p:cxnSp>
      <p:sp>
        <p:nvSpPr>
          <p:cNvPr id="397365" name="Text Box 53"/>
          <p:cNvSpPr txBox="1">
            <a:spLocks noChangeArrowheads="1"/>
          </p:cNvSpPr>
          <p:nvPr/>
        </p:nvSpPr>
        <p:spPr bwMode="auto">
          <a:xfrm>
            <a:off x="2819400" y="1219200"/>
            <a:ext cx="838200" cy="366713"/>
          </a:xfrm>
          <a:prstGeom prst="rect">
            <a:avLst/>
          </a:prstGeom>
          <a:noFill/>
          <a:ln w="6350">
            <a:noFill/>
            <a:miter lim="800000"/>
            <a:headEnd/>
            <a:tailEnd/>
          </a:ln>
        </p:spPr>
        <p:txBody>
          <a:bodyPr>
            <a:spAutoFit/>
          </a:bodyPr>
          <a:lstStyle/>
          <a:p>
            <a:pPr>
              <a:spcBef>
                <a:spcPct val="50000"/>
              </a:spcBef>
            </a:pPr>
            <a:r>
              <a:rPr lang="zh-CN" altLang="en-US"/>
              <a:t>右上1</a:t>
            </a:r>
          </a:p>
        </p:txBody>
      </p:sp>
      <p:sp>
        <p:nvSpPr>
          <p:cNvPr id="397368" name="Text Box 56"/>
          <p:cNvSpPr txBox="1">
            <a:spLocks noChangeArrowheads="1"/>
          </p:cNvSpPr>
          <p:nvPr/>
        </p:nvSpPr>
        <p:spPr bwMode="auto">
          <a:xfrm>
            <a:off x="5562600" y="1066800"/>
            <a:ext cx="838200" cy="366713"/>
          </a:xfrm>
          <a:prstGeom prst="rect">
            <a:avLst/>
          </a:prstGeom>
          <a:noFill/>
          <a:ln w="6350">
            <a:noFill/>
            <a:miter lim="800000"/>
            <a:headEnd/>
            <a:tailEnd/>
          </a:ln>
        </p:spPr>
        <p:txBody>
          <a:bodyPr>
            <a:spAutoFit/>
          </a:bodyPr>
          <a:lstStyle/>
          <a:p>
            <a:pPr>
              <a:spcBef>
                <a:spcPct val="50000"/>
              </a:spcBef>
            </a:pPr>
            <a:r>
              <a:rPr lang="zh-CN" altLang="en-US"/>
              <a:t>右上2</a:t>
            </a:r>
          </a:p>
        </p:txBody>
      </p:sp>
      <p:sp>
        <p:nvSpPr>
          <p:cNvPr id="397369" name="Text Box 57"/>
          <p:cNvSpPr txBox="1">
            <a:spLocks noChangeArrowheads="1"/>
          </p:cNvSpPr>
          <p:nvPr/>
        </p:nvSpPr>
        <p:spPr bwMode="auto">
          <a:xfrm>
            <a:off x="3429000" y="1447800"/>
            <a:ext cx="838200" cy="366713"/>
          </a:xfrm>
          <a:prstGeom prst="rect">
            <a:avLst/>
          </a:prstGeom>
          <a:noFill/>
          <a:ln w="6350">
            <a:noFill/>
            <a:miter lim="800000"/>
            <a:headEnd/>
            <a:tailEnd/>
          </a:ln>
        </p:spPr>
        <p:txBody>
          <a:bodyPr>
            <a:spAutoFit/>
          </a:bodyPr>
          <a:lstStyle/>
          <a:p>
            <a:pPr>
              <a:spcBef>
                <a:spcPct val="50000"/>
              </a:spcBef>
            </a:pPr>
            <a:r>
              <a:rPr lang="zh-CN" altLang="en-US"/>
              <a:t>右下</a:t>
            </a:r>
            <a:r>
              <a:rPr lang="en-US" altLang="zh-CN"/>
              <a:t>1</a:t>
            </a:r>
          </a:p>
        </p:txBody>
      </p:sp>
      <p:sp>
        <p:nvSpPr>
          <p:cNvPr id="397370" name="Text Box 58"/>
          <p:cNvSpPr txBox="1">
            <a:spLocks noChangeArrowheads="1"/>
          </p:cNvSpPr>
          <p:nvPr/>
        </p:nvSpPr>
        <p:spPr bwMode="auto">
          <a:xfrm>
            <a:off x="4572000" y="1447800"/>
            <a:ext cx="838200" cy="366713"/>
          </a:xfrm>
          <a:prstGeom prst="rect">
            <a:avLst/>
          </a:prstGeom>
          <a:noFill/>
          <a:ln w="6350">
            <a:noFill/>
            <a:miter lim="800000"/>
            <a:headEnd/>
            <a:tailEnd/>
          </a:ln>
        </p:spPr>
        <p:txBody>
          <a:bodyPr>
            <a:spAutoFit/>
          </a:bodyPr>
          <a:lstStyle/>
          <a:p>
            <a:pPr>
              <a:spcBef>
                <a:spcPct val="50000"/>
              </a:spcBef>
            </a:pPr>
            <a:r>
              <a:rPr lang="zh-CN" altLang="en-US"/>
              <a:t>右下2</a:t>
            </a:r>
          </a:p>
        </p:txBody>
      </p:sp>
      <p:grpSp>
        <p:nvGrpSpPr>
          <p:cNvPr id="2" name="Group 61"/>
          <p:cNvGrpSpPr>
            <a:grpSpLocks/>
          </p:cNvGrpSpPr>
          <p:nvPr/>
        </p:nvGrpSpPr>
        <p:grpSpPr bwMode="auto">
          <a:xfrm>
            <a:off x="3810000" y="1905000"/>
            <a:ext cx="381000" cy="381000"/>
            <a:chOff x="2400" y="1200"/>
            <a:chExt cx="240" cy="240"/>
          </a:xfrm>
        </p:grpSpPr>
        <p:sp>
          <p:nvSpPr>
            <p:cNvPr id="40091" name="Line 59"/>
            <p:cNvSpPr>
              <a:spLocks noChangeShapeType="1"/>
            </p:cNvSpPr>
            <p:nvPr/>
          </p:nvSpPr>
          <p:spPr bwMode="auto">
            <a:xfrm>
              <a:off x="2400" y="1200"/>
              <a:ext cx="240" cy="240"/>
            </a:xfrm>
            <a:prstGeom prst="line">
              <a:avLst/>
            </a:prstGeom>
            <a:noFill/>
            <a:ln w="28575">
              <a:solidFill>
                <a:srgbClr val="CC0000"/>
              </a:solidFill>
              <a:round/>
              <a:headEnd/>
              <a:tailEnd/>
            </a:ln>
          </p:spPr>
          <p:txBody>
            <a:bodyPr anchor="ctr">
              <a:spAutoFit/>
            </a:bodyPr>
            <a:lstStyle/>
            <a:p>
              <a:endParaRPr lang="zh-CN" altLang="en-US"/>
            </a:p>
          </p:txBody>
        </p:sp>
        <p:sp>
          <p:nvSpPr>
            <p:cNvPr id="40092" name="Line 60"/>
            <p:cNvSpPr>
              <a:spLocks noChangeShapeType="1"/>
            </p:cNvSpPr>
            <p:nvPr/>
          </p:nvSpPr>
          <p:spPr bwMode="auto">
            <a:xfrm flipH="1">
              <a:off x="2400" y="1200"/>
              <a:ext cx="240" cy="240"/>
            </a:xfrm>
            <a:prstGeom prst="line">
              <a:avLst/>
            </a:prstGeom>
            <a:noFill/>
            <a:ln w="28575">
              <a:solidFill>
                <a:srgbClr val="CC0000"/>
              </a:solidFill>
              <a:round/>
              <a:headEnd/>
              <a:tailEnd/>
            </a:ln>
          </p:spPr>
          <p:txBody>
            <a:bodyPr anchor="ctr">
              <a:spAutoFit/>
            </a:bodyPr>
            <a:lstStyle/>
            <a:p>
              <a:endParaRPr lang="zh-CN" altLang="en-US"/>
            </a:p>
          </p:txBody>
        </p:sp>
      </p:grpSp>
      <p:grpSp>
        <p:nvGrpSpPr>
          <p:cNvPr id="3" name="Group 62"/>
          <p:cNvGrpSpPr>
            <a:grpSpLocks/>
          </p:cNvGrpSpPr>
          <p:nvPr/>
        </p:nvGrpSpPr>
        <p:grpSpPr bwMode="auto">
          <a:xfrm>
            <a:off x="4495800" y="1905000"/>
            <a:ext cx="381000" cy="381000"/>
            <a:chOff x="2400" y="1200"/>
            <a:chExt cx="240" cy="240"/>
          </a:xfrm>
        </p:grpSpPr>
        <p:sp>
          <p:nvSpPr>
            <p:cNvPr id="40089" name="Line 63"/>
            <p:cNvSpPr>
              <a:spLocks noChangeShapeType="1"/>
            </p:cNvSpPr>
            <p:nvPr/>
          </p:nvSpPr>
          <p:spPr bwMode="auto">
            <a:xfrm>
              <a:off x="2400" y="1200"/>
              <a:ext cx="240" cy="240"/>
            </a:xfrm>
            <a:prstGeom prst="line">
              <a:avLst/>
            </a:prstGeom>
            <a:noFill/>
            <a:ln w="28575">
              <a:solidFill>
                <a:srgbClr val="CC0000"/>
              </a:solidFill>
              <a:round/>
              <a:headEnd/>
              <a:tailEnd/>
            </a:ln>
          </p:spPr>
          <p:txBody>
            <a:bodyPr anchor="ctr">
              <a:spAutoFit/>
            </a:bodyPr>
            <a:lstStyle/>
            <a:p>
              <a:endParaRPr lang="zh-CN" altLang="en-US"/>
            </a:p>
          </p:txBody>
        </p:sp>
        <p:sp>
          <p:nvSpPr>
            <p:cNvPr id="40090" name="Line 64"/>
            <p:cNvSpPr>
              <a:spLocks noChangeShapeType="1"/>
            </p:cNvSpPr>
            <p:nvPr/>
          </p:nvSpPr>
          <p:spPr bwMode="auto">
            <a:xfrm flipH="1">
              <a:off x="2400" y="1200"/>
              <a:ext cx="240" cy="240"/>
            </a:xfrm>
            <a:prstGeom prst="line">
              <a:avLst/>
            </a:prstGeom>
            <a:noFill/>
            <a:ln w="28575">
              <a:solidFill>
                <a:srgbClr val="CC0000"/>
              </a:solidFill>
              <a:round/>
              <a:headEnd/>
              <a:tailEnd/>
            </a:ln>
          </p:spPr>
          <p:txBody>
            <a:bodyPr anchor="ctr">
              <a:spAutoFit/>
            </a:bodyPr>
            <a:lstStyle/>
            <a:p>
              <a:endParaRPr lang="zh-CN" altLang="en-US"/>
            </a:p>
          </p:txBody>
        </p:sp>
      </p:grpSp>
      <p:grpSp>
        <p:nvGrpSpPr>
          <p:cNvPr id="4" name="Group 129"/>
          <p:cNvGrpSpPr>
            <a:grpSpLocks/>
          </p:cNvGrpSpPr>
          <p:nvPr/>
        </p:nvGrpSpPr>
        <p:grpSpPr bwMode="auto">
          <a:xfrm>
            <a:off x="1196975" y="2354263"/>
            <a:ext cx="1508125" cy="1441450"/>
            <a:chOff x="754" y="1483"/>
            <a:chExt cx="950" cy="908"/>
          </a:xfrm>
        </p:grpSpPr>
        <p:sp>
          <p:nvSpPr>
            <p:cNvPr id="40086" name="Oval 8"/>
            <p:cNvSpPr>
              <a:spLocks noChangeArrowheads="1"/>
            </p:cNvSpPr>
            <p:nvPr/>
          </p:nvSpPr>
          <p:spPr bwMode="auto">
            <a:xfrm>
              <a:off x="754" y="2082"/>
              <a:ext cx="357" cy="309"/>
            </a:xfrm>
            <a:prstGeom prst="ellipse">
              <a:avLst/>
            </a:prstGeom>
            <a:solidFill>
              <a:schemeClr val="accent1"/>
            </a:solidFill>
            <a:ln w="9525" algn="ctr">
              <a:solidFill>
                <a:schemeClr val="tx1"/>
              </a:solidFill>
              <a:round/>
              <a:headEnd/>
              <a:tailEnd/>
            </a:ln>
          </p:spPr>
          <p:txBody>
            <a:bodyPr wrap="none" anchor="ctr">
              <a:spAutoFit/>
            </a:bodyPr>
            <a:lstStyle/>
            <a:p>
              <a:pPr algn="ctr"/>
              <a:r>
                <a:rPr lang="en-US" altLang="zh-CN" b="0"/>
                <a:t>A3</a:t>
              </a:r>
            </a:p>
          </p:txBody>
        </p:sp>
        <p:cxnSp>
          <p:nvCxnSpPr>
            <p:cNvPr id="40087" name="AutoShape 32"/>
            <p:cNvCxnSpPr>
              <a:cxnSpLocks noChangeShapeType="1"/>
              <a:stCxn id="397316" idx="4"/>
              <a:endCxn id="40086" idx="0"/>
            </p:cNvCxnSpPr>
            <p:nvPr/>
          </p:nvCxnSpPr>
          <p:spPr bwMode="auto">
            <a:xfrm flipH="1">
              <a:off x="933" y="1483"/>
              <a:ext cx="771" cy="599"/>
            </a:xfrm>
            <a:prstGeom prst="straightConnector1">
              <a:avLst/>
            </a:prstGeom>
            <a:noFill/>
            <a:ln w="9525">
              <a:solidFill>
                <a:schemeClr val="tx1"/>
              </a:solidFill>
              <a:round/>
              <a:headEnd/>
              <a:tailEnd/>
            </a:ln>
          </p:spPr>
        </p:cxnSp>
        <p:sp>
          <p:nvSpPr>
            <p:cNvPr id="40088" name="Text Box 65"/>
            <p:cNvSpPr txBox="1">
              <a:spLocks noChangeArrowheads="1"/>
            </p:cNvSpPr>
            <p:nvPr/>
          </p:nvSpPr>
          <p:spPr bwMode="auto">
            <a:xfrm>
              <a:off x="816" y="1680"/>
              <a:ext cx="528" cy="231"/>
            </a:xfrm>
            <a:prstGeom prst="rect">
              <a:avLst/>
            </a:prstGeom>
            <a:noFill/>
            <a:ln w="6350">
              <a:noFill/>
              <a:miter lim="800000"/>
              <a:headEnd/>
              <a:tailEnd/>
            </a:ln>
          </p:spPr>
          <p:txBody>
            <a:bodyPr>
              <a:spAutoFit/>
            </a:bodyPr>
            <a:lstStyle/>
            <a:p>
              <a:pPr>
                <a:spcBef>
                  <a:spcPct val="50000"/>
                </a:spcBef>
              </a:pPr>
              <a:r>
                <a:rPr lang="zh-CN" altLang="en-US"/>
                <a:t>右上1</a:t>
              </a:r>
            </a:p>
          </p:txBody>
        </p:sp>
      </p:grpSp>
      <p:grpSp>
        <p:nvGrpSpPr>
          <p:cNvPr id="5" name="Group 132"/>
          <p:cNvGrpSpPr>
            <a:grpSpLocks/>
          </p:cNvGrpSpPr>
          <p:nvPr/>
        </p:nvGrpSpPr>
        <p:grpSpPr bwMode="auto">
          <a:xfrm>
            <a:off x="2743200" y="2362200"/>
            <a:ext cx="3519488" cy="1430338"/>
            <a:chOff x="1704" y="1483"/>
            <a:chExt cx="2217" cy="853"/>
          </a:xfrm>
        </p:grpSpPr>
        <p:sp>
          <p:nvSpPr>
            <p:cNvPr id="40083" name="Oval 10"/>
            <p:cNvSpPr>
              <a:spLocks noChangeArrowheads="1"/>
            </p:cNvSpPr>
            <p:nvPr/>
          </p:nvSpPr>
          <p:spPr bwMode="auto">
            <a:xfrm>
              <a:off x="3648" y="2064"/>
              <a:ext cx="273" cy="272"/>
            </a:xfrm>
            <a:prstGeom prst="ellipse">
              <a:avLst/>
            </a:prstGeom>
            <a:solidFill>
              <a:schemeClr val="accent1"/>
            </a:solidFill>
            <a:ln w="9525" algn="ctr">
              <a:solidFill>
                <a:schemeClr val="tx1"/>
              </a:solidFill>
              <a:round/>
              <a:headEnd/>
              <a:tailEnd/>
            </a:ln>
          </p:spPr>
          <p:txBody>
            <a:bodyPr wrap="none" anchor="ctr">
              <a:spAutoFit/>
            </a:bodyPr>
            <a:lstStyle/>
            <a:p>
              <a:endParaRPr lang="zh-CN" altLang="en-US" b="0"/>
            </a:p>
          </p:txBody>
        </p:sp>
        <p:cxnSp>
          <p:nvCxnSpPr>
            <p:cNvPr id="40084" name="AutoShape 34"/>
            <p:cNvCxnSpPr>
              <a:cxnSpLocks noChangeShapeType="1"/>
              <a:stCxn id="397316" idx="4"/>
              <a:endCxn id="40083" idx="1"/>
            </p:cNvCxnSpPr>
            <p:nvPr/>
          </p:nvCxnSpPr>
          <p:spPr bwMode="auto">
            <a:xfrm>
              <a:off x="1704" y="1483"/>
              <a:ext cx="1984" cy="621"/>
            </a:xfrm>
            <a:prstGeom prst="straightConnector1">
              <a:avLst/>
            </a:prstGeom>
            <a:noFill/>
            <a:ln w="9525">
              <a:solidFill>
                <a:schemeClr val="tx1"/>
              </a:solidFill>
              <a:round/>
              <a:headEnd/>
              <a:tailEnd/>
            </a:ln>
          </p:spPr>
        </p:cxnSp>
        <p:sp>
          <p:nvSpPr>
            <p:cNvPr id="40085" name="Text Box 66"/>
            <p:cNvSpPr txBox="1">
              <a:spLocks noChangeArrowheads="1"/>
            </p:cNvSpPr>
            <p:nvPr/>
          </p:nvSpPr>
          <p:spPr bwMode="auto">
            <a:xfrm>
              <a:off x="2688" y="1632"/>
              <a:ext cx="528" cy="218"/>
            </a:xfrm>
            <a:prstGeom prst="rect">
              <a:avLst/>
            </a:prstGeom>
            <a:noFill/>
            <a:ln w="6350">
              <a:noFill/>
              <a:miter lim="800000"/>
              <a:headEnd/>
              <a:tailEnd/>
            </a:ln>
          </p:spPr>
          <p:txBody>
            <a:bodyPr>
              <a:spAutoFit/>
            </a:bodyPr>
            <a:lstStyle/>
            <a:p>
              <a:pPr>
                <a:spcBef>
                  <a:spcPct val="50000"/>
                </a:spcBef>
              </a:pPr>
              <a:r>
                <a:rPr lang="zh-CN" altLang="en-US"/>
                <a:t>右上2</a:t>
              </a:r>
            </a:p>
          </p:txBody>
        </p:sp>
      </p:grpSp>
      <p:grpSp>
        <p:nvGrpSpPr>
          <p:cNvPr id="6" name="Group 131"/>
          <p:cNvGrpSpPr>
            <a:grpSpLocks/>
          </p:cNvGrpSpPr>
          <p:nvPr/>
        </p:nvGrpSpPr>
        <p:grpSpPr bwMode="auto">
          <a:xfrm>
            <a:off x="2743200" y="2362200"/>
            <a:ext cx="2452688" cy="1354138"/>
            <a:chOff x="1704" y="1483"/>
            <a:chExt cx="1545" cy="901"/>
          </a:xfrm>
        </p:grpSpPr>
        <p:sp>
          <p:nvSpPr>
            <p:cNvPr id="40080" name="Oval 9"/>
            <p:cNvSpPr>
              <a:spLocks noChangeArrowheads="1"/>
            </p:cNvSpPr>
            <p:nvPr/>
          </p:nvSpPr>
          <p:spPr bwMode="auto">
            <a:xfrm>
              <a:off x="2976" y="2112"/>
              <a:ext cx="273" cy="272"/>
            </a:xfrm>
            <a:prstGeom prst="ellipse">
              <a:avLst/>
            </a:prstGeom>
            <a:solidFill>
              <a:schemeClr val="accent1"/>
            </a:solidFill>
            <a:ln w="9525" algn="ctr">
              <a:solidFill>
                <a:schemeClr val="tx1"/>
              </a:solidFill>
              <a:round/>
              <a:headEnd/>
              <a:tailEnd/>
            </a:ln>
          </p:spPr>
          <p:txBody>
            <a:bodyPr wrap="none" anchor="ctr">
              <a:spAutoFit/>
            </a:bodyPr>
            <a:lstStyle/>
            <a:p>
              <a:endParaRPr lang="zh-CN" altLang="en-US" b="0"/>
            </a:p>
          </p:txBody>
        </p:sp>
        <p:cxnSp>
          <p:nvCxnSpPr>
            <p:cNvPr id="40081" name="AutoShape 33"/>
            <p:cNvCxnSpPr>
              <a:cxnSpLocks noChangeShapeType="1"/>
              <a:stCxn id="397316" idx="4"/>
              <a:endCxn id="40080" idx="1"/>
            </p:cNvCxnSpPr>
            <p:nvPr/>
          </p:nvCxnSpPr>
          <p:spPr bwMode="auto">
            <a:xfrm>
              <a:off x="1704" y="1483"/>
              <a:ext cx="1312" cy="669"/>
            </a:xfrm>
            <a:prstGeom prst="straightConnector1">
              <a:avLst/>
            </a:prstGeom>
            <a:noFill/>
            <a:ln w="9525">
              <a:solidFill>
                <a:schemeClr val="tx1"/>
              </a:solidFill>
              <a:round/>
              <a:headEnd/>
              <a:tailEnd/>
            </a:ln>
          </p:spPr>
        </p:cxnSp>
        <p:sp>
          <p:nvSpPr>
            <p:cNvPr id="40082" name="Text Box 67"/>
            <p:cNvSpPr txBox="1">
              <a:spLocks noChangeArrowheads="1"/>
            </p:cNvSpPr>
            <p:nvPr/>
          </p:nvSpPr>
          <p:spPr bwMode="auto">
            <a:xfrm>
              <a:off x="2016" y="1872"/>
              <a:ext cx="528" cy="244"/>
            </a:xfrm>
            <a:prstGeom prst="rect">
              <a:avLst/>
            </a:prstGeom>
            <a:noFill/>
            <a:ln w="6350">
              <a:noFill/>
              <a:miter lim="800000"/>
              <a:headEnd/>
              <a:tailEnd/>
            </a:ln>
          </p:spPr>
          <p:txBody>
            <a:bodyPr>
              <a:spAutoFit/>
            </a:bodyPr>
            <a:lstStyle/>
            <a:p>
              <a:pPr>
                <a:spcBef>
                  <a:spcPct val="50000"/>
                </a:spcBef>
              </a:pPr>
              <a:r>
                <a:rPr lang="zh-CN" altLang="en-US"/>
                <a:t>右下</a:t>
              </a:r>
              <a:r>
                <a:rPr lang="en-US" altLang="zh-CN"/>
                <a:t>1</a:t>
              </a:r>
            </a:p>
          </p:txBody>
        </p:sp>
      </p:grpSp>
      <p:grpSp>
        <p:nvGrpSpPr>
          <p:cNvPr id="7" name="Group 133"/>
          <p:cNvGrpSpPr>
            <a:grpSpLocks/>
          </p:cNvGrpSpPr>
          <p:nvPr/>
        </p:nvGrpSpPr>
        <p:grpSpPr bwMode="auto">
          <a:xfrm>
            <a:off x="6324600" y="2120900"/>
            <a:ext cx="1881188" cy="1358900"/>
            <a:chOff x="3984" y="1336"/>
            <a:chExt cx="1185" cy="856"/>
          </a:xfrm>
        </p:grpSpPr>
        <p:sp>
          <p:nvSpPr>
            <p:cNvPr id="40075" name="Oval 13"/>
            <p:cNvSpPr>
              <a:spLocks noChangeArrowheads="1"/>
            </p:cNvSpPr>
            <p:nvPr/>
          </p:nvSpPr>
          <p:spPr bwMode="auto">
            <a:xfrm>
              <a:off x="4896" y="1920"/>
              <a:ext cx="273" cy="272"/>
            </a:xfrm>
            <a:prstGeom prst="ellipse">
              <a:avLst/>
            </a:prstGeom>
            <a:solidFill>
              <a:schemeClr val="accent1"/>
            </a:solidFill>
            <a:ln w="9525" algn="ctr">
              <a:solidFill>
                <a:schemeClr val="tx1"/>
              </a:solidFill>
              <a:round/>
              <a:headEnd/>
              <a:tailEnd/>
            </a:ln>
          </p:spPr>
          <p:txBody>
            <a:bodyPr wrap="none" anchor="ctr">
              <a:spAutoFit/>
            </a:bodyPr>
            <a:lstStyle/>
            <a:p>
              <a:endParaRPr lang="zh-CN" altLang="en-US" b="0"/>
            </a:p>
          </p:txBody>
        </p:sp>
        <p:cxnSp>
          <p:nvCxnSpPr>
            <p:cNvPr id="40076" name="AutoShape 37"/>
            <p:cNvCxnSpPr>
              <a:cxnSpLocks noChangeShapeType="1"/>
              <a:stCxn id="397319" idx="5"/>
              <a:endCxn id="40075" idx="1"/>
            </p:cNvCxnSpPr>
            <p:nvPr/>
          </p:nvCxnSpPr>
          <p:spPr bwMode="auto">
            <a:xfrm>
              <a:off x="4505" y="1336"/>
              <a:ext cx="431" cy="624"/>
            </a:xfrm>
            <a:prstGeom prst="straightConnector1">
              <a:avLst/>
            </a:prstGeom>
            <a:noFill/>
            <a:ln w="9525">
              <a:solidFill>
                <a:schemeClr val="tx1"/>
              </a:solidFill>
              <a:round/>
              <a:headEnd/>
              <a:tailEnd/>
            </a:ln>
          </p:spPr>
        </p:cxnSp>
        <p:sp>
          <p:nvSpPr>
            <p:cNvPr id="40077" name="Oval 54"/>
            <p:cNvSpPr>
              <a:spLocks noChangeArrowheads="1"/>
            </p:cNvSpPr>
            <p:nvPr/>
          </p:nvSpPr>
          <p:spPr bwMode="auto">
            <a:xfrm>
              <a:off x="3984" y="1920"/>
              <a:ext cx="273" cy="272"/>
            </a:xfrm>
            <a:prstGeom prst="ellipse">
              <a:avLst/>
            </a:prstGeom>
            <a:solidFill>
              <a:schemeClr val="accent1"/>
            </a:solidFill>
            <a:ln w="9525" algn="ctr">
              <a:solidFill>
                <a:schemeClr val="tx1"/>
              </a:solidFill>
              <a:round/>
              <a:headEnd/>
              <a:tailEnd/>
            </a:ln>
          </p:spPr>
          <p:txBody>
            <a:bodyPr anchor="ctr">
              <a:spAutoFit/>
            </a:bodyPr>
            <a:lstStyle/>
            <a:p>
              <a:endParaRPr lang="zh-CN" altLang="en-US" b="0"/>
            </a:p>
          </p:txBody>
        </p:sp>
        <p:cxnSp>
          <p:nvCxnSpPr>
            <p:cNvPr id="40078" name="AutoShape 55"/>
            <p:cNvCxnSpPr>
              <a:cxnSpLocks noChangeShapeType="1"/>
              <a:stCxn id="397319" idx="4"/>
              <a:endCxn id="40077" idx="0"/>
            </p:cNvCxnSpPr>
            <p:nvPr/>
          </p:nvCxnSpPr>
          <p:spPr bwMode="auto">
            <a:xfrm flipH="1">
              <a:off x="4121" y="1376"/>
              <a:ext cx="288" cy="544"/>
            </a:xfrm>
            <a:prstGeom prst="straightConnector1">
              <a:avLst/>
            </a:prstGeom>
            <a:noFill/>
            <a:ln w="9525">
              <a:solidFill>
                <a:schemeClr val="tx1"/>
              </a:solidFill>
              <a:round/>
              <a:headEnd/>
              <a:tailEnd/>
            </a:ln>
          </p:spPr>
        </p:cxnSp>
        <p:sp>
          <p:nvSpPr>
            <p:cNvPr id="40079" name="Line 68"/>
            <p:cNvSpPr>
              <a:spLocks noChangeShapeType="1"/>
            </p:cNvSpPr>
            <p:nvPr/>
          </p:nvSpPr>
          <p:spPr bwMode="auto">
            <a:xfrm flipV="1">
              <a:off x="4320" y="2016"/>
              <a:ext cx="528" cy="0"/>
            </a:xfrm>
            <a:prstGeom prst="line">
              <a:avLst/>
            </a:prstGeom>
            <a:noFill/>
            <a:ln w="38100">
              <a:solidFill>
                <a:schemeClr val="tx1"/>
              </a:solidFill>
              <a:prstDash val="sysDot"/>
              <a:round/>
              <a:headEnd/>
              <a:tailEnd/>
            </a:ln>
          </p:spPr>
          <p:txBody>
            <a:bodyPr anchor="ctr">
              <a:spAutoFit/>
            </a:bodyPr>
            <a:lstStyle/>
            <a:p>
              <a:endParaRPr lang="zh-CN" altLang="en-US"/>
            </a:p>
          </p:txBody>
        </p:sp>
      </p:grpSp>
      <p:grpSp>
        <p:nvGrpSpPr>
          <p:cNvPr id="8" name="Group 143"/>
          <p:cNvGrpSpPr>
            <a:grpSpLocks/>
          </p:cNvGrpSpPr>
          <p:nvPr/>
        </p:nvGrpSpPr>
        <p:grpSpPr bwMode="auto">
          <a:xfrm>
            <a:off x="1828800" y="2354263"/>
            <a:ext cx="876300" cy="1506537"/>
            <a:chOff x="1152" y="1483"/>
            <a:chExt cx="552" cy="949"/>
          </a:xfrm>
        </p:grpSpPr>
        <p:sp>
          <p:nvSpPr>
            <p:cNvPr id="40072" name="Oval 78"/>
            <p:cNvSpPr>
              <a:spLocks noChangeArrowheads="1"/>
            </p:cNvSpPr>
            <p:nvPr/>
          </p:nvSpPr>
          <p:spPr bwMode="auto">
            <a:xfrm>
              <a:off x="1392" y="2160"/>
              <a:ext cx="273" cy="272"/>
            </a:xfrm>
            <a:prstGeom prst="ellipse">
              <a:avLst/>
            </a:prstGeom>
            <a:solidFill>
              <a:schemeClr val="accent1"/>
            </a:solidFill>
            <a:ln w="9525" algn="ctr">
              <a:solidFill>
                <a:schemeClr val="tx1"/>
              </a:solidFill>
              <a:round/>
              <a:headEnd/>
              <a:tailEnd/>
            </a:ln>
          </p:spPr>
          <p:txBody>
            <a:bodyPr anchor="ctr">
              <a:spAutoFit/>
            </a:bodyPr>
            <a:lstStyle/>
            <a:p>
              <a:endParaRPr lang="zh-CN" altLang="en-US" b="0"/>
            </a:p>
          </p:txBody>
        </p:sp>
        <p:cxnSp>
          <p:nvCxnSpPr>
            <p:cNvPr id="40073" name="AutoShape 79"/>
            <p:cNvCxnSpPr>
              <a:cxnSpLocks noChangeShapeType="1"/>
            </p:cNvCxnSpPr>
            <p:nvPr/>
          </p:nvCxnSpPr>
          <p:spPr bwMode="auto">
            <a:xfrm flipH="1">
              <a:off x="1569" y="1483"/>
              <a:ext cx="135" cy="679"/>
            </a:xfrm>
            <a:prstGeom prst="straightConnector1">
              <a:avLst/>
            </a:prstGeom>
            <a:noFill/>
            <a:ln w="9525">
              <a:solidFill>
                <a:schemeClr val="tx1"/>
              </a:solidFill>
              <a:round/>
              <a:headEnd/>
              <a:tailEnd/>
            </a:ln>
          </p:spPr>
        </p:cxnSp>
        <p:sp>
          <p:nvSpPr>
            <p:cNvPr id="40074" name="Text Box 80"/>
            <p:cNvSpPr txBox="1">
              <a:spLocks noChangeArrowheads="1"/>
            </p:cNvSpPr>
            <p:nvPr/>
          </p:nvSpPr>
          <p:spPr bwMode="auto">
            <a:xfrm>
              <a:off x="1152" y="1920"/>
              <a:ext cx="528" cy="231"/>
            </a:xfrm>
            <a:prstGeom prst="rect">
              <a:avLst/>
            </a:prstGeom>
            <a:noFill/>
            <a:ln w="6350">
              <a:noFill/>
              <a:miter lim="800000"/>
              <a:headEnd/>
              <a:tailEnd/>
            </a:ln>
          </p:spPr>
          <p:txBody>
            <a:bodyPr>
              <a:spAutoFit/>
            </a:bodyPr>
            <a:lstStyle/>
            <a:p>
              <a:pPr>
                <a:spcBef>
                  <a:spcPct val="50000"/>
                </a:spcBef>
              </a:pPr>
              <a:r>
                <a:rPr lang="zh-CN" altLang="en-US"/>
                <a:t>右下2</a:t>
              </a:r>
            </a:p>
          </p:txBody>
        </p:sp>
      </p:grpSp>
      <p:grpSp>
        <p:nvGrpSpPr>
          <p:cNvPr id="9" name="Group 81"/>
          <p:cNvGrpSpPr>
            <a:grpSpLocks/>
          </p:cNvGrpSpPr>
          <p:nvPr/>
        </p:nvGrpSpPr>
        <p:grpSpPr bwMode="auto">
          <a:xfrm>
            <a:off x="2209800" y="3429000"/>
            <a:ext cx="381000" cy="381000"/>
            <a:chOff x="2400" y="1200"/>
            <a:chExt cx="240" cy="240"/>
          </a:xfrm>
        </p:grpSpPr>
        <p:sp>
          <p:nvSpPr>
            <p:cNvPr id="40070" name="Line 82"/>
            <p:cNvSpPr>
              <a:spLocks noChangeShapeType="1"/>
            </p:cNvSpPr>
            <p:nvPr/>
          </p:nvSpPr>
          <p:spPr bwMode="auto">
            <a:xfrm>
              <a:off x="2400" y="1200"/>
              <a:ext cx="240" cy="240"/>
            </a:xfrm>
            <a:prstGeom prst="line">
              <a:avLst/>
            </a:prstGeom>
            <a:noFill/>
            <a:ln w="28575">
              <a:solidFill>
                <a:srgbClr val="CC0000"/>
              </a:solidFill>
              <a:round/>
              <a:headEnd/>
              <a:tailEnd/>
            </a:ln>
          </p:spPr>
          <p:txBody>
            <a:bodyPr anchor="ctr">
              <a:spAutoFit/>
            </a:bodyPr>
            <a:lstStyle/>
            <a:p>
              <a:endParaRPr lang="zh-CN" altLang="en-US"/>
            </a:p>
          </p:txBody>
        </p:sp>
        <p:sp>
          <p:nvSpPr>
            <p:cNvPr id="40071" name="Line 83"/>
            <p:cNvSpPr>
              <a:spLocks noChangeShapeType="1"/>
            </p:cNvSpPr>
            <p:nvPr/>
          </p:nvSpPr>
          <p:spPr bwMode="auto">
            <a:xfrm flipH="1">
              <a:off x="2400" y="1200"/>
              <a:ext cx="240" cy="240"/>
            </a:xfrm>
            <a:prstGeom prst="line">
              <a:avLst/>
            </a:prstGeom>
            <a:noFill/>
            <a:ln w="28575">
              <a:solidFill>
                <a:srgbClr val="CC0000"/>
              </a:solidFill>
              <a:round/>
              <a:headEnd/>
              <a:tailEnd/>
            </a:ln>
          </p:spPr>
          <p:txBody>
            <a:bodyPr anchor="ctr">
              <a:spAutoFit/>
            </a:bodyPr>
            <a:lstStyle/>
            <a:p>
              <a:endParaRPr lang="zh-CN" altLang="en-US"/>
            </a:p>
          </p:txBody>
        </p:sp>
      </p:grpSp>
      <p:grpSp>
        <p:nvGrpSpPr>
          <p:cNvPr id="10" name="Group 134"/>
          <p:cNvGrpSpPr>
            <a:grpSpLocks/>
          </p:cNvGrpSpPr>
          <p:nvPr/>
        </p:nvGrpSpPr>
        <p:grpSpPr bwMode="auto">
          <a:xfrm>
            <a:off x="5715000" y="3644900"/>
            <a:ext cx="1728788" cy="1130300"/>
            <a:chOff x="3600" y="2296"/>
            <a:chExt cx="1089" cy="712"/>
          </a:xfrm>
        </p:grpSpPr>
        <p:sp>
          <p:nvSpPr>
            <p:cNvPr id="40065" name="Oval 11"/>
            <p:cNvSpPr>
              <a:spLocks noChangeArrowheads="1"/>
            </p:cNvSpPr>
            <p:nvPr/>
          </p:nvSpPr>
          <p:spPr bwMode="auto">
            <a:xfrm>
              <a:off x="3600" y="2736"/>
              <a:ext cx="273" cy="272"/>
            </a:xfrm>
            <a:prstGeom prst="ellipse">
              <a:avLst/>
            </a:prstGeom>
            <a:solidFill>
              <a:schemeClr val="accent1"/>
            </a:solidFill>
            <a:ln w="9525" algn="ctr">
              <a:solidFill>
                <a:schemeClr val="tx1"/>
              </a:solidFill>
              <a:round/>
              <a:headEnd/>
              <a:tailEnd/>
            </a:ln>
          </p:spPr>
          <p:txBody>
            <a:bodyPr wrap="none" anchor="ctr">
              <a:spAutoFit/>
            </a:bodyPr>
            <a:lstStyle/>
            <a:p>
              <a:endParaRPr lang="zh-CN" altLang="en-US" b="0"/>
            </a:p>
          </p:txBody>
        </p:sp>
        <p:sp>
          <p:nvSpPr>
            <p:cNvPr id="40066" name="Oval 12"/>
            <p:cNvSpPr>
              <a:spLocks noChangeArrowheads="1"/>
            </p:cNvSpPr>
            <p:nvPr/>
          </p:nvSpPr>
          <p:spPr bwMode="auto">
            <a:xfrm>
              <a:off x="4416" y="2736"/>
              <a:ext cx="273" cy="272"/>
            </a:xfrm>
            <a:prstGeom prst="ellipse">
              <a:avLst/>
            </a:prstGeom>
            <a:solidFill>
              <a:schemeClr val="accent1"/>
            </a:solidFill>
            <a:ln w="9525" algn="ctr">
              <a:solidFill>
                <a:schemeClr val="tx1"/>
              </a:solidFill>
              <a:round/>
              <a:headEnd/>
              <a:tailEnd/>
            </a:ln>
          </p:spPr>
          <p:txBody>
            <a:bodyPr wrap="none" anchor="ctr">
              <a:spAutoFit/>
            </a:bodyPr>
            <a:lstStyle/>
            <a:p>
              <a:endParaRPr lang="zh-CN" altLang="en-US" b="0"/>
            </a:p>
          </p:txBody>
        </p:sp>
        <p:cxnSp>
          <p:nvCxnSpPr>
            <p:cNvPr id="40067" name="AutoShape 35"/>
            <p:cNvCxnSpPr>
              <a:cxnSpLocks noChangeShapeType="1"/>
              <a:stCxn id="40083" idx="4"/>
              <a:endCxn id="40065" idx="0"/>
            </p:cNvCxnSpPr>
            <p:nvPr/>
          </p:nvCxnSpPr>
          <p:spPr bwMode="auto">
            <a:xfrm flipH="1">
              <a:off x="3737" y="2336"/>
              <a:ext cx="48" cy="400"/>
            </a:xfrm>
            <a:prstGeom prst="straightConnector1">
              <a:avLst/>
            </a:prstGeom>
            <a:noFill/>
            <a:ln w="9525">
              <a:solidFill>
                <a:schemeClr val="tx1"/>
              </a:solidFill>
              <a:round/>
              <a:headEnd/>
              <a:tailEnd/>
            </a:ln>
          </p:spPr>
        </p:cxnSp>
        <p:cxnSp>
          <p:nvCxnSpPr>
            <p:cNvPr id="40068" name="AutoShape 36"/>
            <p:cNvCxnSpPr>
              <a:cxnSpLocks noChangeShapeType="1"/>
              <a:stCxn id="40083" idx="5"/>
              <a:endCxn id="40066" idx="0"/>
            </p:cNvCxnSpPr>
            <p:nvPr/>
          </p:nvCxnSpPr>
          <p:spPr bwMode="auto">
            <a:xfrm>
              <a:off x="3881" y="2296"/>
              <a:ext cx="672" cy="440"/>
            </a:xfrm>
            <a:prstGeom prst="straightConnector1">
              <a:avLst/>
            </a:prstGeom>
            <a:noFill/>
            <a:ln w="9525">
              <a:solidFill>
                <a:schemeClr val="tx1"/>
              </a:solidFill>
              <a:round/>
              <a:headEnd/>
              <a:tailEnd/>
            </a:ln>
          </p:spPr>
        </p:cxnSp>
        <p:sp>
          <p:nvSpPr>
            <p:cNvPr id="40069" name="Line 69"/>
            <p:cNvSpPr>
              <a:spLocks noChangeShapeType="1"/>
            </p:cNvSpPr>
            <p:nvPr/>
          </p:nvSpPr>
          <p:spPr bwMode="auto">
            <a:xfrm flipH="1">
              <a:off x="3936" y="2784"/>
              <a:ext cx="384" cy="0"/>
            </a:xfrm>
            <a:prstGeom prst="line">
              <a:avLst/>
            </a:prstGeom>
            <a:noFill/>
            <a:ln w="38100">
              <a:solidFill>
                <a:schemeClr val="tx1"/>
              </a:solidFill>
              <a:prstDash val="sysDot"/>
              <a:round/>
              <a:headEnd/>
              <a:tailEnd/>
            </a:ln>
          </p:spPr>
          <p:txBody>
            <a:bodyPr anchor="ctr">
              <a:spAutoFit/>
            </a:bodyPr>
            <a:lstStyle/>
            <a:p>
              <a:endParaRPr lang="zh-CN" altLang="en-US"/>
            </a:p>
          </p:txBody>
        </p:sp>
      </p:grpSp>
      <p:grpSp>
        <p:nvGrpSpPr>
          <p:cNvPr id="11" name="Group 151"/>
          <p:cNvGrpSpPr>
            <a:grpSpLocks/>
          </p:cNvGrpSpPr>
          <p:nvPr/>
        </p:nvGrpSpPr>
        <p:grpSpPr bwMode="auto">
          <a:xfrm>
            <a:off x="4038600" y="3721100"/>
            <a:ext cx="1576388" cy="1054100"/>
            <a:chOff x="2544" y="2344"/>
            <a:chExt cx="993" cy="664"/>
          </a:xfrm>
        </p:grpSpPr>
        <p:sp>
          <p:nvSpPr>
            <p:cNvPr id="40060" name="Oval 17"/>
            <p:cNvSpPr>
              <a:spLocks noChangeArrowheads="1"/>
            </p:cNvSpPr>
            <p:nvPr/>
          </p:nvSpPr>
          <p:spPr bwMode="auto">
            <a:xfrm>
              <a:off x="2544" y="2736"/>
              <a:ext cx="273" cy="272"/>
            </a:xfrm>
            <a:prstGeom prst="ellipse">
              <a:avLst/>
            </a:prstGeom>
            <a:solidFill>
              <a:schemeClr val="accent1"/>
            </a:solidFill>
            <a:ln w="9525" algn="ctr">
              <a:solidFill>
                <a:schemeClr val="tx1"/>
              </a:solidFill>
              <a:round/>
              <a:headEnd/>
              <a:tailEnd/>
            </a:ln>
          </p:spPr>
          <p:txBody>
            <a:bodyPr wrap="none" anchor="ctr">
              <a:spAutoFit/>
            </a:bodyPr>
            <a:lstStyle/>
            <a:p>
              <a:endParaRPr lang="zh-CN" altLang="en-US" b="0"/>
            </a:p>
          </p:txBody>
        </p:sp>
        <p:sp>
          <p:nvSpPr>
            <p:cNvPr id="40061" name="Oval 18"/>
            <p:cNvSpPr>
              <a:spLocks noChangeArrowheads="1"/>
            </p:cNvSpPr>
            <p:nvPr/>
          </p:nvSpPr>
          <p:spPr bwMode="auto">
            <a:xfrm>
              <a:off x="3264" y="2736"/>
              <a:ext cx="273" cy="272"/>
            </a:xfrm>
            <a:prstGeom prst="ellipse">
              <a:avLst/>
            </a:prstGeom>
            <a:solidFill>
              <a:schemeClr val="accent1"/>
            </a:solidFill>
            <a:ln w="9525" algn="ctr">
              <a:solidFill>
                <a:schemeClr val="tx1"/>
              </a:solidFill>
              <a:round/>
              <a:headEnd/>
              <a:tailEnd/>
            </a:ln>
          </p:spPr>
          <p:txBody>
            <a:bodyPr wrap="none" anchor="ctr">
              <a:spAutoFit/>
            </a:bodyPr>
            <a:lstStyle/>
            <a:p>
              <a:endParaRPr lang="zh-CN" altLang="en-US" b="0"/>
            </a:p>
          </p:txBody>
        </p:sp>
        <p:cxnSp>
          <p:nvCxnSpPr>
            <p:cNvPr id="40062" name="AutoShape 41"/>
            <p:cNvCxnSpPr>
              <a:cxnSpLocks noChangeShapeType="1"/>
              <a:stCxn id="40080" idx="3"/>
              <a:endCxn id="40060" idx="0"/>
            </p:cNvCxnSpPr>
            <p:nvPr/>
          </p:nvCxnSpPr>
          <p:spPr bwMode="auto">
            <a:xfrm flipH="1">
              <a:off x="2681" y="2344"/>
              <a:ext cx="335" cy="392"/>
            </a:xfrm>
            <a:prstGeom prst="straightConnector1">
              <a:avLst/>
            </a:prstGeom>
            <a:noFill/>
            <a:ln w="9525">
              <a:solidFill>
                <a:schemeClr val="tx1"/>
              </a:solidFill>
              <a:round/>
              <a:headEnd/>
              <a:tailEnd/>
            </a:ln>
          </p:spPr>
        </p:cxnSp>
        <p:cxnSp>
          <p:nvCxnSpPr>
            <p:cNvPr id="40063" name="AutoShape 42"/>
            <p:cNvCxnSpPr>
              <a:cxnSpLocks noChangeShapeType="1"/>
              <a:stCxn id="40080" idx="5"/>
              <a:endCxn id="40061" idx="0"/>
            </p:cNvCxnSpPr>
            <p:nvPr/>
          </p:nvCxnSpPr>
          <p:spPr bwMode="auto">
            <a:xfrm>
              <a:off x="3209" y="2344"/>
              <a:ext cx="192" cy="392"/>
            </a:xfrm>
            <a:prstGeom prst="straightConnector1">
              <a:avLst/>
            </a:prstGeom>
            <a:noFill/>
            <a:ln w="9525">
              <a:solidFill>
                <a:schemeClr val="tx1"/>
              </a:solidFill>
              <a:round/>
              <a:headEnd/>
              <a:tailEnd/>
            </a:ln>
          </p:spPr>
        </p:cxnSp>
        <p:sp>
          <p:nvSpPr>
            <p:cNvPr id="40064" name="Line 84"/>
            <p:cNvSpPr>
              <a:spLocks noChangeShapeType="1"/>
            </p:cNvSpPr>
            <p:nvPr/>
          </p:nvSpPr>
          <p:spPr bwMode="auto">
            <a:xfrm flipH="1">
              <a:off x="2880" y="2784"/>
              <a:ext cx="336" cy="0"/>
            </a:xfrm>
            <a:prstGeom prst="line">
              <a:avLst/>
            </a:prstGeom>
            <a:noFill/>
            <a:ln w="38100">
              <a:solidFill>
                <a:schemeClr val="tx1"/>
              </a:solidFill>
              <a:prstDash val="sysDot"/>
              <a:round/>
              <a:headEnd/>
              <a:tailEnd/>
            </a:ln>
          </p:spPr>
          <p:txBody>
            <a:bodyPr anchor="ctr">
              <a:spAutoFit/>
            </a:bodyPr>
            <a:lstStyle/>
            <a:p>
              <a:endParaRPr lang="zh-CN" altLang="en-US"/>
            </a:p>
          </p:txBody>
        </p:sp>
      </p:grpSp>
      <p:grpSp>
        <p:nvGrpSpPr>
          <p:cNvPr id="12" name="Group 136"/>
          <p:cNvGrpSpPr>
            <a:grpSpLocks/>
          </p:cNvGrpSpPr>
          <p:nvPr/>
        </p:nvGrpSpPr>
        <p:grpSpPr bwMode="auto">
          <a:xfrm>
            <a:off x="609600" y="3795713"/>
            <a:ext cx="871538" cy="1150937"/>
            <a:chOff x="384" y="2391"/>
            <a:chExt cx="549" cy="725"/>
          </a:xfrm>
        </p:grpSpPr>
        <p:sp>
          <p:nvSpPr>
            <p:cNvPr id="40057" name="Oval 14"/>
            <p:cNvSpPr>
              <a:spLocks noChangeArrowheads="1"/>
            </p:cNvSpPr>
            <p:nvPr/>
          </p:nvSpPr>
          <p:spPr bwMode="auto">
            <a:xfrm>
              <a:off x="527" y="2807"/>
              <a:ext cx="357" cy="309"/>
            </a:xfrm>
            <a:prstGeom prst="ellipse">
              <a:avLst/>
            </a:prstGeom>
            <a:solidFill>
              <a:schemeClr val="accent1"/>
            </a:solidFill>
            <a:ln w="9525" algn="ctr">
              <a:solidFill>
                <a:schemeClr val="tx1"/>
              </a:solidFill>
              <a:round/>
              <a:headEnd/>
              <a:tailEnd/>
            </a:ln>
          </p:spPr>
          <p:txBody>
            <a:bodyPr wrap="none" anchor="ctr">
              <a:spAutoFit/>
            </a:bodyPr>
            <a:lstStyle/>
            <a:p>
              <a:pPr algn="ctr"/>
              <a:r>
                <a:rPr lang="en-US" altLang="zh-CN" b="0"/>
                <a:t>A4</a:t>
              </a:r>
            </a:p>
          </p:txBody>
        </p:sp>
        <p:cxnSp>
          <p:nvCxnSpPr>
            <p:cNvPr id="40058" name="AutoShape 38"/>
            <p:cNvCxnSpPr>
              <a:cxnSpLocks noChangeShapeType="1"/>
              <a:stCxn id="40086" idx="4"/>
              <a:endCxn id="40057" idx="0"/>
            </p:cNvCxnSpPr>
            <p:nvPr/>
          </p:nvCxnSpPr>
          <p:spPr bwMode="auto">
            <a:xfrm flipH="1">
              <a:off x="706" y="2391"/>
              <a:ext cx="227" cy="416"/>
            </a:xfrm>
            <a:prstGeom prst="straightConnector1">
              <a:avLst/>
            </a:prstGeom>
            <a:noFill/>
            <a:ln w="9525">
              <a:solidFill>
                <a:schemeClr val="tx1"/>
              </a:solidFill>
              <a:round/>
              <a:headEnd/>
              <a:tailEnd/>
            </a:ln>
          </p:spPr>
        </p:cxnSp>
        <p:sp>
          <p:nvSpPr>
            <p:cNvPr id="40059" name="Text Box 90"/>
            <p:cNvSpPr txBox="1">
              <a:spLocks noChangeArrowheads="1"/>
            </p:cNvSpPr>
            <p:nvPr/>
          </p:nvSpPr>
          <p:spPr bwMode="auto">
            <a:xfrm>
              <a:off x="384" y="2448"/>
              <a:ext cx="528" cy="231"/>
            </a:xfrm>
            <a:prstGeom prst="rect">
              <a:avLst/>
            </a:prstGeom>
            <a:noFill/>
            <a:ln w="6350">
              <a:noFill/>
              <a:miter lim="800000"/>
              <a:headEnd/>
              <a:tailEnd/>
            </a:ln>
          </p:spPr>
          <p:txBody>
            <a:bodyPr>
              <a:spAutoFit/>
            </a:bodyPr>
            <a:lstStyle/>
            <a:p>
              <a:pPr>
                <a:spcBef>
                  <a:spcPct val="50000"/>
                </a:spcBef>
              </a:pPr>
              <a:r>
                <a:rPr lang="zh-CN" altLang="en-US"/>
                <a:t>右上1</a:t>
              </a:r>
            </a:p>
          </p:txBody>
        </p:sp>
      </p:grpSp>
      <p:grpSp>
        <p:nvGrpSpPr>
          <p:cNvPr id="13" name="Group 140"/>
          <p:cNvGrpSpPr>
            <a:grpSpLocks/>
          </p:cNvGrpSpPr>
          <p:nvPr/>
        </p:nvGrpSpPr>
        <p:grpSpPr bwMode="auto">
          <a:xfrm>
            <a:off x="152400" y="4876800"/>
            <a:ext cx="968375" cy="1100138"/>
            <a:chOff x="96" y="3072"/>
            <a:chExt cx="610" cy="693"/>
          </a:xfrm>
        </p:grpSpPr>
        <p:sp>
          <p:nvSpPr>
            <p:cNvPr id="40054" name="Oval 22"/>
            <p:cNvSpPr>
              <a:spLocks noChangeArrowheads="1"/>
            </p:cNvSpPr>
            <p:nvPr/>
          </p:nvSpPr>
          <p:spPr bwMode="auto">
            <a:xfrm>
              <a:off x="192" y="3456"/>
              <a:ext cx="243" cy="309"/>
            </a:xfrm>
            <a:prstGeom prst="ellipse">
              <a:avLst/>
            </a:prstGeom>
            <a:solidFill>
              <a:schemeClr val="accent1"/>
            </a:solidFill>
            <a:ln w="9525" algn="ctr">
              <a:solidFill>
                <a:schemeClr val="tx1"/>
              </a:solidFill>
              <a:round/>
              <a:headEnd/>
              <a:tailEnd/>
            </a:ln>
          </p:spPr>
          <p:txBody>
            <a:bodyPr wrap="none" anchor="ctr">
              <a:spAutoFit/>
            </a:bodyPr>
            <a:lstStyle/>
            <a:p>
              <a:pPr algn="ctr"/>
              <a:r>
                <a:rPr lang="en-US" altLang="zh-CN" b="0"/>
                <a:t>B</a:t>
              </a:r>
            </a:p>
          </p:txBody>
        </p:sp>
        <p:cxnSp>
          <p:nvCxnSpPr>
            <p:cNvPr id="40055" name="AutoShape 50"/>
            <p:cNvCxnSpPr>
              <a:cxnSpLocks noChangeShapeType="1"/>
              <a:stCxn id="40057" idx="4"/>
              <a:endCxn id="40054" idx="0"/>
            </p:cNvCxnSpPr>
            <p:nvPr/>
          </p:nvCxnSpPr>
          <p:spPr bwMode="auto">
            <a:xfrm flipH="1">
              <a:off x="314" y="3116"/>
              <a:ext cx="392" cy="340"/>
            </a:xfrm>
            <a:prstGeom prst="straightConnector1">
              <a:avLst/>
            </a:prstGeom>
            <a:noFill/>
            <a:ln w="9525">
              <a:solidFill>
                <a:schemeClr val="tx1"/>
              </a:solidFill>
              <a:round/>
              <a:headEnd/>
              <a:tailEnd/>
            </a:ln>
          </p:spPr>
        </p:cxnSp>
        <p:sp>
          <p:nvSpPr>
            <p:cNvPr id="40056" name="Text Box 91"/>
            <p:cNvSpPr txBox="1">
              <a:spLocks noChangeArrowheads="1"/>
            </p:cNvSpPr>
            <p:nvPr/>
          </p:nvSpPr>
          <p:spPr bwMode="auto">
            <a:xfrm>
              <a:off x="96" y="3072"/>
              <a:ext cx="528" cy="231"/>
            </a:xfrm>
            <a:prstGeom prst="rect">
              <a:avLst/>
            </a:prstGeom>
            <a:noFill/>
            <a:ln w="6350">
              <a:noFill/>
              <a:miter lim="800000"/>
              <a:headEnd/>
              <a:tailEnd/>
            </a:ln>
          </p:spPr>
          <p:txBody>
            <a:bodyPr>
              <a:spAutoFit/>
            </a:bodyPr>
            <a:lstStyle/>
            <a:p>
              <a:pPr>
                <a:spcBef>
                  <a:spcPct val="50000"/>
                </a:spcBef>
              </a:pPr>
              <a:r>
                <a:rPr lang="zh-CN" altLang="en-US"/>
                <a:t>右上1</a:t>
              </a:r>
            </a:p>
          </p:txBody>
        </p:sp>
      </p:grpSp>
      <p:grpSp>
        <p:nvGrpSpPr>
          <p:cNvPr id="14" name="Group 141"/>
          <p:cNvGrpSpPr>
            <a:grpSpLocks/>
          </p:cNvGrpSpPr>
          <p:nvPr/>
        </p:nvGrpSpPr>
        <p:grpSpPr bwMode="auto">
          <a:xfrm>
            <a:off x="685800" y="4946650"/>
            <a:ext cx="838200" cy="1047750"/>
            <a:chOff x="432" y="3116"/>
            <a:chExt cx="528" cy="660"/>
          </a:xfrm>
        </p:grpSpPr>
        <p:sp>
          <p:nvSpPr>
            <p:cNvPr id="40051" name="Oval 23"/>
            <p:cNvSpPr>
              <a:spLocks noChangeArrowheads="1"/>
            </p:cNvSpPr>
            <p:nvPr/>
          </p:nvSpPr>
          <p:spPr bwMode="auto">
            <a:xfrm>
              <a:off x="480" y="3504"/>
              <a:ext cx="273" cy="272"/>
            </a:xfrm>
            <a:prstGeom prst="ellipse">
              <a:avLst/>
            </a:prstGeom>
            <a:solidFill>
              <a:schemeClr val="accent1"/>
            </a:solidFill>
            <a:ln w="9525" algn="ctr">
              <a:solidFill>
                <a:schemeClr val="tx1"/>
              </a:solidFill>
              <a:round/>
              <a:headEnd/>
              <a:tailEnd/>
            </a:ln>
          </p:spPr>
          <p:txBody>
            <a:bodyPr wrap="none" anchor="ctr">
              <a:spAutoFit/>
            </a:bodyPr>
            <a:lstStyle/>
            <a:p>
              <a:endParaRPr lang="zh-CN" altLang="en-US" b="0"/>
            </a:p>
          </p:txBody>
        </p:sp>
        <p:cxnSp>
          <p:nvCxnSpPr>
            <p:cNvPr id="40052" name="AutoShape 51"/>
            <p:cNvCxnSpPr>
              <a:cxnSpLocks noChangeShapeType="1"/>
              <a:stCxn id="40057" idx="4"/>
              <a:endCxn id="40051" idx="0"/>
            </p:cNvCxnSpPr>
            <p:nvPr/>
          </p:nvCxnSpPr>
          <p:spPr bwMode="auto">
            <a:xfrm flipH="1">
              <a:off x="617" y="3116"/>
              <a:ext cx="89" cy="388"/>
            </a:xfrm>
            <a:prstGeom prst="straightConnector1">
              <a:avLst/>
            </a:prstGeom>
            <a:noFill/>
            <a:ln w="9525">
              <a:solidFill>
                <a:schemeClr val="tx1"/>
              </a:solidFill>
              <a:round/>
              <a:headEnd/>
              <a:tailEnd/>
            </a:ln>
          </p:spPr>
        </p:cxnSp>
        <p:sp>
          <p:nvSpPr>
            <p:cNvPr id="40053" name="Text Box 99"/>
            <p:cNvSpPr txBox="1">
              <a:spLocks noChangeArrowheads="1"/>
            </p:cNvSpPr>
            <p:nvPr/>
          </p:nvSpPr>
          <p:spPr bwMode="auto">
            <a:xfrm>
              <a:off x="432" y="3312"/>
              <a:ext cx="528" cy="231"/>
            </a:xfrm>
            <a:prstGeom prst="rect">
              <a:avLst/>
            </a:prstGeom>
            <a:noFill/>
            <a:ln w="6350">
              <a:noFill/>
              <a:miter lim="800000"/>
              <a:headEnd/>
              <a:tailEnd/>
            </a:ln>
          </p:spPr>
          <p:txBody>
            <a:bodyPr>
              <a:spAutoFit/>
            </a:bodyPr>
            <a:lstStyle/>
            <a:p>
              <a:pPr>
                <a:spcBef>
                  <a:spcPct val="50000"/>
                </a:spcBef>
              </a:pPr>
              <a:r>
                <a:rPr lang="zh-CN" altLang="en-US"/>
                <a:t>右下</a:t>
              </a:r>
              <a:r>
                <a:rPr lang="en-US" altLang="zh-CN"/>
                <a:t>1</a:t>
              </a:r>
            </a:p>
          </p:txBody>
        </p:sp>
      </p:grpSp>
      <p:grpSp>
        <p:nvGrpSpPr>
          <p:cNvPr id="15" name="Group 142"/>
          <p:cNvGrpSpPr>
            <a:grpSpLocks/>
          </p:cNvGrpSpPr>
          <p:nvPr/>
        </p:nvGrpSpPr>
        <p:grpSpPr bwMode="auto">
          <a:xfrm>
            <a:off x="1066800" y="4876800"/>
            <a:ext cx="990600" cy="1117600"/>
            <a:chOff x="706" y="3116"/>
            <a:chExt cx="638" cy="660"/>
          </a:xfrm>
        </p:grpSpPr>
        <p:sp>
          <p:nvSpPr>
            <p:cNvPr id="40048" name="Oval 20"/>
            <p:cNvSpPr>
              <a:spLocks noChangeArrowheads="1"/>
            </p:cNvSpPr>
            <p:nvPr/>
          </p:nvSpPr>
          <p:spPr bwMode="auto">
            <a:xfrm>
              <a:off x="864" y="3504"/>
              <a:ext cx="273" cy="272"/>
            </a:xfrm>
            <a:prstGeom prst="ellipse">
              <a:avLst/>
            </a:prstGeom>
            <a:solidFill>
              <a:schemeClr val="accent1"/>
            </a:solidFill>
            <a:ln w="9525" algn="ctr">
              <a:solidFill>
                <a:schemeClr val="tx1"/>
              </a:solidFill>
              <a:round/>
              <a:headEnd/>
              <a:tailEnd/>
            </a:ln>
          </p:spPr>
          <p:txBody>
            <a:bodyPr anchor="ctr">
              <a:spAutoFit/>
            </a:bodyPr>
            <a:lstStyle/>
            <a:p>
              <a:endParaRPr lang="zh-CN" altLang="en-US" b="0"/>
            </a:p>
          </p:txBody>
        </p:sp>
        <p:cxnSp>
          <p:nvCxnSpPr>
            <p:cNvPr id="40049" name="AutoShape 44"/>
            <p:cNvCxnSpPr>
              <a:cxnSpLocks noChangeShapeType="1"/>
              <a:stCxn id="40057" idx="4"/>
              <a:endCxn id="40048" idx="0"/>
            </p:cNvCxnSpPr>
            <p:nvPr/>
          </p:nvCxnSpPr>
          <p:spPr bwMode="auto">
            <a:xfrm>
              <a:off x="706" y="3116"/>
              <a:ext cx="295" cy="388"/>
            </a:xfrm>
            <a:prstGeom prst="straightConnector1">
              <a:avLst/>
            </a:prstGeom>
            <a:noFill/>
            <a:ln w="9525">
              <a:solidFill>
                <a:schemeClr val="tx1"/>
              </a:solidFill>
              <a:round/>
              <a:headEnd/>
              <a:tailEnd/>
            </a:ln>
          </p:spPr>
        </p:cxnSp>
        <p:sp>
          <p:nvSpPr>
            <p:cNvPr id="40050" name="Text Box 100"/>
            <p:cNvSpPr txBox="1">
              <a:spLocks noChangeArrowheads="1"/>
            </p:cNvSpPr>
            <p:nvPr/>
          </p:nvSpPr>
          <p:spPr bwMode="auto">
            <a:xfrm>
              <a:off x="816" y="3168"/>
              <a:ext cx="528" cy="216"/>
            </a:xfrm>
            <a:prstGeom prst="rect">
              <a:avLst/>
            </a:prstGeom>
            <a:noFill/>
            <a:ln w="6350">
              <a:noFill/>
              <a:miter lim="800000"/>
              <a:headEnd/>
              <a:tailEnd/>
            </a:ln>
          </p:spPr>
          <p:txBody>
            <a:bodyPr>
              <a:spAutoFit/>
            </a:bodyPr>
            <a:lstStyle/>
            <a:p>
              <a:pPr>
                <a:spcBef>
                  <a:spcPct val="50000"/>
                </a:spcBef>
              </a:pPr>
              <a:r>
                <a:rPr lang="zh-CN" altLang="en-US"/>
                <a:t>右下2</a:t>
              </a:r>
            </a:p>
          </p:txBody>
        </p:sp>
      </p:grpSp>
      <p:grpSp>
        <p:nvGrpSpPr>
          <p:cNvPr id="16" name="Group 138"/>
          <p:cNvGrpSpPr>
            <a:grpSpLocks/>
          </p:cNvGrpSpPr>
          <p:nvPr/>
        </p:nvGrpSpPr>
        <p:grpSpPr bwMode="auto">
          <a:xfrm>
            <a:off x="1481138" y="3795713"/>
            <a:ext cx="1466850" cy="1055687"/>
            <a:chOff x="933" y="2391"/>
            <a:chExt cx="924" cy="665"/>
          </a:xfrm>
        </p:grpSpPr>
        <p:sp>
          <p:nvSpPr>
            <p:cNvPr id="40045" name="Oval 16"/>
            <p:cNvSpPr>
              <a:spLocks noChangeArrowheads="1"/>
            </p:cNvSpPr>
            <p:nvPr/>
          </p:nvSpPr>
          <p:spPr bwMode="auto">
            <a:xfrm>
              <a:off x="1584" y="2784"/>
              <a:ext cx="273" cy="272"/>
            </a:xfrm>
            <a:prstGeom prst="ellipse">
              <a:avLst/>
            </a:prstGeom>
            <a:solidFill>
              <a:schemeClr val="accent1"/>
            </a:solidFill>
            <a:ln w="9525" algn="ctr">
              <a:solidFill>
                <a:schemeClr val="tx1"/>
              </a:solidFill>
              <a:round/>
              <a:headEnd/>
              <a:tailEnd/>
            </a:ln>
          </p:spPr>
          <p:txBody>
            <a:bodyPr wrap="none" anchor="ctr">
              <a:spAutoFit/>
            </a:bodyPr>
            <a:lstStyle/>
            <a:p>
              <a:endParaRPr lang="zh-CN" altLang="en-US" b="0"/>
            </a:p>
          </p:txBody>
        </p:sp>
        <p:cxnSp>
          <p:nvCxnSpPr>
            <p:cNvPr id="40046" name="AutoShape 40"/>
            <p:cNvCxnSpPr>
              <a:cxnSpLocks noChangeShapeType="1"/>
              <a:stCxn id="40086" idx="4"/>
              <a:endCxn id="40045" idx="0"/>
            </p:cNvCxnSpPr>
            <p:nvPr/>
          </p:nvCxnSpPr>
          <p:spPr bwMode="auto">
            <a:xfrm>
              <a:off x="933" y="2391"/>
              <a:ext cx="788" cy="393"/>
            </a:xfrm>
            <a:prstGeom prst="straightConnector1">
              <a:avLst/>
            </a:prstGeom>
            <a:noFill/>
            <a:ln w="9525">
              <a:solidFill>
                <a:schemeClr val="tx1"/>
              </a:solidFill>
              <a:round/>
              <a:headEnd/>
              <a:tailEnd/>
            </a:ln>
          </p:spPr>
        </p:cxnSp>
        <p:sp>
          <p:nvSpPr>
            <p:cNvPr id="40047" name="Text Box 101"/>
            <p:cNvSpPr txBox="1">
              <a:spLocks noChangeArrowheads="1"/>
            </p:cNvSpPr>
            <p:nvPr/>
          </p:nvSpPr>
          <p:spPr bwMode="auto">
            <a:xfrm>
              <a:off x="1296" y="2592"/>
              <a:ext cx="528" cy="231"/>
            </a:xfrm>
            <a:prstGeom prst="rect">
              <a:avLst/>
            </a:prstGeom>
            <a:noFill/>
            <a:ln w="6350">
              <a:noFill/>
              <a:miter lim="800000"/>
              <a:headEnd/>
              <a:tailEnd/>
            </a:ln>
          </p:spPr>
          <p:txBody>
            <a:bodyPr>
              <a:spAutoFit/>
            </a:bodyPr>
            <a:lstStyle/>
            <a:p>
              <a:pPr>
                <a:spcBef>
                  <a:spcPct val="50000"/>
                </a:spcBef>
              </a:pPr>
              <a:r>
                <a:rPr lang="zh-CN" altLang="en-US"/>
                <a:t>右下</a:t>
              </a:r>
              <a:r>
                <a:rPr lang="en-US" altLang="zh-CN"/>
                <a:t>1</a:t>
              </a:r>
            </a:p>
          </p:txBody>
        </p:sp>
      </p:grpSp>
      <p:grpSp>
        <p:nvGrpSpPr>
          <p:cNvPr id="17" name="Group 139"/>
          <p:cNvGrpSpPr>
            <a:grpSpLocks/>
          </p:cNvGrpSpPr>
          <p:nvPr/>
        </p:nvGrpSpPr>
        <p:grpSpPr bwMode="auto">
          <a:xfrm>
            <a:off x="1481138" y="3795713"/>
            <a:ext cx="2228850" cy="979487"/>
            <a:chOff x="933" y="2391"/>
            <a:chExt cx="1404" cy="617"/>
          </a:xfrm>
        </p:grpSpPr>
        <p:sp>
          <p:nvSpPr>
            <p:cNvPr id="40042" name="Oval 26"/>
            <p:cNvSpPr>
              <a:spLocks noChangeArrowheads="1"/>
            </p:cNvSpPr>
            <p:nvPr/>
          </p:nvSpPr>
          <p:spPr bwMode="auto">
            <a:xfrm>
              <a:off x="2064" y="2736"/>
              <a:ext cx="273" cy="272"/>
            </a:xfrm>
            <a:prstGeom prst="ellipse">
              <a:avLst/>
            </a:prstGeom>
            <a:solidFill>
              <a:schemeClr val="accent1"/>
            </a:solidFill>
            <a:ln w="9525" algn="ctr">
              <a:solidFill>
                <a:schemeClr val="tx1"/>
              </a:solidFill>
              <a:round/>
              <a:headEnd/>
              <a:tailEnd/>
            </a:ln>
          </p:spPr>
          <p:txBody>
            <a:bodyPr wrap="none" anchor="ctr">
              <a:spAutoFit/>
            </a:bodyPr>
            <a:lstStyle/>
            <a:p>
              <a:endParaRPr lang="zh-CN" altLang="en-US" b="0"/>
            </a:p>
          </p:txBody>
        </p:sp>
        <p:cxnSp>
          <p:nvCxnSpPr>
            <p:cNvPr id="40043" name="AutoShape 47"/>
            <p:cNvCxnSpPr>
              <a:cxnSpLocks noChangeShapeType="1"/>
              <a:stCxn id="40086" idx="4"/>
              <a:endCxn id="40042" idx="0"/>
            </p:cNvCxnSpPr>
            <p:nvPr/>
          </p:nvCxnSpPr>
          <p:spPr bwMode="auto">
            <a:xfrm>
              <a:off x="933" y="2391"/>
              <a:ext cx="1268" cy="345"/>
            </a:xfrm>
            <a:prstGeom prst="straightConnector1">
              <a:avLst/>
            </a:prstGeom>
            <a:noFill/>
            <a:ln w="9525">
              <a:solidFill>
                <a:schemeClr val="tx1"/>
              </a:solidFill>
              <a:round/>
              <a:headEnd/>
              <a:tailEnd/>
            </a:ln>
          </p:spPr>
        </p:cxnSp>
        <p:sp>
          <p:nvSpPr>
            <p:cNvPr id="40044" name="Text Box 102"/>
            <p:cNvSpPr txBox="1">
              <a:spLocks noChangeArrowheads="1"/>
            </p:cNvSpPr>
            <p:nvPr/>
          </p:nvSpPr>
          <p:spPr bwMode="auto">
            <a:xfrm>
              <a:off x="1584" y="2448"/>
              <a:ext cx="528" cy="231"/>
            </a:xfrm>
            <a:prstGeom prst="rect">
              <a:avLst/>
            </a:prstGeom>
            <a:noFill/>
            <a:ln w="6350">
              <a:noFill/>
              <a:miter lim="800000"/>
              <a:headEnd/>
              <a:tailEnd/>
            </a:ln>
          </p:spPr>
          <p:txBody>
            <a:bodyPr>
              <a:spAutoFit/>
            </a:bodyPr>
            <a:lstStyle/>
            <a:p>
              <a:pPr>
                <a:spcBef>
                  <a:spcPct val="50000"/>
                </a:spcBef>
              </a:pPr>
              <a:r>
                <a:rPr lang="zh-CN" altLang="en-US"/>
                <a:t>右上2</a:t>
              </a:r>
            </a:p>
          </p:txBody>
        </p:sp>
      </p:grpSp>
      <p:grpSp>
        <p:nvGrpSpPr>
          <p:cNvPr id="18" name="Group 137"/>
          <p:cNvGrpSpPr>
            <a:grpSpLocks/>
          </p:cNvGrpSpPr>
          <p:nvPr/>
        </p:nvGrpSpPr>
        <p:grpSpPr bwMode="auto">
          <a:xfrm>
            <a:off x="1219200" y="3810000"/>
            <a:ext cx="1066800" cy="1066800"/>
            <a:chOff x="768" y="2391"/>
            <a:chExt cx="528" cy="706"/>
          </a:xfrm>
        </p:grpSpPr>
        <p:sp>
          <p:nvSpPr>
            <p:cNvPr id="40039" name="Oval 15"/>
            <p:cNvSpPr>
              <a:spLocks noChangeArrowheads="1"/>
            </p:cNvSpPr>
            <p:nvPr/>
          </p:nvSpPr>
          <p:spPr bwMode="auto">
            <a:xfrm>
              <a:off x="1023" y="2825"/>
              <a:ext cx="273" cy="272"/>
            </a:xfrm>
            <a:prstGeom prst="ellipse">
              <a:avLst/>
            </a:prstGeom>
            <a:solidFill>
              <a:schemeClr val="accent1"/>
            </a:solidFill>
            <a:ln w="9525" algn="ctr">
              <a:solidFill>
                <a:schemeClr val="tx1"/>
              </a:solidFill>
              <a:round/>
              <a:headEnd/>
              <a:tailEnd/>
            </a:ln>
          </p:spPr>
          <p:txBody>
            <a:bodyPr wrap="none" anchor="ctr">
              <a:spAutoFit/>
            </a:bodyPr>
            <a:lstStyle/>
            <a:p>
              <a:endParaRPr lang="zh-CN" altLang="en-US" b="0"/>
            </a:p>
          </p:txBody>
        </p:sp>
        <p:cxnSp>
          <p:nvCxnSpPr>
            <p:cNvPr id="40040" name="AutoShape 39"/>
            <p:cNvCxnSpPr>
              <a:cxnSpLocks noChangeShapeType="1"/>
              <a:stCxn id="40086" idx="4"/>
              <a:endCxn id="40039" idx="0"/>
            </p:cNvCxnSpPr>
            <p:nvPr/>
          </p:nvCxnSpPr>
          <p:spPr bwMode="auto">
            <a:xfrm>
              <a:off x="933" y="2391"/>
              <a:ext cx="227" cy="434"/>
            </a:xfrm>
            <a:prstGeom prst="straightConnector1">
              <a:avLst/>
            </a:prstGeom>
            <a:noFill/>
            <a:ln w="9525">
              <a:solidFill>
                <a:schemeClr val="tx1"/>
              </a:solidFill>
              <a:round/>
              <a:headEnd/>
              <a:tailEnd/>
            </a:ln>
          </p:spPr>
        </p:cxnSp>
        <p:sp>
          <p:nvSpPr>
            <p:cNvPr id="40041" name="Text Box 103"/>
            <p:cNvSpPr txBox="1">
              <a:spLocks noChangeArrowheads="1"/>
            </p:cNvSpPr>
            <p:nvPr/>
          </p:nvSpPr>
          <p:spPr bwMode="auto">
            <a:xfrm>
              <a:off x="768" y="2640"/>
              <a:ext cx="528" cy="243"/>
            </a:xfrm>
            <a:prstGeom prst="rect">
              <a:avLst/>
            </a:prstGeom>
            <a:noFill/>
            <a:ln w="6350">
              <a:noFill/>
              <a:miter lim="800000"/>
              <a:headEnd/>
              <a:tailEnd/>
            </a:ln>
          </p:spPr>
          <p:txBody>
            <a:bodyPr>
              <a:spAutoFit/>
            </a:bodyPr>
            <a:lstStyle/>
            <a:p>
              <a:pPr>
                <a:spcBef>
                  <a:spcPct val="50000"/>
                </a:spcBef>
              </a:pPr>
              <a:r>
                <a:rPr lang="zh-CN" altLang="en-US"/>
                <a:t>右下2</a:t>
              </a:r>
            </a:p>
          </p:txBody>
        </p:sp>
      </p:grpSp>
      <p:grpSp>
        <p:nvGrpSpPr>
          <p:cNvPr id="19" name="Group 93"/>
          <p:cNvGrpSpPr>
            <a:grpSpLocks/>
          </p:cNvGrpSpPr>
          <p:nvPr/>
        </p:nvGrpSpPr>
        <p:grpSpPr bwMode="auto">
          <a:xfrm>
            <a:off x="838200" y="5562600"/>
            <a:ext cx="381000" cy="381000"/>
            <a:chOff x="2400" y="1200"/>
            <a:chExt cx="240" cy="240"/>
          </a:xfrm>
        </p:grpSpPr>
        <p:sp>
          <p:nvSpPr>
            <p:cNvPr id="40037" name="Line 94"/>
            <p:cNvSpPr>
              <a:spLocks noChangeShapeType="1"/>
            </p:cNvSpPr>
            <p:nvPr/>
          </p:nvSpPr>
          <p:spPr bwMode="auto">
            <a:xfrm>
              <a:off x="2400" y="1200"/>
              <a:ext cx="240" cy="240"/>
            </a:xfrm>
            <a:prstGeom prst="line">
              <a:avLst/>
            </a:prstGeom>
            <a:noFill/>
            <a:ln w="28575">
              <a:solidFill>
                <a:srgbClr val="CC0000"/>
              </a:solidFill>
              <a:round/>
              <a:headEnd/>
              <a:tailEnd/>
            </a:ln>
          </p:spPr>
          <p:txBody>
            <a:bodyPr anchor="ctr">
              <a:spAutoFit/>
            </a:bodyPr>
            <a:lstStyle/>
            <a:p>
              <a:endParaRPr lang="zh-CN" altLang="en-US"/>
            </a:p>
          </p:txBody>
        </p:sp>
        <p:sp>
          <p:nvSpPr>
            <p:cNvPr id="40038" name="Line 95"/>
            <p:cNvSpPr>
              <a:spLocks noChangeShapeType="1"/>
            </p:cNvSpPr>
            <p:nvPr/>
          </p:nvSpPr>
          <p:spPr bwMode="auto">
            <a:xfrm flipH="1">
              <a:off x="2400" y="1200"/>
              <a:ext cx="240" cy="240"/>
            </a:xfrm>
            <a:prstGeom prst="line">
              <a:avLst/>
            </a:prstGeom>
            <a:noFill/>
            <a:ln w="28575">
              <a:solidFill>
                <a:srgbClr val="CC0000"/>
              </a:solidFill>
              <a:round/>
              <a:headEnd/>
              <a:tailEnd/>
            </a:ln>
          </p:spPr>
          <p:txBody>
            <a:bodyPr anchor="ctr">
              <a:spAutoFit/>
            </a:bodyPr>
            <a:lstStyle/>
            <a:p>
              <a:endParaRPr lang="zh-CN" altLang="en-US"/>
            </a:p>
          </p:txBody>
        </p:sp>
      </p:grpSp>
      <p:grpSp>
        <p:nvGrpSpPr>
          <p:cNvPr id="20" name="Group 96"/>
          <p:cNvGrpSpPr>
            <a:grpSpLocks/>
          </p:cNvGrpSpPr>
          <p:nvPr/>
        </p:nvGrpSpPr>
        <p:grpSpPr bwMode="auto">
          <a:xfrm>
            <a:off x="1371600" y="5562600"/>
            <a:ext cx="381000" cy="381000"/>
            <a:chOff x="2400" y="1200"/>
            <a:chExt cx="240" cy="240"/>
          </a:xfrm>
        </p:grpSpPr>
        <p:sp>
          <p:nvSpPr>
            <p:cNvPr id="40035" name="Line 97"/>
            <p:cNvSpPr>
              <a:spLocks noChangeShapeType="1"/>
            </p:cNvSpPr>
            <p:nvPr/>
          </p:nvSpPr>
          <p:spPr bwMode="auto">
            <a:xfrm>
              <a:off x="2400" y="1200"/>
              <a:ext cx="240" cy="240"/>
            </a:xfrm>
            <a:prstGeom prst="line">
              <a:avLst/>
            </a:prstGeom>
            <a:noFill/>
            <a:ln w="28575">
              <a:solidFill>
                <a:srgbClr val="CC0000"/>
              </a:solidFill>
              <a:round/>
              <a:headEnd/>
              <a:tailEnd/>
            </a:ln>
          </p:spPr>
          <p:txBody>
            <a:bodyPr anchor="ctr">
              <a:spAutoFit/>
            </a:bodyPr>
            <a:lstStyle/>
            <a:p>
              <a:endParaRPr lang="zh-CN" altLang="en-US"/>
            </a:p>
          </p:txBody>
        </p:sp>
        <p:sp>
          <p:nvSpPr>
            <p:cNvPr id="40036" name="Line 98"/>
            <p:cNvSpPr>
              <a:spLocks noChangeShapeType="1"/>
            </p:cNvSpPr>
            <p:nvPr/>
          </p:nvSpPr>
          <p:spPr bwMode="auto">
            <a:xfrm flipH="1">
              <a:off x="2400" y="1200"/>
              <a:ext cx="240" cy="240"/>
            </a:xfrm>
            <a:prstGeom prst="line">
              <a:avLst/>
            </a:prstGeom>
            <a:noFill/>
            <a:ln w="28575">
              <a:solidFill>
                <a:srgbClr val="CC0000"/>
              </a:solidFill>
              <a:round/>
              <a:headEnd/>
              <a:tailEnd/>
            </a:ln>
          </p:spPr>
          <p:txBody>
            <a:bodyPr anchor="ctr">
              <a:spAutoFit/>
            </a:bodyPr>
            <a:lstStyle/>
            <a:p>
              <a:endParaRPr lang="zh-CN" altLang="en-US"/>
            </a:p>
          </p:txBody>
        </p:sp>
      </p:grpSp>
      <p:sp>
        <p:nvSpPr>
          <p:cNvPr id="39971" name="Text Box 163"/>
          <p:cNvSpPr txBox="1">
            <a:spLocks noChangeArrowheads="1"/>
          </p:cNvSpPr>
          <p:nvPr/>
        </p:nvSpPr>
        <p:spPr bwMode="auto">
          <a:xfrm>
            <a:off x="1371600" y="4800600"/>
            <a:ext cx="685800" cy="366713"/>
          </a:xfrm>
          <a:prstGeom prst="rect">
            <a:avLst/>
          </a:prstGeom>
          <a:noFill/>
          <a:ln w="6350">
            <a:noFill/>
            <a:miter lim="800000"/>
            <a:headEnd/>
            <a:tailEnd/>
          </a:ln>
        </p:spPr>
        <p:txBody>
          <a:bodyPr>
            <a:spAutoFit/>
          </a:bodyPr>
          <a:lstStyle/>
          <a:p>
            <a:pPr>
              <a:spcBef>
                <a:spcPct val="50000"/>
              </a:spcBef>
            </a:pPr>
            <a:endParaRPr lang="zh-CN" altLang="en-US" b="0"/>
          </a:p>
        </p:txBody>
      </p:sp>
      <p:grpSp>
        <p:nvGrpSpPr>
          <p:cNvPr id="21" name="Group 165"/>
          <p:cNvGrpSpPr>
            <a:grpSpLocks/>
          </p:cNvGrpSpPr>
          <p:nvPr/>
        </p:nvGrpSpPr>
        <p:grpSpPr bwMode="auto">
          <a:xfrm>
            <a:off x="1295400" y="4724400"/>
            <a:ext cx="966788" cy="1270000"/>
            <a:chOff x="816" y="2976"/>
            <a:chExt cx="609" cy="800"/>
          </a:xfrm>
        </p:grpSpPr>
        <p:sp>
          <p:nvSpPr>
            <p:cNvPr id="40032" name="Oval 24"/>
            <p:cNvSpPr>
              <a:spLocks noChangeArrowheads="1"/>
            </p:cNvSpPr>
            <p:nvPr/>
          </p:nvSpPr>
          <p:spPr bwMode="auto">
            <a:xfrm>
              <a:off x="1152" y="3504"/>
              <a:ext cx="273" cy="272"/>
            </a:xfrm>
            <a:prstGeom prst="ellipse">
              <a:avLst/>
            </a:prstGeom>
            <a:solidFill>
              <a:schemeClr val="accent1"/>
            </a:solidFill>
            <a:ln w="9525" algn="ctr">
              <a:solidFill>
                <a:schemeClr val="tx1"/>
              </a:solidFill>
              <a:round/>
              <a:headEnd/>
              <a:tailEnd/>
            </a:ln>
          </p:spPr>
          <p:txBody>
            <a:bodyPr anchor="ctr">
              <a:spAutoFit/>
            </a:bodyPr>
            <a:lstStyle/>
            <a:p>
              <a:endParaRPr lang="zh-CN" altLang="en-US" b="0"/>
            </a:p>
          </p:txBody>
        </p:sp>
        <p:cxnSp>
          <p:nvCxnSpPr>
            <p:cNvPr id="40033" name="AutoShape 49"/>
            <p:cNvCxnSpPr>
              <a:cxnSpLocks noChangeShapeType="1"/>
              <a:stCxn id="40057" idx="5"/>
              <a:endCxn id="40032" idx="0"/>
            </p:cNvCxnSpPr>
            <p:nvPr/>
          </p:nvCxnSpPr>
          <p:spPr bwMode="auto">
            <a:xfrm>
              <a:off x="832" y="3071"/>
              <a:ext cx="457" cy="433"/>
            </a:xfrm>
            <a:prstGeom prst="straightConnector1">
              <a:avLst/>
            </a:prstGeom>
            <a:noFill/>
            <a:ln w="9525">
              <a:solidFill>
                <a:schemeClr val="tx1"/>
              </a:solidFill>
              <a:round/>
              <a:headEnd/>
              <a:tailEnd/>
            </a:ln>
          </p:spPr>
        </p:cxnSp>
        <p:sp>
          <p:nvSpPr>
            <p:cNvPr id="40034" name="Text Box 164"/>
            <p:cNvSpPr txBox="1">
              <a:spLocks noChangeArrowheads="1"/>
            </p:cNvSpPr>
            <p:nvPr/>
          </p:nvSpPr>
          <p:spPr bwMode="auto">
            <a:xfrm>
              <a:off x="816" y="2976"/>
              <a:ext cx="528" cy="231"/>
            </a:xfrm>
            <a:prstGeom prst="rect">
              <a:avLst/>
            </a:prstGeom>
            <a:noFill/>
            <a:ln w="6350">
              <a:noFill/>
              <a:miter lim="800000"/>
              <a:headEnd/>
              <a:tailEnd/>
            </a:ln>
          </p:spPr>
          <p:txBody>
            <a:bodyPr>
              <a:spAutoFit/>
            </a:bodyPr>
            <a:lstStyle/>
            <a:p>
              <a:pPr>
                <a:spcBef>
                  <a:spcPct val="50000"/>
                </a:spcBef>
              </a:pPr>
              <a:r>
                <a:rPr lang="zh-CN" altLang="en-US"/>
                <a:t>右上2</a:t>
              </a:r>
            </a:p>
          </p:txBody>
        </p:sp>
      </p:grpSp>
      <p:grpSp>
        <p:nvGrpSpPr>
          <p:cNvPr id="22" name="Group 160"/>
          <p:cNvGrpSpPr>
            <a:grpSpLocks/>
          </p:cNvGrpSpPr>
          <p:nvPr/>
        </p:nvGrpSpPr>
        <p:grpSpPr bwMode="auto">
          <a:xfrm>
            <a:off x="1828800" y="5562600"/>
            <a:ext cx="381000" cy="381000"/>
            <a:chOff x="2400" y="1200"/>
            <a:chExt cx="240" cy="240"/>
          </a:xfrm>
        </p:grpSpPr>
        <p:sp>
          <p:nvSpPr>
            <p:cNvPr id="40030" name="Line 161"/>
            <p:cNvSpPr>
              <a:spLocks noChangeShapeType="1"/>
            </p:cNvSpPr>
            <p:nvPr/>
          </p:nvSpPr>
          <p:spPr bwMode="auto">
            <a:xfrm>
              <a:off x="2400" y="1200"/>
              <a:ext cx="240" cy="240"/>
            </a:xfrm>
            <a:prstGeom prst="line">
              <a:avLst/>
            </a:prstGeom>
            <a:noFill/>
            <a:ln w="28575">
              <a:solidFill>
                <a:srgbClr val="CC0000"/>
              </a:solidFill>
              <a:round/>
              <a:headEnd/>
              <a:tailEnd/>
            </a:ln>
          </p:spPr>
          <p:txBody>
            <a:bodyPr anchor="ctr">
              <a:spAutoFit/>
            </a:bodyPr>
            <a:lstStyle/>
            <a:p>
              <a:endParaRPr lang="zh-CN" altLang="en-US"/>
            </a:p>
          </p:txBody>
        </p:sp>
        <p:sp>
          <p:nvSpPr>
            <p:cNvPr id="40031" name="Line 162"/>
            <p:cNvSpPr>
              <a:spLocks noChangeShapeType="1"/>
            </p:cNvSpPr>
            <p:nvPr/>
          </p:nvSpPr>
          <p:spPr bwMode="auto">
            <a:xfrm flipH="1">
              <a:off x="2400" y="1200"/>
              <a:ext cx="240" cy="240"/>
            </a:xfrm>
            <a:prstGeom prst="line">
              <a:avLst/>
            </a:prstGeom>
            <a:noFill/>
            <a:ln w="28575">
              <a:solidFill>
                <a:srgbClr val="CC0000"/>
              </a:solidFill>
              <a:round/>
              <a:headEnd/>
              <a:tailEnd/>
            </a:ln>
          </p:spPr>
          <p:txBody>
            <a:bodyPr anchor="ctr">
              <a:spAutoFit/>
            </a:bodyPr>
            <a:lstStyle/>
            <a:p>
              <a:endParaRPr lang="zh-CN" altLang="en-US"/>
            </a:p>
          </p:txBody>
        </p:sp>
      </p:grpSp>
      <p:grpSp>
        <p:nvGrpSpPr>
          <p:cNvPr id="23" name="Group 170"/>
          <p:cNvGrpSpPr>
            <a:grpSpLocks/>
          </p:cNvGrpSpPr>
          <p:nvPr/>
        </p:nvGrpSpPr>
        <p:grpSpPr bwMode="auto">
          <a:xfrm>
            <a:off x="2209800" y="4876800"/>
            <a:ext cx="1030288" cy="1141413"/>
            <a:chOff x="1392" y="3072"/>
            <a:chExt cx="649" cy="719"/>
          </a:xfrm>
        </p:grpSpPr>
        <p:grpSp>
          <p:nvGrpSpPr>
            <p:cNvPr id="40023" name="Group 145"/>
            <p:cNvGrpSpPr>
              <a:grpSpLocks/>
            </p:cNvGrpSpPr>
            <p:nvPr/>
          </p:nvGrpSpPr>
          <p:grpSpPr bwMode="auto">
            <a:xfrm>
              <a:off x="1392" y="3072"/>
              <a:ext cx="649" cy="719"/>
              <a:chOff x="1256" y="3057"/>
              <a:chExt cx="505" cy="719"/>
            </a:xfrm>
          </p:grpSpPr>
          <p:sp>
            <p:nvSpPr>
              <p:cNvPr id="40028" name="Oval 21"/>
              <p:cNvSpPr>
                <a:spLocks noChangeArrowheads="1"/>
              </p:cNvSpPr>
              <p:nvPr/>
            </p:nvSpPr>
            <p:spPr bwMode="auto">
              <a:xfrm>
                <a:off x="1488" y="3504"/>
                <a:ext cx="273" cy="272"/>
              </a:xfrm>
              <a:prstGeom prst="ellipse">
                <a:avLst/>
              </a:prstGeom>
              <a:solidFill>
                <a:schemeClr val="accent1"/>
              </a:solidFill>
              <a:ln w="9525" algn="ctr">
                <a:solidFill>
                  <a:schemeClr val="tx1"/>
                </a:solidFill>
                <a:round/>
                <a:headEnd/>
                <a:tailEnd/>
              </a:ln>
            </p:spPr>
            <p:txBody>
              <a:bodyPr anchor="ctr">
                <a:spAutoFit/>
              </a:bodyPr>
              <a:lstStyle/>
              <a:p>
                <a:endParaRPr lang="zh-CN" altLang="en-US" b="0"/>
              </a:p>
            </p:txBody>
          </p:sp>
          <p:cxnSp>
            <p:nvCxnSpPr>
              <p:cNvPr id="40029" name="AutoShape 45"/>
              <p:cNvCxnSpPr>
                <a:cxnSpLocks noChangeShapeType="1"/>
                <a:stCxn id="40039" idx="5"/>
                <a:endCxn id="40028" idx="0"/>
              </p:cNvCxnSpPr>
              <p:nvPr/>
            </p:nvCxnSpPr>
            <p:spPr bwMode="auto">
              <a:xfrm>
                <a:off x="1256" y="3057"/>
                <a:ext cx="369" cy="447"/>
              </a:xfrm>
              <a:prstGeom prst="straightConnector1">
                <a:avLst/>
              </a:prstGeom>
              <a:noFill/>
              <a:ln w="9525">
                <a:solidFill>
                  <a:schemeClr val="tx1"/>
                </a:solidFill>
                <a:round/>
                <a:headEnd/>
                <a:tailEnd/>
              </a:ln>
            </p:spPr>
          </p:cxnSp>
        </p:grpSp>
        <p:grpSp>
          <p:nvGrpSpPr>
            <p:cNvPr id="40024" name="Group 144"/>
            <p:cNvGrpSpPr>
              <a:grpSpLocks/>
            </p:cNvGrpSpPr>
            <p:nvPr/>
          </p:nvGrpSpPr>
          <p:grpSpPr bwMode="auto">
            <a:xfrm>
              <a:off x="1392" y="3072"/>
              <a:ext cx="313" cy="719"/>
              <a:chOff x="1152" y="3097"/>
              <a:chExt cx="273" cy="679"/>
            </a:xfrm>
          </p:grpSpPr>
          <p:cxnSp>
            <p:nvCxnSpPr>
              <p:cNvPr id="40026" name="AutoShape 104"/>
              <p:cNvCxnSpPr>
                <a:cxnSpLocks noChangeShapeType="1"/>
                <a:stCxn id="40039" idx="4"/>
              </p:cNvCxnSpPr>
              <p:nvPr/>
            </p:nvCxnSpPr>
            <p:spPr bwMode="auto">
              <a:xfrm>
                <a:off x="1160" y="3097"/>
                <a:ext cx="136" cy="407"/>
              </a:xfrm>
              <a:prstGeom prst="straightConnector1">
                <a:avLst/>
              </a:prstGeom>
              <a:noFill/>
              <a:ln w="9525">
                <a:solidFill>
                  <a:schemeClr val="tx1"/>
                </a:solidFill>
                <a:round/>
                <a:headEnd/>
                <a:tailEnd/>
              </a:ln>
            </p:spPr>
          </p:cxnSp>
          <p:sp>
            <p:nvSpPr>
              <p:cNvPr id="40027" name="Oval 105"/>
              <p:cNvSpPr>
                <a:spLocks noChangeArrowheads="1"/>
              </p:cNvSpPr>
              <p:nvPr/>
            </p:nvSpPr>
            <p:spPr bwMode="auto">
              <a:xfrm>
                <a:off x="1152" y="3504"/>
                <a:ext cx="273" cy="272"/>
              </a:xfrm>
              <a:prstGeom prst="ellipse">
                <a:avLst/>
              </a:prstGeom>
              <a:solidFill>
                <a:schemeClr val="accent1"/>
              </a:solidFill>
              <a:ln w="9525" algn="ctr">
                <a:solidFill>
                  <a:schemeClr val="tx1"/>
                </a:solidFill>
                <a:round/>
                <a:headEnd/>
                <a:tailEnd/>
              </a:ln>
            </p:spPr>
            <p:txBody>
              <a:bodyPr wrap="none" anchor="ctr">
                <a:spAutoFit/>
              </a:bodyPr>
              <a:lstStyle/>
              <a:p>
                <a:endParaRPr lang="zh-CN" altLang="en-US" b="0"/>
              </a:p>
            </p:txBody>
          </p:sp>
        </p:grpSp>
        <p:sp>
          <p:nvSpPr>
            <p:cNvPr id="40025" name="Line 166"/>
            <p:cNvSpPr>
              <a:spLocks noChangeShapeType="1"/>
            </p:cNvSpPr>
            <p:nvPr/>
          </p:nvSpPr>
          <p:spPr bwMode="auto">
            <a:xfrm>
              <a:off x="1632" y="3408"/>
              <a:ext cx="144" cy="0"/>
            </a:xfrm>
            <a:prstGeom prst="line">
              <a:avLst/>
            </a:prstGeom>
            <a:noFill/>
            <a:ln w="28575">
              <a:solidFill>
                <a:schemeClr val="tx1"/>
              </a:solidFill>
              <a:prstDash val="sysDot"/>
              <a:round/>
              <a:headEnd/>
              <a:tailEnd/>
            </a:ln>
          </p:spPr>
          <p:txBody>
            <a:bodyPr anchor="ctr">
              <a:spAutoFit/>
            </a:bodyPr>
            <a:lstStyle/>
            <a:p>
              <a:endParaRPr lang="zh-CN" altLang="en-US"/>
            </a:p>
          </p:txBody>
        </p:sp>
      </p:grpSp>
      <p:grpSp>
        <p:nvGrpSpPr>
          <p:cNvPr id="26" name="Group 171"/>
          <p:cNvGrpSpPr>
            <a:grpSpLocks/>
          </p:cNvGrpSpPr>
          <p:nvPr/>
        </p:nvGrpSpPr>
        <p:grpSpPr bwMode="auto">
          <a:xfrm>
            <a:off x="2884488" y="4787900"/>
            <a:ext cx="1435100" cy="1206500"/>
            <a:chOff x="1817" y="3016"/>
            <a:chExt cx="904" cy="760"/>
          </a:xfrm>
        </p:grpSpPr>
        <p:grpSp>
          <p:nvGrpSpPr>
            <p:cNvPr id="40016" name="Group 147"/>
            <p:cNvGrpSpPr>
              <a:grpSpLocks/>
            </p:cNvGrpSpPr>
            <p:nvPr/>
          </p:nvGrpSpPr>
          <p:grpSpPr bwMode="auto">
            <a:xfrm>
              <a:off x="1817" y="3016"/>
              <a:ext cx="568" cy="760"/>
              <a:chOff x="1817" y="3016"/>
              <a:chExt cx="568" cy="760"/>
            </a:xfrm>
          </p:grpSpPr>
          <p:sp>
            <p:nvSpPr>
              <p:cNvPr id="40021" name="Oval 25"/>
              <p:cNvSpPr>
                <a:spLocks noChangeArrowheads="1"/>
              </p:cNvSpPr>
              <p:nvPr/>
            </p:nvSpPr>
            <p:spPr bwMode="auto">
              <a:xfrm>
                <a:off x="2112" y="3504"/>
                <a:ext cx="273" cy="272"/>
              </a:xfrm>
              <a:prstGeom prst="ellipse">
                <a:avLst/>
              </a:prstGeom>
              <a:solidFill>
                <a:schemeClr val="accent1"/>
              </a:solidFill>
              <a:ln w="9525" algn="ctr">
                <a:solidFill>
                  <a:schemeClr val="tx1"/>
                </a:solidFill>
                <a:round/>
                <a:headEnd/>
                <a:tailEnd/>
              </a:ln>
            </p:spPr>
            <p:txBody>
              <a:bodyPr wrap="none" anchor="ctr">
                <a:spAutoFit/>
              </a:bodyPr>
              <a:lstStyle/>
              <a:p>
                <a:endParaRPr lang="zh-CN" altLang="en-US" b="0"/>
              </a:p>
            </p:txBody>
          </p:sp>
          <p:cxnSp>
            <p:nvCxnSpPr>
              <p:cNvPr id="40022" name="AutoShape 46"/>
              <p:cNvCxnSpPr>
                <a:cxnSpLocks noChangeShapeType="1"/>
                <a:stCxn id="40045" idx="5"/>
                <a:endCxn id="40021" idx="0"/>
              </p:cNvCxnSpPr>
              <p:nvPr/>
            </p:nvCxnSpPr>
            <p:spPr bwMode="auto">
              <a:xfrm>
                <a:off x="1817" y="3016"/>
                <a:ext cx="432" cy="488"/>
              </a:xfrm>
              <a:prstGeom prst="straightConnector1">
                <a:avLst/>
              </a:prstGeom>
              <a:noFill/>
              <a:ln w="9525">
                <a:solidFill>
                  <a:schemeClr val="tx1"/>
                </a:solidFill>
                <a:round/>
                <a:headEnd/>
                <a:tailEnd/>
              </a:ln>
            </p:spPr>
          </p:cxnSp>
        </p:grpSp>
        <p:grpSp>
          <p:nvGrpSpPr>
            <p:cNvPr id="40017" name="Group 148"/>
            <p:cNvGrpSpPr>
              <a:grpSpLocks/>
            </p:cNvGrpSpPr>
            <p:nvPr/>
          </p:nvGrpSpPr>
          <p:grpSpPr bwMode="auto">
            <a:xfrm>
              <a:off x="1817" y="3016"/>
              <a:ext cx="904" cy="760"/>
              <a:chOff x="1817" y="3016"/>
              <a:chExt cx="904" cy="760"/>
            </a:xfrm>
          </p:grpSpPr>
          <p:sp>
            <p:nvSpPr>
              <p:cNvPr id="40019" name="Oval 106"/>
              <p:cNvSpPr>
                <a:spLocks noChangeArrowheads="1"/>
              </p:cNvSpPr>
              <p:nvPr/>
            </p:nvSpPr>
            <p:spPr bwMode="auto">
              <a:xfrm>
                <a:off x="2448" y="3504"/>
                <a:ext cx="273" cy="272"/>
              </a:xfrm>
              <a:prstGeom prst="ellipse">
                <a:avLst/>
              </a:prstGeom>
              <a:solidFill>
                <a:schemeClr val="accent1"/>
              </a:solidFill>
              <a:ln w="9525" algn="ctr">
                <a:solidFill>
                  <a:schemeClr val="tx1"/>
                </a:solidFill>
                <a:round/>
                <a:headEnd/>
                <a:tailEnd/>
              </a:ln>
            </p:spPr>
            <p:txBody>
              <a:bodyPr anchor="ctr">
                <a:spAutoFit/>
              </a:bodyPr>
              <a:lstStyle/>
              <a:p>
                <a:endParaRPr lang="zh-CN" altLang="en-US" b="0"/>
              </a:p>
            </p:txBody>
          </p:sp>
          <p:cxnSp>
            <p:nvCxnSpPr>
              <p:cNvPr id="40020" name="AutoShape 107"/>
              <p:cNvCxnSpPr>
                <a:cxnSpLocks noChangeShapeType="1"/>
                <a:stCxn id="40045" idx="5"/>
                <a:endCxn id="40019" idx="0"/>
              </p:cNvCxnSpPr>
              <p:nvPr/>
            </p:nvCxnSpPr>
            <p:spPr bwMode="auto">
              <a:xfrm>
                <a:off x="1817" y="3016"/>
                <a:ext cx="768" cy="488"/>
              </a:xfrm>
              <a:prstGeom prst="straightConnector1">
                <a:avLst/>
              </a:prstGeom>
              <a:noFill/>
              <a:ln w="9525">
                <a:solidFill>
                  <a:schemeClr val="tx1"/>
                </a:solidFill>
                <a:round/>
                <a:headEnd/>
                <a:tailEnd/>
              </a:ln>
            </p:spPr>
          </p:cxnSp>
        </p:grpSp>
        <p:sp>
          <p:nvSpPr>
            <p:cNvPr id="40018" name="Line 167"/>
            <p:cNvSpPr>
              <a:spLocks noChangeShapeType="1"/>
            </p:cNvSpPr>
            <p:nvPr/>
          </p:nvSpPr>
          <p:spPr bwMode="auto">
            <a:xfrm>
              <a:off x="2256" y="3408"/>
              <a:ext cx="144" cy="0"/>
            </a:xfrm>
            <a:prstGeom prst="line">
              <a:avLst/>
            </a:prstGeom>
            <a:noFill/>
            <a:ln w="28575">
              <a:solidFill>
                <a:schemeClr val="tx1"/>
              </a:solidFill>
              <a:prstDash val="sysDot"/>
              <a:round/>
              <a:headEnd/>
              <a:tailEnd/>
            </a:ln>
          </p:spPr>
          <p:txBody>
            <a:bodyPr anchor="ctr">
              <a:spAutoFit/>
            </a:bodyPr>
            <a:lstStyle/>
            <a:p>
              <a:endParaRPr lang="zh-CN" altLang="en-US"/>
            </a:p>
          </p:txBody>
        </p:sp>
      </p:grpSp>
      <p:grpSp>
        <p:nvGrpSpPr>
          <p:cNvPr id="29" name="Group 172"/>
          <p:cNvGrpSpPr>
            <a:grpSpLocks/>
          </p:cNvGrpSpPr>
          <p:nvPr/>
        </p:nvGrpSpPr>
        <p:grpSpPr bwMode="auto">
          <a:xfrm>
            <a:off x="3646488" y="4711700"/>
            <a:ext cx="1816100" cy="1282700"/>
            <a:chOff x="2297" y="2968"/>
            <a:chExt cx="1144" cy="808"/>
          </a:xfrm>
        </p:grpSpPr>
        <p:grpSp>
          <p:nvGrpSpPr>
            <p:cNvPr id="40009" name="Group 150"/>
            <p:cNvGrpSpPr>
              <a:grpSpLocks/>
            </p:cNvGrpSpPr>
            <p:nvPr/>
          </p:nvGrpSpPr>
          <p:grpSpPr bwMode="auto">
            <a:xfrm>
              <a:off x="2297" y="2968"/>
              <a:ext cx="1144" cy="808"/>
              <a:chOff x="2297" y="2968"/>
              <a:chExt cx="1144" cy="808"/>
            </a:xfrm>
          </p:grpSpPr>
          <p:sp>
            <p:nvSpPr>
              <p:cNvPr id="40014" name="Oval 19"/>
              <p:cNvSpPr>
                <a:spLocks noChangeArrowheads="1"/>
              </p:cNvSpPr>
              <p:nvPr/>
            </p:nvSpPr>
            <p:spPr bwMode="auto">
              <a:xfrm>
                <a:off x="3168" y="3504"/>
                <a:ext cx="273" cy="272"/>
              </a:xfrm>
              <a:prstGeom prst="ellipse">
                <a:avLst/>
              </a:prstGeom>
              <a:solidFill>
                <a:schemeClr val="accent1"/>
              </a:solidFill>
              <a:ln w="9525" algn="ctr">
                <a:solidFill>
                  <a:schemeClr val="tx1"/>
                </a:solidFill>
                <a:round/>
                <a:headEnd/>
                <a:tailEnd/>
              </a:ln>
            </p:spPr>
            <p:txBody>
              <a:bodyPr wrap="none" anchor="ctr">
                <a:spAutoFit/>
              </a:bodyPr>
              <a:lstStyle/>
              <a:p>
                <a:endParaRPr lang="zh-CN" altLang="en-US" b="0"/>
              </a:p>
            </p:txBody>
          </p:sp>
          <p:cxnSp>
            <p:nvCxnSpPr>
              <p:cNvPr id="40015" name="AutoShape 43"/>
              <p:cNvCxnSpPr>
                <a:cxnSpLocks noChangeShapeType="1"/>
                <a:stCxn id="40042" idx="5"/>
                <a:endCxn id="40014" idx="0"/>
              </p:cNvCxnSpPr>
              <p:nvPr/>
            </p:nvCxnSpPr>
            <p:spPr bwMode="auto">
              <a:xfrm>
                <a:off x="2297" y="2968"/>
                <a:ext cx="1008" cy="536"/>
              </a:xfrm>
              <a:prstGeom prst="straightConnector1">
                <a:avLst/>
              </a:prstGeom>
              <a:noFill/>
              <a:ln w="9525">
                <a:solidFill>
                  <a:schemeClr val="tx1"/>
                </a:solidFill>
                <a:round/>
                <a:headEnd/>
                <a:tailEnd/>
              </a:ln>
            </p:spPr>
          </p:cxnSp>
        </p:grpSp>
        <p:grpSp>
          <p:nvGrpSpPr>
            <p:cNvPr id="40010" name="Group 149"/>
            <p:cNvGrpSpPr>
              <a:grpSpLocks/>
            </p:cNvGrpSpPr>
            <p:nvPr/>
          </p:nvGrpSpPr>
          <p:grpSpPr bwMode="auto">
            <a:xfrm>
              <a:off x="2297" y="2968"/>
              <a:ext cx="760" cy="808"/>
              <a:chOff x="2297" y="2968"/>
              <a:chExt cx="760" cy="808"/>
            </a:xfrm>
          </p:grpSpPr>
          <p:sp>
            <p:nvSpPr>
              <p:cNvPr id="40012" name="Oval 27"/>
              <p:cNvSpPr>
                <a:spLocks noChangeArrowheads="1"/>
              </p:cNvSpPr>
              <p:nvPr/>
            </p:nvSpPr>
            <p:spPr bwMode="auto">
              <a:xfrm>
                <a:off x="2784" y="3504"/>
                <a:ext cx="273" cy="272"/>
              </a:xfrm>
              <a:prstGeom prst="ellipse">
                <a:avLst/>
              </a:prstGeom>
              <a:solidFill>
                <a:schemeClr val="accent1"/>
              </a:solidFill>
              <a:ln w="9525" algn="ctr">
                <a:solidFill>
                  <a:schemeClr val="tx1"/>
                </a:solidFill>
                <a:round/>
                <a:headEnd/>
                <a:tailEnd/>
              </a:ln>
            </p:spPr>
            <p:txBody>
              <a:bodyPr wrap="none" anchor="ctr">
                <a:spAutoFit/>
              </a:bodyPr>
              <a:lstStyle/>
              <a:p>
                <a:endParaRPr lang="zh-CN" altLang="en-US" b="0"/>
              </a:p>
            </p:txBody>
          </p:sp>
          <p:cxnSp>
            <p:nvCxnSpPr>
              <p:cNvPr id="40013" name="AutoShape 48"/>
              <p:cNvCxnSpPr>
                <a:cxnSpLocks noChangeShapeType="1"/>
                <a:stCxn id="40042" idx="5"/>
                <a:endCxn id="40012" idx="0"/>
              </p:cNvCxnSpPr>
              <p:nvPr/>
            </p:nvCxnSpPr>
            <p:spPr bwMode="auto">
              <a:xfrm>
                <a:off x="2297" y="2968"/>
                <a:ext cx="624" cy="536"/>
              </a:xfrm>
              <a:prstGeom prst="straightConnector1">
                <a:avLst/>
              </a:prstGeom>
              <a:noFill/>
              <a:ln w="9525">
                <a:solidFill>
                  <a:schemeClr val="tx1"/>
                </a:solidFill>
                <a:round/>
                <a:headEnd/>
                <a:tailEnd/>
              </a:ln>
            </p:spPr>
          </p:cxnSp>
        </p:grpSp>
        <p:sp>
          <p:nvSpPr>
            <p:cNvPr id="40011" name="Line 168"/>
            <p:cNvSpPr>
              <a:spLocks noChangeShapeType="1"/>
            </p:cNvSpPr>
            <p:nvPr/>
          </p:nvSpPr>
          <p:spPr bwMode="auto">
            <a:xfrm>
              <a:off x="2928" y="3408"/>
              <a:ext cx="144" cy="0"/>
            </a:xfrm>
            <a:prstGeom prst="line">
              <a:avLst/>
            </a:prstGeom>
            <a:noFill/>
            <a:ln w="28575">
              <a:solidFill>
                <a:schemeClr val="tx1"/>
              </a:solidFill>
              <a:prstDash val="sysDot"/>
              <a:round/>
              <a:headEnd/>
              <a:tailEnd/>
            </a:ln>
          </p:spPr>
          <p:txBody>
            <a:bodyPr anchor="ctr">
              <a:spAutoFit/>
            </a:bodyPr>
            <a:lstStyle/>
            <a:p>
              <a:endParaRPr lang="zh-CN" altLang="en-US"/>
            </a:p>
          </p:txBody>
        </p:sp>
      </p:grpSp>
      <p:sp>
        <p:nvSpPr>
          <p:cNvPr id="397485" name="Text Box 173"/>
          <p:cNvSpPr txBox="1">
            <a:spLocks noChangeArrowheads="1"/>
          </p:cNvSpPr>
          <p:nvPr/>
        </p:nvSpPr>
        <p:spPr bwMode="auto">
          <a:xfrm>
            <a:off x="3048000" y="6400800"/>
            <a:ext cx="4953000" cy="457200"/>
          </a:xfrm>
          <a:prstGeom prst="rect">
            <a:avLst/>
          </a:prstGeom>
          <a:noFill/>
          <a:ln w="6350">
            <a:noFill/>
            <a:miter lim="800000"/>
            <a:headEnd/>
            <a:tailEnd/>
          </a:ln>
        </p:spPr>
        <p:txBody>
          <a:bodyPr>
            <a:spAutoFit/>
          </a:bodyPr>
          <a:lstStyle/>
          <a:p>
            <a:pPr>
              <a:spcBef>
                <a:spcPct val="50000"/>
              </a:spcBef>
            </a:pPr>
            <a:r>
              <a:rPr lang="zh-CN" altLang="en-US" sz="2400"/>
              <a:t>图5.2 跳马问题回溯法的搜索路径</a:t>
            </a:r>
          </a:p>
        </p:txBody>
      </p:sp>
      <p:grpSp>
        <p:nvGrpSpPr>
          <p:cNvPr id="37888" name="Group 203"/>
          <p:cNvGrpSpPr>
            <a:grpSpLocks/>
          </p:cNvGrpSpPr>
          <p:nvPr/>
        </p:nvGrpSpPr>
        <p:grpSpPr bwMode="auto">
          <a:xfrm>
            <a:off x="609600" y="5829300"/>
            <a:ext cx="2109788" cy="1062038"/>
            <a:chOff x="384" y="3672"/>
            <a:chExt cx="1329" cy="826"/>
          </a:xfrm>
        </p:grpSpPr>
        <p:grpSp>
          <p:nvGrpSpPr>
            <p:cNvPr id="39980" name="Group 199"/>
            <p:cNvGrpSpPr>
              <a:grpSpLocks/>
            </p:cNvGrpSpPr>
            <p:nvPr/>
          </p:nvGrpSpPr>
          <p:grpSpPr bwMode="auto">
            <a:xfrm>
              <a:off x="384" y="3672"/>
              <a:ext cx="1329" cy="826"/>
              <a:chOff x="384" y="3672"/>
              <a:chExt cx="1329" cy="826"/>
            </a:xfrm>
          </p:grpSpPr>
          <p:grpSp>
            <p:nvGrpSpPr>
              <p:cNvPr id="39984" name="Group 174"/>
              <p:cNvGrpSpPr>
                <a:grpSpLocks/>
              </p:cNvGrpSpPr>
              <p:nvPr/>
            </p:nvGrpSpPr>
            <p:grpSpPr bwMode="auto">
              <a:xfrm>
                <a:off x="384" y="3768"/>
                <a:ext cx="610" cy="730"/>
                <a:chOff x="96" y="3072"/>
                <a:chExt cx="610" cy="730"/>
              </a:xfrm>
            </p:grpSpPr>
            <p:sp>
              <p:nvSpPr>
                <p:cNvPr id="40006" name="Oval 175"/>
                <p:cNvSpPr>
                  <a:spLocks noChangeArrowheads="1"/>
                </p:cNvSpPr>
                <p:nvPr/>
              </p:nvSpPr>
              <p:spPr bwMode="auto">
                <a:xfrm>
                  <a:off x="189" y="3420"/>
                  <a:ext cx="250" cy="382"/>
                </a:xfrm>
                <a:prstGeom prst="ellipse">
                  <a:avLst/>
                </a:prstGeom>
                <a:solidFill>
                  <a:schemeClr val="accent1"/>
                </a:solidFill>
                <a:ln w="9525" algn="ctr">
                  <a:solidFill>
                    <a:schemeClr val="tx1"/>
                  </a:solidFill>
                  <a:round/>
                  <a:headEnd/>
                  <a:tailEnd/>
                </a:ln>
              </p:spPr>
              <p:txBody>
                <a:bodyPr wrap="none" anchor="ctr">
                  <a:spAutoFit/>
                </a:bodyPr>
                <a:lstStyle/>
                <a:p>
                  <a:pPr algn="ctr"/>
                  <a:r>
                    <a:rPr lang="en-US" altLang="zh-CN" b="0"/>
                    <a:t>  </a:t>
                  </a:r>
                </a:p>
              </p:txBody>
            </p:sp>
            <p:cxnSp>
              <p:nvCxnSpPr>
                <p:cNvPr id="40007" name="AutoShape 176"/>
                <p:cNvCxnSpPr>
                  <a:cxnSpLocks noChangeShapeType="1"/>
                  <a:endCxn id="40006" idx="0"/>
                </p:cNvCxnSpPr>
                <p:nvPr/>
              </p:nvCxnSpPr>
              <p:spPr bwMode="auto">
                <a:xfrm flipH="1">
                  <a:off x="314" y="3116"/>
                  <a:ext cx="392" cy="340"/>
                </a:xfrm>
                <a:prstGeom prst="straightConnector1">
                  <a:avLst/>
                </a:prstGeom>
                <a:noFill/>
                <a:ln w="9525">
                  <a:solidFill>
                    <a:schemeClr val="tx1"/>
                  </a:solidFill>
                  <a:round/>
                  <a:headEnd/>
                  <a:tailEnd/>
                </a:ln>
              </p:spPr>
            </p:cxnSp>
            <p:sp>
              <p:nvSpPr>
                <p:cNvPr id="40008" name="Text Box 177"/>
                <p:cNvSpPr txBox="1">
                  <a:spLocks noChangeArrowheads="1"/>
                </p:cNvSpPr>
                <p:nvPr/>
              </p:nvSpPr>
              <p:spPr bwMode="auto">
                <a:xfrm>
                  <a:off x="96" y="3072"/>
                  <a:ext cx="528" cy="285"/>
                </a:xfrm>
                <a:prstGeom prst="rect">
                  <a:avLst/>
                </a:prstGeom>
                <a:noFill/>
                <a:ln w="6350">
                  <a:noFill/>
                  <a:miter lim="800000"/>
                  <a:headEnd/>
                  <a:tailEnd/>
                </a:ln>
              </p:spPr>
              <p:txBody>
                <a:bodyPr>
                  <a:spAutoFit/>
                </a:bodyPr>
                <a:lstStyle/>
                <a:p>
                  <a:pPr>
                    <a:spcBef>
                      <a:spcPct val="50000"/>
                    </a:spcBef>
                  </a:pPr>
                  <a:r>
                    <a:rPr lang="zh-CN" altLang="en-US"/>
                    <a:t>右上1</a:t>
                  </a:r>
                </a:p>
              </p:txBody>
            </p:sp>
          </p:grpSp>
          <p:grpSp>
            <p:nvGrpSpPr>
              <p:cNvPr id="39985" name="Group 178"/>
              <p:cNvGrpSpPr>
                <a:grpSpLocks/>
              </p:cNvGrpSpPr>
              <p:nvPr/>
            </p:nvGrpSpPr>
            <p:grpSpPr bwMode="auto">
              <a:xfrm>
                <a:off x="720" y="3812"/>
                <a:ext cx="528" cy="660"/>
                <a:chOff x="432" y="3116"/>
                <a:chExt cx="528" cy="660"/>
              </a:xfrm>
            </p:grpSpPr>
            <p:sp>
              <p:nvSpPr>
                <p:cNvPr id="40003" name="Oval 179"/>
                <p:cNvSpPr>
                  <a:spLocks noChangeArrowheads="1"/>
                </p:cNvSpPr>
                <p:nvPr/>
              </p:nvSpPr>
              <p:spPr bwMode="auto">
                <a:xfrm>
                  <a:off x="480" y="3504"/>
                  <a:ext cx="273" cy="272"/>
                </a:xfrm>
                <a:prstGeom prst="ellipse">
                  <a:avLst/>
                </a:prstGeom>
                <a:solidFill>
                  <a:schemeClr val="accent1"/>
                </a:solidFill>
                <a:ln w="9525" algn="ctr">
                  <a:solidFill>
                    <a:schemeClr val="tx1"/>
                  </a:solidFill>
                  <a:round/>
                  <a:headEnd/>
                  <a:tailEnd/>
                </a:ln>
              </p:spPr>
              <p:txBody>
                <a:bodyPr wrap="none" anchor="ctr">
                  <a:spAutoFit/>
                </a:bodyPr>
                <a:lstStyle/>
                <a:p>
                  <a:endParaRPr lang="zh-CN" altLang="en-US" b="0"/>
                </a:p>
              </p:txBody>
            </p:sp>
            <p:cxnSp>
              <p:nvCxnSpPr>
                <p:cNvPr id="40004" name="AutoShape 180"/>
                <p:cNvCxnSpPr>
                  <a:cxnSpLocks noChangeShapeType="1"/>
                  <a:endCxn id="40003" idx="0"/>
                </p:cNvCxnSpPr>
                <p:nvPr/>
              </p:nvCxnSpPr>
              <p:spPr bwMode="auto">
                <a:xfrm flipH="1">
                  <a:off x="617" y="3116"/>
                  <a:ext cx="89" cy="388"/>
                </a:xfrm>
                <a:prstGeom prst="straightConnector1">
                  <a:avLst/>
                </a:prstGeom>
                <a:noFill/>
                <a:ln w="9525">
                  <a:solidFill>
                    <a:schemeClr val="tx1"/>
                  </a:solidFill>
                  <a:round/>
                  <a:headEnd/>
                  <a:tailEnd/>
                </a:ln>
              </p:spPr>
            </p:cxnSp>
            <p:sp>
              <p:nvSpPr>
                <p:cNvPr id="40005" name="Text Box 181"/>
                <p:cNvSpPr txBox="1">
                  <a:spLocks noChangeArrowheads="1"/>
                </p:cNvSpPr>
                <p:nvPr/>
              </p:nvSpPr>
              <p:spPr bwMode="auto">
                <a:xfrm>
                  <a:off x="432" y="3312"/>
                  <a:ext cx="528" cy="285"/>
                </a:xfrm>
                <a:prstGeom prst="rect">
                  <a:avLst/>
                </a:prstGeom>
                <a:noFill/>
                <a:ln w="6350">
                  <a:noFill/>
                  <a:miter lim="800000"/>
                  <a:headEnd/>
                  <a:tailEnd/>
                </a:ln>
              </p:spPr>
              <p:txBody>
                <a:bodyPr>
                  <a:spAutoFit/>
                </a:bodyPr>
                <a:lstStyle/>
                <a:p>
                  <a:pPr>
                    <a:spcBef>
                      <a:spcPct val="50000"/>
                    </a:spcBef>
                  </a:pPr>
                  <a:r>
                    <a:rPr lang="zh-CN" altLang="en-US"/>
                    <a:t>右下</a:t>
                  </a:r>
                  <a:r>
                    <a:rPr lang="en-US" altLang="zh-CN"/>
                    <a:t>1</a:t>
                  </a:r>
                </a:p>
              </p:txBody>
            </p:sp>
          </p:grpSp>
          <p:grpSp>
            <p:nvGrpSpPr>
              <p:cNvPr id="39986" name="Group 182"/>
              <p:cNvGrpSpPr>
                <a:grpSpLocks/>
              </p:cNvGrpSpPr>
              <p:nvPr/>
            </p:nvGrpSpPr>
            <p:grpSpPr bwMode="auto">
              <a:xfrm>
                <a:off x="960" y="3768"/>
                <a:ext cx="624" cy="704"/>
                <a:chOff x="706" y="3116"/>
                <a:chExt cx="638" cy="660"/>
              </a:xfrm>
            </p:grpSpPr>
            <p:sp>
              <p:nvSpPr>
                <p:cNvPr id="40000" name="Oval 183"/>
                <p:cNvSpPr>
                  <a:spLocks noChangeArrowheads="1"/>
                </p:cNvSpPr>
                <p:nvPr/>
              </p:nvSpPr>
              <p:spPr bwMode="auto">
                <a:xfrm>
                  <a:off x="864" y="3504"/>
                  <a:ext cx="273" cy="272"/>
                </a:xfrm>
                <a:prstGeom prst="ellipse">
                  <a:avLst/>
                </a:prstGeom>
                <a:solidFill>
                  <a:schemeClr val="accent1"/>
                </a:solidFill>
                <a:ln w="9525" algn="ctr">
                  <a:solidFill>
                    <a:schemeClr val="tx1"/>
                  </a:solidFill>
                  <a:round/>
                  <a:headEnd/>
                  <a:tailEnd/>
                </a:ln>
              </p:spPr>
              <p:txBody>
                <a:bodyPr anchor="ctr">
                  <a:spAutoFit/>
                </a:bodyPr>
                <a:lstStyle/>
                <a:p>
                  <a:endParaRPr lang="zh-CN" altLang="en-US" b="0"/>
                </a:p>
              </p:txBody>
            </p:sp>
            <p:cxnSp>
              <p:nvCxnSpPr>
                <p:cNvPr id="40001" name="AutoShape 184"/>
                <p:cNvCxnSpPr>
                  <a:cxnSpLocks noChangeShapeType="1"/>
                  <a:endCxn id="40000" idx="0"/>
                </p:cNvCxnSpPr>
                <p:nvPr/>
              </p:nvCxnSpPr>
              <p:spPr bwMode="auto">
                <a:xfrm>
                  <a:off x="706" y="3116"/>
                  <a:ext cx="295" cy="388"/>
                </a:xfrm>
                <a:prstGeom prst="straightConnector1">
                  <a:avLst/>
                </a:prstGeom>
                <a:noFill/>
                <a:ln w="9525">
                  <a:solidFill>
                    <a:schemeClr val="tx1"/>
                  </a:solidFill>
                  <a:round/>
                  <a:headEnd/>
                  <a:tailEnd/>
                </a:ln>
              </p:spPr>
            </p:cxnSp>
            <p:sp>
              <p:nvSpPr>
                <p:cNvPr id="40002" name="Text Box 185"/>
                <p:cNvSpPr txBox="1">
                  <a:spLocks noChangeArrowheads="1"/>
                </p:cNvSpPr>
                <p:nvPr/>
              </p:nvSpPr>
              <p:spPr bwMode="auto">
                <a:xfrm>
                  <a:off x="816" y="3169"/>
                  <a:ext cx="528" cy="267"/>
                </a:xfrm>
                <a:prstGeom prst="rect">
                  <a:avLst/>
                </a:prstGeom>
                <a:noFill/>
                <a:ln w="6350">
                  <a:noFill/>
                  <a:miter lim="800000"/>
                  <a:headEnd/>
                  <a:tailEnd/>
                </a:ln>
              </p:spPr>
              <p:txBody>
                <a:bodyPr>
                  <a:spAutoFit/>
                </a:bodyPr>
                <a:lstStyle/>
                <a:p>
                  <a:pPr>
                    <a:spcBef>
                      <a:spcPct val="50000"/>
                    </a:spcBef>
                  </a:pPr>
                  <a:r>
                    <a:rPr lang="zh-CN" altLang="en-US"/>
                    <a:t>右下2</a:t>
                  </a:r>
                </a:p>
              </p:txBody>
            </p:sp>
          </p:grpSp>
          <p:grpSp>
            <p:nvGrpSpPr>
              <p:cNvPr id="39987" name="Group 186"/>
              <p:cNvGrpSpPr>
                <a:grpSpLocks/>
              </p:cNvGrpSpPr>
              <p:nvPr/>
            </p:nvGrpSpPr>
            <p:grpSpPr bwMode="auto">
              <a:xfrm>
                <a:off x="816" y="4200"/>
                <a:ext cx="240" cy="240"/>
                <a:chOff x="2400" y="1200"/>
                <a:chExt cx="240" cy="240"/>
              </a:xfrm>
            </p:grpSpPr>
            <p:sp>
              <p:nvSpPr>
                <p:cNvPr id="39998" name="Line 187"/>
                <p:cNvSpPr>
                  <a:spLocks noChangeShapeType="1"/>
                </p:cNvSpPr>
                <p:nvPr/>
              </p:nvSpPr>
              <p:spPr bwMode="auto">
                <a:xfrm>
                  <a:off x="2400" y="1200"/>
                  <a:ext cx="240" cy="240"/>
                </a:xfrm>
                <a:prstGeom prst="line">
                  <a:avLst/>
                </a:prstGeom>
                <a:noFill/>
                <a:ln w="28575">
                  <a:solidFill>
                    <a:srgbClr val="CC0000"/>
                  </a:solidFill>
                  <a:round/>
                  <a:headEnd/>
                  <a:tailEnd/>
                </a:ln>
              </p:spPr>
              <p:txBody>
                <a:bodyPr anchor="ctr">
                  <a:spAutoFit/>
                </a:bodyPr>
                <a:lstStyle/>
                <a:p>
                  <a:endParaRPr lang="zh-CN" altLang="en-US"/>
                </a:p>
              </p:txBody>
            </p:sp>
            <p:sp>
              <p:nvSpPr>
                <p:cNvPr id="39999" name="Line 188"/>
                <p:cNvSpPr>
                  <a:spLocks noChangeShapeType="1"/>
                </p:cNvSpPr>
                <p:nvPr/>
              </p:nvSpPr>
              <p:spPr bwMode="auto">
                <a:xfrm flipH="1">
                  <a:off x="2400" y="1200"/>
                  <a:ext cx="240" cy="240"/>
                </a:xfrm>
                <a:prstGeom prst="line">
                  <a:avLst/>
                </a:prstGeom>
                <a:noFill/>
                <a:ln w="28575">
                  <a:solidFill>
                    <a:srgbClr val="CC0000"/>
                  </a:solidFill>
                  <a:round/>
                  <a:headEnd/>
                  <a:tailEnd/>
                </a:ln>
              </p:spPr>
              <p:txBody>
                <a:bodyPr anchor="ctr">
                  <a:spAutoFit/>
                </a:bodyPr>
                <a:lstStyle/>
                <a:p>
                  <a:endParaRPr lang="zh-CN" altLang="en-US"/>
                </a:p>
              </p:txBody>
            </p:sp>
          </p:grpSp>
          <p:grpSp>
            <p:nvGrpSpPr>
              <p:cNvPr id="39988" name="Group 189"/>
              <p:cNvGrpSpPr>
                <a:grpSpLocks/>
              </p:cNvGrpSpPr>
              <p:nvPr/>
            </p:nvGrpSpPr>
            <p:grpSpPr bwMode="auto">
              <a:xfrm>
                <a:off x="1152" y="4200"/>
                <a:ext cx="240" cy="240"/>
                <a:chOff x="2400" y="1200"/>
                <a:chExt cx="240" cy="240"/>
              </a:xfrm>
            </p:grpSpPr>
            <p:sp>
              <p:nvSpPr>
                <p:cNvPr id="39996" name="Line 190"/>
                <p:cNvSpPr>
                  <a:spLocks noChangeShapeType="1"/>
                </p:cNvSpPr>
                <p:nvPr/>
              </p:nvSpPr>
              <p:spPr bwMode="auto">
                <a:xfrm>
                  <a:off x="2400" y="1200"/>
                  <a:ext cx="240" cy="240"/>
                </a:xfrm>
                <a:prstGeom prst="line">
                  <a:avLst/>
                </a:prstGeom>
                <a:noFill/>
                <a:ln w="28575">
                  <a:solidFill>
                    <a:srgbClr val="CC0000"/>
                  </a:solidFill>
                  <a:round/>
                  <a:headEnd/>
                  <a:tailEnd/>
                </a:ln>
              </p:spPr>
              <p:txBody>
                <a:bodyPr anchor="ctr">
                  <a:spAutoFit/>
                </a:bodyPr>
                <a:lstStyle/>
                <a:p>
                  <a:endParaRPr lang="zh-CN" altLang="en-US"/>
                </a:p>
              </p:txBody>
            </p:sp>
            <p:sp>
              <p:nvSpPr>
                <p:cNvPr id="39997" name="Line 191"/>
                <p:cNvSpPr>
                  <a:spLocks noChangeShapeType="1"/>
                </p:cNvSpPr>
                <p:nvPr/>
              </p:nvSpPr>
              <p:spPr bwMode="auto">
                <a:xfrm flipH="1">
                  <a:off x="2400" y="1200"/>
                  <a:ext cx="240" cy="240"/>
                </a:xfrm>
                <a:prstGeom prst="line">
                  <a:avLst/>
                </a:prstGeom>
                <a:noFill/>
                <a:ln w="28575">
                  <a:solidFill>
                    <a:srgbClr val="CC0000"/>
                  </a:solidFill>
                  <a:round/>
                  <a:headEnd/>
                  <a:tailEnd/>
                </a:ln>
              </p:spPr>
              <p:txBody>
                <a:bodyPr anchor="ctr">
                  <a:spAutoFit/>
                </a:bodyPr>
                <a:lstStyle/>
                <a:p>
                  <a:endParaRPr lang="zh-CN" altLang="en-US"/>
                </a:p>
              </p:txBody>
            </p:sp>
          </p:grpSp>
          <p:grpSp>
            <p:nvGrpSpPr>
              <p:cNvPr id="39989" name="Group 192"/>
              <p:cNvGrpSpPr>
                <a:grpSpLocks/>
              </p:cNvGrpSpPr>
              <p:nvPr/>
            </p:nvGrpSpPr>
            <p:grpSpPr bwMode="auto">
              <a:xfrm>
                <a:off x="1104" y="3672"/>
                <a:ext cx="609" cy="800"/>
                <a:chOff x="816" y="2976"/>
                <a:chExt cx="609" cy="800"/>
              </a:xfrm>
            </p:grpSpPr>
            <p:sp>
              <p:nvSpPr>
                <p:cNvPr id="39993" name="Oval 193"/>
                <p:cNvSpPr>
                  <a:spLocks noChangeArrowheads="1"/>
                </p:cNvSpPr>
                <p:nvPr/>
              </p:nvSpPr>
              <p:spPr bwMode="auto">
                <a:xfrm>
                  <a:off x="1152" y="3504"/>
                  <a:ext cx="273" cy="272"/>
                </a:xfrm>
                <a:prstGeom prst="ellipse">
                  <a:avLst/>
                </a:prstGeom>
                <a:solidFill>
                  <a:schemeClr val="accent1"/>
                </a:solidFill>
                <a:ln w="9525" algn="ctr">
                  <a:solidFill>
                    <a:schemeClr val="tx1"/>
                  </a:solidFill>
                  <a:round/>
                  <a:headEnd/>
                  <a:tailEnd/>
                </a:ln>
              </p:spPr>
              <p:txBody>
                <a:bodyPr anchor="ctr">
                  <a:spAutoFit/>
                </a:bodyPr>
                <a:lstStyle/>
                <a:p>
                  <a:endParaRPr lang="zh-CN" altLang="en-US" b="0"/>
                </a:p>
              </p:txBody>
            </p:sp>
            <p:cxnSp>
              <p:nvCxnSpPr>
                <p:cNvPr id="39994" name="AutoShape 194"/>
                <p:cNvCxnSpPr>
                  <a:cxnSpLocks noChangeShapeType="1"/>
                  <a:endCxn id="39993" idx="0"/>
                </p:cNvCxnSpPr>
                <p:nvPr/>
              </p:nvCxnSpPr>
              <p:spPr bwMode="auto">
                <a:xfrm>
                  <a:off x="832" y="3071"/>
                  <a:ext cx="457" cy="433"/>
                </a:xfrm>
                <a:prstGeom prst="straightConnector1">
                  <a:avLst/>
                </a:prstGeom>
                <a:noFill/>
                <a:ln w="9525">
                  <a:solidFill>
                    <a:schemeClr val="tx1"/>
                  </a:solidFill>
                  <a:round/>
                  <a:headEnd/>
                  <a:tailEnd/>
                </a:ln>
              </p:spPr>
            </p:cxnSp>
            <p:sp>
              <p:nvSpPr>
                <p:cNvPr id="39995" name="Text Box 195"/>
                <p:cNvSpPr txBox="1">
                  <a:spLocks noChangeArrowheads="1"/>
                </p:cNvSpPr>
                <p:nvPr/>
              </p:nvSpPr>
              <p:spPr bwMode="auto">
                <a:xfrm>
                  <a:off x="816" y="2976"/>
                  <a:ext cx="528" cy="285"/>
                </a:xfrm>
                <a:prstGeom prst="rect">
                  <a:avLst/>
                </a:prstGeom>
                <a:noFill/>
                <a:ln w="6350">
                  <a:noFill/>
                  <a:miter lim="800000"/>
                  <a:headEnd/>
                  <a:tailEnd/>
                </a:ln>
              </p:spPr>
              <p:txBody>
                <a:bodyPr>
                  <a:spAutoFit/>
                </a:bodyPr>
                <a:lstStyle/>
                <a:p>
                  <a:pPr>
                    <a:spcBef>
                      <a:spcPct val="50000"/>
                    </a:spcBef>
                  </a:pPr>
                  <a:r>
                    <a:rPr lang="zh-CN" altLang="en-US"/>
                    <a:t>右上2</a:t>
                  </a:r>
                </a:p>
              </p:txBody>
            </p:sp>
          </p:grpSp>
          <p:grpSp>
            <p:nvGrpSpPr>
              <p:cNvPr id="39990" name="Group 196"/>
              <p:cNvGrpSpPr>
                <a:grpSpLocks/>
              </p:cNvGrpSpPr>
              <p:nvPr/>
            </p:nvGrpSpPr>
            <p:grpSpPr bwMode="auto">
              <a:xfrm>
                <a:off x="1440" y="4200"/>
                <a:ext cx="240" cy="240"/>
                <a:chOff x="2400" y="1200"/>
                <a:chExt cx="240" cy="240"/>
              </a:xfrm>
            </p:grpSpPr>
            <p:sp>
              <p:nvSpPr>
                <p:cNvPr id="39991" name="Line 197"/>
                <p:cNvSpPr>
                  <a:spLocks noChangeShapeType="1"/>
                </p:cNvSpPr>
                <p:nvPr/>
              </p:nvSpPr>
              <p:spPr bwMode="auto">
                <a:xfrm>
                  <a:off x="2400" y="1200"/>
                  <a:ext cx="240" cy="240"/>
                </a:xfrm>
                <a:prstGeom prst="line">
                  <a:avLst/>
                </a:prstGeom>
                <a:noFill/>
                <a:ln w="28575">
                  <a:solidFill>
                    <a:srgbClr val="CC0000"/>
                  </a:solidFill>
                  <a:round/>
                  <a:headEnd/>
                  <a:tailEnd/>
                </a:ln>
              </p:spPr>
              <p:txBody>
                <a:bodyPr anchor="ctr">
                  <a:spAutoFit/>
                </a:bodyPr>
                <a:lstStyle/>
                <a:p>
                  <a:endParaRPr lang="zh-CN" altLang="en-US"/>
                </a:p>
              </p:txBody>
            </p:sp>
            <p:sp>
              <p:nvSpPr>
                <p:cNvPr id="39992" name="Line 198"/>
                <p:cNvSpPr>
                  <a:spLocks noChangeShapeType="1"/>
                </p:cNvSpPr>
                <p:nvPr/>
              </p:nvSpPr>
              <p:spPr bwMode="auto">
                <a:xfrm flipH="1">
                  <a:off x="2400" y="1200"/>
                  <a:ext cx="240" cy="240"/>
                </a:xfrm>
                <a:prstGeom prst="line">
                  <a:avLst/>
                </a:prstGeom>
                <a:noFill/>
                <a:ln w="28575">
                  <a:solidFill>
                    <a:srgbClr val="CC0000"/>
                  </a:solidFill>
                  <a:round/>
                  <a:headEnd/>
                  <a:tailEnd/>
                </a:ln>
              </p:spPr>
              <p:txBody>
                <a:bodyPr anchor="ctr">
                  <a:spAutoFit/>
                </a:bodyPr>
                <a:lstStyle/>
                <a:p>
                  <a:endParaRPr lang="zh-CN" altLang="en-US"/>
                </a:p>
              </p:txBody>
            </p:sp>
          </p:grpSp>
        </p:grpSp>
        <p:grpSp>
          <p:nvGrpSpPr>
            <p:cNvPr id="39981" name="Group 200"/>
            <p:cNvGrpSpPr>
              <a:grpSpLocks/>
            </p:cNvGrpSpPr>
            <p:nvPr/>
          </p:nvGrpSpPr>
          <p:grpSpPr bwMode="auto">
            <a:xfrm>
              <a:off x="480" y="4200"/>
              <a:ext cx="240" cy="240"/>
              <a:chOff x="2400" y="1200"/>
              <a:chExt cx="240" cy="240"/>
            </a:xfrm>
          </p:grpSpPr>
          <p:sp>
            <p:nvSpPr>
              <p:cNvPr id="39982" name="Line 201"/>
              <p:cNvSpPr>
                <a:spLocks noChangeShapeType="1"/>
              </p:cNvSpPr>
              <p:nvPr/>
            </p:nvSpPr>
            <p:spPr bwMode="auto">
              <a:xfrm>
                <a:off x="2400" y="1200"/>
                <a:ext cx="240" cy="240"/>
              </a:xfrm>
              <a:prstGeom prst="line">
                <a:avLst/>
              </a:prstGeom>
              <a:noFill/>
              <a:ln w="28575">
                <a:solidFill>
                  <a:srgbClr val="CC0000"/>
                </a:solidFill>
                <a:round/>
                <a:headEnd/>
                <a:tailEnd/>
              </a:ln>
            </p:spPr>
            <p:txBody>
              <a:bodyPr anchor="ctr">
                <a:spAutoFit/>
              </a:bodyPr>
              <a:lstStyle/>
              <a:p>
                <a:endParaRPr lang="zh-CN" altLang="en-US"/>
              </a:p>
            </p:txBody>
          </p:sp>
          <p:sp>
            <p:nvSpPr>
              <p:cNvPr id="39983" name="Line 202"/>
              <p:cNvSpPr>
                <a:spLocks noChangeShapeType="1"/>
              </p:cNvSpPr>
              <p:nvPr/>
            </p:nvSpPr>
            <p:spPr bwMode="auto">
              <a:xfrm flipH="1">
                <a:off x="2400" y="1200"/>
                <a:ext cx="240" cy="240"/>
              </a:xfrm>
              <a:prstGeom prst="line">
                <a:avLst/>
              </a:prstGeom>
              <a:noFill/>
              <a:ln w="28575">
                <a:solidFill>
                  <a:srgbClr val="CC0000"/>
                </a:solidFill>
                <a:round/>
                <a:headEnd/>
                <a:tailEnd/>
              </a:ln>
            </p:spPr>
            <p:txBody>
              <a:bodyPr anchor="ctr">
                <a:spAutoFit/>
              </a:bodyPr>
              <a:lstStyle/>
              <a:p>
                <a:endParaRPr lang="zh-CN" altLang="en-US"/>
              </a:p>
            </p:txBody>
          </p:sp>
        </p:grpSp>
      </p:grpSp>
      <p:grpSp>
        <p:nvGrpSpPr>
          <p:cNvPr id="157" name="Group 105"/>
          <p:cNvGrpSpPr>
            <a:grpSpLocks/>
          </p:cNvGrpSpPr>
          <p:nvPr/>
        </p:nvGrpSpPr>
        <p:grpSpPr bwMode="auto">
          <a:xfrm>
            <a:off x="-15353" y="26194"/>
            <a:ext cx="2834753" cy="1559720"/>
            <a:chOff x="-3" y="-3"/>
            <a:chExt cx="3821" cy="1542"/>
          </a:xfrm>
          <a:noFill/>
        </p:grpSpPr>
        <p:grpSp>
          <p:nvGrpSpPr>
            <p:cNvPr id="158" name="Group 103"/>
            <p:cNvGrpSpPr>
              <a:grpSpLocks/>
            </p:cNvGrpSpPr>
            <p:nvPr/>
          </p:nvGrpSpPr>
          <p:grpSpPr bwMode="auto">
            <a:xfrm>
              <a:off x="0" y="0"/>
              <a:ext cx="3815" cy="1536"/>
              <a:chOff x="0" y="0"/>
              <a:chExt cx="3815" cy="1536"/>
            </a:xfrm>
            <a:grpFill/>
          </p:grpSpPr>
          <p:grpSp>
            <p:nvGrpSpPr>
              <p:cNvPr id="160" name="Group 40"/>
              <p:cNvGrpSpPr>
                <a:grpSpLocks/>
              </p:cNvGrpSpPr>
              <p:nvPr/>
            </p:nvGrpSpPr>
            <p:grpSpPr bwMode="auto">
              <a:xfrm>
                <a:off x="0" y="0"/>
                <a:ext cx="488" cy="384"/>
                <a:chOff x="0" y="0"/>
                <a:chExt cx="488" cy="384"/>
              </a:xfrm>
              <a:grpFill/>
            </p:grpSpPr>
            <p:sp>
              <p:nvSpPr>
                <p:cNvPr id="254" name="Rectangle 5"/>
                <p:cNvSpPr>
                  <a:spLocks noChangeArrowheads="1"/>
                </p:cNvSpPr>
                <p:nvPr/>
              </p:nvSpPr>
              <p:spPr bwMode="auto">
                <a:xfrm>
                  <a:off x="43" y="0"/>
                  <a:ext cx="402" cy="384"/>
                </a:xfrm>
                <a:prstGeom prst="rect">
                  <a:avLst/>
                </a:prstGeom>
                <a:grpFill/>
                <a:ln>
                  <a:noFill/>
                </a:ln>
                <a:extLst/>
              </p:spPr>
              <p:txBody>
                <a:bodyPr/>
                <a:lstStyle/>
                <a:p>
                  <a:pPr algn="just">
                    <a:defRPr/>
                  </a:pPr>
                  <a:r>
                    <a:rPr kumimoji="1" lang="zh-CN" altLang="en-US" sz="1000" b="0">
                      <a:latin typeface="Times New Roman" pitchFamily="18" charset="0"/>
                      <a:ea typeface="宋体" pitchFamily="2" charset="-122"/>
                      <a:cs typeface="Times New Roman" pitchFamily="18" charset="0"/>
                    </a:rPr>
                    <a:t> </a:t>
                  </a:r>
                </a:p>
                <a:p>
                  <a:pPr algn="just" eaLnBrk="0" hangingPunct="0">
                    <a:defRPr/>
                  </a:pPr>
                  <a:endParaRPr kumimoji="1" lang="zh-CN" altLang="en-US" sz="2400" b="0">
                    <a:latin typeface="Times New Roman" pitchFamily="18" charset="0"/>
                    <a:ea typeface="宋体" pitchFamily="2" charset="-122"/>
                  </a:endParaRPr>
                </a:p>
              </p:txBody>
            </p:sp>
            <p:sp>
              <p:nvSpPr>
                <p:cNvPr id="255" name="Rectangle 39"/>
                <p:cNvSpPr>
                  <a:spLocks noChangeArrowheads="1"/>
                </p:cNvSpPr>
                <p:nvPr/>
              </p:nvSpPr>
              <p:spPr bwMode="auto">
                <a:xfrm>
                  <a:off x="0" y="0"/>
                  <a:ext cx="488" cy="384"/>
                </a:xfrm>
                <a:prstGeom prst="rect">
                  <a:avLst/>
                </a:prstGeom>
                <a:grpFill/>
                <a:ln w="7">
                  <a:solidFill>
                    <a:srgbClr val="A0A0A0"/>
                  </a:solidFill>
                  <a:miter lim="800000"/>
                  <a:headEnd/>
                  <a:tailEnd/>
                </a:ln>
                <a:extLst/>
              </p:spPr>
              <p:txBody>
                <a:bodyPr anchor="ctr">
                  <a:spAutoFit/>
                </a:bodyPr>
                <a:lstStyle/>
                <a:p>
                  <a:pPr>
                    <a:defRPr/>
                  </a:pPr>
                  <a:endParaRPr lang="zh-CN" altLang="en-US" b="0">
                    <a:ea typeface="宋体" pitchFamily="2" charset="-122"/>
                  </a:endParaRPr>
                </a:p>
              </p:txBody>
            </p:sp>
          </p:grpSp>
          <p:grpSp>
            <p:nvGrpSpPr>
              <p:cNvPr id="161" name="Group 42"/>
              <p:cNvGrpSpPr>
                <a:grpSpLocks/>
              </p:cNvGrpSpPr>
              <p:nvPr/>
            </p:nvGrpSpPr>
            <p:grpSpPr bwMode="auto">
              <a:xfrm>
                <a:off x="488" y="0"/>
                <a:ext cx="475" cy="384"/>
                <a:chOff x="488" y="0"/>
                <a:chExt cx="475" cy="384"/>
              </a:xfrm>
              <a:grpFill/>
            </p:grpSpPr>
            <p:sp>
              <p:nvSpPr>
                <p:cNvPr id="252" name="Rectangle 6"/>
                <p:cNvSpPr>
                  <a:spLocks noChangeArrowheads="1"/>
                </p:cNvSpPr>
                <p:nvPr/>
              </p:nvSpPr>
              <p:spPr bwMode="auto">
                <a:xfrm>
                  <a:off x="531" y="0"/>
                  <a:ext cx="389" cy="384"/>
                </a:xfrm>
                <a:prstGeom prst="rect">
                  <a:avLst/>
                </a:prstGeom>
                <a:grpFill/>
                <a:ln>
                  <a:noFill/>
                </a:ln>
                <a:extLst/>
              </p:spPr>
              <p:txBody>
                <a:bodyPr/>
                <a:lstStyle/>
                <a:p>
                  <a:pPr algn="just">
                    <a:defRPr/>
                  </a:pPr>
                  <a:r>
                    <a:rPr kumimoji="1" lang="zh-CN" altLang="en-US" sz="1000" b="0">
                      <a:latin typeface="Times New Roman" pitchFamily="18" charset="0"/>
                      <a:ea typeface="宋体" pitchFamily="2" charset="-122"/>
                      <a:cs typeface="Times New Roman" pitchFamily="18" charset="0"/>
                    </a:rPr>
                    <a:t> </a:t>
                  </a:r>
                </a:p>
                <a:p>
                  <a:pPr algn="just" eaLnBrk="0" hangingPunct="0">
                    <a:defRPr/>
                  </a:pPr>
                  <a:endParaRPr kumimoji="1" lang="zh-CN" altLang="en-US" sz="2400" b="0">
                    <a:latin typeface="Times New Roman" pitchFamily="18" charset="0"/>
                    <a:ea typeface="宋体" pitchFamily="2" charset="-122"/>
                  </a:endParaRPr>
                </a:p>
              </p:txBody>
            </p:sp>
            <p:sp>
              <p:nvSpPr>
                <p:cNvPr id="253" name="Rectangle 41"/>
                <p:cNvSpPr>
                  <a:spLocks noChangeArrowheads="1"/>
                </p:cNvSpPr>
                <p:nvPr/>
              </p:nvSpPr>
              <p:spPr bwMode="auto">
                <a:xfrm>
                  <a:off x="488" y="0"/>
                  <a:ext cx="475" cy="384"/>
                </a:xfrm>
                <a:prstGeom prst="rect">
                  <a:avLst/>
                </a:prstGeom>
                <a:grpFill/>
                <a:ln w="7">
                  <a:solidFill>
                    <a:srgbClr val="A0A0A0"/>
                  </a:solidFill>
                  <a:miter lim="800000"/>
                  <a:headEnd/>
                  <a:tailEnd/>
                </a:ln>
                <a:extLst/>
              </p:spPr>
              <p:txBody>
                <a:bodyPr anchor="ctr">
                  <a:spAutoFit/>
                </a:bodyPr>
                <a:lstStyle/>
                <a:p>
                  <a:pPr>
                    <a:defRPr/>
                  </a:pPr>
                  <a:endParaRPr lang="zh-CN" altLang="en-US" b="0">
                    <a:ea typeface="宋体" pitchFamily="2" charset="-122"/>
                  </a:endParaRPr>
                </a:p>
              </p:txBody>
            </p:sp>
          </p:grpSp>
          <p:grpSp>
            <p:nvGrpSpPr>
              <p:cNvPr id="162" name="Group 44"/>
              <p:cNvGrpSpPr>
                <a:grpSpLocks/>
              </p:cNvGrpSpPr>
              <p:nvPr/>
            </p:nvGrpSpPr>
            <p:grpSpPr bwMode="auto">
              <a:xfrm>
                <a:off x="963" y="0"/>
                <a:ext cx="475" cy="384"/>
                <a:chOff x="963" y="0"/>
                <a:chExt cx="475" cy="384"/>
              </a:xfrm>
              <a:grpFill/>
            </p:grpSpPr>
            <p:sp>
              <p:nvSpPr>
                <p:cNvPr id="250" name="Rectangle 7"/>
                <p:cNvSpPr>
                  <a:spLocks noChangeArrowheads="1"/>
                </p:cNvSpPr>
                <p:nvPr/>
              </p:nvSpPr>
              <p:spPr bwMode="auto">
                <a:xfrm>
                  <a:off x="1006" y="0"/>
                  <a:ext cx="389" cy="384"/>
                </a:xfrm>
                <a:prstGeom prst="rect">
                  <a:avLst/>
                </a:prstGeom>
                <a:grpFill/>
                <a:ln>
                  <a:noFill/>
                </a:ln>
                <a:extLst/>
              </p:spPr>
              <p:txBody>
                <a:bodyPr/>
                <a:lstStyle/>
                <a:p>
                  <a:pPr algn="just">
                    <a:defRPr/>
                  </a:pPr>
                  <a:r>
                    <a:rPr kumimoji="1" lang="zh-CN" altLang="en-US" sz="1000" b="0">
                      <a:latin typeface="Times New Roman" pitchFamily="18" charset="0"/>
                      <a:ea typeface="宋体" pitchFamily="2" charset="-122"/>
                      <a:cs typeface="Times New Roman" pitchFamily="18" charset="0"/>
                    </a:rPr>
                    <a:t> </a:t>
                  </a:r>
                </a:p>
                <a:p>
                  <a:pPr algn="just" eaLnBrk="0" hangingPunct="0">
                    <a:defRPr/>
                  </a:pPr>
                  <a:endParaRPr kumimoji="1" lang="zh-CN" altLang="en-US" sz="2400" b="0">
                    <a:latin typeface="Times New Roman" pitchFamily="18" charset="0"/>
                    <a:ea typeface="宋体" pitchFamily="2" charset="-122"/>
                  </a:endParaRPr>
                </a:p>
              </p:txBody>
            </p:sp>
            <p:sp>
              <p:nvSpPr>
                <p:cNvPr id="251" name="Rectangle 43"/>
                <p:cNvSpPr>
                  <a:spLocks noChangeArrowheads="1"/>
                </p:cNvSpPr>
                <p:nvPr/>
              </p:nvSpPr>
              <p:spPr bwMode="auto">
                <a:xfrm>
                  <a:off x="963" y="0"/>
                  <a:ext cx="475" cy="384"/>
                </a:xfrm>
                <a:prstGeom prst="rect">
                  <a:avLst/>
                </a:prstGeom>
                <a:grpFill/>
                <a:ln w="7">
                  <a:solidFill>
                    <a:srgbClr val="A0A0A0"/>
                  </a:solidFill>
                  <a:miter lim="800000"/>
                  <a:headEnd/>
                  <a:tailEnd/>
                </a:ln>
                <a:extLst/>
              </p:spPr>
              <p:txBody>
                <a:bodyPr anchor="ctr">
                  <a:spAutoFit/>
                </a:bodyPr>
                <a:lstStyle/>
                <a:p>
                  <a:pPr>
                    <a:defRPr/>
                  </a:pPr>
                  <a:endParaRPr lang="zh-CN" altLang="en-US" b="0">
                    <a:ea typeface="宋体" pitchFamily="2" charset="-122"/>
                  </a:endParaRPr>
                </a:p>
              </p:txBody>
            </p:sp>
          </p:grpSp>
          <p:grpSp>
            <p:nvGrpSpPr>
              <p:cNvPr id="163" name="Group 46"/>
              <p:cNvGrpSpPr>
                <a:grpSpLocks/>
              </p:cNvGrpSpPr>
              <p:nvPr/>
            </p:nvGrpSpPr>
            <p:grpSpPr bwMode="auto">
              <a:xfrm>
                <a:off x="1438" y="0"/>
                <a:ext cx="475" cy="384"/>
                <a:chOff x="1438" y="0"/>
                <a:chExt cx="475" cy="384"/>
              </a:xfrm>
              <a:grpFill/>
            </p:grpSpPr>
            <p:sp>
              <p:nvSpPr>
                <p:cNvPr id="248" name="Rectangle 8"/>
                <p:cNvSpPr>
                  <a:spLocks noChangeArrowheads="1"/>
                </p:cNvSpPr>
                <p:nvPr/>
              </p:nvSpPr>
              <p:spPr bwMode="auto">
                <a:xfrm>
                  <a:off x="1481" y="0"/>
                  <a:ext cx="389" cy="384"/>
                </a:xfrm>
                <a:prstGeom prst="rect">
                  <a:avLst/>
                </a:prstGeom>
                <a:grpFill/>
                <a:ln>
                  <a:noFill/>
                </a:ln>
                <a:extLst/>
              </p:spPr>
              <p:txBody>
                <a:bodyPr/>
                <a:lstStyle/>
                <a:p>
                  <a:pPr algn="just">
                    <a:defRPr/>
                  </a:pPr>
                  <a:r>
                    <a:rPr kumimoji="1" lang="zh-CN" altLang="en-US" sz="1000" b="0">
                      <a:latin typeface="Times New Roman" pitchFamily="18" charset="0"/>
                      <a:ea typeface="宋体" pitchFamily="2" charset="-122"/>
                      <a:cs typeface="Times New Roman" pitchFamily="18" charset="0"/>
                    </a:rPr>
                    <a:t> </a:t>
                  </a:r>
                </a:p>
                <a:p>
                  <a:pPr algn="just" eaLnBrk="0" hangingPunct="0">
                    <a:defRPr/>
                  </a:pPr>
                  <a:endParaRPr kumimoji="1" lang="zh-CN" altLang="en-US" sz="2400" b="0">
                    <a:latin typeface="Times New Roman" pitchFamily="18" charset="0"/>
                    <a:ea typeface="宋体" pitchFamily="2" charset="-122"/>
                  </a:endParaRPr>
                </a:p>
              </p:txBody>
            </p:sp>
            <p:sp>
              <p:nvSpPr>
                <p:cNvPr id="249" name="Rectangle 45"/>
                <p:cNvSpPr>
                  <a:spLocks noChangeArrowheads="1"/>
                </p:cNvSpPr>
                <p:nvPr/>
              </p:nvSpPr>
              <p:spPr bwMode="auto">
                <a:xfrm>
                  <a:off x="1438" y="0"/>
                  <a:ext cx="475" cy="384"/>
                </a:xfrm>
                <a:prstGeom prst="rect">
                  <a:avLst/>
                </a:prstGeom>
                <a:grpFill/>
                <a:ln w="7">
                  <a:solidFill>
                    <a:srgbClr val="A0A0A0"/>
                  </a:solidFill>
                  <a:miter lim="800000"/>
                  <a:headEnd/>
                  <a:tailEnd/>
                </a:ln>
                <a:extLst/>
              </p:spPr>
              <p:txBody>
                <a:bodyPr anchor="ctr">
                  <a:spAutoFit/>
                </a:bodyPr>
                <a:lstStyle/>
                <a:p>
                  <a:pPr>
                    <a:defRPr/>
                  </a:pPr>
                  <a:endParaRPr lang="zh-CN" altLang="en-US" b="0">
                    <a:ea typeface="宋体" pitchFamily="2" charset="-122"/>
                  </a:endParaRPr>
                </a:p>
              </p:txBody>
            </p:sp>
          </p:grpSp>
          <p:grpSp>
            <p:nvGrpSpPr>
              <p:cNvPr id="164" name="Group 48"/>
              <p:cNvGrpSpPr>
                <a:grpSpLocks/>
              </p:cNvGrpSpPr>
              <p:nvPr/>
            </p:nvGrpSpPr>
            <p:grpSpPr bwMode="auto">
              <a:xfrm>
                <a:off x="1913" y="0"/>
                <a:ext cx="475" cy="384"/>
                <a:chOff x="1913" y="0"/>
                <a:chExt cx="475" cy="384"/>
              </a:xfrm>
              <a:grpFill/>
            </p:grpSpPr>
            <p:sp>
              <p:nvSpPr>
                <p:cNvPr id="246" name="Rectangle 9"/>
                <p:cNvSpPr>
                  <a:spLocks noChangeArrowheads="1"/>
                </p:cNvSpPr>
                <p:nvPr/>
              </p:nvSpPr>
              <p:spPr bwMode="auto">
                <a:xfrm>
                  <a:off x="1956" y="0"/>
                  <a:ext cx="389" cy="384"/>
                </a:xfrm>
                <a:prstGeom prst="rect">
                  <a:avLst/>
                </a:prstGeom>
                <a:grpFill/>
                <a:ln>
                  <a:noFill/>
                </a:ln>
                <a:extLst/>
              </p:spPr>
              <p:txBody>
                <a:bodyPr/>
                <a:lstStyle/>
                <a:p>
                  <a:pPr algn="just">
                    <a:defRPr/>
                  </a:pPr>
                  <a:r>
                    <a:rPr kumimoji="1" lang="zh-CN" altLang="en-US" sz="1000" b="0">
                      <a:latin typeface="Times New Roman" pitchFamily="18" charset="0"/>
                      <a:ea typeface="宋体" pitchFamily="2" charset="-122"/>
                      <a:cs typeface="Times New Roman" pitchFamily="18" charset="0"/>
                    </a:rPr>
                    <a:t> </a:t>
                  </a:r>
                </a:p>
                <a:p>
                  <a:pPr algn="just" eaLnBrk="0" hangingPunct="0">
                    <a:defRPr/>
                  </a:pPr>
                  <a:endParaRPr kumimoji="1" lang="zh-CN" altLang="en-US" sz="2400" b="0">
                    <a:latin typeface="Times New Roman" pitchFamily="18" charset="0"/>
                    <a:ea typeface="宋体" pitchFamily="2" charset="-122"/>
                  </a:endParaRPr>
                </a:p>
              </p:txBody>
            </p:sp>
            <p:sp>
              <p:nvSpPr>
                <p:cNvPr id="247" name="Rectangle 47"/>
                <p:cNvSpPr>
                  <a:spLocks noChangeArrowheads="1"/>
                </p:cNvSpPr>
                <p:nvPr/>
              </p:nvSpPr>
              <p:spPr bwMode="auto">
                <a:xfrm>
                  <a:off x="1913" y="0"/>
                  <a:ext cx="475" cy="384"/>
                </a:xfrm>
                <a:prstGeom prst="rect">
                  <a:avLst/>
                </a:prstGeom>
                <a:grpFill/>
                <a:ln w="7">
                  <a:solidFill>
                    <a:srgbClr val="A0A0A0"/>
                  </a:solidFill>
                  <a:miter lim="800000"/>
                  <a:headEnd/>
                  <a:tailEnd/>
                </a:ln>
                <a:extLst/>
              </p:spPr>
              <p:txBody>
                <a:bodyPr anchor="ctr">
                  <a:spAutoFit/>
                </a:bodyPr>
                <a:lstStyle/>
                <a:p>
                  <a:pPr>
                    <a:defRPr/>
                  </a:pPr>
                  <a:endParaRPr lang="zh-CN" altLang="en-US" b="0">
                    <a:ea typeface="宋体" pitchFamily="2" charset="-122"/>
                  </a:endParaRPr>
                </a:p>
              </p:txBody>
            </p:sp>
          </p:grpSp>
          <p:grpSp>
            <p:nvGrpSpPr>
              <p:cNvPr id="165" name="Group 50"/>
              <p:cNvGrpSpPr>
                <a:grpSpLocks/>
              </p:cNvGrpSpPr>
              <p:nvPr/>
            </p:nvGrpSpPr>
            <p:grpSpPr bwMode="auto">
              <a:xfrm>
                <a:off x="2388" y="0"/>
                <a:ext cx="475" cy="384"/>
                <a:chOff x="2388" y="0"/>
                <a:chExt cx="475" cy="384"/>
              </a:xfrm>
              <a:grpFill/>
            </p:grpSpPr>
            <p:sp>
              <p:nvSpPr>
                <p:cNvPr id="244" name="Rectangle 10"/>
                <p:cNvSpPr>
                  <a:spLocks noChangeArrowheads="1"/>
                </p:cNvSpPr>
                <p:nvPr/>
              </p:nvSpPr>
              <p:spPr bwMode="auto">
                <a:xfrm>
                  <a:off x="2431" y="0"/>
                  <a:ext cx="389" cy="384"/>
                </a:xfrm>
                <a:prstGeom prst="rect">
                  <a:avLst/>
                </a:prstGeom>
                <a:grpFill/>
                <a:ln>
                  <a:noFill/>
                </a:ln>
                <a:extLst/>
              </p:spPr>
              <p:txBody>
                <a:bodyPr/>
                <a:lstStyle/>
                <a:p>
                  <a:pPr algn="just">
                    <a:defRPr/>
                  </a:pPr>
                  <a:r>
                    <a:rPr kumimoji="1" lang="zh-CN" altLang="en-US" sz="1000" b="0">
                      <a:latin typeface="Times New Roman" pitchFamily="18" charset="0"/>
                      <a:ea typeface="宋体" pitchFamily="2" charset="-122"/>
                      <a:cs typeface="Times New Roman" pitchFamily="18" charset="0"/>
                    </a:rPr>
                    <a:t> </a:t>
                  </a:r>
                </a:p>
                <a:p>
                  <a:pPr algn="just" eaLnBrk="0" hangingPunct="0">
                    <a:defRPr/>
                  </a:pPr>
                  <a:endParaRPr kumimoji="1" lang="zh-CN" altLang="en-US" sz="2400" b="0">
                    <a:latin typeface="Times New Roman" pitchFamily="18" charset="0"/>
                    <a:ea typeface="宋体" pitchFamily="2" charset="-122"/>
                  </a:endParaRPr>
                </a:p>
              </p:txBody>
            </p:sp>
            <p:sp>
              <p:nvSpPr>
                <p:cNvPr id="245" name="Rectangle 49"/>
                <p:cNvSpPr>
                  <a:spLocks noChangeArrowheads="1"/>
                </p:cNvSpPr>
                <p:nvPr/>
              </p:nvSpPr>
              <p:spPr bwMode="auto">
                <a:xfrm>
                  <a:off x="2388" y="0"/>
                  <a:ext cx="475" cy="384"/>
                </a:xfrm>
                <a:prstGeom prst="rect">
                  <a:avLst/>
                </a:prstGeom>
                <a:grpFill/>
                <a:ln w="7">
                  <a:solidFill>
                    <a:srgbClr val="A0A0A0"/>
                  </a:solidFill>
                  <a:miter lim="800000"/>
                  <a:headEnd/>
                  <a:tailEnd/>
                </a:ln>
                <a:extLst/>
              </p:spPr>
              <p:txBody>
                <a:bodyPr anchor="ctr">
                  <a:spAutoFit/>
                </a:bodyPr>
                <a:lstStyle/>
                <a:p>
                  <a:pPr>
                    <a:defRPr/>
                  </a:pPr>
                  <a:endParaRPr lang="zh-CN" altLang="en-US" b="0">
                    <a:ea typeface="宋体" pitchFamily="2" charset="-122"/>
                  </a:endParaRPr>
                </a:p>
              </p:txBody>
            </p:sp>
          </p:grpSp>
          <p:grpSp>
            <p:nvGrpSpPr>
              <p:cNvPr id="166" name="Group 52"/>
              <p:cNvGrpSpPr>
                <a:grpSpLocks/>
              </p:cNvGrpSpPr>
              <p:nvPr/>
            </p:nvGrpSpPr>
            <p:grpSpPr bwMode="auto">
              <a:xfrm>
                <a:off x="2863" y="0"/>
                <a:ext cx="476" cy="384"/>
                <a:chOff x="2863" y="0"/>
                <a:chExt cx="476" cy="384"/>
              </a:xfrm>
              <a:grpFill/>
            </p:grpSpPr>
            <p:sp>
              <p:nvSpPr>
                <p:cNvPr id="242" name="Rectangle 11"/>
                <p:cNvSpPr>
                  <a:spLocks noChangeArrowheads="1"/>
                </p:cNvSpPr>
                <p:nvPr/>
              </p:nvSpPr>
              <p:spPr bwMode="auto">
                <a:xfrm>
                  <a:off x="2906" y="0"/>
                  <a:ext cx="390" cy="384"/>
                </a:xfrm>
                <a:prstGeom prst="rect">
                  <a:avLst/>
                </a:prstGeom>
                <a:grpFill/>
                <a:ln>
                  <a:noFill/>
                </a:ln>
                <a:extLst/>
              </p:spPr>
              <p:txBody>
                <a:bodyPr/>
                <a:lstStyle/>
                <a:p>
                  <a:pPr algn="just">
                    <a:defRPr/>
                  </a:pPr>
                  <a:r>
                    <a:rPr kumimoji="1" lang="zh-CN" altLang="en-US" sz="1000" b="0">
                      <a:latin typeface="Times New Roman" pitchFamily="18" charset="0"/>
                      <a:ea typeface="宋体" pitchFamily="2" charset="-122"/>
                      <a:cs typeface="Times New Roman" pitchFamily="18" charset="0"/>
                    </a:rPr>
                    <a:t> </a:t>
                  </a:r>
                </a:p>
                <a:p>
                  <a:pPr algn="just" eaLnBrk="0" hangingPunct="0">
                    <a:defRPr/>
                  </a:pPr>
                  <a:endParaRPr kumimoji="1" lang="zh-CN" altLang="en-US" sz="2400" b="0">
                    <a:latin typeface="Times New Roman" pitchFamily="18" charset="0"/>
                    <a:ea typeface="宋体" pitchFamily="2" charset="-122"/>
                  </a:endParaRPr>
                </a:p>
              </p:txBody>
            </p:sp>
            <p:sp>
              <p:nvSpPr>
                <p:cNvPr id="243" name="Rectangle 51"/>
                <p:cNvSpPr>
                  <a:spLocks noChangeArrowheads="1"/>
                </p:cNvSpPr>
                <p:nvPr/>
              </p:nvSpPr>
              <p:spPr bwMode="auto">
                <a:xfrm>
                  <a:off x="2863" y="0"/>
                  <a:ext cx="476" cy="384"/>
                </a:xfrm>
                <a:prstGeom prst="rect">
                  <a:avLst/>
                </a:prstGeom>
                <a:grpFill/>
                <a:ln w="7">
                  <a:solidFill>
                    <a:srgbClr val="A0A0A0"/>
                  </a:solidFill>
                  <a:miter lim="800000"/>
                  <a:headEnd/>
                  <a:tailEnd/>
                </a:ln>
                <a:extLst/>
              </p:spPr>
              <p:txBody>
                <a:bodyPr anchor="ctr">
                  <a:spAutoFit/>
                </a:bodyPr>
                <a:lstStyle/>
                <a:p>
                  <a:pPr>
                    <a:defRPr/>
                  </a:pPr>
                  <a:endParaRPr lang="zh-CN" altLang="en-US" b="0">
                    <a:ea typeface="宋体" pitchFamily="2" charset="-122"/>
                  </a:endParaRPr>
                </a:p>
              </p:txBody>
            </p:sp>
          </p:grpSp>
          <p:grpSp>
            <p:nvGrpSpPr>
              <p:cNvPr id="167" name="Group 54"/>
              <p:cNvGrpSpPr>
                <a:grpSpLocks/>
              </p:cNvGrpSpPr>
              <p:nvPr/>
            </p:nvGrpSpPr>
            <p:grpSpPr bwMode="auto">
              <a:xfrm>
                <a:off x="3339" y="0"/>
                <a:ext cx="476" cy="384"/>
                <a:chOff x="3339" y="0"/>
                <a:chExt cx="476" cy="384"/>
              </a:xfrm>
              <a:grpFill/>
            </p:grpSpPr>
            <p:sp>
              <p:nvSpPr>
                <p:cNvPr id="240" name="Rectangle 12"/>
                <p:cNvSpPr>
                  <a:spLocks noChangeArrowheads="1"/>
                </p:cNvSpPr>
                <p:nvPr/>
              </p:nvSpPr>
              <p:spPr bwMode="auto">
                <a:xfrm>
                  <a:off x="3382" y="0"/>
                  <a:ext cx="390" cy="384"/>
                </a:xfrm>
                <a:prstGeom prst="rect">
                  <a:avLst/>
                </a:prstGeom>
                <a:grpFill/>
                <a:ln>
                  <a:noFill/>
                </a:ln>
                <a:extLst/>
              </p:spPr>
              <p:txBody>
                <a:bodyPr/>
                <a:lstStyle/>
                <a:p>
                  <a:pPr algn="just">
                    <a:defRPr/>
                  </a:pPr>
                  <a:r>
                    <a:rPr kumimoji="1" lang="zh-CN" altLang="en-US" sz="1000" b="0">
                      <a:latin typeface="Times New Roman" pitchFamily="18" charset="0"/>
                      <a:ea typeface="宋体" pitchFamily="2" charset="-122"/>
                      <a:cs typeface="Times New Roman" pitchFamily="18" charset="0"/>
                    </a:rPr>
                    <a:t> </a:t>
                  </a:r>
                </a:p>
                <a:p>
                  <a:pPr algn="just" eaLnBrk="0" hangingPunct="0">
                    <a:defRPr/>
                  </a:pPr>
                  <a:endParaRPr kumimoji="1" lang="zh-CN" altLang="en-US" sz="2400" b="0">
                    <a:latin typeface="Times New Roman" pitchFamily="18" charset="0"/>
                    <a:ea typeface="宋体" pitchFamily="2" charset="-122"/>
                  </a:endParaRPr>
                </a:p>
              </p:txBody>
            </p:sp>
            <p:sp>
              <p:nvSpPr>
                <p:cNvPr id="241" name="Rectangle 53"/>
                <p:cNvSpPr>
                  <a:spLocks noChangeArrowheads="1"/>
                </p:cNvSpPr>
                <p:nvPr/>
              </p:nvSpPr>
              <p:spPr bwMode="auto">
                <a:xfrm>
                  <a:off x="3339" y="0"/>
                  <a:ext cx="476" cy="384"/>
                </a:xfrm>
                <a:prstGeom prst="rect">
                  <a:avLst/>
                </a:prstGeom>
                <a:grpFill/>
                <a:ln w="7">
                  <a:solidFill>
                    <a:srgbClr val="A0A0A0"/>
                  </a:solidFill>
                  <a:miter lim="800000"/>
                  <a:headEnd/>
                  <a:tailEnd/>
                </a:ln>
                <a:extLst/>
              </p:spPr>
              <p:txBody>
                <a:bodyPr anchor="ctr">
                  <a:spAutoFit/>
                </a:bodyPr>
                <a:lstStyle/>
                <a:p>
                  <a:pPr>
                    <a:defRPr/>
                  </a:pPr>
                  <a:endParaRPr lang="zh-CN" altLang="en-US" b="0">
                    <a:ea typeface="宋体" pitchFamily="2" charset="-122"/>
                  </a:endParaRPr>
                </a:p>
              </p:txBody>
            </p:sp>
          </p:grpSp>
          <p:grpSp>
            <p:nvGrpSpPr>
              <p:cNvPr id="168" name="Group 56"/>
              <p:cNvGrpSpPr>
                <a:grpSpLocks/>
              </p:cNvGrpSpPr>
              <p:nvPr/>
            </p:nvGrpSpPr>
            <p:grpSpPr bwMode="auto">
              <a:xfrm>
                <a:off x="0" y="384"/>
                <a:ext cx="488" cy="384"/>
                <a:chOff x="0" y="384"/>
                <a:chExt cx="488" cy="384"/>
              </a:xfrm>
              <a:grpFill/>
            </p:grpSpPr>
            <p:sp>
              <p:nvSpPr>
                <p:cNvPr id="238" name="Rectangle 13"/>
                <p:cNvSpPr>
                  <a:spLocks noChangeArrowheads="1"/>
                </p:cNvSpPr>
                <p:nvPr/>
              </p:nvSpPr>
              <p:spPr bwMode="auto">
                <a:xfrm>
                  <a:off x="43" y="384"/>
                  <a:ext cx="402" cy="384"/>
                </a:xfrm>
                <a:prstGeom prst="rect">
                  <a:avLst/>
                </a:prstGeom>
                <a:grpFill/>
                <a:ln>
                  <a:noFill/>
                </a:ln>
                <a:extLst/>
              </p:spPr>
              <p:txBody>
                <a:bodyPr/>
                <a:lstStyle/>
                <a:p>
                  <a:pPr algn="just">
                    <a:defRPr/>
                  </a:pPr>
                  <a:r>
                    <a:rPr kumimoji="1" lang="zh-CN" altLang="en-US" sz="1000" b="0">
                      <a:latin typeface="Times New Roman" pitchFamily="18" charset="0"/>
                      <a:ea typeface="宋体" pitchFamily="2" charset="-122"/>
                      <a:cs typeface="Times New Roman" pitchFamily="18" charset="0"/>
                    </a:rPr>
                    <a:t> </a:t>
                  </a:r>
                </a:p>
                <a:p>
                  <a:pPr algn="just" eaLnBrk="0" hangingPunct="0">
                    <a:defRPr/>
                  </a:pPr>
                  <a:endParaRPr kumimoji="1" lang="zh-CN" altLang="en-US" sz="2400" b="0">
                    <a:latin typeface="Times New Roman" pitchFamily="18" charset="0"/>
                    <a:ea typeface="宋体" pitchFamily="2" charset="-122"/>
                  </a:endParaRPr>
                </a:p>
              </p:txBody>
            </p:sp>
            <p:sp>
              <p:nvSpPr>
                <p:cNvPr id="239" name="Rectangle 55"/>
                <p:cNvSpPr>
                  <a:spLocks noChangeArrowheads="1"/>
                </p:cNvSpPr>
                <p:nvPr/>
              </p:nvSpPr>
              <p:spPr bwMode="auto">
                <a:xfrm>
                  <a:off x="0" y="384"/>
                  <a:ext cx="488" cy="384"/>
                </a:xfrm>
                <a:prstGeom prst="rect">
                  <a:avLst/>
                </a:prstGeom>
                <a:grpFill/>
                <a:ln w="7">
                  <a:solidFill>
                    <a:srgbClr val="A0A0A0"/>
                  </a:solidFill>
                  <a:miter lim="800000"/>
                  <a:headEnd/>
                  <a:tailEnd/>
                </a:ln>
                <a:extLst/>
              </p:spPr>
              <p:txBody>
                <a:bodyPr anchor="ctr">
                  <a:spAutoFit/>
                </a:bodyPr>
                <a:lstStyle/>
                <a:p>
                  <a:pPr>
                    <a:defRPr/>
                  </a:pPr>
                  <a:endParaRPr lang="zh-CN" altLang="en-US" b="0">
                    <a:ea typeface="宋体" pitchFamily="2" charset="-122"/>
                  </a:endParaRPr>
                </a:p>
              </p:txBody>
            </p:sp>
          </p:grpSp>
          <p:grpSp>
            <p:nvGrpSpPr>
              <p:cNvPr id="169" name="Group 58"/>
              <p:cNvGrpSpPr>
                <a:grpSpLocks/>
              </p:cNvGrpSpPr>
              <p:nvPr/>
            </p:nvGrpSpPr>
            <p:grpSpPr bwMode="auto">
              <a:xfrm>
                <a:off x="488" y="384"/>
                <a:ext cx="475" cy="384"/>
                <a:chOff x="488" y="384"/>
                <a:chExt cx="475" cy="384"/>
              </a:xfrm>
              <a:grpFill/>
            </p:grpSpPr>
            <p:sp>
              <p:nvSpPr>
                <p:cNvPr id="236" name="Rectangle 14"/>
                <p:cNvSpPr>
                  <a:spLocks noChangeArrowheads="1"/>
                </p:cNvSpPr>
                <p:nvPr/>
              </p:nvSpPr>
              <p:spPr bwMode="auto">
                <a:xfrm>
                  <a:off x="531" y="384"/>
                  <a:ext cx="389" cy="384"/>
                </a:xfrm>
                <a:prstGeom prst="rect">
                  <a:avLst/>
                </a:prstGeom>
                <a:grpFill/>
                <a:ln>
                  <a:noFill/>
                </a:ln>
                <a:extLst/>
              </p:spPr>
              <p:txBody>
                <a:bodyPr/>
                <a:lstStyle/>
                <a:p>
                  <a:pPr algn="just">
                    <a:defRPr/>
                  </a:pPr>
                  <a:r>
                    <a:rPr kumimoji="1" lang="zh-CN" altLang="en-US" sz="1000" b="0">
                      <a:latin typeface="Times New Roman" pitchFamily="18" charset="0"/>
                      <a:ea typeface="宋体" pitchFamily="2" charset="-122"/>
                      <a:cs typeface="Times New Roman" pitchFamily="18" charset="0"/>
                    </a:rPr>
                    <a:t> </a:t>
                  </a:r>
                </a:p>
                <a:p>
                  <a:pPr algn="just" eaLnBrk="0" hangingPunct="0">
                    <a:defRPr/>
                  </a:pPr>
                  <a:endParaRPr kumimoji="1" lang="zh-CN" altLang="en-US" sz="2400" b="0">
                    <a:latin typeface="Times New Roman" pitchFamily="18" charset="0"/>
                    <a:ea typeface="宋体" pitchFamily="2" charset="-122"/>
                  </a:endParaRPr>
                </a:p>
              </p:txBody>
            </p:sp>
            <p:sp>
              <p:nvSpPr>
                <p:cNvPr id="237" name="Rectangle 57"/>
                <p:cNvSpPr>
                  <a:spLocks noChangeArrowheads="1"/>
                </p:cNvSpPr>
                <p:nvPr/>
              </p:nvSpPr>
              <p:spPr bwMode="auto">
                <a:xfrm>
                  <a:off x="488" y="384"/>
                  <a:ext cx="475" cy="384"/>
                </a:xfrm>
                <a:prstGeom prst="rect">
                  <a:avLst/>
                </a:prstGeom>
                <a:grpFill/>
                <a:ln w="7">
                  <a:solidFill>
                    <a:srgbClr val="A0A0A0"/>
                  </a:solidFill>
                  <a:miter lim="800000"/>
                  <a:headEnd/>
                  <a:tailEnd/>
                </a:ln>
                <a:extLst/>
              </p:spPr>
              <p:txBody>
                <a:bodyPr anchor="ctr">
                  <a:spAutoFit/>
                </a:bodyPr>
                <a:lstStyle/>
                <a:p>
                  <a:pPr>
                    <a:defRPr/>
                  </a:pPr>
                  <a:endParaRPr lang="zh-CN" altLang="en-US" b="0">
                    <a:ea typeface="宋体" pitchFamily="2" charset="-122"/>
                  </a:endParaRPr>
                </a:p>
              </p:txBody>
            </p:sp>
          </p:grpSp>
          <p:grpSp>
            <p:nvGrpSpPr>
              <p:cNvPr id="170" name="Group 60"/>
              <p:cNvGrpSpPr>
                <a:grpSpLocks/>
              </p:cNvGrpSpPr>
              <p:nvPr/>
            </p:nvGrpSpPr>
            <p:grpSpPr bwMode="auto">
              <a:xfrm>
                <a:off x="963" y="384"/>
                <a:ext cx="475" cy="384"/>
                <a:chOff x="963" y="384"/>
                <a:chExt cx="475" cy="384"/>
              </a:xfrm>
              <a:grpFill/>
            </p:grpSpPr>
            <p:sp>
              <p:nvSpPr>
                <p:cNvPr id="234" name="Rectangle 15"/>
                <p:cNvSpPr>
                  <a:spLocks noChangeArrowheads="1"/>
                </p:cNvSpPr>
                <p:nvPr/>
              </p:nvSpPr>
              <p:spPr bwMode="auto">
                <a:xfrm>
                  <a:off x="1006" y="384"/>
                  <a:ext cx="389" cy="384"/>
                </a:xfrm>
                <a:prstGeom prst="rect">
                  <a:avLst/>
                </a:prstGeom>
                <a:grpFill/>
                <a:ln>
                  <a:noFill/>
                </a:ln>
                <a:extLst/>
              </p:spPr>
              <p:txBody>
                <a:bodyPr/>
                <a:lstStyle/>
                <a:p>
                  <a:pPr algn="just">
                    <a:defRPr/>
                  </a:pPr>
                  <a:r>
                    <a:rPr kumimoji="1" lang="zh-CN" altLang="en-US" sz="1000" b="0">
                      <a:latin typeface="Times New Roman" pitchFamily="18" charset="0"/>
                      <a:ea typeface="宋体" pitchFamily="2" charset="-122"/>
                      <a:cs typeface="Times New Roman" pitchFamily="18" charset="0"/>
                    </a:rPr>
                    <a:t> </a:t>
                  </a:r>
                </a:p>
                <a:p>
                  <a:pPr algn="just" eaLnBrk="0" hangingPunct="0">
                    <a:defRPr/>
                  </a:pPr>
                  <a:endParaRPr kumimoji="1" lang="zh-CN" altLang="en-US" sz="2400" b="0">
                    <a:latin typeface="Times New Roman" pitchFamily="18" charset="0"/>
                    <a:ea typeface="宋体" pitchFamily="2" charset="-122"/>
                  </a:endParaRPr>
                </a:p>
              </p:txBody>
            </p:sp>
            <p:sp>
              <p:nvSpPr>
                <p:cNvPr id="235" name="Rectangle 59"/>
                <p:cNvSpPr>
                  <a:spLocks noChangeArrowheads="1"/>
                </p:cNvSpPr>
                <p:nvPr/>
              </p:nvSpPr>
              <p:spPr bwMode="auto">
                <a:xfrm>
                  <a:off x="963" y="384"/>
                  <a:ext cx="475" cy="384"/>
                </a:xfrm>
                <a:prstGeom prst="rect">
                  <a:avLst/>
                </a:prstGeom>
                <a:grpFill/>
                <a:ln w="7">
                  <a:solidFill>
                    <a:srgbClr val="A0A0A0"/>
                  </a:solidFill>
                  <a:miter lim="800000"/>
                  <a:headEnd/>
                  <a:tailEnd/>
                </a:ln>
                <a:extLst/>
              </p:spPr>
              <p:txBody>
                <a:bodyPr anchor="ctr">
                  <a:spAutoFit/>
                </a:bodyPr>
                <a:lstStyle/>
                <a:p>
                  <a:pPr>
                    <a:defRPr/>
                  </a:pPr>
                  <a:endParaRPr lang="zh-CN" altLang="en-US" b="0">
                    <a:ea typeface="宋体" pitchFamily="2" charset="-122"/>
                  </a:endParaRPr>
                </a:p>
              </p:txBody>
            </p:sp>
          </p:grpSp>
          <p:grpSp>
            <p:nvGrpSpPr>
              <p:cNvPr id="171" name="Group 62"/>
              <p:cNvGrpSpPr>
                <a:grpSpLocks/>
              </p:cNvGrpSpPr>
              <p:nvPr/>
            </p:nvGrpSpPr>
            <p:grpSpPr bwMode="auto">
              <a:xfrm>
                <a:off x="1438" y="384"/>
                <a:ext cx="475" cy="384"/>
                <a:chOff x="1438" y="384"/>
                <a:chExt cx="475" cy="384"/>
              </a:xfrm>
              <a:grpFill/>
            </p:grpSpPr>
            <p:sp>
              <p:nvSpPr>
                <p:cNvPr id="232" name="Rectangle 16"/>
                <p:cNvSpPr>
                  <a:spLocks noChangeArrowheads="1"/>
                </p:cNvSpPr>
                <p:nvPr/>
              </p:nvSpPr>
              <p:spPr bwMode="auto">
                <a:xfrm>
                  <a:off x="1481" y="384"/>
                  <a:ext cx="389" cy="384"/>
                </a:xfrm>
                <a:prstGeom prst="rect">
                  <a:avLst/>
                </a:prstGeom>
                <a:grpFill/>
                <a:ln>
                  <a:noFill/>
                </a:ln>
                <a:extLst/>
              </p:spPr>
              <p:txBody>
                <a:bodyPr/>
                <a:lstStyle/>
                <a:p>
                  <a:pPr algn="just">
                    <a:defRPr/>
                  </a:pPr>
                  <a:r>
                    <a:rPr kumimoji="1" lang="zh-CN" altLang="en-US" sz="1000" b="0">
                      <a:latin typeface="Times New Roman" pitchFamily="18" charset="0"/>
                      <a:ea typeface="宋体" pitchFamily="2" charset="-122"/>
                      <a:cs typeface="Times New Roman" pitchFamily="18" charset="0"/>
                    </a:rPr>
                    <a:t> </a:t>
                  </a:r>
                </a:p>
                <a:p>
                  <a:pPr algn="just" eaLnBrk="0" hangingPunct="0">
                    <a:defRPr/>
                  </a:pPr>
                  <a:endParaRPr kumimoji="1" lang="zh-CN" altLang="en-US" sz="2400" b="0">
                    <a:latin typeface="Times New Roman" pitchFamily="18" charset="0"/>
                    <a:ea typeface="宋体" pitchFamily="2" charset="-122"/>
                  </a:endParaRPr>
                </a:p>
              </p:txBody>
            </p:sp>
            <p:sp>
              <p:nvSpPr>
                <p:cNvPr id="233" name="Rectangle 61"/>
                <p:cNvSpPr>
                  <a:spLocks noChangeArrowheads="1"/>
                </p:cNvSpPr>
                <p:nvPr/>
              </p:nvSpPr>
              <p:spPr bwMode="auto">
                <a:xfrm>
                  <a:off x="1438" y="384"/>
                  <a:ext cx="475" cy="384"/>
                </a:xfrm>
                <a:prstGeom prst="rect">
                  <a:avLst/>
                </a:prstGeom>
                <a:grpFill/>
                <a:ln w="7">
                  <a:solidFill>
                    <a:srgbClr val="A0A0A0"/>
                  </a:solidFill>
                  <a:miter lim="800000"/>
                  <a:headEnd/>
                  <a:tailEnd/>
                </a:ln>
                <a:extLst/>
              </p:spPr>
              <p:txBody>
                <a:bodyPr anchor="ctr">
                  <a:spAutoFit/>
                </a:bodyPr>
                <a:lstStyle/>
                <a:p>
                  <a:pPr>
                    <a:defRPr/>
                  </a:pPr>
                  <a:endParaRPr lang="zh-CN" altLang="en-US" b="0">
                    <a:ea typeface="宋体" pitchFamily="2" charset="-122"/>
                  </a:endParaRPr>
                </a:p>
              </p:txBody>
            </p:sp>
          </p:grpSp>
          <p:grpSp>
            <p:nvGrpSpPr>
              <p:cNvPr id="172" name="Group 64"/>
              <p:cNvGrpSpPr>
                <a:grpSpLocks/>
              </p:cNvGrpSpPr>
              <p:nvPr/>
            </p:nvGrpSpPr>
            <p:grpSpPr bwMode="auto">
              <a:xfrm>
                <a:off x="1913" y="384"/>
                <a:ext cx="475" cy="384"/>
                <a:chOff x="1913" y="384"/>
                <a:chExt cx="475" cy="384"/>
              </a:xfrm>
              <a:grpFill/>
            </p:grpSpPr>
            <p:sp>
              <p:nvSpPr>
                <p:cNvPr id="230" name="Rectangle 17"/>
                <p:cNvSpPr>
                  <a:spLocks noChangeArrowheads="1"/>
                </p:cNvSpPr>
                <p:nvPr/>
              </p:nvSpPr>
              <p:spPr bwMode="auto">
                <a:xfrm>
                  <a:off x="1956" y="384"/>
                  <a:ext cx="389" cy="384"/>
                </a:xfrm>
                <a:prstGeom prst="rect">
                  <a:avLst/>
                </a:prstGeom>
                <a:grpFill/>
                <a:ln>
                  <a:noFill/>
                </a:ln>
                <a:extLst/>
              </p:spPr>
              <p:txBody>
                <a:bodyPr/>
                <a:lstStyle/>
                <a:p>
                  <a:pPr algn="just">
                    <a:defRPr/>
                  </a:pPr>
                  <a:r>
                    <a:rPr kumimoji="1" lang="zh-CN" altLang="en-US" sz="1000" b="0">
                      <a:latin typeface="Times New Roman" pitchFamily="18" charset="0"/>
                      <a:ea typeface="宋体" pitchFamily="2" charset="-122"/>
                      <a:cs typeface="Times New Roman" pitchFamily="18" charset="0"/>
                    </a:rPr>
                    <a:t> </a:t>
                  </a:r>
                </a:p>
                <a:p>
                  <a:pPr algn="just" eaLnBrk="0" hangingPunct="0">
                    <a:defRPr/>
                  </a:pPr>
                  <a:endParaRPr kumimoji="1" lang="zh-CN" altLang="en-US" sz="2400" b="0">
                    <a:latin typeface="Times New Roman" pitchFamily="18" charset="0"/>
                    <a:ea typeface="宋体" pitchFamily="2" charset="-122"/>
                  </a:endParaRPr>
                </a:p>
              </p:txBody>
            </p:sp>
            <p:sp>
              <p:nvSpPr>
                <p:cNvPr id="231" name="Rectangle 63"/>
                <p:cNvSpPr>
                  <a:spLocks noChangeArrowheads="1"/>
                </p:cNvSpPr>
                <p:nvPr/>
              </p:nvSpPr>
              <p:spPr bwMode="auto">
                <a:xfrm>
                  <a:off x="1913" y="384"/>
                  <a:ext cx="475" cy="384"/>
                </a:xfrm>
                <a:prstGeom prst="rect">
                  <a:avLst/>
                </a:prstGeom>
                <a:grpFill/>
                <a:ln w="7">
                  <a:solidFill>
                    <a:srgbClr val="A0A0A0"/>
                  </a:solidFill>
                  <a:miter lim="800000"/>
                  <a:headEnd/>
                  <a:tailEnd/>
                </a:ln>
                <a:extLst/>
              </p:spPr>
              <p:txBody>
                <a:bodyPr anchor="ctr">
                  <a:spAutoFit/>
                </a:bodyPr>
                <a:lstStyle/>
                <a:p>
                  <a:pPr>
                    <a:defRPr/>
                  </a:pPr>
                  <a:endParaRPr lang="zh-CN" altLang="en-US" b="0">
                    <a:ea typeface="宋体" pitchFamily="2" charset="-122"/>
                  </a:endParaRPr>
                </a:p>
              </p:txBody>
            </p:sp>
          </p:grpSp>
          <p:grpSp>
            <p:nvGrpSpPr>
              <p:cNvPr id="173" name="Group 66"/>
              <p:cNvGrpSpPr>
                <a:grpSpLocks/>
              </p:cNvGrpSpPr>
              <p:nvPr/>
            </p:nvGrpSpPr>
            <p:grpSpPr bwMode="auto">
              <a:xfrm>
                <a:off x="2388" y="384"/>
                <a:ext cx="475" cy="384"/>
                <a:chOff x="2388" y="384"/>
                <a:chExt cx="475" cy="384"/>
              </a:xfrm>
              <a:grpFill/>
            </p:grpSpPr>
            <p:sp>
              <p:nvSpPr>
                <p:cNvPr id="228" name="Rectangle 18"/>
                <p:cNvSpPr>
                  <a:spLocks noChangeArrowheads="1"/>
                </p:cNvSpPr>
                <p:nvPr/>
              </p:nvSpPr>
              <p:spPr bwMode="auto">
                <a:xfrm>
                  <a:off x="2431" y="384"/>
                  <a:ext cx="389" cy="384"/>
                </a:xfrm>
                <a:prstGeom prst="rect">
                  <a:avLst/>
                </a:prstGeom>
                <a:grpFill/>
                <a:ln>
                  <a:noFill/>
                </a:ln>
                <a:extLst/>
              </p:spPr>
              <p:txBody>
                <a:bodyPr/>
                <a:lstStyle/>
                <a:p>
                  <a:pPr algn="just">
                    <a:defRPr/>
                  </a:pPr>
                  <a:r>
                    <a:rPr kumimoji="1" lang="zh-CN" altLang="en-US" sz="1000" b="0">
                      <a:latin typeface="Times New Roman" pitchFamily="18" charset="0"/>
                      <a:ea typeface="宋体" pitchFamily="2" charset="-122"/>
                      <a:cs typeface="Times New Roman" pitchFamily="18" charset="0"/>
                    </a:rPr>
                    <a:t> </a:t>
                  </a:r>
                </a:p>
                <a:p>
                  <a:pPr algn="just" eaLnBrk="0" hangingPunct="0">
                    <a:defRPr/>
                  </a:pPr>
                  <a:endParaRPr kumimoji="1" lang="zh-CN" altLang="en-US" sz="2400" b="0">
                    <a:latin typeface="Times New Roman" pitchFamily="18" charset="0"/>
                    <a:ea typeface="宋体" pitchFamily="2" charset="-122"/>
                  </a:endParaRPr>
                </a:p>
              </p:txBody>
            </p:sp>
            <p:sp>
              <p:nvSpPr>
                <p:cNvPr id="229" name="Rectangle 65"/>
                <p:cNvSpPr>
                  <a:spLocks noChangeArrowheads="1"/>
                </p:cNvSpPr>
                <p:nvPr/>
              </p:nvSpPr>
              <p:spPr bwMode="auto">
                <a:xfrm>
                  <a:off x="2388" y="384"/>
                  <a:ext cx="475" cy="384"/>
                </a:xfrm>
                <a:prstGeom prst="rect">
                  <a:avLst/>
                </a:prstGeom>
                <a:grpFill/>
                <a:ln w="7">
                  <a:solidFill>
                    <a:srgbClr val="A0A0A0"/>
                  </a:solidFill>
                  <a:miter lim="800000"/>
                  <a:headEnd/>
                  <a:tailEnd/>
                </a:ln>
                <a:extLst/>
              </p:spPr>
              <p:txBody>
                <a:bodyPr anchor="ctr">
                  <a:spAutoFit/>
                </a:bodyPr>
                <a:lstStyle/>
                <a:p>
                  <a:pPr>
                    <a:defRPr/>
                  </a:pPr>
                  <a:endParaRPr lang="zh-CN" altLang="en-US" b="0">
                    <a:ea typeface="宋体" pitchFamily="2" charset="-122"/>
                  </a:endParaRPr>
                </a:p>
              </p:txBody>
            </p:sp>
          </p:grpSp>
          <p:grpSp>
            <p:nvGrpSpPr>
              <p:cNvPr id="174" name="Group 68"/>
              <p:cNvGrpSpPr>
                <a:grpSpLocks/>
              </p:cNvGrpSpPr>
              <p:nvPr/>
            </p:nvGrpSpPr>
            <p:grpSpPr bwMode="auto">
              <a:xfrm>
                <a:off x="2863" y="384"/>
                <a:ext cx="476" cy="384"/>
                <a:chOff x="2863" y="384"/>
                <a:chExt cx="476" cy="384"/>
              </a:xfrm>
              <a:grpFill/>
            </p:grpSpPr>
            <p:sp>
              <p:nvSpPr>
                <p:cNvPr id="226" name="Rectangle 19"/>
                <p:cNvSpPr>
                  <a:spLocks noChangeArrowheads="1"/>
                </p:cNvSpPr>
                <p:nvPr/>
              </p:nvSpPr>
              <p:spPr bwMode="auto">
                <a:xfrm>
                  <a:off x="2906" y="384"/>
                  <a:ext cx="390" cy="384"/>
                </a:xfrm>
                <a:prstGeom prst="rect">
                  <a:avLst/>
                </a:prstGeom>
                <a:grpFill/>
                <a:ln>
                  <a:noFill/>
                </a:ln>
                <a:extLst/>
              </p:spPr>
              <p:txBody>
                <a:bodyPr/>
                <a:lstStyle/>
                <a:p>
                  <a:pPr algn="just">
                    <a:defRPr/>
                  </a:pPr>
                  <a:r>
                    <a:rPr kumimoji="1" lang="zh-CN" altLang="en-US" sz="1000" b="0">
                      <a:latin typeface="Times New Roman" pitchFamily="18" charset="0"/>
                      <a:ea typeface="宋体" pitchFamily="2" charset="-122"/>
                      <a:cs typeface="Times New Roman" pitchFamily="18" charset="0"/>
                    </a:rPr>
                    <a:t> </a:t>
                  </a:r>
                </a:p>
                <a:p>
                  <a:pPr algn="just" eaLnBrk="0" hangingPunct="0">
                    <a:defRPr/>
                  </a:pPr>
                  <a:endParaRPr kumimoji="1" lang="zh-CN" altLang="en-US" sz="2400" b="0">
                    <a:latin typeface="Times New Roman" pitchFamily="18" charset="0"/>
                    <a:ea typeface="宋体" pitchFamily="2" charset="-122"/>
                  </a:endParaRPr>
                </a:p>
              </p:txBody>
            </p:sp>
            <p:sp>
              <p:nvSpPr>
                <p:cNvPr id="227" name="Rectangle 67"/>
                <p:cNvSpPr>
                  <a:spLocks noChangeArrowheads="1"/>
                </p:cNvSpPr>
                <p:nvPr/>
              </p:nvSpPr>
              <p:spPr bwMode="auto">
                <a:xfrm>
                  <a:off x="2863" y="384"/>
                  <a:ext cx="476" cy="384"/>
                </a:xfrm>
                <a:prstGeom prst="rect">
                  <a:avLst/>
                </a:prstGeom>
                <a:grpFill/>
                <a:ln w="7">
                  <a:solidFill>
                    <a:srgbClr val="A0A0A0"/>
                  </a:solidFill>
                  <a:miter lim="800000"/>
                  <a:headEnd/>
                  <a:tailEnd/>
                </a:ln>
                <a:extLst/>
              </p:spPr>
              <p:txBody>
                <a:bodyPr anchor="ctr">
                  <a:spAutoFit/>
                </a:bodyPr>
                <a:lstStyle/>
                <a:p>
                  <a:pPr>
                    <a:defRPr/>
                  </a:pPr>
                  <a:endParaRPr lang="zh-CN" altLang="en-US" b="0">
                    <a:ea typeface="宋体" pitchFamily="2" charset="-122"/>
                  </a:endParaRPr>
                </a:p>
              </p:txBody>
            </p:sp>
          </p:grpSp>
          <p:grpSp>
            <p:nvGrpSpPr>
              <p:cNvPr id="175" name="Group 70"/>
              <p:cNvGrpSpPr>
                <a:grpSpLocks/>
              </p:cNvGrpSpPr>
              <p:nvPr/>
            </p:nvGrpSpPr>
            <p:grpSpPr bwMode="auto">
              <a:xfrm>
                <a:off x="3339" y="384"/>
                <a:ext cx="476" cy="384"/>
                <a:chOff x="3339" y="384"/>
                <a:chExt cx="476" cy="384"/>
              </a:xfrm>
              <a:grpFill/>
            </p:grpSpPr>
            <p:sp>
              <p:nvSpPr>
                <p:cNvPr id="224" name="Rectangle 20"/>
                <p:cNvSpPr>
                  <a:spLocks noChangeArrowheads="1"/>
                </p:cNvSpPr>
                <p:nvPr/>
              </p:nvSpPr>
              <p:spPr bwMode="auto">
                <a:xfrm>
                  <a:off x="3382" y="384"/>
                  <a:ext cx="390" cy="384"/>
                </a:xfrm>
                <a:prstGeom prst="rect">
                  <a:avLst/>
                </a:prstGeom>
                <a:grpFill/>
                <a:ln>
                  <a:noFill/>
                </a:ln>
                <a:extLst/>
              </p:spPr>
              <p:txBody>
                <a:bodyPr/>
                <a:lstStyle/>
                <a:p>
                  <a:pPr algn="just">
                    <a:defRPr/>
                  </a:pPr>
                  <a:r>
                    <a:rPr kumimoji="1" lang="zh-CN" altLang="en-US" sz="1000" b="0">
                      <a:latin typeface="Times New Roman" pitchFamily="18" charset="0"/>
                      <a:ea typeface="宋体" pitchFamily="2" charset="-122"/>
                      <a:cs typeface="Times New Roman" pitchFamily="18" charset="0"/>
                    </a:rPr>
                    <a:t> </a:t>
                  </a:r>
                </a:p>
                <a:p>
                  <a:pPr algn="just" eaLnBrk="0" hangingPunct="0">
                    <a:defRPr/>
                  </a:pPr>
                  <a:endParaRPr kumimoji="1" lang="zh-CN" altLang="en-US" sz="2400" b="0">
                    <a:latin typeface="Times New Roman" pitchFamily="18" charset="0"/>
                    <a:ea typeface="宋体" pitchFamily="2" charset="-122"/>
                  </a:endParaRPr>
                </a:p>
              </p:txBody>
            </p:sp>
            <p:sp>
              <p:nvSpPr>
                <p:cNvPr id="225" name="Rectangle 69"/>
                <p:cNvSpPr>
                  <a:spLocks noChangeArrowheads="1"/>
                </p:cNvSpPr>
                <p:nvPr/>
              </p:nvSpPr>
              <p:spPr bwMode="auto">
                <a:xfrm>
                  <a:off x="3339" y="384"/>
                  <a:ext cx="476" cy="384"/>
                </a:xfrm>
                <a:prstGeom prst="rect">
                  <a:avLst/>
                </a:prstGeom>
                <a:grpFill/>
                <a:ln w="7">
                  <a:solidFill>
                    <a:srgbClr val="A0A0A0"/>
                  </a:solidFill>
                  <a:miter lim="800000"/>
                  <a:headEnd/>
                  <a:tailEnd/>
                </a:ln>
                <a:extLst/>
              </p:spPr>
              <p:txBody>
                <a:bodyPr anchor="ctr">
                  <a:spAutoFit/>
                </a:bodyPr>
                <a:lstStyle/>
                <a:p>
                  <a:pPr>
                    <a:defRPr/>
                  </a:pPr>
                  <a:endParaRPr lang="zh-CN" altLang="en-US" b="0">
                    <a:ea typeface="宋体" pitchFamily="2" charset="-122"/>
                  </a:endParaRPr>
                </a:p>
              </p:txBody>
            </p:sp>
          </p:grpSp>
          <p:grpSp>
            <p:nvGrpSpPr>
              <p:cNvPr id="176" name="Group 72"/>
              <p:cNvGrpSpPr>
                <a:grpSpLocks/>
              </p:cNvGrpSpPr>
              <p:nvPr/>
            </p:nvGrpSpPr>
            <p:grpSpPr bwMode="auto">
              <a:xfrm>
                <a:off x="0" y="768"/>
                <a:ext cx="488" cy="384"/>
                <a:chOff x="0" y="768"/>
                <a:chExt cx="488" cy="384"/>
              </a:xfrm>
              <a:grpFill/>
            </p:grpSpPr>
            <p:sp>
              <p:nvSpPr>
                <p:cNvPr id="222" name="Rectangle 21"/>
                <p:cNvSpPr>
                  <a:spLocks noChangeArrowheads="1"/>
                </p:cNvSpPr>
                <p:nvPr/>
              </p:nvSpPr>
              <p:spPr bwMode="auto">
                <a:xfrm>
                  <a:off x="43" y="768"/>
                  <a:ext cx="402" cy="384"/>
                </a:xfrm>
                <a:prstGeom prst="rect">
                  <a:avLst/>
                </a:prstGeom>
                <a:grpFill/>
                <a:ln>
                  <a:noFill/>
                </a:ln>
                <a:extLst/>
              </p:spPr>
              <p:txBody>
                <a:bodyPr/>
                <a:lstStyle/>
                <a:p>
                  <a:pPr algn="just">
                    <a:defRPr/>
                  </a:pPr>
                  <a:r>
                    <a:rPr kumimoji="1" lang="zh-CN" altLang="en-US" sz="1000" b="0">
                      <a:latin typeface="Times New Roman" pitchFamily="18" charset="0"/>
                      <a:ea typeface="宋体" pitchFamily="2" charset="-122"/>
                      <a:cs typeface="Times New Roman" pitchFamily="18" charset="0"/>
                    </a:rPr>
                    <a:t> </a:t>
                  </a:r>
                </a:p>
                <a:p>
                  <a:pPr algn="just" eaLnBrk="0" hangingPunct="0">
                    <a:defRPr/>
                  </a:pPr>
                  <a:endParaRPr kumimoji="1" lang="zh-CN" altLang="en-US" sz="2400" b="0">
                    <a:latin typeface="Times New Roman" pitchFamily="18" charset="0"/>
                    <a:ea typeface="宋体" pitchFamily="2" charset="-122"/>
                  </a:endParaRPr>
                </a:p>
              </p:txBody>
            </p:sp>
            <p:sp>
              <p:nvSpPr>
                <p:cNvPr id="223" name="Rectangle 71"/>
                <p:cNvSpPr>
                  <a:spLocks noChangeArrowheads="1"/>
                </p:cNvSpPr>
                <p:nvPr/>
              </p:nvSpPr>
              <p:spPr bwMode="auto">
                <a:xfrm>
                  <a:off x="0" y="768"/>
                  <a:ext cx="488" cy="384"/>
                </a:xfrm>
                <a:prstGeom prst="rect">
                  <a:avLst/>
                </a:prstGeom>
                <a:grpFill/>
                <a:ln w="7">
                  <a:solidFill>
                    <a:srgbClr val="A0A0A0"/>
                  </a:solidFill>
                  <a:miter lim="800000"/>
                  <a:headEnd/>
                  <a:tailEnd/>
                </a:ln>
                <a:extLst/>
              </p:spPr>
              <p:txBody>
                <a:bodyPr anchor="ctr">
                  <a:spAutoFit/>
                </a:bodyPr>
                <a:lstStyle/>
                <a:p>
                  <a:pPr>
                    <a:defRPr/>
                  </a:pPr>
                  <a:endParaRPr lang="zh-CN" altLang="en-US" b="0">
                    <a:ea typeface="宋体" pitchFamily="2" charset="-122"/>
                  </a:endParaRPr>
                </a:p>
              </p:txBody>
            </p:sp>
          </p:grpSp>
          <p:grpSp>
            <p:nvGrpSpPr>
              <p:cNvPr id="177" name="Group 74"/>
              <p:cNvGrpSpPr>
                <a:grpSpLocks/>
              </p:cNvGrpSpPr>
              <p:nvPr/>
            </p:nvGrpSpPr>
            <p:grpSpPr bwMode="auto">
              <a:xfrm>
                <a:off x="488" y="768"/>
                <a:ext cx="475" cy="384"/>
                <a:chOff x="488" y="768"/>
                <a:chExt cx="475" cy="384"/>
              </a:xfrm>
              <a:grpFill/>
            </p:grpSpPr>
            <p:sp>
              <p:nvSpPr>
                <p:cNvPr id="220" name="Rectangle 22"/>
                <p:cNvSpPr>
                  <a:spLocks noChangeArrowheads="1"/>
                </p:cNvSpPr>
                <p:nvPr/>
              </p:nvSpPr>
              <p:spPr bwMode="auto">
                <a:xfrm>
                  <a:off x="531" y="768"/>
                  <a:ext cx="389" cy="384"/>
                </a:xfrm>
                <a:prstGeom prst="rect">
                  <a:avLst/>
                </a:prstGeom>
                <a:grpFill/>
                <a:ln>
                  <a:noFill/>
                </a:ln>
                <a:extLst/>
              </p:spPr>
              <p:txBody>
                <a:bodyPr/>
                <a:lstStyle/>
                <a:p>
                  <a:pPr algn="just">
                    <a:defRPr/>
                  </a:pPr>
                  <a:r>
                    <a:rPr kumimoji="1" lang="zh-CN" altLang="en-US" sz="1000" b="0">
                      <a:latin typeface="Times New Roman" pitchFamily="18" charset="0"/>
                      <a:ea typeface="宋体" pitchFamily="2" charset="-122"/>
                      <a:cs typeface="Times New Roman" pitchFamily="18" charset="0"/>
                    </a:rPr>
                    <a:t> </a:t>
                  </a:r>
                </a:p>
                <a:p>
                  <a:pPr algn="just" eaLnBrk="0" hangingPunct="0">
                    <a:defRPr/>
                  </a:pPr>
                  <a:endParaRPr kumimoji="1" lang="zh-CN" altLang="en-US" sz="2400" b="0">
                    <a:latin typeface="Times New Roman" pitchFamily="18" charset="0"/>
                    <a:ea typeface="宋体" pitchFamily="2" charset="-122"/>
                  </a:endParaRPr>
                </a:p>
              </p:txBody>
            </p:sp>
            <p:sp>
              <p:nvSpPr>
                <p:cNvPr id="221" name="Rectangle 73"/>
                <p:cNvSpPr>
                  <a:spLocks noChangeArrowheads="1"/>
                </p:cNvSpPr>
                <p:nvPr/>
              </p:nvSpPr>
              <p:spPr bwMode="auto">
                <a:xfrm>
                  <a:off x="488" y="768"/>
                  <a:ext cx="475" cy="384"/>
                </a:xfrm>
                <a:prstGeom prst="rect">
                  <a:avLst/>
                </a:prstGeom>
                <a:grpFill/>
                <a:ln w="7">
                  <a:solidFill>
                    <a:srgbClr val="A0A0A0"/>
                  </a:solidFill>
                  <a:miter lim="800000"/>
                  <a:headEnd/>
                  <a:tailEnd/>
                </a:ln>
                <a:extLst/>
              </p:spPr>
              <p:txBody>
                <a:bodyPr anchor="ctr">
                  <a:spAutoFit/>
                </a:bodyPr>
                <a:lstStyle/>
                <a:p>
                  <a:pPr>
                    <a:defRPr/>
                  </a:pPr>
                  <a:endParaRPr lang="zh-CN" altLang="en-US" b="0">
                    <a:ea typeface="宋体" pitchFamily="2" charset="-122"/>
                  </a:endParaRPr>
                </a:p>
              </p:txBody>
            </p:sp>
          </p:grpSp>
          <p:grpSp>
            <p:nvGrpSpPr>
              <p:cNvPr id="178" name="Group 76"/>
              <p:cNvGrpSpPr>
                <a:grpSpLocks/>
              </p:cNvGrpSpPr>
              <p:nvPr/>
            </p:nvGrpSpPr>
            <p:grpSpPr bwMode="auto">
              <a:xfrm>
                <a:off x="963" y="768"/>
                <a:ext cx="475" cy="384"/>
                <a:chOff x="963" y="768"/>
                <a:chExt cx="475" cy="384"/>
              </a:xfrm>
              <a:grpFill/>
            </p:grpSpPr>
            <p:sp>
              <p:nvSpPr>
                <p:cNvPr id="218" name="Rectangle 23"/>
                <p:cNvSpPr>
                  <a:spLocks noChangeArrowheads="1"/>
                </p:cNvSpPr>
                <p:nvPr/>
              </p:nvSpPr>
              <p:spPr bwMode="auto">
                <a:xfrm>
                  <a:off x="1006" y="768"/>
                  <a:ext cx="389" cy="384"/>
                </a:xfrm>
                <a:prstGeom prst="rect">
                  <a:avLst/>
                </a:prstGeom>
                <a:grpFill/>
                <a:ln>
                  <a:noFill/>
                </a:ln>
                <a:extLst/>
              </p:spPr>
              <p:txBody>
                <a:bodyPr/>
                <a:lstStyle/>
                <a:p>
                  <a:pPr algn="just">
                    <a:defRPr/>
                  </a:pPr>
                  <a:r>
                    <a:rPr kumimoji="1" lang="zh-CN" altLang="en-US" sz="1000" b="0">
                      <a:latin typeface="Times New Roman" pitchFamily="18" charset="0"/>
                      <a:ea typeface="宋体" pitchFamily="2" charset="-122"/>
                      <a:cs typeface="Times New Roman" pitchFamily="18" charset="0"/>
                    </a:rPr>
                    <a:t> </a:t>
                  </a:r>
                </a:p>
                <a:p>
                  <a:pPr algn="just" eaLnBrk="0" hangingPunct="0">
                    <a:defRPr/>
                  </a:pPr>
                  <a:endParaRPr kumimoji="1" lang="zh-CN" altLang="en-US" sz="2400" b="0">
                    <a:latin typeface="Times New Roman" pitchFamily="18" charset="0"/>
                    <a:ea typeface="宋体" pitchFamily="2" charset="-122"/>
                  </a:endParaRPr>
                </a:p>
              </p:txBody>
            </p:sp>
            <p:sp>
              <p:nvSpPr>
                <p:cNvPr id="219" name="Rectangle 75"/>
                <p:cNvSpPr>
                  <a:spLocks noChangeArrowheads="1"/>
                </p:cNvSpPr>
                <p:nvPr/>
              </p:nvSpPr>
              <p:spPr bwMode="auto">
                <a:xfrm>
                  <a:off x="963" y="768"/>
                  <a:ext cx="475" cy="384"/>
                </a:xfrm>
                <a:prstGeom prst="rect">
                  <a:avLst/>
                </a:prstGeom>
                <a:grpFill/>
                <a:ln w="7">
                  <a:solidFill>
                    <a:srgbClr val="A0A0A0"/>
                  </a:solidFill>
                  <a:miter lim="800000"/>
                  <a:headEnd/>
                  <a:tailEnd/>
                </a:ln>
                <a:extLst/>
              </p:spPr>
              <p:txBody>
                <a:bodyPr anchor="ctr">
                  <a:spAutoFit/>
                </a:bodyPr>
                <a:lstStyle/>
                <a:p>
                  <a:pPr>
                    <a:defRPr/>
                  </a:pPr>
                  <a:endParaRPr lang="zh-CN" altLang="en-US" b="0">
                    <a:ea typeface="宋体" pitchFamily="2" charset="-122"/>
                  </a:endParaRPr>
                </a:p>
              </p:txBody>
            </p:sp>
          </p:grpSp>
          <p:grpSp>
            <p:nvGrpSpPr>
              <p:cNvPr id="179" name="Group 78"/>
              <p:cNvGrpSpPr>
                <a:grpSpLocks/>
              </p:cNvGrpSpPr>
              <p:nvPr/>
            </p:nvGrpSpPr>
            <p:grpSpPr bwMode="auto">
              <a:xfrm>
                <a:off x="1438" y="768"/>
                <a:ext cx="475" cy="384"/>
                <a:chOff x="1438" y="768"/>
                <a:chExt cx="475" cy="384"/>
              </a:xfrm>
              <a:grpFill/>
            </p:grpSpPr>
            <p:sp>
              <p:nvSpPr>
                <p:cNvPr id="216" name="Rectangle 24"/>
                <p:cNvSpPr>
                  <a:spLocks noChangeArrowheads="1"/>
                </p:cNvSpPr>
                <p:nvPr/>
              </p:nvSpPr>
              <p:spPr bwMode="auto">
                <a:xfrm>
                  <a:off x="1481" y="768"/>
                  <a:ext cx="389" cy="384"/>
                </a:xfrm>
                <a:prstGeom prst="rect">
                  <a:avLst/>
                </a:prstGeom>
                <a:grpFill/>
                <a:ln>
                  <a:noFill/>
                </a:ln>
                <a:extLst/>
              </p:spPr>
              <p:txBody>
                <a:bodyPr/>
                <a:lstStyle/>
                <a:p>
                  <a:pPr algn="just">
                    <a:defRPr/>
                  </a:pPr>
                  <a:r>
                    <a:rPr kumimoji="1" lang="zh-CN" altLang="en-US" sz="1000" b="0">
                      <a:latin typeface="Times New Roman" pitchFamily="18" charset="0"/>
                      <a:ea typeface="宋体" pitchFamily="2" charset="-122"/>
                      <a:cs typeface="Times New Roman" pitchFamily="18" charset="0"/>
                    </a:rPr>
                    <a:t> </a:t>
                  </a:r>
                </a:p>
                <a:p>
                  <a:pPr algn="just" eaLnBrk="0" hangingPunct="0">
                    <a:defRPr/>
                  </a:pPr>
                  <a:endParaRPr kumimoji="1" lang="zh-CN" altLang="en-US" sz="2400" b="0">
                    <a:latin typeface="Times New Roman" pitchFamily="18" charset="0"/>
                    <a:ea typeface="宋体" pitchFamily="2" charset="-122"/>
                  </a:endParaRPr>
                </a:p>
              </p:txBody>
            </p:sp>
            <p:sp>
              <p:nvSpPr>
                <p:cNvPr id="217" name="Rectangle 77"/>
                <p:cNvSpPr>
                  <a:spLocks noChangeArrowheads="1"/>
                </p:cNvSpPr>
                <p:nvPr/>
              </p:nvSpPr>
              <p:spPr bwMode="auto">
                <a:xfrm>
                  <a:off x="1438" y="768"/>
                  <a:ext cx="475" cy="384"/>
                </a:xfrm>
                <a:prstGeom prst="rect">
                  <a:avLst/>
                </a:prstGeom>
                <a:grpFill/>
                <a:ln w="7">
                  <a:solidFill>
                    <a:srgbClr val="A0A0A0"/>
                  </a:solidFill>
                  <a:miter lim="800000"/>
                  <a:headEnd/>
                  <a:tailEnd/>
                </a:ln>
                <a:extLst/>
              </p:spPr>
              <p:txBody>
                <a:bodyPr anchor="ctr">
                  <a:spAutoFit/>
                </a:bodyPr>
                <a:lstStyle/>
                <a:p>
                  <a:pPr>
                    <a:defRPr/>
                  </a:pPr>
                  <a:endParaRPr lang="zh-CN" altLang="en-US" b="0">
                    <a:ea typeface="宋体" pitchFamily="2" charset="-122"/>
                  </a:endParaRPr>
                </a:p>
              </p:txBody>
            </p:sp>
          </p:grpSp>
          <p:grpSp>
            <p:nvGrpSpPr>
              <p:cNvPr id="180" name="Group 80"/>
              <p:cNvGrpSpPr>
                <a:grpSpLocks/>
              </p:cNvGrpSpPr>
              <p:nvPr/>
            </p:nvGrpSpPr>
            <p:grpSpPr bwMode="auto">
              <a:xfrm>
                <a:off x="1913" y="768"/>
                <a:ext cx="475" cy="384"/>
                <a:chOff x="1913" y="768"/>
                <a:chExt cx="475" cy="384"/>
              </a:xfrm>
              <a:grpFill/>
            </p:grpSpPr>
            <p:sp>
              <p:nvSpPr>
                <p:cNvPr id="214" name="Rectangle 25"/>
                <p:cNvSpPr>
                  <a:spLocks noChangeArrowheads="1"/>
                </p:cNvSpPr>
                <p:nvPr/>
              </p:nvSpPr>
              <p:spPr bwMode="auto">
                <a:xfrm>
                  <a:off x="1956" y="768"/>
                  <a:ext cx="389" cy="384"/>
                </a:xfrm>
                <a:prstGeom prst="rect">
                  <a:avLst/>
                </a:prstGeom>
                <a:grpFill/>
                <a:ln>
                  <a:noFill/>
                </a:ln>
                <a:extLst/>
              </p:spPr>
              <p:txBody>
                <a:bodyPr/>
                <a:lstStyle/>
                <a:p>
                  <a:pPr algn="just">
                    <a:defRPr/>
                  </a:pPr>
                  <a:r>
                    <a:rPr kumimoji="1" lang="zh-CN" altLang="en-US" sz="1000" b="0">
                      <a:latin typeface="Times New Roman" pitchFamily="18" charset="0"/>
                      <a:ea typeface="宋体" pitchFamily="2" charset="-122"/>
                      <a:cs typeface="Times New Roman" pitchFamily="18" charset="0"/>
                    </a:rPr>
                    <a:t> </a:t>
                  </a:r>
                </a:p>
                <a:p>
                  <a:pPr algn="just" eaLnBrk="0" hangingPunct="0">
                    <a:defRPr/>
                  </a:pPr>
                  <a:endParaRPr kumimoji="1" lang="zh-CN" altLang="en-US" sz="2400" b="0">
                    <a:latin typeface="Times New Roman" pitchFamily="18" charset="0"/>
                    <a:ea typeface="宋体" pitchFamily="2" charset="-122"/>
                  </a:endParaRPr>
                </a:p>
              </p:txBody>
            </p:sp>
            <p:sp>
              <p:nvSpPr>
                <p:cNvPr id="215" name="Rectangle 79"/>
                <p:cNvSpPr>
                  <a:spLocks noChangeArrowheads="1"/>
                </p:cNvSpPr>
                <p:nvPr/>
              </p:nvSpPr>
              <p:spPr bwMode="auto">
                <a:xfrm>
                  <a:off x="1913" y="768"/>
                  <a:ext cx="475" cy="384"/>
                </a:xfrm>
                <a:prstGeom prst="rect">
                  <a:avLst/>
                </a:prstGeom>
                <a:grpFill/>
                <a:ln w="7">
                  <a:solidFill>
                    <a:srgbClr val="A0A0A0"/>
                  </a:solidFill>
                  <a:miter lim="800000"/>
                  <a:headEnd/>
                  <a:tailEnd/>
                </a:ln>
                <a:extLst/>
              </p:spPr>
              <p:txBody>
                <a:bodyPr anchor="ctr">
                  <a:spAutoFit/>
                </a:bodyPr>
                <a:lstStyle/>
                <a:p>
                  <a:pPr>
                    <a:defRPr/>
                  </a:pPr>
                  <a:endParaRPr lang="zh-CN" altLang="en-US" b="0">
                    <a:ea typeface="宋体" pitchFamily="2" charset="-122"/>
                  </a:endParaRPr>
                </a:p>
              </p:txBody>
            </p:sp>
          </p:grpSp>
          <p:grpSp>
            <p:nvGrpSpPr>
              <p:cNvPr id="181" name="Group 82"/>
              <p:cNvGrpSpPr>
                <a:grpSpLocks/>
              </p:cNvGrpSpPr>
              <p:nvPr/>
            </p:nvGrpSpPr>
            <p:grpSpPr bwMode="auto">
              <a:xfrm>
                <a:off x="2388" y="768"/>
                <a:ext cx="475" cy="384"/>
                <a:chOff x="2388" y="768"/>
                <a:chExt cx="475" cy="384"/>
              </a:xfrm>
              <a:grpFill/>
            </p:grpSpPr>
            <p:sp>
              <p:nvSpPr>
                <p:cNvPr id="212" name="Rectangle 26"/>
                <p:cNvSpPr>
                  <a:spLocks noChangeArrowheads="1"/>
                </p:cNvSpPr>
                <p:nvPr/>
              </p:nvSpPr>
              <p:spPr bwMode="auto">
                <a:xfrm>
                  <a:off x="2431" y="768"/>
                  <a:ext cx="389" cy="384"/>
                </a:xfrm>
                <a:prstGeom prst="rect">
                  <a:avLst/>
                </a:prstGeom>
                <a:grpFill/>
                <a:ln>
                  <a:noFill/>
                </a:ln>
                <a:extLst/>
              </p:spPr>
              <p:txBody>
                <a:bodyPr/>
                <a:lstStyle/>
                <a:p>
                  <a:pPr algn="just">
                    <a:defRPr/>
                  </a:pPr>
                  <a:r>
                    <a:rPr kumimoji="1" lang="zh-CN" altLang="en-US" sz="1000" b="0">
                      <a:latin typeface="Times New Roman" pitchFamily="18" charset="0"/>
                      <a:ea typeface="宋体" pitchFamily="2" charset="-122"/>
                      <a:cs typeface="Times New Roman" pitchFamily="18" charset="0"/>
                    </a:rPr>
                    <a:t> </a:t>
                  </a:r>
                </a:p>
                <a:p>
                  <a:pPr algn="just" eaLnBrk="0" hangingPunct="0">
                    <a:defRPr/>
                  </a:pPr>
                  <a:endParaRPr kumimoji="1" lang="zh-CN" altLang="en-US" sz="2400" b="0">
                    <a:latin typeface="Times New Roman" pitchFamily="18" charset="0"/>
                    <a:ea typeface="宋体" pitchFamily="2" charset="-122"/>
                  </a:endParaRPr>
                </a:p>
              </p:txBody>
            </p:sp>
            <p:sp>
              <p:nvSpPr>
                <p:cNvPr id="213" name="Rectangle 81"/>
                <p:cNvSpPr>
                  <a:spLocks noChangeArrowheads="1"/>
                </p:cNvSpPr>
                <p:nvPr/>
              </p:nvSpPr>
              <p:spPr bwMode="auto">
                <a:xfrm>
                  <a:off x="2388" y="768"/>
                  <a:ext cx="475" cy="384"/>
                </a:xfrm>
                <a:prstGeom prst="rect">
                  <a:avLst/>
                </a:prstGeom>
                <a:grpFill/>
                <a:ln w="7">
                  <a:solidFill>
                    <a:srgbClr val="A0A0A0"/>
                  </a:solidFill>
                  <a:miter lim="800000"/>
                  <a:headEnd/>
                  <a:tailEnd/>
                </a:ln>
                <a:extLst/>
              </p:spPr>
              <p:txBody>
                <a:bodyPr anchor="ctr">
                  <a:spAutoFit/>
                </a:bodyPr>
                <a:lstStyle/>
                <a:p>
                  <a:pPr>
                    <a:defRPr/>
                  </a:pPr>
                  <a:endParaRPr lang="zh-CN" altLang="en-US" b="0">
                    <a:ea typeface="宋体" pitchFamily="2" charset="-122"/>
                  </a:endParaRPr>
                </a:p>
              </p:txBody>
            </p:sp>
          </p:grpSp>
          <p:grpSp>
            <p:nvGrpSpPr>
              <p:cNvPr id="182" name="Group 84"/>
              <p:cNvGrpSpPr>
                <a:grpSpLocks/>
              </p:cNvGrpSpPr>
              <p:nvPr/>
            </p:nvGrpSpPr>
            <p:grpSpPr bwMode="auto">
              <a:xfrm>
                <a:off x="2863" y="768"/>
                <a:ext cx="476" cy="384"/>
                <a:chOff x="2863" y="768"/>
                <a:chExt cx="476" cy="384"/>
              </a:xfrm>
              <a:grpFill/>
            </p:grpSpPr>
            <p:sp>
              <p:nvSpPr>
                <p:cNvPr id="210" name="Rectangle 27"/>
                <p:cNvSpPr>
                  <a:spLocks noChangeArrowheads="1"/>
                </p:cNvSpPr>
                <p:nvPr/>
              </p:nvSpPr>
              <p:spPr bwMode="auto">
                <a:xfrm>
                  <a:off x="2906" y="768"/>
                  <a:ext cx="390" cy="384"/>
                </a:xfrm>
                <a:prstGeom prst="rect">
                  <a:avLst/>
                </a:prstGeom>
                <a:grpFill/>
                <a:ln>
                  <a:noFill/>
                </a:ln>
                <a:extLst/>
              </p:spPr>
              <p:txBody>
                <a:bodyPr/>
                <a:lstStyle/>
                <a:p>
                  <a:pPr algn="just">
                    <a:defRPr/>
                  </a:pPr>
                  <a:r>
                    <a:rPr kumimoji="1" lang="zh-CN" altLang="en-US" sz="1000" b="0">
                      <a:latin typeface="Times New Roman" pitchFamily="18" charset="0"/>
                      <a:ea typeface="宋体" pitchFamily="2" charset="-122"/>
                      <a:cs typeface="Times New Roman" pitchFamily="18" charset="0"/>
                    </a:rPr>
                    <a:t> </a:t>
                  </a:r>
                </a:p>
                <a:p>
                  <a:pPr algn="just" eaLnBrk="0" hangingPunct="0">
                    <a:defRPr/>
                  </a:pPr>
                  <a:endParaRPr kumimoji="1" lang="zh-CN" altLang="en-US" sz="2400" b="0">
                    <a:latin typeface="Times New Roman" pitchFamily="18" charset="0"/>
                    <a:ea typeface="宋体" pitchFamily="2" charset="-122"/>
                  </a:endParaRPr>
                </a:p>
              </p:txBody>
            </p:sp>
            <p:sp>
              <p:nvSpPr>
                <p:cNvPr id="211" name="Rectangle 83"/>
                <p:cNvSpPr>
                  <a:spLocks noChangeArrowheads="1"/>
                </p:cNvSpPr>
                <p:nvPr/>
              </p:nvSpPr>
              <p:spPr bwMode="auto">
                <a:xfrm>
                  <a:off x="2863" y="768"/>
                  <a:ext cx="476" cy="384"/>
                </a:xfrm>
                <a:prstGeom prst="rect">
                  <a:avLst/>
                </a:prstGeom>
                <a:grpFill/>
                <a:ln w="7">
                  <a:solidFill>
                    <a:srgbClr val="A0A0A0"/>
                  </a:solidFill>
                  <a:miter lim="800000"/>
                  <a:headEnd/>
                  <a:tailEnd/>
                </a:ln>
                <a:extLst/>
              </p:spPr>
              <p:txBody>
                <a:bodyPr anchor="ctr">
                  <a:spAutoFit/>
                </a:bodyPr>
                <a:lstStyle/>
                <a:p>
                  <a:pPr>
                    <a:defRPr/>
                  </a:pPr>
                  <a:endParaRPr lang="zh-CN" altLang="en-US" b="0">
                    <a:ea typeface="宋体" pitchFamily="2" charset="-122"/>
                  </a:endParaRPr>
                </a:p>
              </p:txBody>
            </p:sp>
          </p:grpSp>
          <p:grpSp>
            <p:nvGrpSpPr>
              <p:cNvPr id="183" name="Group 86"/>
              <p:cNvGrpSpPr>
                <a:grpSpLocks/>
              </p:cNvGrpSpPr>
              <p:nvPr/>
            </p:nvGrpSpPr>
            <p:grpSpPr bwMode="auto">
              <a:xfrm>
                <a:off x="3339" y="768"/>
                <a:ext cx="476" cy="384"/>
                <a:chOff x="3339" y="768"/>
                <a:chExt cx="476" cy="384"/>
              </a:xfrm>
              <a:grpFill/>
            </p:grpSpPr>
            <p:sp>
              <p:nvSpPr>
                <p:cNvPr id="208" name="Rectangle 28"/>
                <p:cNvSpPr>
                  <a:spLocks noChangeArrowheads="1"/>
                </p:cNvSpPr>
                <p:nvPr/>
              </p:nvSpPr>
              <p:spPr bwMode="auto">
                <a:xfrm>
                  <a:off x="3382" y="768"/>
                  <a:ext cx="390" cy="384"/>
                </a:xfrm>
                <a:prstGeom prst="rect">
                  <a:avLst/>
                </a:prstGeom>
                <a:grpFill/>
                <a:ln>
                  <a:noFill/>
                </a:ln>
                <a:extLst/>
              </p:spPr>
              <p:txBody>
                <a:bodyPr/>
                <a:lstStyle/>
                <a:p>
                  <a:pPr algn="just">
                    <a:defRPr/>
                  </a:pPr>
                  <a:r>
                    <a:rPr kumimoji="1" lang="zh-CN" altLang="en-US" sz="1000" b="0">
                      <a:latin typeface="Times New Roman" pitchFamily="18" charset="0"/>
                      <a:ea typeface="宋体" pitchFamily="2" charset="-122"/>
                      <a:cs typeface="Times New Roman" pitchFamily="18" charset="0"/>
                    </a:rPr>
                    <a:t> </a:t>
                  </a:r>
                </a:p>
                <a:p>
                  <a:pPr algn="just" eaLnBrk="0" hangingPunct="0">
                    <a:defRPr/>
                  </a:pPr>
                  <a:endParaRPr kumimoji="1" lang="zh-CN" altLang="en-US" sz="2400" b="0">
                    <a:latin typeface="Times New Roman" pitchFamily="18" charset="0"/>
                    <a:ea typeface="宋体" pitchFamily="2" charset="-122"/>
                  </a:endParaRPr>
                </a:p>
              </p:txBody>
            </p:sp>
            <p:sp>
              <p:nvSpPr>
                <p:cNvPr id="209" name="Rectangle 85"/>
                <p:cNvSpPr>
                  <a:spLocks noChangeArrowheads="1"/>
                </p:cNvSpPr>
                <p:nvPr/>
              </p:nvSpPr>
              <p:spPr bwMode="auto">
                <a:xfrm>
                  <a:off x="3339" y="768"/>
                  <a:ext cx="476" cy="384"/>
                </a:xfrm>
                <a:prstGeom prst="rect">
                  <a:avLst/>
                </a:prstGeom>
                <a:grpFill/>
                <a:ln w="7">
                  <a:solidFill>
                    <a:srgbClr val="A0A0A0"/>
                  </a:solidFill>
                  <a:miter lim="800000"/>
                  <a:headEnd/>
                  <a:tailEnd/>
                </a:ln>
                <a:extLst/>
              </p:spPr>
              <p:txBody>
                <a:bodyPr anchor="ctr">
                  <a:spAutoFit/>
                </a:bodyPr>
                <a:lstStyle/>
                <a:p>
                  <a:pPr>
                    <a:defRPr/>
                  </a:pPr>
                  <a:endParaRPr lang="zh-CN" altLang="en-US" b="0">
                    <a:ea typeface="宋体" pitchFamily="2" charset="-122"/>
                  </a:endParaRPr>
                </a:p>
              </p:txBody>
            </p:sp>
          </p:grpSp>
          <p:grpSp>
            <p:nvGrpSpPr>
              <p:cNvPr id="184" name="Group 88"/>
              <p:cNvGrpSpPr>
                <a:grpSpLocks/>
              </p:cNvGrpSpPr>
              <p:nvPr/>
            </p:nvGrpSpPr>
            <p:grpSpPr bwMode="auto">
              <a:xfrm>
                <a:off x="0" y="1152"/>
                <a:ext cx="488" cy="384"/>
                <a:chOff x="0" y="1152"/>
                <a:chExt cx="488" cy="384"/>
              </a:xfrm>
              <a:grpFill/>
            </p:grpSpPr>
            <p:sp>
              <p:nvSpPr>
                <p:cNvPr id="206" name="Rectangle 29"/>
                <p:cNvSpPr>
                  <a:spLocks noChangeArrowheads="1"/>
                </p:cNvSpPr>
                <p:nvPr/>
              </p:nvSpPr>
              <p:spPr bwMode="auto">
                <a:xfrm>
                  <a:off x="43" y="1152"/>
                  <a:ext cx="402" cy="384"/>
                </a:xfrm>
                <a:prstGeom prst="rect">
                  <a:avLst/>
                </a:prstGeom>
                <a:grpFill/>
                <a:ln>
                  <a:noFill/>
                </a:ln>
                <a:extLst/>
              </p:spPr>
              <p:txBody>
                <a:bodyPr>
                  <a:spAutoFit/>
                </a:bodyPr>
                <a:lstStyle/>
                <a:p>
                  <a:pPr>
                    <a:defRPr/>
                  </a:pPr>
                  <a:endParaRPr lang="zh-CN" altLang="en-US" b="0">
                    <a:ea typeface="宋体" pitchFamily="2" charset="-122"/>
                  </a:endParaRPr>
                </a:p>
              </p:txBody>
            </p:sp>
            <p:sp>
              <p:nvSpPr>
                <p:cNvPr id="207" name="Rectangle 87"/>
                <p:cNvSpPr>
                  <a:spLocks noChangeArrowheads="1"/>
                </p:cNvSpPr>
                <p:nvPr/>
              </p:nvSpPr>
              <p:spPr bwMode="auto">
                <a:xfrm>
                  <a:off x="0" y="1152"/>
                  <a:ext cx="488" cy="384"/>
                </a:xfrm>
                <a:prstGeom prst="rect">
                  <a:avLst/>
                </a:prstGeom>
                <a:grpFill/>
                <a:ln w="7">
                  <a:solidFill>
                    <a:srgbClr val="A0A0A0"/>
                  </a:solidFill>
                  <a:miter lim="800000"/>
                  <a:headEnd/>
                  <a:tailEnd/>
                </a:ln>
                <a:extLst/>
              </p:spPr>
              <p:txBody>
                <a:bodyPr anchor="ctr">
                  <a:spAutoFit/>
                </a:bodyPr>
                <a:lstStyle/>
                <a:p>
                  <a:pPr>
                    <a:defRPr/>
                  </a:pPr>
                  <a:endParaRPr lang="zh-CN" altLang="en-US" b="0">
                    <a:ea typeface="宋体" pitchFamily="2" charset="-122"/>
                  </a:endParaRPr>
                </a:p>
              </p:txBody>
            </p:sp>
          </p:grpSp>
          <p:grpSp>
            <p:nvGrpSpPr>
              <p:cNvPr id="185" name="Group 90"/>
              <p:cNvGrpSpPr>
                <a:grpSpLocks/>
              </p:cNvGrpSpPr>
              <p:nvPr/>
            </p:nvGrpSpPr>
            <p:grpSpPr bwMode="auto">
              <a:xfrm>
                <a:off x="488" y="1152"/>
                <a:ext cx="475" cy="384"/>
                <a:chOff x="488" y="1152"/>
                <a:chExt cx="475" cy="384"/>
              </a:xfrm>
              <a:grpFill/>
            </p:grpSpPr>
            <p:sp>
              <p:nvSpPr>
                <p:cNvPr id="204" name="Rectangle 32"/>
                <p:cNvSpPr>
                  <a:spLocks noChangeArrowheads="1"/>
                </p:cNvSpPr>
                <p:nvPr/>
              </p:nvSpPr>
              <p:spPr bwMode="auto">
                <a:xfrm>
                  <a:off x="531" y="1152"/>
                  <a:ext cx="389" cy="384"/>
                </a:xfrm>
                <a:prstGeom prst="rect">
                  <a:avLst/>
                </a:prstGeom>
                <a:grpFill/>
                <a:ln>
                  <a:noFill/>
                </a:ln>
                <a:extLst/>
              </p:spPr>
              <p:txBody>
                <a:bodyPr/>
                <a:lstStyle/>
                <a:p>
                  <a:pPr algn="just">
                    <a:defRPr/>
                  </a:pPr>
                  <a:r>
                    <a:rPr kumimoji="1" lang="zh-CN" altLang="en-US" sz="1000" b="0">
                      <a:latin typeface="Times New Roman" pitchFamily="18" charset="0"/>
                      <a:ea typeface="宋体" pitchFamily="2" charset="-122"/>
                      <a:cs typeface="Times New Roman" pitchFamily="18" charset="0"/>
                    </a:rPr>
                    <a:t> </a:t>
                  </a:r>
                </a:p>
                <a:p>
                  <a:pPr algn="just" eaLnBrk="0" hangingPunct="0">
                    <a:defRPr/>
                  </a:pPr>
                  <a:endParaRPr kumimoji="1" lang="zh-CN" altLang="en-US" sz="2400" b="0">
                    <a:latin typeface="Times New Roman" pitchFamily="18" charset="0"/>
                    <a:ea typeface="宋体" pitchFamily="2" charset="-122"/>
                  </a:endParaRPr>
                </a:p>
              </p:txBody>
            </p:sp>
            <p:sp>
              <p:nvSpPr>
                <p:cNvPr id="205" name="Rectangle 89"/>
                <p:cNvSpPr>
                  <a:spLocks noChangeArrowheads="1"/>
                </p:cNvSpPr>
                <p:nvPr/>
              </p:nvSpPr>
              <p:spPr bwMode="auto">
                <a:xfrm>
                  <a:off x="488" y="1152"/>
                  <a:ext cx="475" cy="384"/>
                </a:xfrm>
                <a:prstGeom prst="rect">
                  <a:avLst/>
                </a:prstGeom>
                <a:grpFill/>
                <a:ln w="7">
                  <a:solidFill>
                    <a:srgbClr val="A0A0A0"/>
                  </a:solidFill>
                  <a:miter lim="800000"/>
                  <a:headEnd/>
                  <a:tailEnd/>
                </a:ln>
                <a:extLst/>
              </p:spPr>
              <p:txBody>
                <a:bodyPr anchor="ctr">
                  <a:spAutoFit/>
                </a:bodyPr>
                <a:lstStyle/>
                <a:p>
                  <a:pPr>
                    <a:defRPr/>
                  </a:pPr>
                  <a:endParaRPr lang="zh-CN" altLang="en-US" b="0">
                    <a:ea typeface="宋体" pitchFamily="2" charset="-122"/>
                  </a:endParaRPr>
                </a:p>
              </p:txBody>
            </p:sp>
          </p:grpSp>
          <p:grpSp>
            <p:nvGrpSpPr>
              <p:cNvPr id="186" name="Group 92"/>
              <p:cNvGrpSpPr>
                <a:grpSpLocks/>
              </p:cNvGrpSpPr>
              <p:nvPr/>
            </p:nvGrpSpPr>
            <p:grpSpPr bwMode="auto">
              <a:xfrm>
                <a:off x="963" y="1152"/>
                <a:ext cx="475" cy="384"/>
                <a:chOff x="963" y="1152"/>
                <a:chExt cx="475" cy="384"/>
              </a:xfrm>
              <a:grpFill/>
            </p:grpSpPr>
            <p:sp>
              <p:nvSpPr>
                <p:cNvPr id="202" name="Rectangle 33"/>
                <p:cNvSpPr>
                  <a:spLocks noChangeArrowheads="1"/>
                </p:cNvSpPr>
                <p:nvPr/>
              </p:nvSpPr>
              <p:spPr bwMode="auto">
                <a:xfrm>
                  <a:off x="1006" y="1152"/>
                  <a:ext cx="389" cy="384"/>
                </a:xfrm>
                <a:prstGeom prst="rect">
                  <a:avLst/>
                </a:prstGeom>
                <a:grpFill/>
                <a:ln>
                  <a:noFill/>
                </a:ln>
                <a:extLst/>
              </p:spPr>
              <p:txBody>
                <a:bodyPr/>
                <a:lstStyle/>
                <a:p>
                  <a:pPr algn="just">
                    <a:defRPr/>
                  </a:pPr>
                  <a:r>
                    <a:rPr kumimoji="1" lang="zh-CN" altLang="en-US" sz="1000" b="0">
                      <a:latin typeface="Times New Roman" pitchFamily="18" charset="0"/>
                      <a:ea typeface="宋体" pitchFamily="2" charset="-122"/>
                      <a:cs typeface="Times New Roman" pitchFamily="18" charset="0"/>
                    </a:rPr>
                    <a:t> </a:t>
                  </a:r>
                </a:p>
                <a:p>
                  <a:pPr algn="just" eaLnBrk="0" hangingPunct="0">
                    <a:defRPr/>
                  </a:pPr>
                  <a:endParaRPr kumimoji="1" lang="zh-CN" altLang="en-US" sz="2400" b="0">
                    <a:latin typeface="Times New Roman" pitchFamily="18" charset="0"/>
                    <a:ea typeface="宋体" pitchFamily="2" charset="-122"/>
                  </a:endParaRPr>
                </a:p>
              </p:txBody>
            </p:sp>
            <p:sp>
              <p:nvSpPr>
                <p:cNvPr id="203" name="Rectangle 91"/>
                <p:cNvSpPr>
                  <a:spLocks noChangeArrowheads="1"/>
                </p:cNvSpPr>
                <p:nvPr/>
              </p:nvSpPr>
              <p:spPr bwMode="auto">
                <a:xfrm>
                  <a:off x="963" y="1152"/>
                  <a:ext cx="475" cy="384"/>
                </a:xfrm>
                <a:prstGeom prst="rect">
                  <a:avLst/>
                </a:prstGeom>
                <a:grpFill/>
                <a:ln w="7">
                  <a:solidFill>
                    <a:srgbClr val="A0A0A0"/>
                  </a:solidFill>
                  <a:miter lim="800000"/>
                  <a:headEnd/>
                  <a:tailEnd/>
                </a:ln>
                <a:extLst/>
              </p:spPr>
              <p:txBody>
                <a:bodyPr anchor="ctr">
                  <a:spAutoFit/>
                </a:bodyPr>
                <a:lstStyle/>
                <a:p>
                  <a:pPr>
                    <a:defRPr/>
                  </a:pPr>
                  <a:endParaRPr lang="zh-CN" altLang="en-US" b="0">
                    <a:ea typeface="宋体" pitchFamily="2" charset="-122"/>
                  </a:endParaRPr>
                </a:p>
              </p:txBody>
            </p:sp>
          </p:grpSp>
          <p:grpSp>
            <p:nvGrpSpPr>
              <p:cNvPr id="187" name="Group 94"/>
              <p:cNvGrpSpPr>
                <a:grpSpLocks/>
              </p:cNvGrpSpPr>
              <p:nvPr/>
            </p:nvGrpSpPr>
            <p:grpSpPr bwMode="auto">
              <a:xfrm>
                <a:off x="1438" y="1152"/>
                <a:ext cx="475" cy="384"/>
                <a:chOff x="1438" y="1152"/>
                <a:chExt cx="475" cy="384"/>
              </a:xfrm>
              <a:grpFill/>
            </p:grpSpPr>
            <p:sp>
              <p:nvSpPr>
                <p:cNvPr id="200" name="Rectangle 34"/>
                <p:cNvSpPr>
                  <a:spLocks noChangeArrowheads="1"/>
                </p:cNvSpPr>
                <p:nvPr/>
              </p:nvSpPr>
              <p:spPr bwMode="auto">
                <a:xfrm>
                  <a:off x="1481" y="1152"/>
                  <a:ext cx="389" cy="384"/>
                </a:xfrm>
                <a:prstGeom prst="rect">
                  <a:avLst/>
                </a:prstGeom>
                <a:grpFill/>
                <a:ln>
                  <a:noFill/>
                </a:ln>
                <a:extLst/>
              </p:spPr>
              <p:txBody>
                <a:bodyPr/>
                <a:lstStyle/>
                <a:p>
                  <a:pPr algn="just">
                    <a:defRPr/>
                  </a:pPr>
                  <a:r>
                    <a:rPr kumimoji="1" lang="zh-CN" altLang="en-US" sz="1000" b="0">
                      <a:latin typeface="Times New Roman" pitchFamily="18" charset="0"/>
                      <a:ea typeface="宋体" pitchFamily="2" charset="-122"/>
                      <a:cs typeface="Times New Roman" pitchFamily="18" charset="0"/>
                    </a:rPr>
                    <a:t> </a:t>
                  </a:r>
                </a:p>
                <a:p>
                  <a:pPr algn="just" eaLnBrk="0" hangingPunct="0">
                    <a:defRPr/>
                  </a:pPr>
                  <a:endParaRPr kumimoji="1" lang="zh-CN" altLang="en-US" sz="2400" b="0">
                    <a:latin typeface="Times New Roman" pitchFamily="18" charset="0"/>
                    <a:ea typeface="宋体" pitchFamily="2" charset="-122"/>
                  </a:endParaRPr>
                </a:p>
              </p:txBody>
            </p:sp>
            <p:sp>
              <p:nvSpPr>
                <p:cNvPr id="201" name="Rectangle 93"/>
                <p:cNvSpPr>
                  <a:spLocks noChangeArrowheads="1"/>
                </p:cNvSpPr>
                <p:nvPr/>
              </p:nvSpPr>
              <p:spPr bwMode="auto">
                <a:xfrm>
                  <a:off x="1438" y="1152"/>
                  <a:ext cx="475" cy="384"/>
                </a:xfrm>
                <a:prstGeom prst="rect">
                  <a:avLst/>
                </a:prstGeom>
                <a:grpFill/>
                <a:ln w="7">
                  <a:solidFill>
                    <a:srgbClr val="A0A0A0"/>
                  </a:solidFill>
                  <a:miter lim="800000"/>
                  <a:headEnd/>
                  <a:tailEnd/>
                </a:ln>
                <a:extLst/>
              </p:spPr>
              <p:txBody>
                <a:bodyPr anchor="ctr">
                  <a:spAutoFit/>
                </a:bodyPr>
                <a:lstStyle/>
                <a:p>
                  <a:pPr>
                    <a:defRPr/>
                  </a:pPr>
                  <a:endParaRPr lang="zh-CN" altLang="en-US" b="0">
                    <a:ea typeface="宋体" pitchFamily="2" charset="-122"/>
                  </a:endParaRPr>
                </a:p>
              </p:txBody>
            </p:sp>
          </p:grpSp>
          <p:grpSp>
            <p:nvGrpSpPr>
              <p:cNvPr id="188" name="Group 96"/>
              <p:cNvGrpSpPr>
                <a:grpSpLocks/>
              </p:cNvGrpSpPr>
              <p:nvPr/>
            </p:nvGrpSpPr>
            <p:grpSpPr bwMode="auto">
              <a:xfrm>
                <a:off x="1913" y="1152"/>
                <a:ext cx="475" cy="384"/>
                <a:chOff x="1913" y="1152"/>
                <a:chExt cx="475" cy="384"/>
              </a:xfrm>
              <a:grpFill/>
            </p:grpSpPr>
            <p:sp>
              <p:nvSpPr>
                <p:cNvPr id="198" name="Rectangle 35"/>
                <p:cNvSpPr>
                  <a:spLocks noChangeArrowheads="1"/>
                </p:cNvSpPr>
                <p:nvPr/>
              </p:nvSpPr>
              <p:spPr bwMode="auto">
                <a:xfrm>
                  <a:off x="1956" y="1152"/>
                  <a:ext cx="389" cy="384"/>
                </a:xfrm>
                <a:prstGeom prst="rect">
                  <a:avLst/>
                </a:prstGeom>
                <a:grpFill/>
                <a:ln>
                  <a:noFill/>
                </a:ln>
                <a:extLst/>
              </p:spPr>
              <p:txBody>
                <a:bodyPr/>
                <a:lstStyle/>
                <a:p>
                  <a:pPr algn="just">
                    <a:defRPr/>
                  </a:pPr>
                  <a:r>
                    <a:rPr kumimoji="1" lang="zh-CN" altLang="en-US" sz="1000" b="0">
                      <a:latin typeface="Times New Roman" pitchFamily="18" charset="0"/>
                      <a:ea typeface="宋体" pitchFamily="2" charset="-122"/>
                      <a:cs typeface="Times New Roman" pitchFamily="18" charset="0"/>
                    </a:rPr>
                    <a:t> </a:t>
                  </a:r>
                </a:p>
                <a:p>
                  <a:pPr algn="just" eaLnBrk="0" hangingPunct="0">
                    <a:defRPr/>
                  </a:pPr>
                  <a:endParaRPr kumimoji="1" lang="zh-CN" altLang="en-US" sz="2400" b="0">
                    <a:latin typeface="Times New Roman" pitchFamily="18" charset="0"/>
                    <a:ea typeface="宋体" pitchFamily="2" charset="-122"/>
                  </a:endParaRPr>
                </a:p>
              </p:txBody>
            </p:sp>
            <p:sp>
              <p:nvSpPr>
                <p:cNvPr id="199" name="Rectangle 95"/>
                <p:cNvSpPr>
                  <a:spLocks noChangeArrowheads="1"/>
                </p:cNvSpPr>
                <p:nvPr/>
              </p:nvSpPr>
              <p:spPr bwMode="auto">
                <a:xfrm>
                  <a:off x="1913" y="1152"/>
                  <a:ext cx="475" cy="384"/>
                </a:xfrm>
                <a:prstGeom prst="rect">
                  <a:avLst/>
                </a:prstGeom>
                <a:grpFill/>
                <a:ln w="7">
                  <a:solidFill>
                    <a:srgbClr val="A0A0A0"/>
                  </a:solidFill>
                  <a:miter lim="800000"/>
                  <a:headEnd/>
                  <a:tailEnd/>
                </a:ln>
                <a:extLst/>
              </p:spPr>
              <p:txBody>
                <a:bodyPr anchor="ctr">
                  <a:spAutoFit/>
                </a:bodyPr>
                <a:lstStyle/>
                <a:p>
                  <a:pPr>
                    <a:defRPr/>
                  </a:pPr>
                  <a:endParaRPr lang="zh-CN" altLang="en-US" b="0">
                    <a:ea typeface="宋体" pitchFamily="2" charset="-122"/>
                  </a:endParaRPr>
                </a:p>
              </p:txBody>
            </p:sp>
          </p:grpSp>
          <p:grpSp>
            <p:nvGrpSpPr>
              <p:cNvPr id="189" name="Group 98"/>
              <p:cNvGrpSpPr>
                <a:grpSpLocks/>
              </p:cNvGrpSpPr>
              <p:nvPr/>
            </p:nvGrpSpPr>
            <p:grpSpPr bwMode="auto">
              <a:xfrm>
                <a:off x="2388" y="1152"/>
                <a:ext cx="475" cy="384"/>
                <a:chOff x="2388" y="1152"/>
                <a:chExt cx="475" cy="384"/>
              </a:xfrm>
              <a:grpFill/>
            </p:grpSpPr>
            <p:sp>
              <p:nvSpPr>
                <p:cNvPr id="196" name="Rectangle 36"/>
                <p:cNvSpPr>
                  <a:spLocks noChangeArrowheads="1"/>
                </p:cNvSpPr>
                <p:nvPr/>
              </p:nvSpPr>
              <p:spPr bwMode="auto">
                <a:xfrm>
                  <a:off x="2431" y="1152"/>
                  <a:ext cx="389" cy="384"/>
                </a:xfrm>
                <a:prstGeom prst="rect">
                  <a:avLst/>
                </a:prstGeom>
                <a:grpFill/>
                <a:ln>
                  <a:noFill/>
                </a:ln>
                <a:extLst/>
              </p:spPr>
              <p:txBody>
                <a:bodyPr/>
                <a:lstStyle/>
                <a:p>
                  <a:pPr algn="just">
                    <a:defRPr/>
                  </a:pPr>
                  <a:r>
                    <a:rPr kumimoji="1" lang="zh-CN" altLang="en-US" sz="1000" b="0">
                      <a:latin typeface="Times New Roman" pitchFamily="18" charset="0"/>
                      <a:ea typeface="宋体" pitchFamily="2" charset="-122"/>
                      <a:cs typeface="Times New Roman" pitchFamily="18" charset="0"/>
                    </a:rPr>
                    <a:t> </a:t>
                  </a:r>
                </a:p>
                <a:p>
                  <a:pPr algn="just" eaLnBrk="0" hangingPunct="0">
                    <a:defRPr/>
                  </a:pPr>
                  <a:endParaRPr kumimoji="1" lang="zh-CN" altLang="en-US" sz="2400" b="0">
                    <a:latin typeface="Times New Roman" pitchFamily="18" charset="0"/>
                    <a:ea typeface="宋体" pitchFamily="2" charset="-122"/>
                  </a:endParaRPr>
                </a:p>
              </p:txBody>
            </p:sp>
            <p:sp>
              <p:nvSpPr>
                <p:cNvPr id="197" name="Rectangle 97"/>
                <p:cNvSpPr>
                  <a:spLocks noChangeArrowheads="1"/>
                </p:cNvSpPr>
                <p:nvPr/>
              </p:nvSpPr>
              <p:spPr bwMode="auto">
                <a:xfrm>
                  <a:off x="2388" y="1152"/>
                  <a:ext cx="475" cy="384"/>
                </a:xfrm>
                <a:prstGeom prst="rect">
                  <a:avLst/>
                </a:prstGeom>
                <a:grpFill/>
                <a:ln w="7">
                  <a:solidFill>
                    <a:srgbClr val="A0A0A0"/>
                  </a:solidFill>
                  <a:miter lim="800000"/>
                  <a:headEnd/>
                  <a:tailEnd/>
                </a:ln>
                <a:extLst/>
              </p:spPr>
              <p:txBody>
                <a:bodyPr anchor="ctr">
                  <a:spAutoFit/>
                </a:bodyPr>
                <a:lstStyle/>
                <a:p>
                  <a:pPr>
                    <a:defRPr/>
                  </a:pPr>
                  <a:endParaRPr lang="zh-CN" altLang="en-US" b="0">
                    <a:ea typeface="宋体" pitchFamily="2" charset="-122"/>
                  </a:endParaRPr>
                </a:p>
              </p:txBody>
            </p:sp>
          </p:grpSp>
          <p:grpSp>
            <p:nvGrpSpPr>
              <p:cNvPr id="190" name="Group 100"/>
              <p:cNvGrpSpPr>
                <a:grpSpLocks/>
              </p:cNvGrpSpPr>
              <p:nvPr/>
            </p:nvGrpSpPr>
            <p:grpSpPr bwMode="auto">
              <a:xfrm>
                <a:off x="2863" y="1152"/>
                <a:ext cx="476" cy="384"/>
                <a:chOff x="2863" y="1152"/>
                <a:chExt cx="476" cy="384"/>
              </a:xfrm>
              <a:grpFill/>
            </p:grpSpPr>
            <p:sp>
              <p:nvSpPr>
                <p:cNvPr id="194" name="Rectangle 37"/>
                <p:cNvSpPr>
                  <a:spLocks noChangeArrowheads="1"/>
                </p:cNvSpPr>
                <p:nvPr/>
              </p:nvSpPr>
              <p:spPr bwMode="auto">
                <a:xfrm>
                  <a:off x="2906" y="1152"/>
                  <a:ext cx="390" cy="384"/>
                </a:xfrm>
                <a:prstGeom prst="rect">
                  <a:avLst/>
                </a:prstGeom>
                <a:grpFill/>
                <a:ln>
                  <a:noFill/>
                </a:ln>
                <a:extLst/>
              </p:spPr>
              <p:txBody>
                <a:bodyPr/>
                <a:lstStyle/>
                <a:p>
                  <a:pPr algn="just">
                    <a:defRPr/>
                  </a:pPr>
                  <a:r>
                    <a:rPr kumimoji="1" lang="zh-CN" altLang="en-US" sz="1000" b="0">
                      <a:latin typeface="Times New Roman" pitchFamily="18" charset="0"/>
                      <a:ea typeface="宋体" pitchFamily="2" charset="-122"/>
                      <a:cs typeface="Times New Roman" pitchFamily="18" charset="0"/>
                    </a:rPr>
                    <a:t> </a:t>
                  </a:r>
                </a:p>
                <a:p>
                  <a:pPr algn="just" eaLnBrk="0" hangingPunct="0">
                    <a:defRPr/>
                  </a:pPr>
                  <a:endParaRPr kumimoji="1" lang="zh-CN" altLang="en-US" sz="2400" b="0">
                    <a:latin typeface="Times New Roman" pitchFamily="18" charset="0"/>
                    <a:ea typeface="宋体" pitchFamily="2" charset="-122"/>
                  </a:endParaRPr>
                </a:p>
              </p:txBody>
            </p:sp>
            <p:sp>
              <p:nvSpPr>
                <p:cNvPr id="195" name="Rectangle 99"/>
                <p:cNvSpPr>
                  <a:spLocks noChangeArrowheads="1"/>
                </p:cNvSpPr>
                <p:nvPr/>
              </p:nvSpPr>
              <p:spPr bwMode="auto">
                <a:xfrm>
                  <a:off x="2863" y="1152"/>
                  <a:ext cx="476" cy="384"/>
                </a:xfrm>
                <a:prstGeom prst="rect">
                  <a:avLst/>
                </a:prstGeom>
                <a:grpFill/>
                <a:ln w="7">
                  <a:solidFill>
                    <a:srgbClr val="A0A0A0"/>
                  </a:solidFill>
                  <a:miter lim="800000"/>
                  <a:headEnd/>
                  <a:tailEnd/>
                </a:ln>
                <a:extLst/>
              </p:spPr>
              <p:txBody>
                <a:bodyPr anchor="ctr">
                  <a:spAutoFit/>
                </a:bodyPr>
                <a:lstStyle/>
                <a:p>
                  <a:pPr>
                    <a:defRPr/>
                  </a:pPr>
                  <a:endParaRPr lang="zh-CN" altLang="en-US" b="0">
                    <a:ea typeface="宋体" pitchFamily="2" charset="-122"/>
                  </a:endParaRPr>
                </a:p>
              </p:txBody>
            </p:sp>
          </p:grpSp>
          <p:grpSp>
            <p:nvGrpSpPr>
              <p:cNvPr id="191" name="Group 102"/>
              <p:cNvGrpSpPr>
                <a:grpSpLocks/>
              </p:cNvGrpSpPr>
              <p:nvPr/>
            </p:nvGrpSpPr>
            <p:grpSpPr bwMode="auto">
              <a:xfrm>
                <a:off x="3339" y="1152"/>
                <a:ext cx="476" cy="384"/>
                <a:chOff x="3339" y="1152"/>
                <a:chExt cx="476" cy="384"/>
              </a:xfrm>
              <a:grpFill/>
            </p:grpSpPr>
            <p:sp>
              <p:nvSpPr>
                <p:cNvPr id="192" name="Rectangle 38"/>
                <p:cNvSpPr>
                  <a:spLocks noChangeArrowheads="1"/>
                </p:cNvSpPr>
                <p:nvPr/>
              </p:nvSpPr>
              <p:spPr bwMode="auto">
                <a:xfrm>
                  <a:off x="3382" y="1152"/>
                  <a:ext cx="390" cy="384"/>
                </a:xfrm>
                <a:prstGeom prst="rect">
                  <a:avLst/>
                </a:prstGeom>
                <a:grpFill/>
                <a:ln>
                  <a:noFill/>
                </a:ln>
                <a:extLst/>
              </p:spPr>
              <p:txBody>
                <a:bodyPr/>
                <a:lstStyle/>
                <a:p>
                  <a:pPr algn="just">
                    <a:defRPr/>
                  </a:pPr>
                  <a:r>
                    <a:rPr kumimoji="1" lang="zh-CN" altLang="en-US" sz="1000" b="0">
                      <a:latin typeface="Times New Roman" pitchFamily="18" charset="0"/>
                      <a:ea typeface="宋体" pitchFamily="2" charset="-122"/>
                      <a:cs typeface="Times New Roman" pitchFamily="18" charset="0"/>
                    </a:rPr>
                    <a:t> </a:t>
                  </a:r>
                </a:p>
                <a:p>
                  <a:pPr algn="just" eaLnBrk="0" hangingPunct="0">
                    <a:defRPr/>
                  </a:pPr>
                  <a:endParaRPr kumimoji="1" lang="zh-CN" altLang="en-US" sz="2400" b="0">
                    <a:latin typeface="Times New Roman" pitchFamily="18" charset="0"/>
                    <a:ea typeface="宋体" pitchFamily="2" charset="-122"/>
                  </a:endParaRPr>
                </a:p>
              </p:txBody>
            </p:sp>
            <p:sp>
              <p:nvSpPr>
                <p:cNvPr id="193" name="Rectangle 101"/>
                <p:cNvSpPr>
                  <a:spLocks noChangeArrowheads="1"/>
                </p:cNvSpPr>
                <p:nvPr/>
              </p:nvSpPr>
              <p:spPr bwMode="auto">
                <a:xfrm>
                  <a:off x="3339" y="1152"/>
                  <a:ext cx="476" cy="384"/>
                </a:xfrm>
                <a:prstGeom prst="rect">
                  <a:avLst/>
                </a:prstGeom>
                <a:grpFill/>
                <a:ln w="7">
                  <a:solidFill>
                    <a:srgbClr val="A0A0A0"/>
                  </a:solidFill>
                  <a:miter lim="800000"/>
                  <a:headEnd/>
                  <a:tailEnd/>
                </a:ln>
                <a:extLst/>
              </p:spPr>
              <p:txBody>
                <a:bodyPr anchor="ctr">
                  <a:spAutoFit/>
                </a:bodyPr>
                <a:lstStyle/>
                <a:p>
                  <a:pPr>
                    <a:defRPr/>
                  </a:pPr>
                  <a:endParaRPr lang="zh-CN" altLang="en-US" b="0">
                    <a:ea typeface="宋体" pitchFamily="2" charset="-122"/>
                  </a:endParaRPr>
                </a:p>
              </p:txBody>
            </p:sp>
          </p:grpSp>
        </p:grpSp>
        <p:sp>
          <p:nvSpPr>
            <p:cNvPr id="159" name="Rectangle 104"/>
            <p:cNvSpPr>
              <a:spLocks noChangeArrowheads="1"/>
            </p:cNvSpPr>
            <p:nvPr/>
          </p:nvSpPr>
          <p:spPr bwMode="auto">
            <a:xfrm>
              <a:off x="-3" y="-3"/>
              <a:ext cx="3821" cy="1542"/>
            </a:xfrm>
            <a:prstGeom prst="rect">
              <a:avLst/>
            </a:prstGeom>
            <a:grpFill/>
            <a:ln w="9525">
              <a:solidFill>
                <a:srgbClr val="A0A0A0"/>
              </a:solidFill>
              <a:miter lim="800000"/>
              <a:headEnd/>
              <a:tailEnd/>
            </a:ln>
            <a:extLst/>
          </p:spPr>
          <p:txBody>
            <a:bodyPr anchor="ctr">
              <a:spAutoFit/>
            </a:bodyPr>
            <a:lstStyle/>
            <a:p>
              <a:pPr>
                <a:defRPr/>
              </a:pPr>
              <a:endParaRPr lang="zh-CN" altLang="en-US" b="0">
                <a:ea typeface="宋体"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97315"/>
                                        </p:tgtEl>
                                        <p:attrNameLst>
                                          <p:attrName>style.visibility</p:attrName>
                                        </p:attrNameLst>
                                      </p:cBhvr>
                                      <p:to>
                                        <p:strVal val="visible"/>
                                      </p:to>
                                    </p:set>
                                    <p:animEffect transition="in" filter="dissolve">
                                      <p:cBhvr>
                                        <p:cTn id="7" dur="500"/>
                                        <p:tgtEl>
                                          <p:spTgt spid="3973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97340"/>
                                        </p:tgtEl>
                                        <p:attrNameLst>
                                          <p:attrName>style.visibility</p:attrName>
                                        </p:attrNameLst>
                                      </p:cBhvr>
                                      <p:to>
                                        <p:strVal val="visible"/>
                                      </p:to>
                                    </p:set>
                                    <p:animEffect transition="in" filter="dissolve">
                                      <p:cBhvr>
                                        <p:cTn id="12" dur="500"/>
                                        <p:tgtEl>
                                          <p:spTgt spid="3973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97369"/>
                                        </p:tgtEl>
                                        <p:attrNameLst>
                                          <p:attrName>style.visibility</p:attrName>
                                        </p:attrNameLst>
                                      </p:cBhvr>
                                      <p:to>
                                        <p:strVal val="visible"/>
                                      </p:to>
                                    </p:set>
                                    <p:animEffect transition="in" filter="dissolve">
                                      <p:cBhvr>
                                        <p:cTn id="17" dur="500"/>
                                        <p:tgtEl>
                                          <p:spTgt spid="39736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97317"/>
                                        </p:tgtEl>
                                        <p:attrNameLst>
                                          <p:attrName>style.visibility</p:attrName>
                                        </p:attrNameLst>
                                      </p:cBhvr>
                                      <p:to>
                                        <p:strVal val="visible"/>
                                      </p:to>
                                    </p:set>
                                    <p:animEffect transition="in" filter="dissolve">
                                      <p:cBhvr>
                                        <p:cTn id="22" dur="500"/>
                                        <p:tgtEl>
                                          <p:spTgt spid="39731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dissolve">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397342"/>
                                        </p:tgtEl>
                                        <p:attrNameLst>
                                          <p:attrName>style.visibility</p:attrName>
                                        </p:attrNameLst>
                                      </p:cBhvr>
                                      <p:to>
                                        <p:strVal val="visible"/>
                                      </p:to>
                                    </p:set>
                                    <p:animEffect transition="in" filter="dissolve">
                                      <p:cBhvr>
                                        <p:cTn id="32" dur="500"/>
                                        <p:tgtEl>
                                          <p:spTgt spid="39734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97370"/>
                                        </p:tgtEl>
                                        <p:attrNameLst>
                                          <p:attrName>style.visibility</p:attrName>
                                        </p:attrNameLst>
                                      </p:cBhvr>
                                      <p:to>
                                        <p:strVal val="visible"/>
                                      </p:to>
                                    </p:set>
                                    <p:animEffect transition="in" filter="dissolve">
                                      <p:cBhvr>
                                        <p:cTn id="37" dur="500"/>
                                        <p:tgtEl>
                                          <p:spTgt spid="39737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397318"/>
                                        </p:tgtEl>
                                        <p:attrNameLst>
                                          <p:attrName>style.visibility</p:attrName>
                                        </p:attrNameLst>
                                      </p:cBhvr>
                                      <p:to>
                                        <p:strVal val="visible"/>
                                      </p:to>
                                    </p:set>
                                    <p:animEffect transition="in" filter="dissolve">
                                      <p:cBhvr>
                                        <p:cTn id="42" dur="500"/>
                                        <p:tgtEl>
                                          <p:spTgt spid="39731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dissolve">
                                      <p:cBhvr>
                                        <p:cTn id="47" dur="500"/>
                                        <p:tgtEl>
                                          <p:spTgt spid="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397341"/>
                                        </p:tgtEl>
                                        <p:attrNameLst>
                                          <p:attrName>style.visibility</p:attrName>
                                        </p:attrNameLst>
                                      </p:cBhvr>
                                      <p:to>
                                        <p:strVal val="visible"/>
                                      </p:to>
                                    </p:set>
                                    <p:animEffect transition="in" filter="dissolve">
                                      <p:cBhvr>
                                        <p:cTn id="52" dur="500"/>
                                        <p:tgtEl>
                                          <p:spTgt spid="39734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397365"/>
                                        </p:tgtEl>
                                        <p:attrNameLst>
                                          <p:attrName>style.visibility</p:attrName>
                                        </p:attrNameLst>
                                      </p:cBhvr>
                                      <p:to>
                                        <p:strVal val="visible"/>
                                      </p:to>
                                    </p:set>
                                    <p:animEffect transition="in" filter="dissolve">
                                      <p:cBhvr>
                                        <p:cTn id="57" dur="500"/>
                                        <p:tgtEl>
                                          <p:spTgt spid="39736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397316"/>
                                        </p:tgtEl>
                                        <p:attrNameLst>
                                          <p:attrName>style.visibility</p:attrName>
                                        </p:attrNameLst>
                                      </p:cBhvr>
                                      <p:to>
                                        <p:strVal val="visible"/>
                                      </p:to>
                                    </p:set>
                                    <p:animEffect transition="in" filter="dissolve">
                                      <p:cBhvr>
                                        <p:cTn id="62" dur="500"/>
                                        <p:tgtEl>
                                          <p:spTgt spid="397316"/>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nodeType="clickEffect">
                                  <p:stCondLst>
                                    <p:cond delay="0"/>
                                  </p:stCondLst>
                                  <p:childTnLst>
                                    <p:set>
                                      <p:cBhvr>
                                        <p:cTn id="66" dur="1" fill="hold">
                                          <p:stCondLst>
                                            <p:cond delay="0"/>
                                          </p:stCondLst>
                                        </p:cTn>
                                        <p:tgtEl>
                                          <p:spTgt spid="4"/>
                                        </p:tgtEl>
                                        <p:attrNameLst>
                                          <p:attrName>style.visibility</p:attrName>
                                        </p:attrNameLst>
                                      </p:cBhvr>
                                      <p:to>
                                        <p:strVal val="visible"/>
                                      </p:to>
                                    </p:set>
                                    <p:animEffect transition="in" filter="dissolve">
                                      <p:cBhvr>
                                        <p:cTn id="67" dur="500"/>
                                        <p:tgtEl>
                                          <p:spTgt spid="4"/>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9" presetClass="entr" presetSubtype="0" fill="hold" nodeType="clickEffect">
                                  <p:stCondLst>
                                    <p:cond delay="0"/>
                                  </p:stCondLst>
                                  <p:childTnLst>
                                    <p:set>
                                      <p:cBhvr>
                                        <p:cTn id="71" dur="1" fill="hold">
                                          <p:stCondLst>
                                            <p:cond delay="0"/>
                                          </p:stCondLst>
                                        </p:cTn>
                                        <p:tgtEl>
                                          <p:spTgt spid="12"/>
                                        </p:tgtEl>
                                        <p:attrNameLst>
                                          <p:attrName>style.visibility</p:attrName>
                                        </p:attrNameLst>
                                      </p:cBhvr>
                                      <p:to>
                                        <p:strVal val="visible"/>
                                      </p:to>
                                    </p:set>
                                    <p:animEffect transition="in" filter="dissolve">
                                      <p:cBhvr>
                                        <p:cTn id="72" dur="500"/>
                                        <p:tgtEl>
                                          <p:spTgt spid="12"/>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9" presetClass="entr" presetSubtype="0" fill="hold" nodeType="clickEffect">
                                  <p:stCondLst>
                                    <p:cond delay="0"/>
                                  </p:stCondLst>
                                  <p:childTnLst>
                                    <p:set>
                                      <p:cBhvr>
                                        <p:cTn id="76" dur="1" fill="hold">
                                          <p:stCondLst>
                                            <p:cond delay="0"/>
                                          </p:stCondLst>
                                        </p:cTn>
                                        <p:tgtEl>
                                          <p:spTgt spid="13"/>
                                        </p:tgtEl>
                                        <p:attrNameLst>
                                          <p:attrName>style.visibility</p:attrName>
                                        </p:attrNameLst>
                                      </p:cBhvr>
                                      <p:to>
                                        <p:strVal val="visible"/>
                                      </p:to>
                                    </p:set>
                                    <p:animEffect transition="in" filter="dissolve">
                                      <p:cBhvr>
                                        <p:cTn id="77" dur="500"/>
                                        <p:tgtEl>
                                          <p:spTgt spid="13"/>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9" presetClass="entr" presetSubtype="0" fill="hold" nodeType="clickEffect">
                                  <p:stCondLst>
                                    <p:cond delay="0"/>
                                  </p:stCondLst>
                                  <p:childTnLst>
                                    <p:set>
                                      <p:cBhvr>
                                        <p:cTn id="81" dur="1" fill="hold">
                                          <p:stCondLst>
                                            <p:cond delay="0"/>
                                          </p:stCondLst>
                                        </p:cTn>
                                        <p:tgtEl>
                                          <p:spTgt spid="14"/>
                                        </p:tgtEl>
                                        <p:attrNameLst>
                                          <p:attrName>style.visibility</p:attrName>
                                        </p:attrNameLst>
                                      </p:cBhvr>
                                      <p:to>
                                        <p:strVal val="visible"/>
                                      </p:to>
                                    </p:set>
                                    <p:animEffect transition="in" filter="dissolve">
                                      <p:cBhvr>
                                        <p:cTn id="82" dur="500"/>
                                        <p:tgtEl>
                                          <p:spTgt spid="14"/>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9" presetClass="entr" presetSubtype="0" fill="hold" nodeType="click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dissolve">
                                      <p:cBhvr>
                                        <p:cTn id="87" dur="500"/>
                                        <p:tgtEl>
                                          <p:spTgt spid="19"/>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9" presetClass="entr" presetSubtype="0" fill="hold" nodeType="clickEffect">
                                  <p:stCondLst>
                                    <p:cond delay="0"/>
                                  </p:stCondLst>
                                  <p:childTnLst>
                                    <p:set>
                                      <p:cBhvr>
                                        <p:cTn id="91" dur="1" fill="hold">
                                          <p:stCondLst>
                                            <p:cond delay="0"/>
                                          </p:stCondLst>
                                        </p:cTn>
                                        <p:tgtEl>
                                          <p:spTgt spid="15"/>
                                        </p:tgtEl>
                                        <p:attrNameLst>
                                          <p:attrName>style.visibility</p:attrName>
                                        </p:attrNameLst>
                                      </p:cBhvr>
                                      <p:to>
                                        <p:strVal val="visible"/>
                                      </p:to>
                                    </p:set>
                                    <p:animEffect transition="in" filter="dissolve">
                                      <p:cBhvr>
                                        <p:cTn id="92" dur="500"/>
                                        <p:tgtEl>
                                          <p:spTgt spid="15"/>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9" presetClass="entr" presetSubtype="0" fill="hold" nodeType="clickEffect">
                                  <p:stCondLst>
                                    <p:cond delay="0"/>
                                  </p:stCondLst>
                                  <p:childTnLst>
                                    <p:set>
                                      <p:cBhvr>
                                        <p:cTn id="96" dur="1" fill="hold">
                                          <p:stCondLst>
                                            <p:cond delay="0"/>
                                          </p:stCondLst>
                                        </p:cTn>
                                        <p:tgtEl>
                                          <p:spTgt spid="37888"/>
                                        </p:tgtEl>
                                        <p:attrNameLst>
                                          <p:attrName>style.visibility</p:attrName>
                                        </p:attrNameLst>
                                      </p:cBhvr>
                                      <p:to>
                                        <p:strVal val="visible"/>
                                      </p:to>
                                    </p:set>
                                    <p:animEffect transition="in" filter="dissolve">
                                      <p:cBhvr>
                                        <p:cTn id="97" dur="500"/>
                                        <p:tgtEl>
                                          <p:spTgt spid="37888"/>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9" presetClass="entr" presetSubtype="0" fill="hold" nodeType="clickEffect">
                                  <p:stCondLst>
                                    <p:cond delay="0"/>
                                  </p:stCondLst>
                                  <p:childTnLst>
                                    <p:set>
                                      <p:cBhvr>
                                        <p:cTn id="101" dur="1" fill="hold">
                                          <p:stCondLst>
                                            <p:cond delay="0"/>
                                          </p:stCondLst>
                                        </p:cTn>
                                        <p:tgtEl>
                                          <p:spTgt spid="20"/>
                                        </p:tgtEl>
                                        <p:attrNameLst>
                                          <p:attrName>style.visibility</p:attrName>
                                        </p:attrNameLst>
                                      </p:cBhvr>
                                      <p:to>
                                        <p:strVal val="visible"/>
                                      </p:to>
                                    </p:set>
                                    <p:animEffect transition="in" filter="dissolve">
                                      <p:cBhvr>
                                        <p:cTn id="102" dur="500"/>
                                        <p:tgtEl>
                                          <p:spTgt spid="20"/>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9" presetClass="entr" presetSubtype="0" fill="hold" nodeType="clickEffect">
                                  <p:stCondLst>
                                    <p:cond delay="0"/>
                                  </p:stCondLst>
                                  <p:childTnLst>
                                    <p:set>
                                      <p:cBhvr>
                                        <p:cTn id="106" dur="1" fill="hold">
                                          <p:stCondLst>
                                            <p:cond delay="0"/>
                                          </p:stCondLst>
                                        </p:cTn>
                                        <p:tgtEl>
                                          <p:spTgt spid="21"/>
                                        </p:tgtEl>
                                        <p:attrNameLst>
                                          <p:attrName>style.visibility</p:attrName>
                                        </p:attrNameLst>
                                      </p:cBhvr>
                                      <p:to>
                                        <p:strVal val="visible"/>
                                      </p:to>
                                    </p:set>
                                    <p:animEffect transition="in" filter="dissolve">
                                      <p:cBhvr>
                                        <p:cTn id="107" dur="500"/>
                                        <p:tgtEl>
                                          <p:spTgt spid="21"/>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9" presetClass="entr" presetSubtype="0" fill="hold" nodeType="clickEffect">
                                  <p:stCondLst>
                                    <p:cond delay="0"/>
                                  </p:stCondLst>
                                  <p:childTnLst>
                                    <p:set>
                                      <p:cBhvr>
                                        <p:cTn id="111" dur="1" fill="hold">
                                          <p:stCondLst>
                                            <p:cond delay="0"/>
                                          </p:stCondLst>
                                        </p:cTn>
                                        <p:tgtEl>
                                          <p:spTgt spid="22"/>
                                        </p:tgtEl>
                                        <p:attrNameLst>
                                          <p:attrName>style.visibility</p:attrName>
                                        </p:attrNameLst>
                                      </p:cBhvr>
                                      <p:to>
                                        <p:strVal val="visible"/>
                                      </p:to>
                                    </p:set>
                                    <p:animEffect transition="in" filter="dissolve">
                                      <p:cBhvr>
                                        <p:cTn id="112" dur="500"/>
                                        <p:tgtEl>
                                          <p:spTgt spid="22"/>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9" presetClass="entr" presetSubtype="0" fill="hold" nodeType="clickEffect">
                                  <p:stCondLst>
                                    <p:cond delay="0"/>
                                  </p:stCondLst>
                                  <p:childTnLst>
                                    <p:set>
                                      <p:cBhvr>
                                        <p:cTn id="116" dur="1" fill="hold">
                                          <p:stCondLst>
                                            <p:cond delay="0"/>
                                          </p:stCondLst>
                                        </p:cTn>
                                        <p:tgtEl>
                                          <p:spTgt spid="18"/>
                                        </p:tgtEl>
                                        <p:attrNameLst>
                                          <p:attrName>style.visibility</p:attrName>
                                        </p:attrNameLst>
                                      </p:cBhvr>
                                      <p:to>
                                        <p:strVal val="visible"/>
                                      </p:to>
                                    </p:set>
                                    <p:animEffect transition="in" filter="dissolve">
                                      <p:cBhvr>
                                        <p:cTn id="117" dur="500"/>
                                        <p:tgtEl>
                                          <p:spTgt spid="18"/>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9" presetClass="entr" presetSubtype="0" fill="hold" nodeType="clickEffect">
                                  <p:stCondLst>
                                    <p:cond delay="0"/>
                                  </p:stCondLst>
                                  <p:childTnLst>
                                    <p:set>
                                      <p:cBhvr>
                                        <p:cTn id="121" dur="1" fill="hold">
                                          <p:stCondLst>
                                            <p:cond delay="0"/>
                                          </p:stCondLst>
                                        </p:cTn>
                                        <p:tgtEl>
                                          <p:spTgt spid="23"/>
                                        </p:tgtEl>
                                        <p:attrNameLst>
                                          <p:attrName>style.visibility</p:attrName>
                                        </p:attrNameLst>
                                      </p:cBhvr>
                                      <p:to>
                                        <p:strVal val="visible"/>
                                      </p:to>
                                    </p:set>
                                    <p:animEffect transition="in" filter="dissolve">
                                      <p:cBhvr>
                                        <p:cTn id="122" dur="500"/>
                                        <p:tgtEl>
                                          <p:spTgt spid="23"/>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9" presetClass="entr" presetSubtype="0" fill="hold" nodeType="clickEffect">
                                  <p:stCondLst>
                                    <p:cond delay="0"/>
                                  </p:stCondLst>
                                  <p:childTnLst>
                                    <p:set>
                                      <p:cBhvr>
                                        <p:cTn id="126" dur="1" fill="hold">
                                          <p:stCondLst>
                                            <p:cond delay="0"/>
                                          </p:stCondLst>
                                        </p:cTn>
                                        <p:tgtEl>
                                          <p:spTgt spid="16"/>
                                        </p:tgtEl>
                                        <p:attrNameLst>
                                          <p:attrName>style.visibility</p:attrName>
                                        </p:attrNameLst>
                                      </p:cBhvr>
                                      <p:to>
                                        <p:strVal val="visible"/>
                                      </p:to>
                                    </p:set>
                                    <p:animEffect transition="in" filter="dissolve">
                                      <p:cBhvr>
                                        <p:cTn id="127" dur="500"/>
                                        <p:tgtEl>
                                          <p:spTgt spid="16"/>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9" presetClass="entr" presetSubtype="0" fill="hold" nodeType="clickEffect">
                                  <p:stCondLst>
                                    <p:cond delay="0"/>
                                  </p:stCondLst>
                                  <p:childTnLst>
                                    <p:set>
                                      <p:cBhvr>
                                        <p:cTn id="131" dur="1" fill="hold">
                                          <p:stCondLst>
                                            <p:cond delay="0"/>
                                          </p:stCondLst>
                                        </p:cTn>
                                        <p:tgtEl>
                                          <p:spTgt spid="26"/>
                                        </p:tgtEl>
                                        <p:attrNameLst>
                                          <p:attrName>style.visibility</p:attrName>
                                        </p:attrNameLst>
                                      </p:cBhvr>
                                      <p:to>
                                        <p:strVal val="visible"/>
                                      </p:to>
                                    </p:set>
                                    <p:animEffect transition="in" filter="dissolve">
                                      <p:cBhvr>
                                        <p:cTn id="132" dur="500"/>
                                        <p:tgtEl>
                                          <p:spTgt spid="26"/>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9" presetClass="entr" presetSubtype="0" fill="hold" nodeType="clickEffect">
                                  <p:stCondLst>
                                    <p:cond delay="0"/>
                                  </p:stCondLst>
                                  <p:childTnLst>
                                    <p:set>
                                      <p:cBhvr>
                                        <p:cTn id="136" dur="1" fill="hold">
                                          <p:stCondLst>
                                            <p:cond delay="0"/>
                                          </p:stCondLst>
                                        </p:cTn>
                                        <p:tgtEl>
                                          <p:spTgt spid="17"/>
                                        </p:tgtEl>
                                        <p:attrNameLst>
                                          <p:attrName>style.visibility</p:attrName>
                                        </p:attrNameLst>
                                      </p:cBhvr>
                                      <p:to>
                                        <p:strVal val="visible"/>
                                      </p:to>
                                    </p:set>
                                    <p:animEffect transition="in" filter="dissolve">
                                      <p:cBhvr>
                                        <p:cTn id="137" dur="500"/>
                                        <p:tgtEl>
                                          <p:spTgt spid="17"/>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9" presetClass="entr" presetSubtype="0" fill="hold" nodeType="clickEffect">
                                  <p:stCondLst>
                                    <p:cond delay="0"/>
                                  </p:stCondLst>
                                  <p:childTnLst>
                                    <p:set>
                                      <p:cBhvr>
                                        <p:cTn id="141" dur="1" fill="hold">
                                          <p:stCondLst>
                                            <p:cond delay="0"/>
                                          </p:stCondLst>
                                        </p:cTn>
                                        <p:tgtEl>
                                          <p:spTgt spid="29"/>
                                        </p:tgtEl>
                                        <p:attrNameLst>
                                          <p:attrName>style.visibility</p:attrName>
                                        </p:attrNameLst>
                                      </p:cBhvr>
                                      <p:to>
                                        <p:strVal val="visible"/>
                                      </p:to>
                                    </p:set>
                                    <p:animEffect transition="in" filter="dissolve">
                                      <p:cBhvr>
                                        <p:cTn id="142" dur="500"/>
                                        <p:tgtEl>
                                          <p:spTgt spid="29"/>
                                        </p:tgtEl>
                                      </p:cBhvr>
                                    </p:animEffec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9" presetClass="entr" presetSubtype="0" fill="hold" nodeType="clickEffect">
                                  <p:stCondLst>
                                    <p:cond delay="0"/>
                                  </p:stCondLst>
                                  <p:childTnLst>
                                    <p:set>
                                      <p:cBhvr>
                                        <p:cTn id="146" dur="1" fill="hold">
                                          <p:stCondLst>
                                            <p:cond delay="0"/>
                                          </p:stCondLst>
                                        </p:cTn>
                                        <p:tgtEl>
                                          <p:spTgt spid="8"/>
                                        </p:tgtEl>
                                        <p:attrNameLst>
                                          <p:attrName>style.visibility</p:attrName>
                                        </p:attrNameLst>
                                      </p:cBhvr>
                                      <p:to>
                                        <p:strVal val="visible"/>
                                      </p:to>
                                    </p:set>
                                    <p:animEffect transition="in" filter="dissolve">
                                      <p:cBhvr>
                                        <p:cTn id="147" dur="500"/>
                                        <p:tgtEl>
                                          <p:spTgt spid="8"/>
                                        </p:tgtEl>
                                      </p:cBhvr>
                                    </p:animEffec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9" presetClass="entr" presetSubtype="0" fill="hold" nodeType="clickEffect">
                                  <p:stCondLst>
                                    <p:cond delay="0"/>
                                  </p:stCondLst>
                                  <p:childTnLst>
                                    <p:set>
                                      <p:cBhvr>
                                        <p:cTn id="151" dur="1" fill="hold">
                                          <p:stCondLst>
                                            <p:cond delay="0"/>
                                          </p:stCondLst>
                                        </p:cTn>
                                        <p:tgtEl>
                                          <p:spTgt spid="9"/>
                                        </p:tgtEl>
                                        <p:attrNameLst>
                                          <p:attrName>style.visibility</p:attrName>
                                        </p:attrNameLst>
                                      </p:cBhvr>
                                      <p:to>
                                        <p:strVal val="visible"/>
                                      </p:to>
                                    </p:set>
                                    <p:animEffect transition="in" filter="dissolve">
                                      <p:cBhvr>
                                        <p:cTn id="152" dur="500"/>
                                        <p:tgtEl>
                                          <p:spTgt spid="9"/>
                                        </p:tgtEl>
                                      </p:cBhvr>
                                    </p:animEffect>
                                  </p:childTnLst>
                                </p:cTn>
                              </p:par>
                            </p:childTnLst>
                          </p:cTn>
                        </p:par>
                      </p:childTnLst>
                    </p:cTn>
                  </p:par>
                  <p:par>
                    <p:cTn id="153" fill="hold" nodeType="clickPar">
                      <p:stCondLst>
                        <p:cond delay="indefinite"/>
                      </p:stCondLst>
                      <p:childTnLst>
                        <p:par>
                          <p:cTn id="154" fill="hold" nodeType="withGroup">
                            <p:stCondLst>
                              <p:cond delay="0"/>
                            </p:stCondLst>
                            <p:childTnLst>
                              <p:par>
                                <p:cTn id="155" presetID="9" presetClass="entr" presetSubtype="0" fill="hold" nodeType="clickEffect">
                                  <p:stCondLst>
                                    <p:cond delay="0"/>
                                  </p:stCondLst>
                                  <p:childTnLst>
                                    <p:set>
                                      <p:cBhvr>
                                        <p:cTn id="156" dur="1" fill="hold">
                                          <p:stCondLst>
                                            <p:cond delay="0"/>
                                          </p:stCondLst>
                                        </p:cTn>
                                        <p:tgtEl>
                                          <p:spTgt spid="6"/>
                                        </p:tgtEl>
                                        <p:attrNameLst>
                                          <p:attrName>style.visibility</p:attrName>
                                        </p:attrNameLst>
                                      </p:cBhvr>
                                      <p:to>
                                        <p:strVal val="visible"/>
                                      </p:to>
                                    </p:set>
                                    <p:animEffect transition="in" filter="dissolve">
                                      <p:cBhvr>
                                        <p:cTn id="157" dur="500"/>
                                        <p:tgtEl>
                                          <p:spTgt spid="6"/>
                                        </p:tgtEl>
                                      </p:cBhvr>
                                    </p:animEffect>
                                  </p:childTnLst>
                                </p:cTn>
                              </p:par>
                            </p:childTnLst>
                          </p:cTn>
                        </p:par>
                      </p:childTnLst>
                    </p:cTn>
                  </p:par>
                  <p:par>
                    <p:cTn id="158" fill="hold" nodeType="clickPar">
                      <p:stCondLst>
                        <p:cond delay="indefinite"/>
                      </p:stCondLst>
                      <p:childTnLst>
                        <p:par>
                          <p:cTn id="159" fill="hold" nodeType="withGroup">
                            <p:stCondLst>
                              <p:cond delay="0"/>
                            </p:stCondLst>
                            <p:childTnLst>
                              <p:par>
                                <p:cTn id="160" presetID="9" presetClass="entr" presetSubtype="0" fill="hold" nodeType="clickEffect">
                                  <p:stCondLst>
                                    <p:cond delay="0"/>
                                  </p:stCondLst>
                                  <p:childTnLst>
                                    <p:set>
                                      <p:cBhvr>
                                        <p:cTn id="161" dur="1" fill="hold">
                                          <p:stCondLst>
                                            <p:cond delay="0"/>
                                          </p:stCondLst>
                                        </p:cTn>
                                        <p:tgtEl>
                                          <p:spTgt spid="11"/>
                                        </p:tgtEl>
                                        <p:attrNameLst>
                                          <p:attrName>style.visibility</p:attrName>
                                        </p:attrNameLst>
                                      </p:cBhvr>
                                      <p:to>
                                        <p:strVal val="visible"/>
                                      </p:to>
                                    </p:set>
                                    <p:animEffect transition="in" filter="dissolve">
                                      <p:cBhvr>
                                        <p:cTn id="162" dur="500"/>
                                        <p:tgtEl>
                                          <p:spTgt spid="11"/>
                                        </p:tgtEl>
                                      </p:cBhvr>
                                    </p:animEffect>
                                  </p:childTnLst>
                                </p:cTn>
                              </p:par>
                            </p:childTnLst>
                          </p:cTn>
                        </p:par>
                      </p:childTnLst>
                    </p:cTn>
                  </p:par>
                  <p:par>
                    <p:cTn id="163" fill="hold" nodeType="clickPar">
                      <p:stCondLst>
                        <p:cond delay="indefinite"/>
                      </p:stCondLst>
                      <p:childTnLst>
                        <p:par>
                          <p:cTn id="164" fill="hold" nodeType="withGroup">
                            <p:stCondLst>
                              <p:cond delay="0"/>
                            </p:stCondLst>
                            <p:childTnLst>
                              <p:par>
                                <p:cTn id="165" presetID="9" presetClass="entr" presetSubtype="0" fill="hold" nodeType="clickEffect">
                                  <p:stCondLst>
                                    <p:cond delay="0"/>
                                  </p:stCondLst>
                                  <p:childTnLst>
                                    <p:set>
                                      <p:cBhvr>
                                        <p:cTn id="166" dur="1" fill="hold">
                                          <p:stCondLst>
                                            <p:cond delay="0"/>
                                          </p:stCondLst>
                                        </p:cTn>
                                        <p:tgtEl>
                                          <p:spTgt spid="5"/>
                                        </p:tgtEl>
                                        <p:attrNameLst>
                                          <p:attrName>style.visibility</p:attrName>
                                        </p:attrNameLst>
                                      </p:cBhvr>
                                      <p:to>
                                        <p:strVal val="visible"/>
                                      </p:to>
                                    </p:set>
                                    <p:animEffect transition="in" filter="dissolve">
                                      <p:cBhvr>
                                        <p:cTn id="167" dur="500"/>
                                        <p:tgtEl>
                                          <p:spTgt spid="5"/>
                                        </p:tgtEl>
                                      </p:cBhvr>
                                    </p:animEffect>
                                  </p:childTnLst>
                                </p:cTn>
                              </p:par>
                            </p:childTnLst>
                          </p:cTn>
                        </p:par>
                      </p:childTnLst>
                    </p:cTn>
                  </p:par>
                  <p:par>
                    <p:cTn id="168" fill="hold" nodeType="clickPar">
                      <p:stCondLst>
                        <p:cond delay="indefinite"/>
                      </p:stCondLst>
                      <p:childTnLst>
                        <p:par>
                          <p:cTn id="169" fill="hold" nodeType="withGroup">
                            <p:stCondLst>
                              <p:cond delay="0"/>
                            </p:stCondLst>
                            <p:childTnLst>
                              <p:par>
                                <p:cTn id="170" presetID="9" presetClass="entr" presetSubtype="0" fill="hold" nodeType="clickEffect">
                                  <p:stCondLst>
                                    <p:cond delay="0"/>
                                  </p:stCondLst>
                                  <p:childTnLst>
                                    <p:set>
                                      <p:cBhvr>
                                        <p:cTn id="171" dur="1" fill="hold">
                                          <p:stCondLst>
                                            <p:cond delay="0"/>
                                          </p:stCondLst>
                                        </p:cTn>
                                        <p:tgtEl>
                                          <p:spTgt spid="10"/>
                                        </p:tgtEl>
                                        <p:attrNameLst>
                                          <p:attrName>style.visibility</p:attrName>
                                        </p:attrNameLst>
                                      </p:cBhvr>
                                      <p:to>
                                        <p:strVal val="visible"/>
                                      </p:to>
                                    </p:set>
                                    <p:animEffect transition="in" filter="dissolve">
                                      <p:cBhvr>
                                        <p:cTn id="172" dur="500"/>
                                        <p:tgtEl>
                                          <p:spTgt spid="10"/>
                                        </p:tgtEl>
                                      </p:cBhvr>
                                    </p:animEffect>
                                  </p:childTnLst>
                                </p:cTn>
                              </p:par>
                            </p:childTnLst>
                          </p:cTn>
                        </p:par>
                      </p:childTnLst>
                    </p:cTn>
                  </p:par>
                  <p:par>
                    <p:cTn id="173" fill="hold" nodeType="clickPar">
                      <p:stCondLst>
                        <p:cond delay="indefinite"/>
                      </p:stCondLst>
                      <p:childTnLst>
                        <p:par>
                          <p:cTn id="174" fill="hold" nodeType="withGroup">
                            <p:stCondLst>
                              <p:cond delay="0"/>
                            </p:stCondLst>
                            <p:childTnLst>
                              <p:par>
                                <p:cTn id="175" presetID="9" presetClass="entr" presetSubtype="0" fill="hold" nodeType="clickEffect">
                                  <p:stCondLst>
                                    <p:cond delay="0"/>
                                  </p:stCondLst>
                                  <p:childTnLst>
                                    <p:set>
                                      <p:cBhvr>
                                        <p:cTn id="176" dur="1" fill="hold">
                                          <p:stCondLst>
                                            <p:cond delay="0"/>
                                          </p:stCondLst>
                                        </p:cTn>
                                        <p:tgtEl>
                                          <p:spTgt spid="397343"/>
                                        </p:tgtEl>
                                        <p:attrNameLst>
                                          <p:attrName>style.visibility</p:attrName>
                                        </p:attrNameLst>
                                      </p:cBhvr>
                                      <p:to>
                                        <p:strVal val="visible"/>
                                      </p:to>
                                    </p:set>
                                    <p:animEffect transition="in" filter="dissolve">
                                      <p:cBhvr>
                                        <p:cTn id="177" dur="500"/>
                                        <p:tgtEl>
                                          <p:spTgt spid="397343"/>
                                        </p:tgtEl>
                                      </p:cBhvr>
                                    </p:animEffect>
                                  </p:childTnLst>
                                </p:cTn>
                              </p:par>
                            </p:childTnLst>
                          </p:cTn>
                        </p:par>
                      </p:childTnLst>
                    </p:cTn>
                  </p:par>
                  <p:par>
                    <p:cTn id="178" fill="hold" nodeType="clickPar">
                      <p:stCondLst>
                        <p:cond delay="indefinite"/>
                      </p:stCondLst>
                      <p:childTnLst>
                        <p:par>
                          <p:cTn id="179" fill="hold" nodeType="withGroup">
                            <p:stCondLst>
                              <p:cond delay="0"/>
                            </p:stCondLst>
                            <p:childTnLst>
                              <p:par>
                                <p:cTn id="180" presetID="9" presetClass="entr" presetSubtype="0" fill="hold" grpId="0" nodeType="clickEffect">
                                  <p:stCondLst>
                                    <p:cond delay="0"/>
                                  </p:stCondLst>
                                  <p:childTnLst>
                                    <p:set>
                                      <p:cBhvr>
                                        <p:cTn id="181" dur="1" fill="hold">
                                          <p:stCondLst>
                                            <p:cond delay="0"/>
                                          </p:stCondLst>
                                        </p:cTn>
                                        <p:tgtEl>
                                          <p:spTgt spid="397368"/>
                                        </p:tgtEl>
                                        <p:attrNameLst>
                                          <p:attrName>style.visibility</p:attrName>
                                        </p:attrNameLst>
                                      </p:cBhvr>
                                      <p:to>
                                        <p:strVal val="visible"/>
                                      </p:to>
                                    </p:set>
                                    <p:animEffect transition="in" filter="dissolve">
                                      <p:cBhvr>
                                        <p:cTn id="182" dur="500"/>
                                        <p:tgtEl>
                                          <p:spTgt spid="397368"/>
                                        </p:tgtEl>
                                      </p:cBhvr>
                                    </p:animEffect>
                                  </p:childTnLst>
                                </p:cTn>
                              </p:par>
                            </p:childTnLst>
                          </p:cTn>
                        </p:par>
                      </p:childTnLst>
                    </p:cTn>
                  </p:par>
                  <p:par>
                    <p:cTn id="183" fill="hold" nodeType="clickPar">
                      <p:stCondLst>
                        <p:cond delay="indefinite"/>
                      </p:stCondLst>
                      <p:childTnLst>
                        <p:par>
                          <p:cTn id="184" fill="hold" nodeType="withGroup">
                            <p:stCondLst>
                              <p:cond delay="0"/>
                            </p:stCondLst>
                            <p:childTnLst>
                              <p:par>
                                <p:cTn id="185" presetID="9" presetClass="entr" presetSubtype="0" fill="hold" grpId="0" nodeType="clickEffect">
                                  <p:stCondLst>
                                    <p:cond delay="0"/>
                                  </p:stCondLst>
                                  <p:childTnLst>
                                    <p:set>
                                      <p:cBhvr>
                                        <p:cTn id="186" dur="1" fill="hold">
                                          <p:stCondLst>
                                            <p:cond delay="0"/>
                                          </p:stCondLst>
                                        </p:cTn>
                                        <p:tgtEl>
                                          <p:spTgt spid="397319"/>
                                        </p:tgtEl>
                                        <p:attrNameLst>
                                          <p:attrName>style.visibility</p:attrName>
                                        </p:attrNameLst>
                                      </p:cBhvr>
                                      <p:to>
                                        <p:strVal val="visible"/>
                                      </p:to>
                                    </p:set>
                                    <p:animEffect transition="in" filter="dissolve">
                                      <p:cBhvr>
                                        <p:cTn id="187" dur="500"/>
                                        <p:tgtEl>
                                          <p:spTgt spid="397319"/>
                                        </p:tgtEl>
                                      </p:cBhvr>
                                    </p:animEffect>
                                  </p:childTnLst>
                                </p:cTn>
                              </p:par>
                            </p:childTnLst>
                          </p:cTn>
                        </p:par>
                      </p:childTnLst>
                    </p:cTn>
                  </p:par>
                  <p:par>
                    <p:cTn id="188" fill="hold" nodeType="clickPar">
                      <p:stCondLst>
                        <p:cond delay="indefinite"/>
                      </p:stCondLst>
                      <p:childTnLst>
                        <p:par>
                          <p:cTn id="189" fill="hold" nodeType="withGroup">
                            <p:stCondLst>
                              <p:cond delay="0"/>
                            </p:stCondLst>
                            <p:childTnLst>
                              <p:par>
                                <p:cTn id="190" presetID="9" presetClass="entr" presetSubtype="0" fill="hold" nodeType="clickEffect">
                                  <p:stCondLst>
                                    <p:cond delay="0"/>
                                  </p:stCondLst>
                                  <p:childTnLst>
                                    <p:set>
                                      <p:cBhvr>
                                        <p:cTn id="191" dur="1" fill="hold">
                                          <p:stCondLst>
                                            <p:cond delay="0"/>
                                          </p:stCondLst>
                                        </p:cTn>
                                        <p:tgtEl>
                                          <p:spTgt spid="7"/>
                                        </p:tgtEl>
                                        <p:attrNameLst>
                                          <p:attrName>style.visibility</p:attrName>
                                        </p:attrNameLst>
                                      </p:cBhvr>
                                      <p:to>
                                        <p:strVal val="visible"/>
                                      </p:to>
                                    </p:set>
                                    <p:animEffect transition="in" filter="dissolve">
                                      <p:cBhvr>
                                        <p:cTn id="192" dur="500"/>
                                        <p:tgtEl>
                                          <p:spTgt spid="7"/>
                                        </p:tgtEl>
                                      </p:cBhvr>
                                    </p:animEffect>
                                  </p:childTnLst>
                                </p:cTn>
                              </p:par>
                            </p:childTnLst>
                          </p:cTn>
                        </p:par>
                      </p:childTnLst>
                    </p:cTn>
                  </p:par>
                  <p:par>
                    <p:cTn id="193" fill="hold" nodeType="clickPar">
                      <p:stCondLst>
                        <p:cond delay="indefinite"/>
                      </p:stCondLst>
                      <p:childTnLst>
                        <p:par>
                          <p:cTn id="194" fill="hold" nodeType="withGroup">
                            <p:stCondLst>
                              <p:cond delay="0"/>
                            </p:stCondLst>
                            <p:childTnLst>
                              <p:par>
                                <p:cTn id="195" presetID="9" presetClass="entr" presetSubtype="0" fill="hold" grpId="0" nodeType="clickEffect">
                                  <p:stCondLst>
                                    <p:cond delay="0"/>
                                  </p:stCondLst>
                                  <p:childTnLst>
                                    <p:set>
                                      <p:cBhvr>
                                        <p:cTn id="196" dur="1" fill="hold">
                                          <p:stCondLst>
                                            <p:cond delay="0"/>
                                          </p:stCondLst>
                                        </p:cTn>
                                        <p:tgtEl>
                                          <p:spTgt spid="397485">
                                            <p:txEl>
                                              <p:pRg st="0" end="0"/>
                                            </p:txEl>
                                          </p:spTgt>
                                        </p:tgtEl>
                                        <p:attrNameLst>
                                          <p:attrName>style.visibility</p:attrName>
                                        </p:attrNameLst>
                                      </p:cBhvr>
                                      <p:to>
                                        <p:strVal val="visible"/>
                                      </p:to>
                                    </p:set>
                                    <p:animEffect transition="in" filter="dissolve">
                                      <p:cBhvr>
                                        <p:cTn id="197" dur="500"/>
                                        <p:tgtEl>
                                          <p:spTgt spid="39748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315" grpId="0" animBg="1" autoUpdateAnimBg="0"/>
      <p:bldP spid="397316" grpId="0" animBg="1" autoUpdateAnimBg="0"/>
      <p:bldP spid="397317" grpId="0" animBg="1"/>
      <p:bldP spid="397318" grpId="0" animBg="1"/>
      <p:bldP spid="397319" grpId="0" animBg="1"/>
      <p:bldP spid="397365" grpId="0" autoUpdateAnimBg="0"/>
      <p:bldP spid="397368" grpId="0" autoUpdateAnimBg="0"/>
      <p:bldP spid="397369" grpId="0" autoUpdateAnimBg="0"/>
      <p:bldP spid="397370" grpId="0" autoUpdateAnimBg="0"/>
      <p:bldP spid="397485"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3"/>
          <p:cNvSpPr>
            <a:spLocks noGrp="1" noRot="1" noChangeArrowheads="1"/>
          </p:cNvSpPr>
          <p:nvPr>
            <p:ph idx="1"/>
          </p:nvPr>
        </p:nvSpPr>
        <p:spPr/>
        <p:txBody>
          <a:bodyPr/>
          <a:lstStyle/>
          <a:p>
            <a:pPr eaLnBrk="1" hangingPunct="1"/>
            <a:r>
              <a:rPr lang="zh-CN" altLang="en-US" sz="2800" smtClean="0">
                <a:solidFill>
                  <a:srgbClr val="333333"/>
                </a:solidFill>
              </a:rPr>
              <a:t> </a:t>
            </a:r>
            <a:r>
              <a:rPr lang="zh-CN" altLang="en-US" sz="2800" smtClean="0">
                <a:solidFill>
                  <a:srgbClr val="333333"/>
                </a:solidFill>
                <a:latin typeface="宋体" charset="-122"/>
              </a:rPr>
              <a:t>从上分析可知，用回溯法解题时，每到一个结点就有若干个可供选择的后继结点。没有任何</a:t>
            </a:r>
            <a:r>
              <a:rPr lang="zh-CN" altLang="en-US" sz="2800" smtClean="0">
                <a:solidFill>
                  <a:srgbClr val="333333"/>
                </a:solidFill>
              </a:rPr>
              <a:t>“</a:t>
            </a:r>
            <a:r>
              <a:rPr lang="zh-CN" altLang="en-US" sz="2800" smtClean="0">
                <a:solidFill>
                  <a:srgbClr val="333333"/>
                </a:solidFill>
                <a:latin typeface="宋体" charset="-122"/>
              </a:rPr>
              <a:t>必定行</a:t>
            </a:r>
            <a:r>
              <a:rPr lang="zh-CN" altLang="en-US" sz="2800" smtClean="0">
                <a:solidFill>
                  <a:srgbClr val="333333"/>
                </a:solidFill>
              </a:rPr>
              <a:t>”</a:t>
            </a:r>
            <a:r>
              <a:rPr lang="zh-CN" altLang="en-US" sz="2800" smtClean="0">
                <a:solidFill>
                  <a:srgbClr val="333333"/>
                </a:solidFill>
                <a:latin typeface="宋体" charset="-122"/>
              </a:rPr>
              <a:t>的暗示，只好走着瞧。不行了回溯上一层结节（此时需要恢复该结点有关数据），换一种方法，继续试。</a:t>
            </a:r>
            <a:r>
              <a:rPr lang="zh-CN" altLang="en-US" smtClean="0"/>
              <a:t> </a:t>
            </a:r>
          </a:p>
          <a:p>
            <a:pPr eaLnBrk="1" hangingPunct="1"/>
            <a:endParaRPr lang="zh-CN" altLang="en-US" smtClean="0"/>
          </a:p>
        </p:txBody>
      </p:sp>
      <p:sp>
        <p:nvSpPr>
          <p:cNvPr id="40962" name="灯片编号占位符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0E886C26-10F8-478B-85D7-CEAC685EF67C}" type="slidenum">
              <a:rPr lang="zh-CN" altLang="en-US" smtClean="0">
                <a:ea typeface="宋体" charset="-122"/>
              </a:rPr>
              <a:pPr/>
              <a:t>9</a:t>
            </a:fld>
            <a:endParaRPr lang="en-US" altLang="zh-CN" smtClean="0">
              <a:ea typeface="宋体" charset="-122"/>
            </a:endParaRPr>
          </a:p>
        </p:txBody>
      </p:sp>
      <p:sp>
        <p:nvSpPr>
          <p:cNvPr id="396290" name="Rectangle 2"/>
          <p:cNvSpPr>
            <a:spLocks noGrp="1" noRot="1" noChangeArrowheads="1"/>
          </p:cNvSpPr>
          <p:nvPr>
            <p:ph type="title"/>
          </p:nvPr>
        </p:nvSpPr>
        <p:spPr/>
        <p:txBody>
          <a:bodyPr/>
          <a:lstStyle/>
          <a:p>
            <a:pPr eaLnBrk="1" fontAlgn="auto" hangingPunct="1">
              <a:spcAft>
                <a:spcPts val="0"/>
              </a:spcAft>
              <a:defRPr/>
            </a:pPr>
            <a:r>
              <a:rPr lang="zh-CN" altLang="en-US"/>
              <a:t>分析结论</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Compass</Template>
  <TotalTime>4302</TotalTime>
  <Words>4733</Words>
  <Application>Microsoft Office PowerPoint</Application>
  <PresentationFormat>全屏显示(4:3)</PresentationFormat>
  <Paragraphs>847</Paragraphs>
  <Slides>61</Slides>
  <Notes>3</Notes>
  <HiddenSlides>0</HiddenSlides>
  <MMClips>0</MMClips>
  <ScaleCrop>false</ScaleCrop>
  <HeadingPairs>
    <vt:vector size="6" baseType="variant">
      <vt:variant>
        <vt:lpstr>主题</vt:lpstr>
      </vt:variant>
      <vt:variant>
        <vt:i4>2</vt:i4>
      </vt:variant>
      <vt:variant>
        <vt:lpstr>嵌入 OLE 服务器</vt:lpstr>
      </vt:variant>
      <vt:variant>
        <vt:i4>4</vt:i4>
      </vt:variant>
      <vt:variant>
        <vt:lpstr>幻灯片标题</vt:lpstr>
      </vt:variant>
      <vt:variant>
        <vt:i4>61</vt:i4>
      </vt:variant>
    </vt:vector>
  </HeadingPairs>
  <TitlesOfParts>
    <vt:vector size="67" baseType="lpstr">
      <vt:lpstr>聚合</vt:lpstr>
      <vt:lpstr>暗香扑面</vt:lpstr>
      <vt:lpstr>文档</vt:lpstr>
      <vt:lpstr>公式</vt:lpstr>
      <vt:lpstr>Equation</vt:lpstr>
      <vt:lpstr>位图图像</vt:lpstr>
      <vt:lpstr>第五章  回溯法</vt:lpstr>
      <vt:lpstr>幻灯片 2</vt:lpstr>
      <vt:lpstr>什么是回溯?</vt:lpstr>
      <vt:lpstr>引    例</vt:lpstr>
      <vt:lpstr>引例分析</vt:lpstr>
      <vt:lpstr>回溯法的基本思想</vt:lpstr>
      <vt:lpstr>进一步分析</vt:lpstr>
      <vt:lpstr>幻灯片 8</vt:lpstr>
      <vt:lpstr>分析结论</vt:lpstr>
      <vt:lpstr>引例结论</vt:lpstr>
      <vt:lpstr>幻灯片 11</vt:lpstr>
      <vt:lpstr>幻灯片 12</vt:lpstr>
      <vt:lpstr>幻灯片 13</vt:lpstr>
      <vt:lpstr>幻灯片 14</vt:lpstr>
      <vt:lpstr>幻灯片 15</vt:lpstr>
      <vt:lpstr>解空间的构造方法</vt:lpstr>
      <vt:lpstr>幻灯片 17</vt:lpstr>
      <vt:lpstr>幻灯片 18</vt:lpstr>
      <vt:lpstr>幻灯片 19</vt:lpstr>
      <vt:lpstr>幻灯片 20</vt:lpstr>
      <vt:lpstr>幻灯片 21</vt:lpstr>
      <vt:lpstr>回溯效能估计 </vt:lpstr>
      <vt:lpstr>评价遵循原则</vt:lpstr>
      <vt:lpstr>5.2 N后问题</vt:lpstr>
      <vt:lpstr>二、问题分析</vt:lpstr>
      <vt:lpstr>8-皇后问题的一个解</vt:lpstr>
      <vt:lpstr>幻灯片 27</vt:lpstr>
      <vt:lpstr>例：4-皇后问题的回溯法求解</vt:lpstr>
      <vt:lpstr>幻灯片 29</vt:lpstr>
      <vt:lpstr>幻灯片 30</vt:lpstr>
      <vt:lpstr>幻灯片 31</vt:lpstr>
      <vt:lpstr>幻灯片 32</vt:lpstr>
      <vt:lpstr>幻灯片 33</vt:lpstr>
      <vt:lpstr>幻灯片 34</vt:lpstr>
      <vt:lpstr>幻灯片 35</vt:lpstr>
      <vt:lpstr>4-皇后问题的回溯法求解动画</vt:lpstr>
      <vt:lpstr>4-皇后问题回溯期间生成的树</vt:lpstr>
      <vt:lpstr>回溯过程分析 </vt:lpstr>
      <vt:lpstr>5.2 N后问题</vt:lpstr>
      <vt:lpstr>5.3 N后问题</vt:lpstr>
      <vt:lpstr>5.3 N后问题</vt:lpstr>
      <vt:lpstr>幻灯片 42</vt:lpstr>
      <vt:lpstr>5.5 .0-1背包问题</vt:lpstr>
      <vt:lpstr>5.5 0-1背包问题</vt:lpstr>
      <vt:lpstr>构造限界函数</vt:lpstr>
      <vt:lpstr>5.5 0-1背包问题</vt:lpstr>
      <vt:lpstr>0-1背包问题的回溯算法</vt:lpstr>
      <vt:lpstr>幻灯片 48</vt:lpstr>
      <vt:lpstr>幻灯片 49</vt:lpstr>
      <vt:lpstr>5.5 图的m着色问题</vt:lpstr>
      <vt:lpstr>幻灯片 51</vt:lpstr>
      <vt:lpstr>5.5 图的m着色问题</vt:lpstr>
      <vt:lpstr>5.5 图的m着色问题</vt:lpstr>
      <vt:lpstr>5.5 图的m着色问题</vt:lpstr>
      <vt:lpstr>幻灯片 55</vt:lpstr>
      <vt:lpstr>5.5 图的m着色问题</vt:lpstr>
      <vt:lpstr>5.5 图的m着色问题</vt:lpstr>
      <vt:lpstr>幻灯片 58</vt:lpstr>
      <vt:lpstr>幻灯片 59</vt:lpstr>
      <vt:lpstr>幻灯片 60</vt:lpstr>
      <vt:lpstr>作业</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dc:creator>
  <cp:lastModifiedBy>1</cp:lastModifiedBy>
  <cp:revision>216</cp:revision>
  <cp:lastPrinted>1601-01-01T00:00:00Z</cp:lastPrinted>
  <dcterms:created xsi:type="dcterms:W3CDTF">2003-05-27T06:14:28Z</dcterms:created>
  <dcterms:modified xsi:type="dcterms:W3CDTF">2015-10-30T06:18:49Z</dcterms:modified>
</cp:coreProperties>
</file>