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6" r:id="rId2"/>
    <p:sldId id="716" r:id="rId3"/>
    <p:sldId id="643" r:id="rId4"/>
    <p:sldId id="717" r:id="rId5"/>
    <p:sldId id="393" r:id="rId6"/>
    <p:sldId id="718" r:id="rId7"/>
    <p:sldId id="721" r:id="rId8"/>
    <p:sldId id="720" r:id="rId9"/>
    <p:sldId id="706" r:id="rId10"/>
    <p:sldId id="712" r:id="rId11"/>
    <p:sldId id="722" r:id="rId12"/>
    <p:sldId id="723" r:id="rId13"/>
    <p:sldId id="708" r:id="rId14"/>
    <p:sldId id="726" r:id="rId15"/>
    <p:sldId id="715" r:id="rId16"/>
    <p:sldId id="724" r:id="rId17"/>
    <p:sldId id="725" r:id="rId18"/>
    <p:sldId id="727" r:id="rId19"/>
    <p:sldId id="710" r:id="rId20"/>
    <p:sldId id="714" r:id="rId21"/>
    <p:sldId id="707" r:id="rId22"/>
    <p:sldId id="728" r:id="rId23"/>
    <p:sldId id="709" r:id="rId24"/>
    <p:sldId id="713" r:id="rId25"/>
    <p:sldId id="72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0DEAD-618C-4633-AF9C-459E32DFED47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B174-820C-4A87-9411-D04EFFC8A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1487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36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2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01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676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3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975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59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050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487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18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07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47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910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20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94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21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5936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22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903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75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33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25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02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3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077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4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34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56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6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40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7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950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6763"/>
            <a:ext cx="6821487" cy="3838575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itchFamily="18" charset="0"/>
                <a:ea typeface="宋体" charset="-122"/>
              </a:rPr>
              <a:pPr algn="r"/>
              <a:t>8</a:t>
            </a:fld>
            <a:endParaRPr kumimoji="1" lang="en-US" altLang="zh-CN" sz="1300" dirty="0">
              <a:solidFill>
                <a:prstClr val="black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2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3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1602C-96DF-4382-B90F-99EBFF9C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1D6D-E2C6-4F34-8B03-63F0C94C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14502-C347-4AE8-B68D-B91D2656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C7D46-6259-415E-B79B-D6CF4FD7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80910-7E34-4822-A72E-BB4FE8C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FAE73-AE24-4CAE-988A-B78087E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987B9E-0689-4D94-AA79-7FA64D00D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94E68-C32B-468E-B016-44A3F4C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6063A-5536-4A13-B656-79FE2C5F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C01F3-DCC7-4443-8C0C-08D458B6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7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A2638-1865-4282-A5FB-F44A0800C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6FBAAF-AB47-4946-B8EF-6504C3D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972FE-D750-4C5A-9A36-A5B9E87C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C65B5-F6F9-4ABA-AE12-8D8517A3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56EFD-AF12-4283-B13F-919123D3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6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4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92693-117A-479D-8B66-C57EDC9B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AAD12-C164-474A-8A0D-EAD7EA948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2DC2A-9F3C-4BC1-8A78-8ED22B00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82000-A21B-49C8-9761-76F856DB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6641-C168-4A48-A893-AFB2173C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AA30-961F-42E8-BF0B-CEEE48BD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8BDF8-69AD-41D2-A465-E845EFA9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1A332-21B1-41A5-AC79-72435CDA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FF12-9BA0-4D21-BD67-32939D48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5B8D3-3A08-4E19-A5B5-915E659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8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ADAB9-0691-4213-9DB3-4DA183E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6AF-C4B9-43F9-A349-9D6A9330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9AD46-0D74-4745-B34A-94F8285B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480E-F8AA-445B-BBEF-9DACB52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56954B-EB4C-404D-9B55-BF457905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074A2-1962-4177-AEE2-8CDB092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73C9-BC09-4062-BD74-ED11297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C4389-D3DA-4757-AF31-1478EFEF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F8A8E-DE90-49C0-9E0F-36AE3707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BAE7C-3AA9-4B52-B3D5-F8C4865F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E71F3A-46D8-414F-905E-8890794B2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83874-8075-4D1F-B24F-029DDD29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67416B-1525-494E-8F58-2A00429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ABB75-9782-42EF-871F-A8956BD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0082A-1BF0-45B3-9843-D739F9F2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CB825D-9897-4627-8354-1627CBAD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1176B-E154-43DA-8C4C-10665551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B6755-4DF3-4672-9C27-A754A79F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03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C0DA23-6E3E-467C-9989-FDFA3E6C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7F5ED7-DDBE-42BA-84FB-C35B8D43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218D-BD7F-4A8D-9E5C-24A219B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FEFBF-7F74-4539-B4D3-7015B2E3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B400-791D-49C7-9B0D-ECDDCEAE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44617-CF7A-48C4-A6B2-8CE22102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AEC9F1-2FA1-4AFB-9D2B-56BFC983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5C67E-D1C3-47F8-828D-F7AD7A8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D0CC0-EBC4-421A-B9D0-F7C890E7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0E93-0F65-44F0-A89F-0B9D229D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199E5-B3B7-404A-A9B8-6B567CE6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2D93D-EA3D-4B2E-BA98-6576C0A1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D4AB4-85FD-4AF2-9C03-B22D5151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C93130-C926-4AAA-919E-59991C3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114FE-6650-4C16-A7FD-180516D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2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26D428-17F6-4E90-A28D-FCD0BD2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7B3C6-743C-4BC2-9276-9417E7EC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DCFB04-BD98-46BC-B2EB-D6573A3B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6984-95FF-4105-9E1C-DCBB0D38545F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96D83-F497-415D-8F9B-6AD19A275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4302-5730-439F-9D75-639E54DCB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9229-0799-419F-86AD-224F22BFB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5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03512" y="2247008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：回溯法解决地图填色问题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31664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AEA3FD3-6E18-4241-8765-7CE92A60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37" y="5715700"/>
            <a:ext cx="2361905" cy="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3377ED-4EB6-4666-BCBC-C46B54B96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7427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2ABBD4-2F0D-42EE-9D85-9EC13C83757C}"/>
              </a:ext>
            </a:extLst>
          </p:cNvPr>
          <p:cNvSpPr txBox="1"/>
          <p:nvPr/>
        </p:nvSpPr>
        <p:spPr>
          <a:xfrm>
            <a:off x="7762875" y="496742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报告人：叶茂林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4"/>
    </mc:Choice>
    <mc:Fallback xmlns=""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最大度优先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5429B1-DFCA-B273-F6A6-5F60CE46C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1" y="1141728"/>
            <a:ext cx="10376078" cy="45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最大度优先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8A691E0-6D7B-5A99-4827-C270857F7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8" y="1081581"/>
            <a:ext cx="5381664" cy="3505226"/>
          </a:xfrm>
          <a:prstGeom prst="rect">
            <a:avLst/>
          </a:prstGeom>
        </p:spPr>
      </p:pic>
      <p:pic>
        <p:nvPicPr>
          <p:cNvPr id="4098" name="图片 1">
            <a:extLst>
              <a:ext uri="{FF2B5EF4-FFF2-40B4-BE49-F238E27FC236}">
                <a16:creationId xmlns:a16="http://schemas.microsoft.com/office/drawing/2014/main" id="{71002205-D5F0-885D-34C7-30F458199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7" y="4586807"/>
            <a:ext cx="32607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6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最大度优先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5122" name="图片 1">
            <a:extLst>
              <a:ext uri="{FF2B5EF4-FFF2-40B4-BE49-F238E27FC236}">
                <a16:creationId xmlns:a16="http://schemas.microsoft.com/office/drawing/2014/main" id="{E8CD5A0F-F082-5F99-0FCB-15E406F0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7" y="3044031"/>
            <a:ext cx="37052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93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86338" y="2890391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3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最少可选颜色优先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最少可选颜色优先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DE382F-88CD-E420-0650-D3044A6BF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3" y="1141728"/>
            <a:ext cx="10376078" cy="45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最少可选颜色优先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ABDF9A3-F141-2728-E534-520FD1CE1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8" y="1081581"/>
            <a:ext cx="5381664" cy="3505226"/>
          </a:xfrm>
          <a:prstGeom prst="rect">
            <a:avLst/>
          </a:prstGeom>
        </p:spPr>
      </p:pic>
      <p:pic>
        <p:nvPicPr>
          <p:cNvPr id="7170" name="图片 1">
            <a:extLst>
              <a:ext uri="{FF2B5EF4-FFF2-40B4-BE49-F238E27FC236}">
                <a16:creationId xmlns:a16="http://schemas.microsoft.com/office/drawing/2014/main" id="{7971105D-25B9-129D-2CA4-A727DB88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7" y="4586807"/>
            <a:ext cx="3273425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2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最少可选颜色优先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8194" name="图片 1">
            <a:extLst>
              <a:ext uri="{FF2B5EF4-FFF2-40B4-BE49-F238E27FC236}">
                <a16:creationId xmlns:a16="http://schemas.microsoft.com/office/drawing/2014/main" id="{3B5EFADD-EBED-2161-3A08-A85E77193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334" y="3032918"/>
            <a:ext cx="37734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33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4690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最少可选颜色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最大度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9218" name="图片 1">
            <a:extLst>
              <a:ext uri="{FF2B5EF4-FFF2-40B4-BE49-F238E27FC236}">
                <a16:creationId xmlns:a16="http://schemas.microsoft.com/office/drawing/2014/main" id="{C5B4402B-8918-CD25-D966-7DE61735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85" y="3031331"/>
            <a:ext cx="37798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8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4690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最少可选颜色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最大度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10242" name="图片 1">
            <a:extLst>
              <a:ext uri="{FF2B5EF4-FFF2-40B4-BE49-F238E27FC236}">
                <a16:creationId xmlns:a16="http://schemas.microsoft.com/office/drawing/2014/main" id="{61371FED-751D-0183-FFEA-A8C8DE1B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029744"/>
            <a:ext cx="52832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09285" y="2916499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4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向前探测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7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51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经典回溯法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903FD5F-8E1B-4214-1571-FEDF40A82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8" y="1676387"/>
            <a:ext cx="5381664" cy="35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向前探测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127F44-D414-FA48-0131-A31D0179B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61" y="1141728"/>
            <a:ext cx="10376078" cy="45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5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向前探测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1C51BC0-4194-65D4-5D8F-4567F7042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8" y="1081581"/>
            <a:ext cx="5381664" cy="3505226"/>
          </a:xfrm>
          <a:prstGeom prst="rect">
            <a:avLst/>
          </a:prstGeom>
        </p:spPr>
      </p:pic>
      <p:pic>
        <p:nvPicPr>
          <p:cNvPr id="11266" name="图片 1">
            <a:extLst>
              <a:ext uri="{FF2B5EF4-FFF2-40B4-BE49-F238E27FC236}">
                <a16:creationId xmlns:a16="http://schemas.microsoft.com/office/drawing/2014/main" id="{4CEF9E72-ABC1-EA35-9B0E-1D4A8858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7" y="4586807"/>
            <a:ext cx="327342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4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向前探测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12290" name="图片 1">
            <a:extLst>
              <a:ext uri="{FF2B5EF4-FFF2-40B4-BE49-F238E27FC236}">
                <a16:creationId xmlns:a16="http://schemas.microsoft.com/office/drawing/2014/main" id="{0CC1E7FF-360D-AEFB-21DF-8DB004565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22" y="1387838"/>
            <a:ext cx="3784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1">
            <a:extLst>
              <a:ext uri="{FF2B5EF4-FFF2-40B4-BE49-F238E27FC236}">
                <a16:creationId xmlns:a16="http://schemas.microsoft.com/office/drawing/2014/main" id="{0A8CA2DB-75DA-70C1-C1F9-D04AC8A1B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985" y="2486258"/>
            <a:ext cx="377983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1">
            <a:extLst>
              <a:ext uri="{FF2B5EF4-FFF2-40B4-BE49-F238E27FC236}">
                <a16:creationId xmlns:a16="http://schemas.microsoft.com/office/drawing/2014/main" id="{3FAAEC09-FC43-2DE3-59EF-DC0F406E0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09" y="3581405"/>
            <a:ext cx="3783013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1">
            <a:extLst>
              <a:ext uri="{FF2B5EF4-FFF2-40B4-BE49-F238E27FC236}">
                <a16:creationId xmlns:a16="http://schemas.microsoft.com/office/drawing/2014/main" id="{779267CA-13B1-DF28-97D4-2138A0D1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66" y="4676552"/>
            <a:ext cx="529431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1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86338" y="2890391"/>
            <a:ext cx="48301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5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随机生成不同规模的图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05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固定边数为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条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13314" name="图片 1">
            <a:extLst>
              <a:ext uri="{FF2B5EF4-FFF2-40B4-BE49-F238E27FC236}">
                <a16:creationId xmlns:a16="http://schemas.microsoft.com/office/drawing/2014/main" id="{BD54DD68-B8C0-C388-23C2-A033EDEA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858430"/>
            <a:ext cx="403225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1">
            <a:extLst>
              <a:ext uri="{FF2B5EF4-FFF2-40B4-BE49-F238E27FC236}">
                <a16:creationId xmlns:a16="http://schemas.microsoft.com/office/drawing/2014/main" id="{79C303F7-5CA0-3DED-5A3B-548908B6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81" y="4973667"/>
            <a:ext cx="52784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61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4386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固定顶点数为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14338" name="图片 1">
            <a:extLst>
              <a:ext uri="{FF2B5EF4-FFF2-40B4-BE49-F238E27FC236}">
                <a16:creationId xmlns:a16="http://schemas.microsoft.com/office/drawing/2014/main" id="{DFF5694B-61AA-6963-BD49-65DD3799C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06" y="1848111"/>
            <a:ext cx="4090987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图片 1">
            <a:extLst>
              <a:ext uri="{FF2B5EF4-FFF2-40B4-BE49-F238E27FC236}">
                <a16:creationId xmlns:a16="http://schemas.microsoft.com/office/drawing/2014/main" id="{E29B42E1-FD3B-58E0-8DEC-83DD9944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843" y="4973666"/>
            <a:ext cx="52943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1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51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经典回溯法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C1566A-EBC8-F510-E2BE-4D5476C80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1676155"/>
            <a:ext cx="5382376" cy="3505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51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经典回溯法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DFDC63-B144-C851-6CD7-FC0D71BDA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12" y="1676155"/>
            <a:ext cx="538237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0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86338" y="2781691"/>
            <a:ext cx="43396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经典回溯法地图填色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51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经典回溯法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FDE6CB-B222-A38E-FBEF-55EC48253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7" y="1142030"/>
            <a:ext cx="10374706" cy="457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51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经典回溯法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903FD5F-8E1B-4214-1571-FEDF40A82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68" y="1081581"/>
            <a:ext cx="5381664" cy="3505226"/>
          </a:xfrm>
          <a:prstGeom prst="rect">
            <a:avLst/>
          </a:prstGeom>
        </p:spPr>
      </p:pic>
      <p:pic>
        <p:nvPicPr>
          <p:cNvPr id="2050" name="图片 1">
            <a:extLst>
              <a:ext uri="{FF2B5EF4-FFF2-40B4-BE49-F238E27FC236}">
                <a16:creationId xmlns:a16="http://schemas.microsoft.com/office/drawing/2014/main" id="{61B03203-005D-05F3-2FD8-ED9603A6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19" y="4522923"/>
            <a:ext cx="32559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5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19537" y="188641"/>
            <a:ext cx="2518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经典回溯法</a:t>
            </a:r>
          </a:p>
        </p:txBody>
      </p:sp>
      <p:pic>
        <p:nvPicPr>
          <p:cNvPr id="73" name="Picture 9">
            <a:extLst>
              <a:ext uri="{FF2B5EF4-FFF2-40B4-BE49-F238E27FC236}">
                <a16:creationId xmlns:a16="http://schemas.microsoft.com/office/drawing/2014/main" id="{C54A7C6B-4BBE-4BF8-A1B3-98BF5A60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68220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3E619A9-C861-4681-9B53-CB88D1737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  <p:pic>
        <p:nvPicPr>
          <p:cNvPr id="3074" name="图片 1">
            <a:extLst>
              <a:ext uri="{FF2B5EF4-FFF2-40B4-BE49-F238E27FC236}">
                <a16:creationId xmlns:a16="http://schemas.microsoft.com/office/drawing/2014/main" id="{10A74C25-85AD-BD80-F107-379DF8DF6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68" y="3044031"/>
            <a:ext cx="38020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7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478452" y="2916499"/>
            <a:ext cx="24929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2</a:t>
            </a: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最大度优先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159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1896" y="4086982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47730" y="256490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3868338" y="2778774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5784C8-EEAB-45C0-B999-B1956735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2" y="87720"/>
            <a:ext cx="2361905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168</Words>
  <Application>Microsoft Office PowerPoint</Application>
  <PresentationFormat>宽屏</PresentationFormat>
  <Paragraphs>68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Times New Roman</vt:lpstr>
      <vt:lpstr>Office 主题​​</vt:lpstr>
      <vt:lpstr>实验3：回溯法解决地图填色问题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俊杰</dc:creator>
  <cp:lastModifiedBy>ICICLEMOE@outlook.com</cp:lastModifiedBy>
  <cp:revision>24</cp:revision>
  <dcterms:created xsi:type="dcterms:W3CDTF">2020-03-24T12:06:16Z</dcterms:created>
  <dcterms:modified xsi:type="dcterms:W3CDTF">2023-05-06T02:05:31Z</dcterms:modified>
</cp:coreProperties>
</file>