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3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4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5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6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2"/>
  </p:sldMasterIdLst>
  <p:notesMasterIdLst>
    <p:notesMasterId r:id="rId12"/>
  </p:notesMasterIdLst>
  <p:sldIdLst>
    <p:sldId id="256" r:id="rId3"/>
    <p:sldId id="314" r:id="rId4"/>
    <p:sldId id="529" r:id="rId5"/>
    <p:sldId id="528" r:id="rId6"/>
    <p:sldId id="527" r:id="rId7"/>
    <p:sldId id="526" r:id="rId8"/>
    <p:sldId id="525" r:id="rId9"/>
    <p:sldId id="524" r:id="rId10"/>
    <p:sldId id="293" r:id="rId11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09FB"/>
    <a:srgbClr val="7A68FC"/>
    <a:srgbClr val="1A04BC"/>
    <a:srgbClr val="2007B9"/>
    <a:srgbClr val="39F35C"/>
    <a:srgbClr val="FAFCFE"/>
    <a:srgbClr val="BE02A3"/>
    <a:srgbClr val="2602BE"/>
    <a:srgbClr val="1A2BA6"/>
    <a:srgbClr val="DECF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48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E5E05-BCB7-49CF-B5DA-D0999719F8DC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7B5B5-DE13-4FC8-85F2-F4CC28074F9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7B5B5-DE13-4FC8-85F2-F4CC28074F98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7B5B5-DE13-4FC8-85F2-F4CC28074F98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7B5B5-DE13-4FC8-85F2-F4CC28074F98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7B5B5-DE13-4FC8-85F2-F4CC28074F98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7B5B5-DE13-4FC8-85F2-F4CC28074F98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7B5B5-DE13-4FC8-85F2-F4CC28074F98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7B5B5-DE13-4FC8-85F2-F4CC28074F98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D64B-D370-4038-8044-D5630B27533B}" type="datetime1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4D65-EEE5-467D-A240-EF96AD461D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21F-40C2-4526-B067-872ECD9F5A5A}" type="datetime1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4D65-EEE5-467D-A240-EF96AD461D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44531-71AE-42C5-86A9-13CFCC47F9D2}" type="datetime1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4D65-EEE5-467D-A240-EF96AD461D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FC4D9-CEB1-4779-B81C-062997A0869C}" type="datetime1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4D65-EEE5-467D-A240-EF96AD461D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2635C-0C3D-495D-BBF5-EFB373F3682C}" type="datetime1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4D65-EEE5-467D-A240-EF96AD461D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977C-A37D-44A5-998A-C16D363F582D}" type="datetime1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4D65-EEE5-467D-A240-EF96AD461D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0F6A-8B3A-4C64-BC9A-0DAE605257BF}" type="datetime1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4D65-EEE5-467D-A240-EF96AD461D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E8BC5-5502-48BE-8292-644D57AD6C55}" type="datetime1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4D65-EEE5-467D-A240-EF96AD461D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5D513-5233-4068-ACBB-430896BA56D1}" type="datetime1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4D65-EEE5-467D-A240-EF96AD461D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61C63-19E1-4C03-AE76-46F2663A597C}" type="datetime1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4D65-EEE5-467D-A240-EF96AD461D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ED6B-688A-45F7-A15D-9A32FA9C0100}" type="datetime1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4D65-EEE5-467D-A240-EF96AD461D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A555E-7C04-4325-BEC5-83779E07C5D0}" type="datetime1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04D65-EEE5-467D-A240-EF96AD461DB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9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9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9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9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9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9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9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0927" y="1446212"/>
            <a:ext cx="9160572" cy="1111002"/>
          </a:xfrm>
        </p:spPr>
        <p:txBody>
          <a:bodyPr>
            <a:normAutofit fontScale="90000"/>
          </a:bodyPr>
          <a:lstStyle/>
          <a:p>
            <a:br>
              <a:rPr lang="en-US" sz="3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Looking into Gait for Perceiving Emotions via</a:t>
            </a:r>
            <a:b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Bilateral Posture and Movement Graph</a:t>
            </a:r>
            <a:b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Convolutional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26441" y="2967681"/>
            <a:ext cx="3929149" cy="466542"/>
          </a:xfrm>
        </p:spPr>
        <p:txBody>
          <a:bodyPr>
            <a:normAutofit fontScale="97500"/>
          </a:bodyPr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Eleventh Group</a:t>
            </a:r>
          </a:p>
          <a:p>
            <a:endParaRPr lang="en-US" altLang="zh-TW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6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6701" y="989134"/>
            <a:ext cx="11249025" cy="1333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992" y="777385"/>
            <a:ext cx="528271" cy="535598"/>
          </a:xfrm>
          <a:prstGeom prst="ellipse">
            <a:avLst/>
          </a:prstGeom>
          <a:solidFill>
            <a:schemeClr val="accent2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2"/>
          <p:cNvSpPr txBox="1"/>
          <p:nvPr/>
        </p:nvSpPr>
        <p:spPr>
          <a:xfrm>
            <a:off x="2366010" y="3681095"/>
            <a:ext cx="7050405" cy="1577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IYingjie Zhai*, Guoli Jia*, Yu-Kun Lai, Jing Zhang, Jufeng Yang, and Dacheng Tao, Fellow, IEEE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4D65-EEE5-467D-A240-EF96AD461DB8}" type="slidenum">
              <a:rPr lang="en-US" smtClean="0"/>
              <a:t>1</a:t>
            </a:fld>
            <a:endParaRPr lang="en-US"/>
          </a:p>
        </p:txBody>
      </p:sp>
      <p:sp>
        <p:nvSpPr>
          <p:cNvPr id="18" name="Subtitle 2"/>
          <p:cNvSpPr txBox="1"/>
          <p:nvPr/>
        </p:nvSpPr>
        <p:spPr>
          <a:xfrm>
            <a:off x="4761441" y="5506126"/>
            <a:ext cx="2171517" cy="405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2024-11-9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91490" y="1339850"/>
            <a:ext cx="3380740" cy="586740"/>
          </a:xfrm>
        </p:spPr>
        <p:txBody>
          <a:bodyPr>
            <a:noAutofit/>
          </a:bodyPr>
          <a:lstStyle/>
          <a:p>
            <a:pPr algn="l">
              <a:lnSpc>
                <a:spcPct val="130000"/>
              </a:lnSpc>
              <a:spcAft>
                <a:spcPts val="600"/>
              </a:spcAft>
            </a:pP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1. Title &amp; Abstract</a:t>
            </a:r>
          </a:p>
        </p:txBody>
      </p:sp>
      <p:sp>
        <p:nvSpPr>
          <p:cNvPr id="9" name="Oval 8"/>
          <p:cNvSpPr/>
          <p:nvPr/>
        </p:nvSpPr>
        <p:spPr>
          <a:xfrm>
            <a:off x="10992" y="800831"/>
            <a:ext cx="528271" cy="535598"/>
          </a:xfrm>
          <a:prstGeom prst="ellipse">
            <a:avLst/>
          </a:prstGeom>
          <a:solidFill>
            <a:schemeClr val="accent2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66701" y="989134"/>
            <a:ext cx="11249025" cy="1333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4D65-EEE5-467D-A240-EF96AD461DB8}" type="slidenum">
              <a:rPr lang="en-US" smtClean="0"/>
              <a:t>2</a:t>
            </a:fld>
            <a:endParaRPr lang="en-US" dirty="0"/>
          </a:p>
        </p:txBody>
      </p:sp>
      <p:sp>
        <p:nvSpPr>
          <p:cNvPr id="10" name="Title 3"/>
          <p:cNvSpPr txBox="1"/>
          <p:nvPr>
            <p:custDataLst>
              <p:tags r:id="rId2"/>
            </p:custDataLst>
          </p:nvPr>
        </p:nvSpPr>
        <p:spPr>
          <a:xfrm>
            <a:off x="474418" y="1911467"/>
            <a:ext cx="10422181" cy="5867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30000"/>
              </a:lnSpc>
              <a:spcAft>
                <a:spcPts val="600"/>
              </a:spcAft>
            </a:pP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2. Introduction   </a:t>
            </a:r>
            <a:endParaRPr lang="en-US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Title 3"/>
          <p:cNvSpPr txBox="1"/>
          <p:nvPr>
            <p:custDataLst>
              <p:tags r:id="rId3"/>
            </p:custDataLst>
          </p:nvPr>
        </p:nvSpPr>
        <p:spPr>
          <a:xfrm>
            <a:off x="434340" y="3181985"/>
            <a:ext cx="11478895" cy="5867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30000"/>
              </a:lnSpc>
              <a:spcAft>
                <a:spcPts val="600"/>
              </a:spcAft>
            </a:pP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4. M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ethod</a:t>
            </a:r>
          </a:p>
        </p:txBody>
      </p:sp>
      <p:sp>
        <p:nvSpPr>
          <p:cNvPr id="3" name="Title 1"/>
          <p:cNvSpPr txBox="1"/>
          <p:nvPr>
            <p:custDataLst>
              <p:tags r:id="rId4"/>
            </p:custDataLst>
          </p:nvPr>
        </p:nvSpPr>
        <p:spPr>
          <a:xfrm>
            <a:off x="330835" y="177800"/>
            <a:ext cx="12307570" cy="742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Outline</a:t>
            </a:r>
          </a:p>
        </p:txBody>
      </p:sp>
      <p:sp>
        <p:nvSpPr>
          <p:cNvPr id="2" name="Title 3"/>
          <p:cNvSpPr txBox="1"/>
          <p:nvPr>
            <p:custDataLst>
              <p:tags r:id="rId5"/>
            </p:custDataLst>
          </p:nvPr>
        </p:nvSpPr>
        <p:spPr>
          <a:xfrm>
            <a:off x="472440" y="2546985"/>
            <a:ext cx="11576685" cy="5867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30000"/>
              </a:lnSpc>
              <a:spcAft>
                <a:spcPts val="600"/>
              </a:spcAft>
            </a:pP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sz="2800" b="1" dirty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Related work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</a:t>
            </a:r>
            <a:endParaRPr lang="en-US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Title 3"/>
          <p:cNvSpPr txBox="1"/>
          <p:nvPr>
            <p:custDataLst>
              <p:tags r:id="rId6"/>
            </p:custDataLst>
          </p:nvPr>
        </p:nvSpPr>
        <p:spPr>
          <a:xfrm>
            <a:off x="434340" y="4452620"/>
            <a:ext cx="11478895" cy="5867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30000"/>
              </a:lnSpc>
              <a:spcAft>
                <a:spcPts val="600"/>
              </a:spcAft>
            </a:pP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6.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7" name="Title 3"/>
          <p:cNvSpPr txBox="1"/>
          <p:nvPr>
            <p:custDataLst>
              <p:tags r:id="rId7"/>
            </p:custDataLst>
          </p:nvPr>
        </p:nvSpPr>
        <p:spPr>
          <a:xfrm>
            <a:off x="434340" y="3816350"/>
            <a:ext cx="11478895" cy="5867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30000"/>
              </a:lnSpc>
              <a:spcAft>
                <a:spcPts val="600"/>
              </a:spcAft>
            </a:pP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5.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Result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91490" y="1339850"/>
            <a:ext cx="3380740" cy="586740"/>
          </a:xfrm>
        </p:spPr>
        <p:txBody>
          <a:bodyPr>
            <a:noAutofit/>
          </a:bodyPr>
          <a:lstStyle/>
          <a:p>
            <a:pPr algn="l">
              <a:lnSpc>
                <a:spcPct val="130000"/>
              </a:lnSpc>
              <a:spcAft>
                <a:spcPts val="600"/>
              </a:spcAft>
            </a:pP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1. Title &amp; Abstract</a:t>
            </a:r>
          </a:p>
        </p:txBody>
      </p:sp>
      <p:sp>
        <p:nvSpPr>
          <p:cNvPr id="9" name="Oval 8"/>
          <p:cNvSpPr/>
          <p:nvPr/>
        </p:nvSpPr>
        <p:spPr>
          <a:xfrm>
            <a:off x="10992" y="800831"/>
            <a:ext cx="528271" cy="535598"/>
          </a:xfrm>
          <a:prstGeom prst="ellipse">
            <a:avLst/>
          </a:prstGeom>
          <a:solidFill>
            <a:schemeClr val="accent2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66701" y="989134"/>
            <a:ext cx="11249025" cy="1333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4D65-EEE5-467D-A240-EF96AD461DB8}" type="slidenum">
              <a:rPr lang="en-US" smtClean="0"/>
              <a:t>3</a:t>
            </a:fld>
            <a:endParaRPr lang="en-US" dirty="0"/>
          </a:p>
        </p:txBody>
      </p:sp>
      <p:sp>
        <p:nvSpPr>
          <p:cNvPr id="10" name="Title 3"/>
          <p:cNvSpPr txBox="1"/>
          <p:nvPr>
            <p:custDataLst>
              <p:tags r:id="rId2"/>
            </p:custDataLst>
          </p:nvPr>
        </p:nvSpPr>
        <p:spPr>
          <a:xfrm>
            <a:off x="474418" y="1911467"/>
            <a:ext cx="10422181" cy="5867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3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2. Introduction 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</a:t>
            </a:r>
            <a:endParaRPr lang="en-US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Title 3"/>
          <p:cNvSpPr txBox="1"/>
          <p:nvPr>
            <p:custDataLst>
              <p:tags r:id="rId3"/>
            </p:custDataLst>
          </p:nvPr>
        </p:nvSpPr>
        <p:spPr>
          <a:xfrm>
            <a:off x="434340" y="3181985"/>
            <a:ext cx="11478895" cy="5867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3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4. M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ethod</a:t>
            </a:r>
          </a:p>
        </p:txBody>
      </p:sp>
      <p:sp>
        <p:nvSpPr>
          <p:cNvPr id="3" name="Title 1"/>
          <p:cNvSpPr txBox="1"/>
          <p:nvPr>
            <p:custDataLst>
              <p:tags r:id="rId4"/>
            </p:custDataLst>
          </p:nvPr>
        </p:nvSpPr>
        <p:spPr>
          <a:xfrm>
            <a:off x="330835" y="177800"/>
            <a:ext cx="12307570" cy="742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Outline</a:t>
            </a:r>
          </a:p>
        </p:txBody>
      </p:sp>
      <p:sp>
        <p:nvSpPr>
          <p:cNvPr id="2" name="Title 3"/>
          <p:cNvSpPr txBox="1"/>
          <p:nvPr>
            <p:custDataLst>
              <p:tags r:id="rId5"/>
            </p:custDataLst>
          </p:nvPr>
        </p:nvSpPr>
        <p:spPr>
          <a:xfrm>
            <a:off x="472440" y="2546985"/>
            <a:ext cx="11576685" cy="5867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3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sz="2800" b="1" dirty="0">
                <a:solidFill>
                  <a:schemeClr val="bg2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Related work</a:t>
            </a:r>
            <a:r>
              <a:rPr 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6" name="Title 3"/>
          <p:cNvSpPr txBox="1"/>
          <p:nvPr>
            <p:custDataLst>
              <p:tags r:id="rId6"/>
            </p:custDataLst>
          </p:nvPr>
        </p:nvSpPr>
        <p:spPr>
          <a:xfrm>
            <a:off x="434340" y="4452620"/>
            <a:ext cx="11478895" cy="5867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3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6.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7" name="Title 3"/>
          <p:cNvSpPr txBox="1"/>
          <p:nvPr>
            <p:custDataLst>
              <p:tags r:id="rId7"/>
            </p:custDataLst>
          </p:nvPr>
        </p:nvSpPr>
        <p:spPr>
          <a:xfrm>
            <a:off x="434340" y="3816985"/>
            <a:ext cx="11478895" cy="5867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3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5.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Result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91490" y="1339850"/>
            <a:ext cx="3380740" cy="586740"/>
          </a:xfrm>
        </p:spPr>
        <p:txBody>
          <a:bodyPr>
            <a:noAutofit/>
          </a:bodyPr>
          <a:lstStyle/>
          <a:p>
            <a:pPr algn="l">
              <a:lnSpc>
                <a:spcPct val="13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1. Title &amp; Abstract</a:t>
            </a:r>
          </a:p>
        </p:txBody>
      </p:sp>
      <p:sp>
        <p:nvSpPr>
          <p:cNvPr id="9" name="Oval 8"/>
          <p:cNvSpPr/>
          <p:nvPr/>
        </p:nvSpPr>
        <p:spPr>
          <a:xfrm>
            <a:off x="10992" y="800831"/>
            <a:ext cx="528271" cy="535598"/>
          </a:xfrm>
          <a:prstGeom prst="ellipse">
            <a:avLst/>
          </a:prstGeom>
          <a:solidFill>
            <a:schemeClr val="accent2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66701" y="989134"/>
            <a:ext cx="11249025" cy="1333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4D65-EEE5-467D-A240-EF96AD461DB8}" type="slidenum">
              <a:rPr lang="en-US" smtClean="0"/>
              <a:t>4</a:t>
            </a:fld>
            <a:endParaRPr lang="en-US" dirty="0"/>
          </a:p>
        </p:txBody>
      </p:sp>
      <p:sp>
        <p:nvSpPr>
          <p:cNvPr id="10" name="Title 3"/>
          <p:cNvSpPr txBox="1"/>
          <p:nvPr>
            <p:custDataLst>
              <p:tags r:id="rId2"/>
            </p:custDataLst>
          </p:nvPr>
        </p:nvSpPr>
        <p:spPr>
          <a:xfrm>
            <a:off x="474418" y="1911467"/>
            <a:ext cx="10422181" cy="5867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30000"/>
              </a:lnSpc>
              <a:spcAft>
                <a:spcPts val="600"/>
              </a:spcAft>
            </a:pP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2. Introduction   </a:t>
            </a:r>
            <a:endParaRPr lang="en-US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Title 3"/>
          <p:cNvSpPr txBox="1"/>
          <p:nvPr>
            <p:custDataLst>
              <p:tags r:id="rId3"/>
            </p:custDataLst>
          </p:nvPr>
        </p:nvSpPr>
        <p:spPr>
          <a:xfrm>
            <a:off x="434340" y="3181985"/>
            <a:ext cx="11478895" cy="5867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3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4. M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ethod</a:t>
            </a:r>
          </a:p>
        </p:txBody>
      </p:sp>
      <p:sp>
        <p:nvSpPr>
          <p:cNvPr id="3" name="Title 1"/>
          <p:cNvSpPr txBox="1"/>
          <p:nvPr>
            <p:custDataLst>
              <p:tags r:id="rId4"/>
            </p:custDataLst>
          </p:nvPr>
        </p:nvSpPr>
        <p:spPr>
          <a:xfrm>
            <a:off x="330835" y="177800"/>
            <a:ext cx="12307570" cy="742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Outline</a:t>
            </a:r>
          </a:p>
        </p:txBody>
      </p:sp>
      <p:sp>
        <p:nvSpPr>
          <p:cNvPr id="2" name="Title 3"/>
          <p:cNvSpPr txBox="1"/>
          <p:nvPr>
            <p:custDataLst>
              <p:tags r:id="rId5"/>
            </p:custDataLst>
          </p:nvPr>
        </p:nvSpPr>
        <p:spPr>
          <a:xfrm>
            <a:off x="472440" y="2546985"/>
            <a:ext cx="11576685" cy="5867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3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sz="2800" b="1" dirty="0">
                <a:solidFill>
                  <a:schemeClr val="bg2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Related work</a:t>
            </a:r>
            <a:r>
              <a:rPr 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6" name="Title 3"/>
          <p:cNvSpPr txBox="1"/>
          <p:nvPr>
            <p:custDataLst>
              <p:tags r:id="rId6"/>
            </p:custDataLst>
          </p:nvPr>
        </p:nvSpPr>
        <p:spPr>
          <a:xfrm>
            <a:off x="434340" y="4452620"/>
            <a:ext cx="11478895" cy="5867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3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6.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7" name="Title 3"/>
          <p:cNvSpPr txBox="1"/>
          <p:nvPr>
            <p:custDataLst>
              <p:tags r:id="rId7"/>
            </p:custDataLst>
          </p:nvPr>
        </p:nvSpPr>
        <p:spPr>
          <a:xfrm>
            <a:off x="434340" y="3816350"/>
            <a:ext cx="11478895" cy="5867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3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5.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5CD615-FA78-FE0F-5F80-24560469432E}"/>
              </a:ext>
            </a:extLst>
          </p:cNvPr>
          <p:cNvSpPr txBox="1"/>
          <p:nvPr/>
        </p:nvSpPr>
        <p:spPr>
          <a:xfrm>
            <a:off x="3299049" y="2020947"/>
            <a:ext cx="3721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李文俊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91490" y="1339850"/>
            <a:ext cx="3380740" cy="586740"/>
          </a:xfrm>
        </p:spPr>
        <p:txBody>
          <a:bodyPr>
            <a:noAutofit/>
          </a:bodyPr>
          <a:lstStyle/>
          <a:p>
            <a:pPr algn="l">
              <a:lnSpc>
                <a:spcPct val="13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1. Title &amp; Abstract</a:t>
            </a:r>
          </a:p>
        </p:txBody>
      </p:sp>
      <p:sp>
        <p:nvSpPr>
          <p:cNvPr id="9" name="Oval 8"/>
          <p:cNvSpPr/>
          <p:nvPr/>
        </p:nvSpPr>
        <p:spPr>
          <a:xfrm>
            <a:off x="10992" y="800831"/>
            <a:ext cx="528271" cy="535598"/>
          </a:xfrm>
          <a:prstGeom prst="ellipse">
            <a:avLst/>
          </a:prstGeom>
          <a:solidFill>
            <a:schemeClr val="accent2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66701" y="989134"/>
            <a:ext cx="11249025" cy="1333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4D65-EEE5-467D-A240-EF96AD461DB8}" type="slidenum">
              <a:rPr lang="en-US" smtClean="0"/>
              <a:t>5</a:t>
            </a:fld>
            <a:endParaRPr lang="en-US" dirty="0"/>
          </a:p>
        </p:txBody>
      </p:sp>
      <p:sp>
        <p:nvSpPr>
          <p:cNvPr id="10" name="Title 3"/>
          <p:cNvSpPr txBox="1"/>
          <p:nvPr>
            <p:custDataLst>
              <p:tags r:id="rId2"/>
            </p:custDataLst>
          </p:nvPr>
        </p:nvSpPr>
        <p:spPr>
          <a:xfrm>
            <a:off x="474418" y="1911467"/>
            <a:ext cx="10422181" cy="5867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3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2. Introduction 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</a:t>
            </a:r>
            <a:endParaRPr lang="en-US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Title 3"/>
          <p:cNvSpPr txBox="1"/>
          <p:nvPr>
            <p:custDataLst>
              <p:tags r:id="rId3"/>
            </p:custDataLst>
          </p:nvPr>
        </p:nvSpPr>
        <p:spPr>
          <a:xfrm>
            <a:off x="434340" y="3181985"/>
            <a:ext cx="11478895" cy="5867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3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4. M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ethod</a:t>
            </a:r>
          </a:p>
        </p:txBody>
      </p:sp>
      <p:sp>
        <p:nvSpPr>
          <p:cNvPr id="3" name="Title 1"/>
          <p:cNvSpPr txBox="1"/>
          <p:nvPr>
            <p:custDataLst>
              <p:tags r:id="rId4"/>
            </p:custDataLst>
          </p:nvPr>
        </p:nvSpPr>
        <p:spPr>
          <a:xfrm>
            <a:off x="330835" y="177800"/>
            <a:ext cx="12307570" cy="742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Outline</a:t>
            </a:r>
          </a:p>
        </p:txBody>
      </p:sp>
      <p:sp>
        <p:nvSpPr>
          <p:cNvPr id="2" name="Title 3"/>
          <p:cNvSpPr txBox="1"/>
          <p:nvPr>
            <p:custDataLst>
              <p:tags r:id="rId5"/>
            </p:custDataLst>
          </p:nvPr>
        </p:nvSpPr>
        <p:spPr>
          <a:xfrm>
            <a:off x="472440" y="2546985"/>
            <a:ext cx="11576685" cy="5867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30000"/>
              </a:lnSpc>
              <a:spcAft>
                <a:spcPts val="600"/>
              </a:spcAft>
            </a:pP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sz="2800" b="1" dirty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Related work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</a:t>
            </a:r>
            <a:endParaRPr lang="en-US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Title 3"/>
          <p:cNvSpPr txBox="1"/>
          <p:nvPr>
            <p:custDataLst>
              <p:tags r:id="rId6"/>
            </p:custDataLst>
          </p:nvPr>
        </p:nvSpPr>
        <p:spPr>
          <a:xfrm>
            <a:off x="434340" y="4452620"/>
            <a:ext cx="11478895" cy="5867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3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6.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7" name="Title 3"/>
          <p:cNvSpPr txBox="1"/>
          <p:nvPr>
            <p:custDataLst>
              <p:tags r:id="rId7"/>
            </p:custDataLst>
          </p:nvPr>
        </p:nvSpPr>
        <p:spPr>
          <a:xfrm>
            <a:off x="434340" y="3816350"/>
            <a:ext cx="11478895" cy="5867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3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5.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Result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91490" y="1339850"/>
            <a:ext cx="3380740" cy="586740"/>
          </a:xfrm>
        </p:spPr>
        <p:txBody>
          <a:bodyPr>
            <a:noAutofit/>
          </a:bodyPr>
          <a:lstStyle/>
          <a:p>
            <a:pPr algn="l">
              <a:lnSpc>
                <a:spcPct val="13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1. Title &amp; Abstract</a:t>
            </a:r>
          </a:p>
        </p:txBody>
      </p:sp>
      <p:sp>
        <p:nvSpPr>
          <p:cNvPr id="9" name="Oval 8"/>
          <p:cNvSpPr/>
          <p:nvPr/>
        </p:nvSpPr>
        <p:spPr>
          <a:xfrm>
            <a:off x="10992" y="800831"/>
            <a:ext cx="528271" cy="535598"/>
          </a:xfrm>
          <a:prstGeom prst="ellipse">
            <a:avLst/>
          </a:prstGeom>
          <a:solidFill>
            <a:schemeClr val="accent2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66701" y="989134"/>
            <a:ext cx="11249025" cy="1333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4D65-EEE5-467D-A240-EF96AD461DB8}" type="slidenum">
              <a:rPr lang="en-US" smtClean="0"/>
              <a:t>6</a:t>
            </a:fld>
            <a:endParaRPr lang="en-US" dirty="0"/>
          </a:p>
        </p:txBody>
      </p:sp>
      <p:sp>
        <p:nvSpPr>
          <p:cNvPr id="10" name="Title 3"/>
          <p:cNvSpPr txBox="1"/>
          <p:nvPr>
            <p:custDataLst>
              <p:tags r:id="rId2"/>
            </p:custDataLst>
          </p:nvPr>
        </p:nvSpPr>
        <p:spPr>
          <a:xfrm>
            <a:off x="474418" y="1911467"/>
            <a:ext cx="10422181" cy="5867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3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2. Introduction   </a:t>
            </a:r>
          </a:p>
        </p:txBody>
      </p:sp>
      <p:sp>
        <p:nvSpPr>
          <p:cNvPr id="14" name="Title 3"/>
          <p:cNvSpPr txBox="1"/>
          <p:nvPr>
            <p:custDataLst>
              <p:tags r:id="rId3"/>
            </p:custDataLst>
          </p:nvPr>
        </p:nvSpPr>
        <p:spPr>
          <a:xfrm>
            <a:off x="434340" y="3181985"/>
            <a:ext cx="11478895" cy="5867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30000"/>
              </a:lnSpc>
              <a:spcAft>
                <a:spcPts val="600"/>
              </a:spcAft>
            </a:pP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4. M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ethod</a:t>
            </a:r>
          </a:p>
        </p:txBody>
      </p:sp>
      <p:sp>
        <p:nvSpPr>
          <p:cNvPr id="3" name="Title 1"/>
          <p:cNvSpPr txBox="1"/>
          <p:nvPr>
            <p:custDataLst>
              <p:tags r:id="rId4"/>
            </p:custDataLst>
          </p:nvPr>
        </p:nvSpPr>
        <p:spPr>
          <a:xfrm>
            <a:off x="330835" y="177800"/>
            <a:ext cx="12307570" cy="742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Outline</a:t>
            </a:r>
          </a:p>
        </p:txBody>
      </p:sp>
      <p:sp>
        <p:nvSpPr>
          <p:cNvPr id="2" name="Title 3"/>
          <p:cNvSpPr txBox="1"/>
          <p:nvPr>
            <p:custDataLst>
              <p:tags r:id="rId5"/>
            </p:custDataLst>
          </p:nvPr>
        </p:nvSpPr>
        <p:spPr>
          <a:xfrm>
            <a:off x="472440" y="2546985"/>
            <a:ext cx="11576685" cy="5867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3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sz="2800" b="1" dirty="0">
                <a:solidFill>
                  <a:schemeClr val="bg2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Related work</a:t>
            </a:r>
            <a:r>
              <a:rPr 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6" name="Title 3"/>
          <p:cNvSpPr txBox="1"/>
          <p:nvPr>
            <p:custDataLst>
              <p:tags r:id="rId6"/>
            </p:custDataLst>
          </p:nvPr>
        </p:nvSpPr>
        <p:spPr>
          <a:xfrm>
            <a:off x="434340" y="4452620"/>
            <a:ext cx="11478895" cy="5867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3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6.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7" name="Title 3"/>
          <p:cNvSpPr txBox="1"/>
          <p:nvPr>
            <p:custDataLst>
              <p:tags r:id="rId7"/>
            </p:custDataLst>
          </p:nvPr>
        </p:nvSpPr>
        <p:spPr>
          <a:xfrm>
            <a:off x="434340" y="3816350"/>
            <a:ext cx="11478895" cy="5867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3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5.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Result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91490" y="1339850"/>
            <a:ext cx="3380740" cy="586740"/>
          </a:xfrm>
        </p:spPr>
        <p:txBody>
          <a:bodyPr>
            <a:noAutofit/>
          </a:bodyPr>
          <a:lstStyle/>
          <a:p>
            <a:pPr algn="l">
              <a:lnSpc>
                <a:spcPct val="13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1. Title &amp; Abstract</a:t>
            </a:r>
          </a:p>
        </p:txBody>
      </p:sp>
      <p:sp>
        <p:nvSpPr>
          <p:cNvPr id="9" name="Oval 8"/>
          <p:cNvSpPr/>
          <p:nvPr/>
        </p:nvSpPr>
        <p:spPr>
          <a:xfrm>
            <a:off x="10992" y="800831"/>
            <a:ext cx="528271" cy="535598"/>
          </a:xfrm>
          <a:prstGeom prst="ellipse">
            <a:avLst/>
          </a:prstGeom>
          <a:solidFill>
            <a:schemeClr val="accent2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66701" y="989134"/>
            <a:ext cx="11249025" cy="1333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4D65-EEE5-467D-A240-EF96AD461DB8}" type="slidenum">
              <a:rPr lang="en-US" smtClean="0"/>
              <a:t>7</a:t>
            </a:fld>
            <a:endParaRPr lang="en-US" dirty="0"/>
          </a:p>
        </p:txBody>
      </p:sp>
      <p:sp>
        <p:nvSpPr>
          <p:cNvPr id="10" name="Title 3"/>
          <p:cNvSpPr txBox="1"/>
          <p:nvPr>
            <p:custDataLst>
              <p:tags r:id="rId2"/>
            </p:custDataLst>
          </p:nvPr>
        </p:nvSpPr>
        <p:spPr>
          <a:xfrm>
            <a:off x="474418" y="1911467"/>
            <a:ext cx="10422181" cy="5867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3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2. Introduction   </a:t>
            </a:r>
          </a:p>
        </p:txBody>
      </p:sp>
      <p:sp>
        <p:nvSpPr>
          <p:cNvPr id="14" name="Title 3"/>
          <p:cNvSpPr txBox="1"/>
          <p:nvPr>
            <p:custDataLst>
              <p:tags r:id="rId3"/>
            </p:custDataLst>
          </p:nvPr>
        </p:nvSpPr>
        <p:spPr>
          <a:xfrm>
            <a:off x="434340" y="3181985"/>
            <a:ext cx="11478895" cy="5867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3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4. M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ethod</a:t>
            </a:r>
          </a:p>
        </p:txBody>
      </p:sp>
      <p:sp>
        <p:nvSpPr>
          <p:cNvPr id="3" name="Title 1"/>
          <p:cNvSpPr txBox="1"/>
          <p:nvPr>
            <p:custDataLst>
              <p:tags r:id="rId4"/>
            </p:custDataLst>
          </p:nvPr>
        </p:nvSpPr>
        <p:spPr>
          <a:xfrm>
            <a:off x="330835" y="177800"/>
            <a:ext cx="12307570" cy="742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Outline</a:t>
            </a:r>
          </a:p>
        </p:txBody>
      </p:sp>
      <p:sp>
        <p:nvSpPr>
          <p:cNvPr id="2" name="Title 3"/>
          <p:cNvSpPr txBox="1"/>
          <p:nvPr>
            <p:custDataLst>
              <p:tags r:id="rId5"/>
            </p:custDataLst>
          </p:nvPr>
        </p:nvSpPr>
        <p:spPr>
          <a:xfrm>
            <a:off x="472440" y="2546985"/>
            <a:ext cx="11576685" cy="5867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3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sz="2800" b="1" dirty="0">
                <a:solidFill>
                  <a:schemeClr val="bg2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Related work</a:t>
            </a:r>
            <a:r>
              <a:rPr 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6" name="Title 3"/>
          <p:cNvSpPr txBox="1"/>
          <p:nvPr>
            <p:custDataLst>
              <p:tags r:id="rId6"/>
            </p:custDataLst>
          </p:nvPr>
        </p:nvSpPr>
        <p:spPr>
          <a:xfrm>
            <a:off x="434340" y="4452620"/>
            <a:ext cx="11478895" cy="5867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3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6.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7" name="Title 3"/>
          <p:cNvSpPr txBox="1"/>
          <p:nvPr>
            <p:custDataLst>
              <p:tags r:id="rId7"/>
            </p:custDataLst>
          </p:nvPr>
        </p:nvSpPr>
        <p:spPr>
          <a:xfrm>
            <a:off x="434340" y="3816350"/>
            <a:ext cx="11478895" cy="5867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30000"/>
              </a:lnSpc>
              <a:spcAft>
                <a:spcPts val="600"/>
              </a:spcAft>
            </a:pP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5.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Result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91490" y="1339850"/>
            <a:ext cx="3380740" cy="586740"/>
          </a:xfrm>
        </p:spPr>
        <p:txBody>
          <a:bodyPr>
            <a:noAutofit/>
          </a:bodyPr>
          <a:lstStyle/>
          <a:p>
            <a:pPr algn="l">
              <a:lnSpc>
                <a:spcPct val="13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1. Title &amp; Abstract</a:t>
            </a:r>
          </a:p>
        </p:txBody>
      </p:sp>
      <p:sp>
        <p:nvSpPr>
          <p:cNvPr id="9" name="Oval 8"/>
          <p:cNvSpPr/>
          <p:nvPr/>
        </p:nvSpPr>
        <p:spPr>
          <a:xfrm>
            <a:off x="10992" y="800831"/>
            <a:ext cx="528271" cy="535598"/>
          </a:xfrm>
          <a:prstGeom prst="ellipse">
            <a:avLst/>
          </a:prstGeom>
          <a:solidFill>
            <a:schemeClr val="accent2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66701" y="989134"/>
            <a:ext cx="11249025" cy="1333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4D65-EEE5-467D-A240-EF96AD461DB8}" type="slidenum">
              <a:rPr lang="en-US" smtClean="0"/>
              <a:t>8</a:t>
            </a:fld>
            <a:endParaRPr lang="en-US" dirty="0"/>
          </a:p>
        </p:txBody>
      </p:sp>
      <p:sp>
        <p:nvSpPr>
          <p:cNvPr id="10" name="Title 3"/>
          <p:cNvSpPr txBox="1"/>
          <p:nvPr>
            <p:custDataLst>
              <p:tags r:id="rId2"/>
            </p:custDataLst>
          </p:nvPr>
        </p:nvSpPr>
        <p:spPr>
          <a:xfrm>
            <a:off x="474418" y="1911467"/>
            <a:ext cx="10422181" cy="5867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3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2. Introduction   </a:t>
            </a:r>
          </a:p>
        </p:txBody>
      </p:sp>
      <p:sp>
        <p:nvSpPr>
          <p:cNvPr id="14" name="Title 3"/>
          <p:cNvSpPr txBox="1"/>
          <p:nvPr>
            <p:custDataLst>
              <p:tags r:id="rId3"/>
            </p:custDataLst>
          </p:nvPr>
        </p:nvSpPr>
        <p:spPr>
          <a:xfrm>
            <a:off x="434340" y="3181985"/>
            <a:ext cx="11478895" cy="5867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3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4. M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ethod</a:t>
            </a:r>
          </a:p>
        </p:txBody>
      </p:sp>
      <p:sp>
        <p:nvSpPr>
          <p:cNvPr id="3" name="Title 1"/>
          <p:cNvSpPr txBox="1"/>
          <p:nvPr>
            <p:custDataLst>
              <p:tags r:id="rId4"/>
            </p:custDataLst>
          </p:nvPr>
        </p:nvSpPr>
        <p:spPr>
          <a:xfrm>
            <a:off x="330835" y="177800"/>
            <a:ext cx="12307570" cy="742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Outline</a:t>
            </a:r>
          </a:p>
        </p:txBody>
      </p:sp>
      <p:sp>
        <p:nvSpPr>
          <p:cNvPr id="2" name="Title 3"/>
          <p:cNvSpPr txBox="1"/>
          <p:nvPr>
            <p:custDataLst>
              <p:tags r:id="rId5"/>
            </p:custDataLst>
          </p:nvPr>
        </p:nvSpPr>
        <p:spPr>
          <a:xfrm>
            <a:off x="472440" y="2546985"/>
            <a:ext cx="11576685" cy="5867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3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sz="2800" b="1" dirty="0">
                <a:solidFill>
                  <a:schemeClr val="bg2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Related work</a:t>
            </a:r>
            <a:r>
              <a:rPr 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6" name="Title 3"/>
          <p:cNvSpPr txBox="1"/>
          <p:nvPr>
            <p:custDataLst>
              <p:tags r:id="rId6"/>
            </p:custDataLst>
          </p:nvPr>
        </p:nvSpPr>
        <p:spPr>
          <a:xfrm>
            <a:off x="434340" y="4452620"/>
            <a:ext cx="11478895" cy="5867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30000"/>
              </a:lnSpc>
              <a:spcAft>
                <a:spcPts val="600"/>
              </a:spcAft>
            </a:pP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6.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7" name="Title 3"/>
          <p:cNvSpPr txBox="1"/>
          <p:nvPr>
            <p:custDataLst>
              <p:tags r:id="rId7"/>
            </p:custDataLst>
          </p:nvPr>
        </p:nvSpPr>
        <p:spPr>
          <a:xfrm>
            <a:off x="434340" y="3816350"/>
            <a:ext cx="11478895" cy="5867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3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5.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Result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053" y="1797889"/>
            <a:ext cx="10483814" cy="698986"/>
          </a:xfrm>
        </p:spPr>
        <p:txBody>
          <a:bodyPr>
            <a:normAutofit fontScale="90000"/>
          </a:bodyPr>
          <a:lstStyle/>
          <a:p>
            <a:br>
              <a:rPr lang="en-US" sz="3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489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Thanks for your attention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24887" y="3080418"/>
            <a:ext cx="1532652" cy="466542"/>
          </a:xfrm>
        </p:spPr>
        <p:txBody>
          <a:bodyPr>
            <a:normAutofit lnSpcReduction="10000"/>
          </a:bodyPr>
          <a:lstStyle/>
          <a:p>
            <a:r>
              <a:rPr lang="en-US" altLang="zh-TW" sz="28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Q &amp; A</a:t>
            </a:r>
            <a:endParaRPr lang="en-US" altLang="zh-TW" sz="2800" b="1" dirty="0">
              <a:solidFill>
                <a:schemeClr val="tx1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  <a:p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6701" y="989134"/>
            <a:ext cx="11249025" cy="1333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992" y="777385"/>
            <a:ext cx="528271" cy="535598"/>
          </a:xfrm>
          <a:prstGeom prst="ellipse">
            <a:avLst/>
          </a:prstGeom>
          <a:solidFill>
            <a:schemeClr val="accent2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4D65-EEE5-467D-A240-EF96AD461DB8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2aaf42ed-1dcc-47fa-8bd8-205f62f4d456"/>
  <p:tag name="COMMONDATA" val="eyJoZGlkIjoiOTVjYTJhYjYxMzk4NDY5OTk4Y2FhYWI4NDhkYzQ4YTk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99.44078740157482,&quot;left&quot;:34.2,&quot;top&quot;:150.5092125984252,&quot;width&quot;:921.3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99.44078740157482,&quot;left&quot;:34.2,&quot;top&quot;:150.5092125984252,&quot;width&quot;:921.3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199.44078740157482,&quot;left&quot;:34.2,&quot;top&quot;:150.5092125984252,&quot;width&quot;:921.3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99.44078740157482,&quot;left&quot;:34.2,&quot;top&quot;:150.5092125984252,&quot;width&quot;:921.3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99.44078740157482,&quot;left&quot;:34.2,&quot;top&quot;:150.5092125984252,&quot;width&quot;:921.3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|0|0.2|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99.44078740157482,&quot;left&quot;:34.2,&quot;top&quot;:150.5092125984252,&quot;width&quot;:921.3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99.44078740157482,&quot;left&quot;:34.2,&quot;top&quot;:150.5092125984252,&quot;width&quot;:921.3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|0|0.2|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199.44078740157482,&quot;left&quot;:34.2,&quot;top&quot;:150.5092125984252,&quot;width&quot;:921.3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99.44078740157482,&quot;left&quot;:34.2,&quot;top&quot;:150.5092125984252,&quot;width&quot;:921.3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99.44078740157482,&quot;left&quot;:34.2,&quot;top&quot;:150.5092125984252,&quot;width&quot;:921.3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|0|0.2|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99.44078740157482,&quot;left&quot;:34.2,&quot;top&quot;:150.5092125984252,&quot;width&quot;:921.3}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99.44078740157482,&quot;left&quot;:34.2,&quot;top&quot;:150.5092125984252,&quot;width&quot;:921.3}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199.44078740157482,&quot;left&quot;:34.2,&quot;top&quot;:150.5092125984252,&quot;width&quot;:921.3}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99.44078740157482,&quot;left&quot;:34.2,&quot;top&quot;:150.5092125984252,&quot;width&quot;:921.3}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99.44078740157482,&quot;left&quot;:34.2,&quot;top&quot;:150.5092125984252,&quot;width&quot;:921.3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99.44078740157482,&quot;left&quot;:34.2,&quot;top&quot;:150.5092125984252,&quot;width&quot;:921.3}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|0|0.2|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99.44078740157482,&quot;left&quot;:34.2,&quot;top&quot;:150.5092125984252,&quot;width&quot;:921.3}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99.44078740157482,&quot;left&quot;:34.2,&quot;top&quot;:150.5092125984252,&quot;width&quot;:921.3}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199.44078740157482,&quot;left&quot;:34.2,&quot;top&quot;:150.5092125984252,&quot;width&quot;:921.3}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99.44078740157482,&quot;left&quot;:34.2,&quot;top&quot;:150.5092125984252,&quot;width&quot;:921.3}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99.44078740157482,&quot;left&quot;:34.2,&quot;top&quot;:150.5092125984252,&quot;width&quot;:921.3}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|0|0.2|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99.44078740157482,&quot;left&quot;:34.2,&quot;top&quot;:150.5092125984252,&quot;width&quot;:921.3}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99.44078740157482,&quot;left&quot;:34.2,&quot;top&quot;:150.5092125984252,&quot;width&quot;:921.3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99.44078740157482,&quot;left&quot;:34.2,&quot;top&quot;:150.5092125984252,&quot;width&quot;:921.3}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199.44078740157482,&quot;left&quot;:34.2,&quot;top&quot;:150.5092125984252,&quot;width&quot;:921.3}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99.44078740157482,&quot;left&quot;:34.2,&quot;top&quot;:150.5092125984252,&quot;width&quot;:921.3}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99.44078740157482,&quot;left&quot;:34.2,&quot;top&quot;:150.5092125984252,&quot;width&quot;:921.3}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|0|0.2|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99.44078740157482,&quot;left&quot;:34.2,&quot;top&quot;:150.5092125984252,&quot;width&quot;:921.3}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99.44078740157482,&quot;left&quot;:34.2,&quot;top&quot;:150.5092125984252,&quot;width&quot;:921.3}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199.44078740157482,&quot;left&quot;:34.2,&quot;top&quot;:150.5092125984252,&quot;width&quot;:921.3}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99.44078740157482,&quot;left&quot;:34.2,&quot;top&quot;:150.5092125984252,&quot;width&quot;:921.3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99.44078740157482,&quot;left&quot;:34.2,&quot;top&quot;:150.5092125984252,&quot;width&quot;:921.3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199.44078740157482,&quot;left&quot;:34.2,&quot;top&quot;:150.5092125984252,&quot;width&quot;:921.3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99.44078740157482,&quot;left&quot;:34.2,&quot;top&quot;:150.5092125984252,&quot;width&quot;:921.3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99.44078740157482,&quot;left&quot;:34.2,&quot;top&quot;:150.5092125984252,&quot;width&quot;:921.3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|0|0.2|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JIkZpbGVJZCIgOiAiMzQ0ODA0NDIzMzc4IiwKCSJHcm91cElkIiA6ICIxMDI1ODU2NTkxIiwKCSJJbWFnZSIgOiAiaVZCT1J3MEtHZ29BQUFBTlNVaEVVZ0FBQW00QUFBTzNDQVlBQUFDYTdzaEFBQUFBQVhOU1IwSUFyczRjNlFBQUlBQkpSRUZVZUp6czNYZDhWZVg5Qi9EUGM4NWQyWHVTa0FDQk1CUENVSVlJS29wN3I5cGhuWFZVcTFhdG85bzZXMXRucmEzeloxdXRkVldyZFZiRnpZWkFnSkJBSUFrUVFnWlpOK091YzU3Zkh6ZTVKR1NRQU1tNUovbThYeTlmM252Vy9kNlEzSHp5UE05NUhvQ0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TRrWVhRQlJFVDlGUitmSGVHSXNpUlpGQmt1VlNWVXdHSXp1aWJhVDhMbjhXbDZxOUJGYzZ0d1Y5ZVZsRFFaWFJQUmNNUGdSa1JCTFdQODFFbENWYzZXRVBPRlFDWWdIQUt3U2drTGhGU01ybzg2a1VJWEFqNEplQUc0cEs2WEExaW1LM2h2MTVhQ1RVYVhSelFjTUxnUlViQlJrc2JseER1c2NyR0FjcU1RNHVqT08yMktnQ0lFVkNFZytCRVdWQ1FrZENtaFNRbVBMcnZzMDZWY0szVTg1ZkpxLzZzdTNWUURRRGVtU2lKejQ2Y2VFUVdOVVZrNWFhb2lmcVFvdUVBSU1RTUFWQ0dRRlJHR3NlRmh5QWdMUWFMRGpqQ0xCU0dxQ3F2Q0JyZGc0dFYxdEdrYVdudysxTGc4S0c5cHhZN21GcFE0VytDVEVsSktIUUlicEpSdmV6MitWL2ZzS054cGRNMUVac1BnUmtSQklXM3NwUEVXbSsxNUFjeURFTFlJaXdXbnB5VmpjWElDRWgxMlJGZ3RDTE5ZakM2VEJxREY1ME96MTRkcXR4dGZWZFhpdlYyVmFQVDZBRWl2aEZqdTFidzNWbXpkdk1Ib09vbk1oTUdOaUF3MjB6cG1vdmRrQ2ZHcUVDTFNvU3FZRmgySm15Wm1ZWHhrT0Qra2hna0pvTFM1QlU5dDJZNzgrZ2EwYVRxa2xFNWR5c3QzcXI3M1VWam9NYnBHSWpOUWpTNkFpRWF3eVpOdG1iRzRWZ2psejBLSXlISGhZYmh4NGpoY1AyRWNFaHgyaHJaaFJBQ0lzZGx3WWtvQ1JvZUZZbmRMRytvOFhqdUVPRDFLaXJZd203cmU2WFI2amE2VEtOZ3h1QkdSWVRKalUyK0ZvdHdqQktJbVJJVGpnZHhKbUJrWEE0dkN5RFpjS1VKZ1RIZ284bUtqVWRqb1JJM2JZeFVRY3hSN2lOWllXL1d0MGZVUkJUc0dOeUl5Z2pwNll1N1ZpaUtlVkFGSFRuUVUvbnhVTGxKQ0hWQUVROXR3SjRSQWpOMkdFNUlUc0tHdUNkVWV0eDBRSjBURkp0WTA3cXRhQjMvUEtoSDFnTUdOaUlhYVNKK1llNklLL0VrVkl1eVl4RGpjbHpNUk1YYk9wVHZTMkZVVnh5YkZvYkxWaGZLV05raUJlVEZ4U1lVTis2cTJnZUdOcUVjTWJrUTBwRkluVElpM0N0dExBTWFuaDRXSSszSW1JVG5FQWNHV3RoSEpyaWlZRkJXQk5mdnFzYy90Y1VBUmswSWo0ejV5MXRjMEdsMGJVVERpSkVoRU5KUlVxeEp5cnhDWUhXNnhpRWZ5cGlJOUxKU2hiUVFUUW1CVWFBanV6NTJFY0l0RkNJanBOcXZsRHJCaGdhaEgvTUVnb2lHVE9USG5Kd0xLZ3paRktMZE5Ibzk1aVhGR2wwUkJJdFp1UTZMZGptVzErNkJENUVYR0p1eHAzRmU5enVpNmlJSU5XOXlJYUVpa2pwdWFMaUJ1RlFMcXpMaG9MRXFPTjdva0NqSUxrK014THo0T0FDeUtvdHlaa1owenh1aWFpSUlOZ3hzUkRRVmhWWlVsQUxMQ1ZCWG5wS2NpMG1vMXVpWUtNbUVXQzg1TVQwR1UxUUloUkpxQWNoWTRVVHhSRnd4dVJEVG8wdEtteEFoVi9BUkNPS1pGUjJKK1FxelJKVkdRbWgwWGpieVlhQUN3UXVEQzlPenNGS05ySWdvbURHNUVOT2lzWVdLeGdKZ0RBTmRPR0FPN3l1RzExRE9IcXVLS3JBd0FnQkNZSlJUN1lvTkxJZ29xREc1RU5MaXlzdXhTcUE4QXNKNlFuSURKMFpGR1YwUkJibUpVQkU1S1RnQUFxeXJGUGNqS3NodGRFMUd3WUhBam9rR1ZhUW43cVJCaVFxVFZnaCtOU1RlNkhES0puNDdMUUpUVkNnaVJsV0VOdjlMb2VvaUNCWU1iRVEwbUN5QXZBWUNac2RFWUd4NXFkRDFrRXVsaElaZ2JId01BRUpCWGdOTlhFUUZnY0NPaVFUUTZhM0syRUVxbVRWRndWRndNUWkwV28wc2lrM0NvS21iSHhTQkVWU0NrU0JzMVljcFVvMnNpQ2dZTWJrUTBlQlRyRENtUkVHWlJNU00yMnVocXlHU21Sa2NpMm1ZRklDT3R3akxYNkhxSWdnR0RHeEVOaXN6TVRJY1FjZzRnSGVtaEljZ0lZemNwRGN6b3NCQ2toWVpBQWpZSUhKV1VsQk5tZEUxRVJtTndJNkpCMGFaR1JncWhIQ09FRUNjbUowQlZPSThxRFl4RlVYQmNZanlFZnpIYm8wSkNQQWxHMTBSa05BWTNJaG9VRmd1bUNvSEpOa1hnaEpSRW84c2hrMXFVbEFDYm9rQUlrUzJ0amlsRzEwTmtOQVkzSWhvVUZpRk9CMkRKaTRsR3ZOMW1kRGxrVXZFT0cyYkdSZ0dBQmFwY1luUTlSRVpqY0NPaXdTRXdHL0F2WWVUdjZTSWFPQ0VFNXNTMUw1RW1rR2RzTlVUR1kzQWpvc0ZnVWFUSUFZQUprZUZHMTBJbU55WEd2OXFHa0dJYStIdUxSamorQUJEUkVUZHE0c1N4RUlnTVZWVWtPaHhHbDBNbWwrU3dJMVJWSUFTaTBzWk9HbWQwUFVSR1luQWpvaU5PbGJZY0FJaXoyeENpOG1PR0RvOU5VWkRvOEM5WGFyR29Nd3d1aDhoUS9FUWxvaU5PRlVvZUFDVFliUWl4Y0tXaWZsTVVpTWpJdm84SkN3TkNSOWFjZURaRlFYSjd5NjFVTExNTUxvZklVQXh1UkhURTZaQzVnTC9GemFFd3VQV1hTRXFHOVpaYm9VenZmUXkrNWNTVFlMdmxWb2lJZ3dTOFlhUnppNXVBWklzYmpXaGNPSkNJampRaGhCZ0Z0QWUzWWRwVnFreWNCTXU1NXgzV05mUmRPK0Y3NVIrQjV5TFdmL2VrckszcDhYZ1JFUUZsV2c3MGdnMlF6cWJEZW0wenNTb0NpU0gyanFlWlJ0WkNaRFFHTnlJNm90TFMwaHhDU291cUNFUmFMY04yS2hCWlZ3ZHR6ZXJBY3hFZURpVW5GM0xiVnVnMTNZT1hrajBSQ0F1RHZtN3QvbzBORFYyT0VYRngvZ2UxdFQyK3BqcC9BU0FsdEsrKzlHK0lpWVdhbTd2LytUQWxoRUM0eFFLTEVQQUJsclMwdEpEZHUzZTNHVjBYa1JFWTNJam9pRktVR0ljVVFoVVFzQS9qYmxKWlhRWHRmNThHbml1cG82RGs1RUxiV0FDOW9LRGI4U0kyRGtKVnU1d1QyQmNkRFNrVWlLUWtvS1VGTWlRVUNHa2Z4OWJTREhnOEVGRlJVR2JOaExaeUJXUmpvLzgxbzZPZ0xqb09zbTVmajY4NW5OZ1ZCWW9Bb0V0RlVXSWNBSU1ialV3TWJrUjBSSWt3bjBOQXNTaENETnR1MGlQTjh0UExJYUtqQTg5dHY3Z3A4TmozenR2UUN3cWduTEFZc3MwRi9adXZBL3YwMGxMb0pTVlFUMXdDV1Z3TTZYWVBhZDFEeWFZb1VJU0FoRkJraUNjRVFMM1JOUkVaZ1orcVJIUms2VmFIbFBDM3VERzQ5WXZ2M1hmZy9lY3JnSzVEMzdBQnZsZGZnZSs5LzdUdjlFRmtqWWVha3d2dHMwKzdoRE5odDBOZnZkSS85dTJZQlFaVlB6UnNpZ0lWQWtKSVZmb3NJK3UyV3FKTzJPSkdSRWVXcmp0Z3NhaUtBT3pxOE8wcVBaSmtlUmxFZkR5Z0tOQ0x0MEF2MlFhUm51N2ZHUmtGNitMRkFBQjEzakZRajE4TU9Cd1FkanZRYWZ5Z2V2UWNhQ3VXQXkwdFJyeUZRV2RUL1MxdWtFSVJVRG1yTTQxWURHNUVkR1JKMVFFcExRb0VIQXBiM1BwTEpLY0FBR1JGaGY5NVZKVC9lWGtaNFBGQ1ZsUkFiMnFDYUc2R2JHbUdiRzRCMmxvaFc5c2d3c0pndWZnSHNDeFlDTjhuSHhuMkhnWlR4eGczS2FCQVZVS01yb2ZJS0F4dVJIUkU2WXJQb3NLcUNBRllsT0Y1UjZtSVQ0RDE2cDhkc05IL1hpMW5uZzJjZm1iM2t5d1dRQWpZN3ZwMWw4MzYyalh3ZmZvSlJHb3FwTE1wY09PQlNFajAzNmhRV1FuUEh4OEJwT3kxSGdsQUx5cUNiR2srclBjVnpDeUs4TGU0UVNvQ3NCLzBCS0poaXNHTmlJNG9IZkJZSURWZEFoNjk5N0JoWnRMVjFtVXFFQUJBZURqVW5GeklIVHVnOXpBUFc0L1RnUUNRTzNmNjk0L09nQ3d2RDJ3WGFXblE5MVMwbjZ3QUIrbDI5cjMxQnFCcGgvQnV6RUhUWlh0MkZib082VEc2SGlLak1MZ1IwUkZsRTZvTFFtZ1NFcTdoR2lTYW03dE42NkdNR1F2azVFSmJ1eHA2Y1hHM1UvcWFEZ1JXSzBSS0N2VFNIWUhuU2tZR3RLVkxBUURxY2NkRFBjak5COXAzMzBMNy9MTkRlejhtNE5KMWFGSkNTT2p3Nlp3S2hFWXNCamNpT3FKY0hxL0w3ckQ3ZEluaEc5eDZFaEVCQUpDSGNuT0Fwa0hmVXVnUFo1cm03eTYxV0tFVkZ3VU9rUzRYdExmZjZ2RjA5ZndMRHFsa00zRnBHalFwQVNGMW9jaFdvK3NoTWdxREd4RWRVUnBVbDVCUzA2V0VXOU9OTG1mSUtDa3AvbkZvKy9ZTi9HUmRoKy90dDJCeE9xRXVPZzd3K2FEdjJOSGxXa0xYb1pkczYvRjBpejc4djg1dVRZY3VKYVFVR2xRdlc5eG94T0l0WDBSMFJJWEtacmNVUXRNQnVFWktjRk5WaU1sVElDc3JJZHNPUFZQNFB2MEUrdWJOZ01VQ1liTkJPSGp6WkFkM1IxY3BwTjdVZGhoZlpDS1RZM0Fqb2lPcXpHSnBFMUw2cEpSb0d5RmRwZXJKcDBCRVJVRmJ0Zkt3cmlNeU1xRk1uQWk1ZXhmRXFGR3dYSDQ1UkhzWDdFam5EblNWQ3IzUlptTlhLWTFZN0NvbG9pT3JwTVF0SitiNmRQZ0hsQTlyTmhzc3A1NE9aZnAwNk1WRjBOZm5IL0tsUkhJeXJCZGRESDNiTnZqZWZCMUs3blJZemp3TDZ2eGpJSDArU0FHSTZKZ2V6NVhEYzlhVkFDa2wzTG9PM2YvWWg1S1M0YnUyRjlGQk1MZ1IwV0RZRFNEUDZmWENvK3V3RGNPSmVKV3BVNkdlY0NKRVRBeTBqUVhRL3ZQdW9WOHJhenpVQ3k2RXZyVVl2dis4NjEvNktuOGRmTTRtNktXbFVJODdIaUlrRk5hYmJqNkM3OEE4TkNuUjRQRUNBS1JFcWNIbEVCbUt3WTJJamp4ZHJvVXF6cWgyZWREbTAyQ3pEYi9nSmxKSFFkanQ4UDNuM2NOcWFRTUFNV29VOUsrL2dyYnMreTdiOVpLU3dHUFoxZ2JmeXkvMWVMN2xzaXNPNi9XRG5WdlhVZG5tYjJRVFFxNHl1QndpUXczekJuWWlNa0w2aE9sblcxUzhPeVk4RkgrYWxZUGtrR0c0dEtRUUVBN0hZZDJNMEcrSzRsK1pZWVNNR1R4UXZjZUQ2MVp1UUVsekMzU3BuMTllVlBCdm8yc2lNc3J3K3pPWWlBeW51TnMyU0NsbHJjczlmRzlRa0hKb1Foc0E2UHFJRFcwQTRORjBWTGxja0ZKS3QwdFplL0F6aUlZdkJqY2lPdUxLeTR2TEpjUStwMDlEVlJ2SGtkUGhxWEs1NGZScEVFRHQzckwxWlViWFEyUWtCamNpR2d5NmdNd0hnSzFPcDlHMWtNbHRhbWhxZnlRM0dGb0lVUkJnY0NPaVFTRWdWd1BBNm4wTmtISjRMalpQZzA5S2lSVzFkUUFBWGVEdzdnSWhHZ1lZM0lob1VPZysrUUdrOUt5cmEwU05pOTJsZEdocVhCNnMzdGNBQUY0Si9UT2o2eUV5R29NYkVRMEtOOXBLcEVDaFI5ZnhaVld0MGVXUVNYMVRYUXVmbElDVXhWNlh0dFhvZW9pTXh1QkdSSU5pcjgvbmxCTGZTeW5sSjN1cS9Nc1ZFUTJBSmlXK3JLcUZsRkpLZ1ZWNnE1Vi9BZENJeCtCR1JJT2pyTXdsSlZZQXdsWFI1c0oyWjR2UkZaSEpsRFczWUZkTEt3VGdnY1RLcXFvQ2ZoUFJpTWZnUmtTRFJoZjZCaUZrYll0UFEwRjlvOUhsa01sc2FYU2l3ZXNGSUp6U0o5Y1lYUTlSTUdCd0k2SkJzN3RvNHhZcFVlSFJkYXlwYTBDYmIrUk9Ja3NENDlZMC8vZU1wZ1BROTVhWEZIQXFFQ0l3dUJIUjRQSkpYWDhWQUZiWDFtT3JzOW5vZXNna2RyYTI0YnZxZlFBQUtmRVNBS1orSWpDNEVkRWdhNjNYL2k0aHk1dDhQcnhWdnR2b2NzZ2tYdDJ4RTQxZUg2U1VwUzExdmhlTnJvY29XREM0RWRHZ3Fxa3BiTlkxM0FQQTkybGxEYlkyY1NVRjZ0dldKaWMrMmxNTkthRUIrdTlyYWdyWlZFdlVqc0dOaUFhZDN1cjdFSkFyQU9EcG9oMXdqZUFGMDZsdkxrM0RDOXZLL1UrRVhPUFRsUStOcllnb3VEQzRFZEdnMjcxN2M3M1U1V3VRMHIyeHNRbXJhdXVOTG9tQ1ZINWRJOWI3NzBEMkNsMytlL2ZXRFpWRzEwUVVUQmpjaUdnb1NBbDhJb0hTRnArR2YrL2NnMGFQMStpYUtNaTArbno0eis0OTdWT0FvTkxyMDk0Rm9CdGNGbEZRVVkwdWdJaEdoc1o5VlEyUjhVbk5BdUtNS3BkTGliRlpNUzBteXVpeUtJaTh0NnNTYjVSVlFKUFFkRjM3MWE2U1RaOGJYUk5Sc0dGd0k2SWgwMWhiVlJnZG56UmFCL0kyTlRRaEp5WUtLU0VPbzh1aUlMQ3h2aEgzYnl5Q1M5Y2hwZnpuenEwRjk0T3RiVVRkTUxnUjBWRFNyZUZ4SzYxVzlUU1Bwc2V2cXEwWGN4TmlFVzIxUWdoaGRHMWtBQ2tsZHJXMjRjNzhRbFM3M0JMQVZxbnJWelhXdFUvaVJrUmRNTGdSMFpCcWJhaHBqWXhKS2xNVW5OaXE2V0ZsTGEyWUdSdU5DS3ZWNk5MSUFQdmNIdnh1OHpZVU5qb2hJWnFramh0MmJpdFlDVUFhWFJ0Uk1HSndJNktoSmh2cnFrcWo0NUxjRU9Ma3ZXMHViR3AwWWxGU1BCd3FQNUpHa2dhUEIzZmtGMkp0WFFNa0FFMW9kKzBzdHI0S1ZISytHS0plOEZPU2lJeWdOK3lyV2hFZG53Z3B4RkhWTHJkMWVXMGRac1hHSU5KcVliZnBNS2UzZDQvZW5yOFpHeHVhb0V1MDZicDhjRmR4d1NOQUpjZTFFZldCd1kySUROTVFIYkVpR2xhbkVHSnVuY2RyWDcydkhqWlZ3ZGp3TUtnS3c5dHc1TkYwZkZSUmhjZTNiTWMyWnpNazBBb2g3L2M2YTU1ME9wMmNJNGJvSUJqY2lNZzRkWFZhZUloMWcySng3SVRBa2dhdno3cDJYd01LNmh1UkhPSkFrc1BPMXJkaFFwY1NHK3ViOE1jdDIvRE9ya3BVdTkzKzBDWnh2YWVwNXVVOWUvYTBHbDBqa1Jud0U1R0lna0phOXRRY2kxQmZCa1N1RUZBdFFtQmVRaXd1eVV6SDJQQlFoRnBVMkRrR3psVGNtb1pXVGNNT1p3dmUzRm1CcjZ0cW9VbEFTcWxEb01DbmVYKzJlMnZoS3FQckpESVRCamNpQ2hvcFl5WmwyTzIyYXlERW1RS1lEUGlYZHhrVEhvWUprZUhJQ0F0Qm9zT09NSXNGSWFvS3E4TEZYNEtKVjlmUnBtbG84ZmxRNC9LZ3ZLVVYyNXpOMk5IY0NrMzZieEtWVWhaTElkNlhQdTNabmRzMjdqQzRaQ0xUWVhBam91Q1NsV1ZQaHlOTldOVEZDbkMxRUdKRzU5MGhxZ0tMVUtBcUFnby93b0tLRGdsTmwvQkpIUzVON3pLZmg1VFlJQVZlME56NDMyNmxlU2RLU3R5R0ZVcGtZdnpVSTZLZ2xqWjI0alRWYXI5UUtPSllBVGxHQWpZaGhTcUZWQUJoN2lZM1hVSUlJUUFKS1NGaCtoc3lwQzZrMENHa0JzQ2o2eWhYaFB3R3V2Wm02ZGJORzR5dWptZzRNUHVuQkJHTklQSHgyUkdPS0V1U1JaSGhVbFZDQlN3Mm8yczZIQTZybkdCWGxLdUZBcXZMcHovajhvcXRSdGQwT0NSOEhwK210d3BkTkxjS2QzVmRTVW1UMFRVUkRUY1dvd3NnSXVxdjJ0cGlKMnJoTkxxT0l5VXZMMDhLSVVaSktSMGhGcVc0YUdQKzEwYlhSRVRCemR6ZERFUkVSRVFqQ0lNYkVSRVJrVWt3dUJFUkVSR1pCSU1iRVJFUmtVa3d1QkVSRVJHWkJJTWJFUkVSa1Vrd3VCRVJFUkdaQklNYkVSRVJrVWt3dUJFUkVSR1pCSU1iRVJFUmtVa3d1QkVSRVJHWkJJTWJFUkVSa1Vrd3VCRVJFUkdaQklNYkVSRVJrVWt3dUJFUkVSR1pCSU1iRVJFUmtVa3d1QkVSRVJHWkJJTWJFUkVSa1Vrd3VCRVJFUkdaQklNYkVSRVJrVWt3dUJFUkVSR1pCSU1iRVJFUmtVa3d1QkVSRVJHWkJJTWJFUkVSa1Vrd3VCRVJFUkdaQklNYkVSRVJrVWtJb3dzZ0lob0o4dkx5emhSQ3ZEZVFjNlNVRitUbjU3ODlXRFVSa2Ztd3hZMklhQWkwdHJaK0thV3M2ZS94VXNwYXA5UDV2OEdzaVlqTWg4R05pR2dJRkJjWE93SDhBd0NrbEwwZTE3RlBDUEZHU1VsSjA1QVVSMFNtd2VCR1JEUkVwSlJ2QVBBS0lYb01iMUpLQ0NFQXdPdnorZDRkNnZxSUtQZ3h1QkVSRFJHWHk3VkRTbGx3c09QYWp5a2VncEtJeUdRWTNJaUloa2hZV0ZpVEVHTEZ3WTRUUXF4b2JXM3Q5M2c0SWhvNUdOeUlpSWJJMnJWcnZacW1GVWdwVzRHdVk5MDZQWGJwdXI2bXBLVEViVUNKUkJUa0dOeUlpSWFRcnV2TEFmVGFtaWFsZEdxYXRuWUlTeUlpRTJGd0l5SWFRaHMzYnR3RW9Lamp1WlN5ODUya0FGRFNmZ3dSVVRjTWJrUkVRMHZxdXY1R2UwanJ5U3NBZXA4dmhJaEdOQVkzSXFJaDF0TFM4bThwWlgzbmJlMVRoRFEwTmphK1psUmRSQlQ4R055SWlJWlkrOFM2SC9UUTZ2YnBqaDA3R2cwb2lZaE1nc0dOaU1nQVBwL3ZSUUMrenB1a2xLOFlWUThSbVFPREd4R1JBYVNVeFZMS01pRkVSemZwTmdDYmphNkxpSUliZ3hzUmtRSHNkcnRUQ0pIZjhWeEt1YkdwcWFtK3IzT0lpQmpjaUlnTXNIYnQybFlwNWJkU1NqZjg2NWQreC9GdFJIUXdERzVFUkFiUk5HMFYvSlB4TnJVL0ppSWlJcUpnTldQR2pHOW56Smh4MElYbmlZZ0FvTmNaSUltSURpWjEzTlIwbTlVeXp1ZzZ6Q3pjSnMrQmhMM1pLMTQzdWhZemM3dmRwWldsVzhxTnJvTm9zREc0RWRFaEdaV1ZrMmExaUZjZ01OSG9Xc3hOQ2lHRmtBSzYwWldZM0U2MGlZdkt5dGFYR1YwSTBXQ3lHRjBBRVptVEZVaUR3RVFCa1F4aEJRU0h6QjRPL2hWOWlLUU9TQzhrNElBRG1RQVkzR2hZWTNBam9zTWpyTEJIejRYRm5teDBKVFFDYVo1cXVCcFdBTHJMNkZLSWhnU0RHeEVkSHFGQXRTWEFHakxhNkVwb1JCSVFRb0UwdWd5aUljSytEU0lpSWlLVFlIQWpJaUlpTWdrR055SWlJaUtUWUhBaklpSWlNZ2tHTnlJaUlpS1RZSEFqSWlJaU1na0dOeUlpSWlLVFlIQWpJaUlpTWdrR055SWlJaUtUWUhBaklpSWlNZ2tHTnlJaUlpS1RZSEFqSWlJaU1na0dOeUlpSWlLVFlIQWpJaUlpTWdrR055SWlJaUtUWUhBaklpSWlNZ2tHTnlJaUlpS1RZSEFqSWlJaU1na0dOeUlpSWlLVFlIQWpJaUlpTWdrR055SWlJaUtUWUhBaklpSWlNZ2tHTnlJaUlpS1RZSEFqSWlJaU1na0dOeUlpSWlLVFlIQWpJaUlpTWdrR055SWlJaUtUWUhBam9xQVNHMjNEdFQrWWlPd3hVVWY4Mm9vaWNPMFBzbkhzN09RK2o3TlpGZnp5OGlsWU1DdHB3SytSa1JxR0MwL0p4T2lVc0M3YncwSXRtRDhqRVpQR0hmbjMxZGsxRjJmaml2UEhINUZyV1N3S3JyNTRBaVprUm5iYk4yTnlISDU4OWpoWUxmdzFRalNVTEVZWFFFVFVXWEpjS000L09RUFRzcU54M1c5WEhORnJKOFk1Y01FcG1VaGF2UmZmck43YjYzRW56VS9GYVl2U0VCWml3YmRycWdiMEdxY2ZsNDd6bG1RZ0t0S0dGOTdZR3RpZWxoaUtCMjdLdy9mcnFuSFBrL245dWxhb1EwVjRtQlhSRVRiRVJOb1FGMk5IZkt3RHlmRWhlT2FWSXJTNGZOM09tVDh6RVM2WER5Kzl2YTNIYThiSDJERTJQYUxQMTYydGQyUEhMaWZzTmdVTFppVGkrRGtwdVBZM0sxRGY2QWJnRDlkM1hUTU5Fc0NIWCsxQ1hZTW5jTzQxRjJmandsTXp1MXpQcDBrME9qMG9MbTNFUjE5VllGbCtkYi9lUHhGMXgrQkdSRUdsY0hzRHZseXhGOGZQVGNieGMxS3dkRVVsQUdEcWhHaGMvOE5KL2I1T1U3TUh2L3JqMmk3YjBwTDhyV0RsRlMyOW5xY29BaGVlTWdaZW40NFgzdW81L1BSR1ZRU09uNU1NWFpmNDc5SmRBenIzUUkvY05oT3pwOFgzdW4vcDhyMVlzNmwyd05lZE9UVWV2N3BxYXAvSGZMNXNEeDUrZGlOYVduMjQ1Nm4xK010djUrQzNOK1RpbDc5ZkEwM1RjZGMxT1lpTXNPSFdSMVozQ1cyOXNhZ0NjZEYyek10THhMeThSSHowZFFVZWZXblRnR3NuSWdZM0lncENyN3hYZ3JUa1VEUTA3UThGTm91SzJHaGI0SGwwaEExV2k0TGFlamNrWkpmejQ2TWRxSzV6ZGJ2dXFPUlFBRUQ1bnVaZVgzdnh2RlNrcFlUaXJZL0xVVm5kR2pqdjNCTkg0OFUzdDZITnJmVjY3dnlaU1lpSnNtTjVmZzMyMXJUMTc4MjJ1L1h5cVZpK3ZocmZyL08zUm4zNmJRWEtkamVqc2RtRG8zSVNrSk1kZzF0L3Z3YlZkVzJvYi9EMDJOcldIOStzMm92MVcrb0FBSS8rYWhicW05eDQ2SzhiQS92L2RNOVJYWTR2cTJqR3M2OXZ4YlFKMGJDb0F2RXhJVWhOQ01XZi9sNklncUw2WGwvbjgrV1ZlT1E1LzNXaklxMUlUdzdIeGFkbDR1amNCSnk2Y0JTMjdtakUrMThlWHJnbEdva1kzSWdvS0N3OEtnbFR4OGNFbm0vY1dvKzVlUW1ZbTVlQWtwMU9mUHB0QlM3NnhkZUIvYy9lTnhjVHhrVGlKN2QvQzljQlllckQ1MCtBMTZOM2U0MjBKSDl3SzkzZGMzQ3pXQlJjZXZaWU5EbzllT1g5N1lIdDJabFJPT2ZFRExnOGVwZnV6d1A5NEhSL0YrSHJIKzNveHp2ZTc4b0x4dVBVUmFNd2YyWUNOaFRYbzduRmk2VXI5bUxwQ245M2JtSjhDSEt5WTdCcFd6MDgzdjN2YTg3MGhHN1hzdHRVS0tMN1BtZXpGNXRMR3REbTF0RG05b2RLSVlEV05nMVZ0ZnREcHE3dEQ4RVAzeklUTVZIN3cvSVRkL2xEWGF2Ymg5T09TOGRweDZVREFKNS92Umo1N1dFd1FFcG91djlhZFEwZTFEWFVZVU5SSFo2NDh5amtUb3JCR1l2VEdkeUlEZ0dER3hFRmhid3BjVGl6UFFnYzZKdlZlL0hwdHhWZHR0bnQva0h4YmsvM0ZqQ3JWWVZIODI4Zmt4YUJwMzd0RHh3T20vK2NwKzQ1R3AwYjZXNjRmd1hLOTdUZ25NV2prWklZaXNmK2J6T2FXN3lCL1V0WFZPTENVekp4d1pJTWZQcE5CWFpXZHU5cXpac1VpK3d4VVNnb3JzZkc0b1ordisrVDVxZmlralBHUXRNbEhuaW1vTXZyOWtWVkJCNitaVWF2K3cvY3QyRkxQZTU0YkMwV0hiMy94b3p3VUN2aW91MVlzbUJVWUp2RHJpSWxJUlR6WmlTaXJzRU5UZDhmRlBNbXhVSUtZSDFoMTVEV09Vd2V6TWZmVmlCM1Vnekdwa1ZBVlVRZzNCRlIvekM0RVZGUWVQcnZXL0NYVjR1NmJMdjJrbXljZGNKbzVHL3AzaVZuc3lqd2VIWElIbjd2VzFRQnI5ZS9vODN0dzhaaS8vbEg1OGFqcWRtTHpkdjh3U3BqVkJoU0UwTUJDQ1RFT0hEcE9lTlF1TDBCSDM2MXU5czFuM3U5R0kvZE9SczMvbVFTYm4xa1RiZjlWMXpvdjVPenIrN0RBODJhR285ZlhqRUZBUENudjIvQnVzSjlnWDJxSWdLUFJmdDdWQlRSWlRzQXJGaGZpMWZmMjk4NmVPOE51ZkM0ZGZ6KytmM2RuM2RkT3cwQUVCYXFkaHZmRmhsdTdiWXRLc0tHSzg0Zmp5dnUrcjdMOXI4OWNndzBUZmI3NW9xZTdLMzFkejhMQWRodENscGR2WGM5RTFGM0RHNUVGQlEwWFhacGZSbWJIb0hUajB2SDlsM09IZ2Y2VzYxcWo2MXROcXUvVmMzajllL2JXOU9HdTU5WWg1Z29PLzc5OUNJc3k2L0dIMTd3RDR5LzlmS3BTRTBNUlp2TGg3dXZ5MEZvaUFWZnJkeUxlWG1KQ0F1MUlEVEVnckFRdGYzL0ZyUzVmSmd4SlE2enA4Vmo5Y2I5TndhY05EOFZrOGRGRCtqOUxqd3FDWGRka3dPclJjSHpyMi9GZnp0MUd5YkVPUERHVXd1N25mUFJDNHNEajYrNlp4a0FvTkhwUnVIMi9TMThYcThPdDhmWFpadTd2ZHU0cnNHRGs2LzRESUEvM1A3M3VjVjRmK2xPL1BXMTRzQ3hmM3ZrR0d6ZTFvQkhYaGljbXdlUzRrSUFBTTJ0UG9ZMm9rUEE0RVpFUWNlaUN0eDZ4UlFJQUUvK3JSQ0EvNjdTVFZ2M2g1SHdVQXNhbTd0M0szYk1LK2IxZGUyK0c1L2hud0pqYTJsVFlGdE1sQTF0TGg4dU9DVVRPZG4rOFhYWFhUS3h4NXJhWEQ0MHQva1E0ckRnOHZPekFzRXR6R0hCbFJkT0dORDdPL080ZE54NDZTUW9pc0FMYjI3RDZ4K1ZkdG5mNnZMaHpZL0tBczlQUFM0TjRTRVd2UDFKT2ZUMmNOdlUxTDh1MVFOMWRHdkdSSVZBQ0tDNnp0V2xxMU1Ba0ZMQzUrdC85MmQvV1ZTQnN4ZVBCZ0NzMkZCenhLOVBOQkl3dUJGUjBMbnMvUEdZT0RZS3IzOVVpczNiR25EUnFXUHdzNHNuNE9Gbk4rTHpaWHRnVVFVY2RoV1ZQZHk1YWJPcEFBQ1BwMnNmNnJqUi9rbGt0Mnh2REd4TFRRcEJaVzBiM3Y5aUY4Wm5SR0xMamdiVTFydFIzK2hHUTVNWERVNFBHcHZjYUd6eEJZTE1ZM2ZPUnQ2a1dDeVlsWVJ2MTFUaDV6K2VpUGdZTzNaVnRpRDlnRWwzZTVLYkhZUDVNeEtoNlJLUHZyUUpIMzFkMGUyWWxqWWZubjNkM3dwV2VjRzNBQUFnQUVsRVFWU1dGQjhTbUJmdHhiZTJCa0xXZ1YybS9UVXFPUlJUeDhjZ09kN2Y4cFdXRk5wdGpGdUhSMzgxQzVtandnUFBveUp0a0JKNCswK0x1bHp6MHR1LzYvTXUxL2dZTzdJeUluSHBPZU9RUFNZS2JTNGYvdkZ1eVNIVlR6VFNNYmdSVVZCWmVGUVNMajUxREFEZzdVL0trSklZaWt2UEdZZXEyallzYjU4cUl5elVDZ0JvYWV1cHhjMGZhRHE2U2p0a2o0bUF5NjFoKzg2bTl1TVVwQ1dIWWVueVN1emEyNEtiSGw3VnIvcmUrTEFVTGExZTdLbHB4YndaaVZpeVlCUktkemZqWHgrVTRxNXJwdlY2bnNQaC83Z05EN09pMGVuQkEzOHB3THJOKzNvOXZzUHhjMUlDajBjbGhhR3UwWTFHNThIblR1dE43c1FZM0hyNS9qRnRweHliaGxPT1RldngyUHd0ZGRqZFBpVUtBQngvVkRJa2dPOE9tRURYMThNTkJvdm5wV0x4dk5SdTI1dGJ2TGp2bVEzWXZiZTEyejRpT2pnR055SUtHamtUWTNEbnozSWcyaHVUN3IxdU9xUUVyRllGRHo5WEVHalZpWTJ5QXdEcUc3c0hHTHZWMzJKMFlGZnAxUEV4S0N4cGdLOTl1b3Zzc1pGUUZZRnQ1VTNkcnRHWFZRVzFXRlhnN3lZOWZXRWF2RDRkRHo5WGdGR0pQYmUyQ1FHY2RjTG93TTBMRlZXdCtPWHZWdmM0ejF4UFRsMjR2elhzOFR0bm9hYk9oWnQvdHhxdVF4d2Y5c2szZS9ENTk1VzQ3Y3FwbUplWGdBdHUvQ3J3TlFHQVIrK1loWWIyYnRoL3Z0OTFXcFBwRTJPaGFSSlB2bHc0NE5ldHJHN0Y5K3RxOE9iSHBhaXRkeDlTN1VURTRFWkVRZUxvbkhqODVvYnAwSFdKYldWT2pNK013TFRzR0FnQmZQSnRSWmNwTmxJUy9OMThlMnU2aHgrcnRXT2FrUDNCTFMwNUZMSFI5aTdka3JPbitlYzV5MitmMnVMdWEzUDZ0VGFwcHVrNDdlb3ZBQUQvK1h3WEttdmFzTDNjMldOd216b2hHdGY4SUx2TGpRdGxGYzM5RG0xSDU4WmpWRklvS3F0YmtaSVlpdWRlTDhidFYwM0RRemZOd0IyUCtWZUZHSk1XZ1IrY1BqWndUbmlvQlhhYjJtVmJWTGdWVFU1L0dOTjFDUitBR1pOanNYNUxmYmNiQkc1OG9IOHRqd2Z6NWNxOWVQemx6WUFFWEc2TjAzNFFIU0VNYmtRVUZINTh6amdvaXNDdm44akhNYk1UTVQ0ekFnOC9XNEJmL0hReVRwcWZpc3JxVnJ6eW5yOEZxR09oOXExbGpkMnU0K2dZNDlhcHExUkF3Tm5peFFXblpLQ3NvaGxMVjFSaTBWRkpxTnJud3ZhZFRnRCtMbGFiVmNHL1B5M3Z0Y2E1ZVFsSWFoOGJCdmhYWU9ocEZZYU0xSEJjODRNSk9EclhIdzZYcmF2R2x5djM0dTVyY3diME5mbkoyVm1vcm5OaDdlWTZuSjRZaXFVcjltSjhSaVRPT1NrRGkrZjZ1MUFuakluRWhESGRGNEcvNnNLdUM4M3ZxdHpmTlRrN0p3NHhVWGJZckVxWGdOZkI1ZkhoM2YvdEhGQ3RCOUkwSFMydGg3YTZBeEgxanNHTmlJTEM5MnVxOGNwNzI3Rm1VeTJPbVowSUFGaXphUjl1dUc4bEhyNGxENWVkTng2Vk5TNTh2bXdQNXVUR1EwcGdRMUZkdCt2WWJOMG41dDIxdHdXL2VIQVZmbi9iVFB6NnVod3NPam9KNlNsaGVQVzk3aXNjUFBQUG9tN2JPaVFuaEhRSmJyMlRtRDRwRnNXbFRmanJ2NHBRVUZTUDdNenU0ZXBBYzZjbm9IQjdJeHFkSGh3N093bVR4a1hodWRlM0lpVnAvMnMrKy9wV2JOL3R4S2ZmN01FdGwwL0I1OHYyNElsT1haY3ZQRFFQYlc0Tk45Ni9NckR0TC9mTjZmSTY1NTZZQVFDWU9UVU8yZU9pdWt4R2JMY3BhRzN6b1hoN0U0NmQzYlVGTWpyQ0Jpa2xycms0dTh2MmJlVk4rR0o1NWNHL0xFUjAyQmpjaUNnby9PdkQwaDYzbCs5cHhuWDNyY1I1SjJYZzgyVjdNRFk5QXVNeUlsRlFWTi9qV0ttT3V5STlCeXg1VlZiUmpCc2ZXSWxIYnB1RlkyYjZBOG1IWDNlZmFQZElLTi9UZ210L3N3SmxGYjJ2aWRxVEczNHlDUW14RGx4eXl6ZjQrWThtb2FISmd3K1c3c0pWUDlnLzNZalhwK09qci94ZHZuYzl2ZzQxZGE0dTY2ZEtDVUNYWGJZOThiZENhRDUvT3N1WkdJUFowK0xoY210dzJGVmNjY2YzcUtuZjMzVjcwMldUc1hCV0VqTFR3bkRHOFYxdlduRFlMWkJTZHR2K3plb3FCamVpSWNMZ1JrUkJyOUhwd2YvOWV4c0E0QWVuKys4NGZlZXpucnZ5UXRxRG04dmJmZkIrOVQ0WHZsaStCNWVmNSs5R3ZQMnFxYmozaWZ4RFhyQzlMd01OYlVJQU1aRTIrSHc2bkMxZU9Cd3FYbng5YTUrMXJWamZ2N25RT2xaenNGZ1UzUHpUeWRCMWlRKyszSTN6VDg3bzlaeVB2cTdvTmxWSng4b0pCNjZvUUVSRFJ6RzZBQ0tpL3BvNklSckh6MG5CdGpJbnZsMnp0OGRqUWtQOGY0OGV1UEE4QU15WUVvZEx6OG5DanQxT2JObmVpTHhKc1hqc3p0bUlpckIxTzNhb0pjV0h3Rzd6ejAzbmNtdDQ4dVhOUjN3UmRrM1RvZXYrTzB0Mzk3RGVLaEVGUDdhNEVaRXBoSVZhY09mVjA2QnBPaDUvZVhPUGE1UUMrNWRVY2paM2Jhbkt5b2pBdmRmbm9xWFZoM3VlWEk4bXB3ZC91SDBXSm8yTHd2Rno5eSs4SHRKcEF0b0RLZUxRSnIwRmdPYjJsck9VeEo3SHlIWGN5TEJqbDcrbGJ1bUtub1BwNFpBUytNdHJSU2dwZDJKaCt4MjBHYVBDRVJscERSd1RGV2J0N1hRaUNnSU1ia1FVOUd4V0JmZi9JZzhwaWFINDg2dGJVRnpxdjV0VVVVUmdDU2pBdnpqNkNlMGhiTWN1WjJEN1VUbnh1UGY2WEZnc0N1NTZiQjBxMnllVnZmMFBhM0RtQ2FQeDd2OTJJcmQ5eWFzUE82MEgycE5EbmRaaWIzVWJhdXZkR0pzV2diL2VOeGZsRmM1QStJd0l0K0tvYWZFQWdLOVhIZm5BMXRuYVRWMG4vZjNEN1RPN0hYTTRFL3crKzNweFlOVUhJanJ5R055SUtLaUZPbFQ4NW9icHlKc1VpemMrS3NVN25hYXB1UDZIMlZoeXpDZzRXMzN3ZVRYRXhUamdzS3NvM040UUNHNFJZVmI4OW9icDBLVEVuWSt1UmY2Vy9YZWl0clQ1OEs4UHV0NVordXkvZWc4ZFN4YU13dWpVZ3k5cjFSTk5sN2ovenh2d2k1OU1SRlpHQkxJUG1NSmpYNE1iLy82a0hOK3VxVHFrNngrcXV4OWZoMGJuL2hVb0xqcHQvN3F0UkJSOEdOeUlLS2lOVFk5RWVuSVlYbjZuQksvOFozdVhmU1hsVHB5NlVDQXgxZ0VoL09QYWxxMnJEaXhNRHdET0ZpLysrcTlpYk4zUmlPS3lnNitTOE9iSFpiM3VtNVlkYzhqQkRRQTJiYXZIVmZjc2g2cjQ1NHpyb09teXkwTHZCL0o2ZExTNWZMMTJEeCtPa25Kbmw3dEs2dytqdFkySUJ0K2hEOWdnb2hFdE15dG5EcXppWGFFNGtrTVRUb2N0ZE15Z3ZaYXFpSU4yVVFxQnd3bzJGbFZBVVVTZkFXbzRDUXUxSUM3S2pvcXFWbE92YXVCdDI0WFdtdjlDMTFvYklIRk9XZEg2cjR5dWlXZ3dzY1dOaUlKZWY0TEY0YlpHK1RRSmFPWU5NQVBWMHVyanlnWkVKc1RwUUlpSWlJaE1nc0dOaUlpSXlDUVkzSWlJaUloTWdzR05pSWlJeUNRWTNJaUlpSWhNZ3NHTmlJaUl5Q1FZM0lpSWlJaE1nc0dOaUlpSXlDUVkzSWlJaUloTWdzR05pSWlJeUNRWTNJaUlpSWhNZ3NHTmlJaUl5Q1FZM0lpSWlJaE1nc0dOaUlpSXlDUVkzSWlJaUloTWdzR05pSWlJeUNRWTNJaUlpSWhNZ3NHTmlJaUl5Q1FZM0lpSWlJaE1nc0dOaUlpSXlDUVkzSWlJaUloTWdzR05pSWlJeUNRWTNJaUlpSWhNZ3NHTmlJaUl5Q1FZM0lpSWlJaE13bUowQVVSa2NsS0g1cW1CVjZoR1YwSWprT2FwaHBTNjBXVVFEUmtHTnlJNlBOSUxkK05LZUJqY3lBQlNhb0R1TnJvTW9pSEQ0RVpFaDBRWHNscUJxSlNBQTdvYjB1aUNhR1NUc3NvalphWFJaUkFOTm1GMEFVUmtXc3JvckNrVEZZczEwZWhDek1xbWl0RU9xendQT2l3dVRiemgwZVJPbzJzeUswM290YnUyRkJRQ1lMOHBEV3NNYmtSRUJzbkx5MXNvaEhoZFN1a0FjSForZnY3WFJ0ZEVSTUdOZDVVU0VSRVJtUVNER3hFUkVaRkpNTGdSRVJFUm1RU0RHeEVSRVpGSk1MZ1JFUkVSbVFTREd4RVJFWkZKTUxnUkVSRVJtUVNER3hFUkVaRkpNTGdSRVJFUm1RU0RHeEVSRVpGSk1MZ1JFUkVSbVFTREd4RVJFWkZKTUxnUkVSRVJtUVNER3hFUkVaRkpNTGdSRVJFUm1RU0RHeEVSRVpGSk1MZ1JFUkVSbVFTREd4RVJFWkZKTUxnUkVSRVJtUVNER3hFUkVaRkpNTGdSRVJFUm1RU0RHeEVSRVpGSk1MZ1JFUkVSbVFTREd4RVJFWkZKTUxnUkVSRVJtUVNER3hFUkVaRkpDS01MSUNJYUNYSnljcklWUlRtNTh6WWhSSllRNGljQXJGTEtsNlNVSlFmcy95dy9QNzl3U0FzbG9xQm1NYm9BSXFLUlFGVlZWUWp4WkcvN2hSQS9GNkxyMzlKZXJ6ZG4wQXNqSWxOaFZ5a1IwUkRJejg4dmxGSnVBQUFwWmEvSGRlelRkWDNUeG8wYk53NU5kVVJrRmd4dVJFUkRSQWp4MTQ3SFBZVzN6dHVFRUM4UFRWVkVaQ1lNYmtSRVE4VHI5WDRtcGF3N3NFdTBNeUVFcEpSMUFMNFl1c3FJeUN3WTNJaUlob2pINDZrQnNLSWZoNjVvYVdtcEdPeDZpTWg4R055SWlJWkljWEZ4QzRCMUFEU2dhOWRvcDhlYUVHTDExcTFiNjRlOFFDSUtlZ3h1UkVSRFJ3ZXdRVXJaMU5zQlVzbzJUZE1LMEI3dWlJZzZZM0FqSWhwQ21xWjlBMkJ2eDNNcFphQzFyWDNzVzRPVThqdGpxaU9pWU1mZ1JrUTBoQW9LQ3FvQkxPL3RCZ1VwNWJMMlk0aUl1bUZ3SXlJYWV2L29iWWNRNG9XaExJU0l6SVZMWGhFUkdXRDY5T203RkVWSjY5eE5LcVhjazUrZlA4cmcwb2dvaUxIRmpZaklBRUtJdi9XdytWOURYZ2dSbVFxREd4R1JBWHcrMzV0U3l0YU81MUxLVmlubE8wYldSRVRCajhHTmlNZ0FicmU3RXNCV0lRVGEveXVRVXBZYlhSY1JCVGNHTnlJaUExZ3NsaVlwNVNyWlR0ZjFncHFhR2s2NlMwUjlZbkFqSWpKQVlXR2hCOEJ5QUMxQ0NEZUE1WHYyN0drOXlHbEVOTUpaakM2QWlHaWtFa0tzQWxBcnBReHRmMHhFUkVSRXdTb3ZMKy85dkx5OHI0eXVnNGpNZ2ZPNDBiQ1RPbTVxdXMxcUdXZDBIVVQ5RVdhVnh3T3d0WGpGSjBiWFF0UmZicmU3dExKMEMyK21NUUNER3cwcm1ablRNK0dRTDBOZ290RzFFUFhIQWV1VUVwbkZUclNKaThySzFwY1pYY2hJd3pGdU5MdzRrQW1CaVFJaUdjSUtDTjUvUThHTmNZMU1SZXFBOUVJQ0RqaVFDWURCYllneHVOSHdKS3h3eE15SGFrczB1aElpb21GRDgxVEQxYkFDMEYxR2x6SmlNYmpSOENRVXFMWWtXRVBTamE2RWlHZ1lFUkJDZ1RTNmpCR00vVWhFUkVSRUpzSGdSa1JFUkdRU0RHNUVSRVJFSnNIZ1JrUkVSR1FTREc1RVJFUkVKc0hnUmtSRVJHUVNERzVFUkVSRUpzSGdSa1JFUkdRU0RHNUVSRVJFSnNIZ1JrUkVSR1FTREc1RVJFUkVKc0hnUmtSRVJHUVNERzVFUkVSRUpzSGdSa1JFUkdRU0RHNUVSRVJFSnNIZ1JrUkVSR1FTREc1RVJFUkVKc0hnUmtSRVJHUVNERzVFUkVSRUpzSGdSa1JFUkdRU0RHNUVSRVJFSnNIZ1JrUkVSR1FTREc1RVJFUkVKc0hnUmtSRVJHUVNERzVFUkVSRUpzSGdSa1JFUkdRU0RHNUVSRVJFSnNIZ1JtU0EwQkFMa2hOQ3UyMGZsUlNLdno2NEFOZi9lTXBoWFg5V1RnTGVmWFlKZm5YTjlNTzZUbjhseG9WZ2RHbzRJc0p0US9KNi9UVjFRaXdzcWpDNmpNTVNGMjFIWmxwRWwyMFR4MGJqcnV0bklETGNhbEJWM2Yzc2tzbTQ2UFJ4UnBjQmkwVkJaTGdWS1ltaHlNcU1RbnlNWTBEblAzblBQTng1YlY1UWZXMkpPck1ZWFFEUlNDTUU4T2hkYzVFWTU4QXZIMXFCOGdwbllGOUV1QjJUczJLd3I5NTFXTmUvOW9kVEVCVnB3K3YvM1g0a1N1N1RtUFFJUFAvd1F0aXNDaDc4OHpwODl0M3VBWjEvMmZuWlNJZ05PYXdhM3ZsZktVcktHcnRzbXprdEFZL2VPUWZMMTFYaDNpZlh3T2ZUQVFEaG9WYW9Bd2h6bWliUjNPb05QSitkazRqRjgwZjFldnhiSDIxSGZLd0Q0MFpIOWV2NjI4b2FzV3BEZGEvN2I3NGlCL05tSnVPbSs3OUhRVkVkQUNBck13cExGcVNodnNHRnYvNnpzTS9yajgrTVFtcFNXTDlxQVlBdEpmVTQ5YmpSZmU1ZnViNTd2U2NmbTQ2S3FoYTg4WUgvZTg1aVVXQzE5TDl0UUVvSmwxc0xQRjg4ZnhRV3pFNkJvZ2lvcXY4L2k2TEFhbFVDMTdiYi9QKzMyVlE0YkNvY0RrdTNvUDdtaDl2eHpDdWIrMVhEbVBRSTVFMkp4NTZxRmpoYnZBYy9vUmMzWERvVnAvWHhOZXpMcGJkK2lhcmF0a04rYlJyK0dOeUlocGlVd0JzZmJNZTlOODdFMDcrZGo5dC90d0pGT3hvQUlQQkx4K1BWRC9uNkY1K2VoYXlNU0VnSlBQZlFna08rVG45K2dWZ3NDbjc5ODVtd1dmMi9vSy83MFJTc0xxaEdRNU9uMzYrejhPaFVqRW1QT1BpQmZWaTJibSszNEphL3VSYmZyS3JFb2ptcHVQK21XYmozaWRYd2FSSi92R3NPSm1mRjlQdmFSVHNhOExPN3Znazh6eGdWanBNWHB1UDdOWHNoT3gzbnNLbVlsWk9BcjFidXdkd1pTVGpwbUxUQVBrVVJzTnRVZUx3Nk5LM3J2KzJIWCs3c05iZ3RtcE9LQmJOVHNIbHJmU0MwQWNESFgrM0VEOC9Ld3RrbmpjRmJIKzFBYlI5Qi80ekZHVGhyY1dhLzMrOHY3bCtHeTg3UDduWC9PNStXOWhqY0RuVDlqNmZnM0NWait2MjZOWFZ0T1ArNnp3TFB2VDRkR2FNaTRQWHA4R2s2dkY3L2YyMHVEUjZ2QjVvbWNkemNWR3dyYThUM2E2dmdjdnZnOXVob2MvbmdjbXRvYy92Z2NtbW9yRzd0ZHczSEhwVUtBUGpneTUyUThpQUg5OEZxVmVCeWE3ajFkeXY2ZmM3OG1jbTQvSUpzQ0dIdUZtSWFmQXh1WkxocDA2Wk5VeFRGdldIRGhxMUcxekpVdmw2NUJ3OC9JM0QzejJmZzhYdm00dGFIVnFDd3BCNGhEditQcE51akhlUUtQY3ZLak1JVkYwM0UzcHBXRkJUdE82d2FPN2QrOU9hNkgwMUJWa1lrVmhkVVkxdFpFeTQ1TXd0M1hKT0hPLzZ3c3Qrdjg3Tzd2NEdpRE95WDFkSFRFM0hiMWJrSUQ3Vml4Zm9xYk5qUy9iM3F1c1FEZjE2SGlEQXI1czlLeG8yWFRjUGpMeGJnaSs4clVMaXR2bCt2YzhZSkdiM3V1K2Z4MWREMC9iL2RSeVdGNHJXbkZnTUFIbit4QUkrL1dCRFl0MmhPS3U2N2FSYnVmblJWbjYxcm5TWEVodURteTNQZzgrbjR3L1BydSt6VGRJbS92N01WZDE2Ymh6dXVuWTdiZjc4U3V0NXowbmp4OVMxNDdiMlN3UFBuSHo0V24zMjNHMjk5dEFOdlBMMFlMNzVSMUtXVnRIcGZHMDc4OFFjOVh1dXpWMDd2ViswQXNMR29EckZSZGl5YWs0cnRPNXV3YVd0ZGo4Y0pBR2N1em9UUDE3WCtyMWRXNHV1VmxiMWUzMlpWY056Y1ZLemJWSXUvdk5xL0ZyV084NjY4YUZLUCt4WWVuUUlBeUVnTngzVS9Pdmh3aGFMdERWaTZ2S0xIZllvaWtCemYvNWJrS0hiTlVqOHh1SkhockZicnVRQittNWVYdHd6QWMxTEtiendlVDIxaFlXRXJnRU52ZWdweVh5eXJnQkRBdVNlUHhhN0taZ0JBVklUL3czc2dMVllkNHFMdGVQaldvNkRyRW5jL3RycGJDOVNSOXNPengrTzhrOGRnWDRNYkQvNTVIWnpOWHVST2pNUGNHVW00OW9lVEQ5cUYxMkVnSVZWVkJLNjRjQ0l1T1dzOGRDbngwcHRGK01jNzNmTitXa29ZWWlMdEtOeFdqMTgvdmhvM1haNkRWOS9kQmdCNCsrTWQvWDY5RXp1MW1oM291TG1qSURzMXkwUkg5ajYrTHkzWjMxVlp1c3ZaNnpHZFdTMEtIcmhsRnFJamJYanV0VUtVN2U1KzNpZGY3OEp4YzFNeFozb1NycnA0RXA1N3JlZXZkMU96RjAzTis3djlORTNDMmVMRjNocC9TMVNUMHhONDNNSFRTd2djaUtYTEs3QnVjdzBXelVsRjJXNW5seURiMmFpa01KeTVPQlBsRmMyQmJVdU9UWWZEcHZaNS9ZN3U3bkdqSS92Vm9saGMyb2lpN2ZXdzJkU0Rqc1ZiY216NlFhOEgrUDhOZWd0dW9TRVdYSEJxLzhmOHhVYmIrMzBzald3TWJoUTBoQkR6QU13RFVHMjMyeitmTVdQR0dnQWJ2RjV2L3NhTkcvdlhSR0l5bjM5ZmdTK1dWUVM2WmFJai9SL2U5WTN1QVYwbktzS0dSKzZZZzZUNEVQemgrZlhZWGRrY2FMMGJDRTNUKzlWTmU5YUptYmo2NGtud2VIWGM5OVNhUU5DOC8rbTFlUGJCQmJqNGpDem9FcjJHaVVNUkgrdkF2VGZNUk82a09PeHJjT1ArUDYzRitzTGFIbys5OU53Sk9HbEJPczY4NmhNME9qMTQrSmwxUjZ5T0RyZGVsZFBsK1lGZFhLY2RQeHB4MGY2QjhYUHprcURyRXFjczZob0lWcTJ2RG5TVGQzYmJ6NlpqVWxZTXZsK3pGNis5WDlKdGY0ZUhuOG5IL3oyeUNKZWNtWVdxMmpiODUzK2xoL3AyQm16aDBTbTQ4OXE4d0hPSDNZTG9TQnMrK2R1cEFJQ0txbFpjOGF1djBOenF4YWprM3NmWWpjdUlCQUJzSzl2L2RiajhnbXhFUmZUdlJwZnBrK013WmNMQnU3Ny85WDRKaXJidi94ajVhc1VlUFA1U3oySHlZQ0xDcmZqbkV5ZjBlVXh6aXhkUC8yTlR2Ni9aMFZWS2REQU1iaFEwT2xvdmhCQ0pBQzRCY0JHQWVvdkZzbWY2OU9uZkFuaHgvZnIxNi91NFJORDd4V1hUY01yQzN2K2F0N1FQNXI3cTRra0gvUkN2M3RlR24venlTempzS3A2NmR6N0dwRWZnbis5dHc0ZExkK0w5RjA3dTl5Kyt6cFl1cjhCOVQ2M3Q4NWhMejUyQXl5NllDSjlQeDcxUHJPN1NUYm0zcGhVM1A3Z01UOTA3SDVlY21RV0hYY1V6cjJ3TzNCaHdxSTdLVGNTdmZ6NERVUkUyck50Y2l3ZWVYb3U2aG9HRjJ5UHR0TXMvN3JXckZBRE9QV2tNVXBQQ1VOY2V3dmRVdDNacHlVbExEa056aTdkYmNMdjFxbHdzV1pDRzNaVXRlUGl2K1gzVzBPajA0TDQvcmNFZjc1eUxteStmaGxGSm9makxxNXU3amM5Njk5a2xYVnAwTGpzL096Q083WllyYzNETGxmNFErczZucFhqcTVZMzllditWMWEzNCtPdGRBSUNFV0FjV3pFN0J2Z1kzdmxsVkdhZ05BQ3IydGlDdGo1c2p4bzMyQjdlUzhxYkF0b3R1K1B5Z3IyK3pLdmpzbGRQeDcwOUtCOVJWMnNIajFRSTFEb2JvU0R2Ky9OdjUvVDVlVlRuSkEvVVBneHNGRFNFRXBKU2R1NTlVQVBGQ2lIZ2hSQTZBNi9QeThnb0JQS2RwMm44VlJhbGZ2MzU5TXdDZlVUVVBWTTIrdGk2L29BNDBkblFFckJZRk8zWTF3ZHRMeTVjaUJLWk1pSUhhUGk3TTVkYXdlVnNkVmhkVTQvbC9iVUZpWEFpaUltd28ydEdBNzlmc0RaeVhNU29jZTZwYTRlMGhSTVZGMjNIMlNXUDZITmZtc0t1NDg5bzhMSnFUQ3A5UHgzMS9Xb3ZsNjZxNkhWZTZ5NGxiSGxxT3grK2VpM09Yak1HMDdGZzg4UFRhTGwxaEEzSForZG00OUR4L3lQakhPMXZ4OHR2RnZZN242c3RaaXpNeGMxcDhuOGNVRk5YMXV5dDF4dFFFNkowU1Vud1BYVjNmcmFuRVE4LzR3OWZNYVFuWXRhY1oxZnZhb0NvQ1MxODdvOHV4cWlKd3k1VTVPUDM0REZUVnR1R1hEeTlIY3ovdWJDd29xc050djF1TzMvL3FhRng0MmppTVRnM0hFLyszc1Z2MzU5cE5OZmg2UlNXdXZtUVNOaGJWWWZtNkt0eHlaUTQrKzI0M05oYlY0YXFMSi9icmZYZllXdHFJcmFYK2tQZkRzOFpqd2V3VVZGYTNkZ3QrWmJ1ZHlCNGJqYlNVTU95dWJPbDJuVms1Q1pBUzJGVGNmUXhjeHFpSWJsT2hkTEJZL04vL2FTbGhXSGgwYXE5MWZyOTI3MkgvNGRBZjR6T2pBaitUVzNjMDR1WDZZcXpNNy83ejBadWtoQkJrajQxR1Vud0lvdHYvNktxcGE4TStnLzlBb2VBekxJSmJibTd1S0NsbC93WWxVTkNSVXFaMWRETjE3bTdxQ0hDZHh4RUpJU1lEZUVwVjFmdUVFS3R5YzNOWENDRTI2YnErdktDZ1lHRHpVQmpndGZkTCt1ejZldmZaSlhEWUpYNXgzL2U5aHFqUUVBcytmdmxVK0xUOVg1Y25YaW9JUE05cTczcjZabFVsL3ZrZi83aXVxQWdiWG5uOGVPeXRhY1c5VDZ6cDlrdDl5dmdZbkgzU0dMUzVlczdBRThkRjQxZlhUTWZZOUVnME5IbTZ0YlJkOTZNcGNEaFUvT1dWelhDNU5aU1VOZUpuZDMrREIyNlpqZkdaVVhqKzRZVjQ0NE1TdlBWeEtaek5BMnZsT0dmSkdPaFM0bzVIVnZaN1lIOVBzc2RHWStIUnFiMit4eENIeGY4MS9MaC8xM3YwcmpuOWZtMVZFWGo4N3JsNCt1K2JlZ3lHVVJFMjNIL3piRXlmN084R3Z1V2haZDMramZwU1VGU0hXeDVjamtkK05RZHo4cEx3ajhmaThmcC8vZDlySGQ5SHBidWNlTy96TWx4eDBVUnMzbGFQOXo0dnd5MVg1bUJqVVIzZSs3d01QejUzZk9CNmRwczZvQnRHNXM5TURqeE9Ud2tQak5rRWdIV2JhN0hrMkhUTW5KTFFMYmhGaGxzeE9Tc0dSZHZyZTd3ejlyaTVxYmpzL094ZS84MEE0T2pjUk15WTBqMlFkMHdaMHRGZDNwZTVNNUl3TFR1MnoyTXFxMXZ4M3kvS2U5My81RDN6RUJMUzlWZnFwZWRONlBPYVBibjRqS3pBNC85N3N3aXZ0djhNRTNVd2ZYQ2JQSG55YUZWVi95YWw3UDk5NXhSc29udmEyQkhpT2dlM1R0MnAwUUJPVWhSbE1ZQW1WVlYzNU9YbGZkZmk4WlY1ZEhOMk9TUW5oQ0kyMm80ZHU1cjZiUG5xbUJ1cmM4dFo1eENYbGVtZlAyekh6djB0ZTQxT0Q1Ny8xeGJjY21VT25uLzRXTnp6ZU5mZ1pXc2ZDSDdnNjRhR1dIRGxSWk53emttWlVCU0JrckpHM1AzWTZtNmg0dVNGNllpS3NPR2xONG9DMTZpc2JzWDE5MzZIbTYvSXdTa0wwM0hwZWRrNC85U3grUGZIcFhqcHphSUJmVzA4SHUyd1FsdmdPbDRkSi8vMG94NzN2Zi9DeWYyNlJ2VytOcXpkV0lQZlBMbW15M1Fnc1ZGMjNIVFpORFEwRGJ5RjVNTFR4bUg2NURpVTduTGlqaitzSEZCbzYxQzB2UUUvdmUxTDNIWlZMdWJQU3NiOG1jbDQ4OE1kQVBiL215cUtRSGlZOWFCemxEMzMwTEg5bnFJbExTVXNNTVlzTlNrTUwvNStJZjczN1M0ODFuNHp3cnBOL25HSU02Ykc0NzNQeTdxY096Y3ZDWW9pOFAzYXZsdW16cnpxazI1akx3L1dWWHJSNmVQNmRXY29BTXlhbG9EelR4bmI1ekhyQy9mMUdkeE91NktmaVovb01Kayt1TmxzdHJGU3lqd0FrUUJhWWFKdU0vSVRRZ3hzYW5QNEExeDdzQk5DQ0llVU1ra0lrYUpJMGYrK2lTQXpjNnEvMWFDank4aHFVWHJzMXJTMno1blcyMDBFSFdPR09nYzNBUGhnYVRrYW10eTQ5YXBjdUE4SWFMYjJNSGpnOWx1dXlNR0p4NlJCMHlWZS8yOEpYbnF6YUVCenpMazlHbjcvMTN4OHVhd0NOLzUwS3RKU3doRVg0MEJjdEIyM1hkMi9WUjNDUWl3UWlzRHZiei82b01jdVgxZlZMUndjU2NrSm9TamI3Y1NUTDI5RVRGVDNydEVuMjdzSncwSzZUdTBnMmx1dmVwMnk0NDB0OFBsMHZQbmhEdnpwTi9NQzRYc2dObSt0eDNYM2ZvdTdIbDJGSmNlbUkzOXpiWmVKZ3dGZzdPaElxSXJBN3IyZHVxMTdhVmlyckc3RlIxL3Q3TEx0aWd1N2Q2ZWUwZDYxYTdNcTJGdmRpdXA5YlRoemNTWWsvTk9pVk85clEzbUZFM1B5a2hBUmJ1dlM0bnJXU1dNZ0pmRGxpcDd2ek93d2Zrd1V0QU9tQzFIYnUwcGpvdXlZT0xiNzMzNkpjUU9mMVBtSE4zK0JmZlhkZy9jYlR5L3U0ZWplUFhIUFBFd2ExK1Bmb3dkMTkyT3JzWFpqelNHZFN5T0Q2WU5iSncxU3lrY1VSVG0wMjRUSVNEOEU4S01ETjhvZVpzRHMxQXJYTEtVc0JMQlJTcm5CNC9GOHZIbno1cExNaWRNWFFjZ2JCcnZnd1RCL2xyKzdhY1g2YWpqc0toNis3U2pzclc3ck5vZVh6ZXB2SGZPMFQ2TVJFMlhIZFQrYUhOaWYxOTV0ZE9WRlBZOVoybGhjaC9OTzZkcEFuUmpuWDM3cm1Oa3BTRXZ4RHlSZlUxQ0RsOThxUm5wS0dKNThlU08ybEhTLys3Ry9WbTZveGs5dit3b1huallPSHl3dFIxaW9GZE1ueC9YcjNJNGJOdnB6Zk9jdXVzRnczODJ6ZWd3SkIzcnd6MTN2WXUyNHc3ZTNMajhwZ1pmZkxnYmdINVBWZVJ6azFBbXhTRXNKdy9kcjk4TFozTDJsVEZFRVRscVExdVhhbjM2enE4ZlhXWFIwQ3J3K0hWdTIrZjh0Vzl0OE9HSGVLRUNpMi9RYlZiVnQzYVphK2VMNzNXaHUzZjg2RVdGV25MRTRBKzk5Vm82VGowMkhMaVVlZW1ZZFlxUHRPR3R4SnVvYTNQamIyOFg0OE11ZHVPNUhVN0JrUVZxZ3EzaktoQmhNR2UrL2M3YW5zVytkUFhiWDNGNzNIVDgzRlF0bUozZmJiaG5BcWcwZDNHNjl6MjdaL25MWVZXemYrZi9zM1hkYzFQVWZCL0RYOXhaNzd5a2dLSW9ERVBjZXBXbW1hZU5uVnRxeVliYTFZV1ZsTzl0NzcxMldtYlQ1RHhBQUFDQUFTVVJCVktubHpEMVJVQlJGMlh0dmJuNS9meHljSEhmSGdTbm55ZXY1ZVBRSXZ2ZTk3MzFBNFB1NnozaC9hdkQ2Wjhiei9SemtFcnkzZkRSV3JzL0VtczNHb1RncXpBMUxGeWJhL1JadGRQNWROTUZORUFTVktJcDdEeDQ4dU1YV2JhSE9TVXhNTkhTbG1BdHJnRkZnT3dYZ2U2MVcremVBdkpxYW1zS3NyS3l6M3gvcUF1SGhwc0RnQWY1b1VtcHg4RWdadEZwOWorSzBDZUhRaVNKV2ZIelljSzY4dWFkQnFkWUhOeWRIR1VZUDFoY09GUVFCamc1U2FIV2k0VmhIdEt4b2l3aDFRMWh6Y0t1cVVXSDl0anpjdm5UYk9ma2ExUm9kdmwybG42OVRYYXV5T0dUWjFoOGZUNEZDTHVudytlZlQ2NSttd01YWnVEZnQ4WVdKU011b3hNcjFaMHB4Wk9iVzRIK3Rhb1g1ZStzN2xXdk1CSysyUHZzNTNlano1UThNUm1pUUM5NzY0b2paSVZSWEZ6a3VIUjJLSml2MThQeThIWkVZNTRzdHV3dFEzNmh2eHc5L25zTHNLWkc0OC9xK2NIU3dmanZJTHpaKy9mOU5qNGF6b3h4L2JzekNsT1lWczJxTkRrKzh0Zy92UEQwS0p6UDF0UVQvMnBLTG02K094ZXdwa2ZoalF4WlVhaDNtTnk4NGFXL09aNHZ6UFZSNlBxalZPbFMzcWNmbzRORGNzNjNTbWp6V2tZVW9STUJGRk56SS9yV2F2OVp5U0F1Z1FSVEZNbEVVdDZuVjZyZVBIRG15MzFidE81OHVuOWdEQ3JrRTY3Ym1HdDd4UDc1aUg5NTRjZ1NtVCt5QnhpYU5ZYi9GbHQ0YmxVcC9JeXNvcmplRW10aWVudmp3dVRGWXZTSEw2TjIrZzBLL0l2U0hQMDhaMWJKcWNjV2tDRHg0NndDOCtzbGhyTnRxdnJlRzlQUElvbnU0NDlacisrQ2o3NC9oZEc0TlZHcXRZZDZiSmIwaW0rY2Q1bHBlVVd4SmdLOFR0RHJSNHJaV0RzMUQ1OVo2aWx4ZDVLaHIwQmg2OWdEZ3kxL1Q4ZVd2K3M5L2VlK1NUclVySk1BWjEwenJpWjBIaWt3Q1hYV3RDamN0M215WWUxbGJwOEthemRtWVBTVUtOMXpaQ3prRmRSZ3kwQis3azRzdDdxalEydWdoUVNZN0sxaGJWZG95WmNCV0J2VHh3ZGV2alRmNzJGV1hSV0htSmNaRmc3blZGWFVVZ3h0ZE1GcjFxbFVLZ3JCUHA5TWRBckJmRUlRdHljbkpGKzJrRDJjbkdhNXVuaGk5NnA4ejg3UHFHOVY0K0tYZCtPRFpNYmhtV2srVVZ5bnh3K29NUTQ5UGs5TDBSdDFTelBSMG13cjlRZjdPU096bml4R0RBckRpNDhQNGU1dnhBbHhIQi8wd1dXUFQyVzIxWlM5a1VzR29hR3hySFMxWUhCTG9ndUdKQWZqbysyT0dZNUdoYmtiVis5ZHZ5MFZ5V3JtaGgyelNTUDBPREJOSGhPRGJWU2VoRTBWczMxK0UvT0wyaHdobE1na2l3OXlSblY5cnNhU0ZRM05QbWJVdHlrckttL0RXRjBjQVVVUklnTFBKNHhKSng0WVduWjFrYUdqVVlGaENBT1F5Q1Q3N0pkM3NlYTBYekFEQXB6K21ZL1RnSUZ4M1JUVHFHeldvYTFBYkZqQllzL2kyZ1JZZmEyOVZhV2ZOblJHTkJqTUIyTUhLTGc3bTdFOHB4WklYamZjcWRYS1VZZDBYVS9IVnloTW13OUI5bzczdy9yTm52N2N3ZFI4TWJuVEIwT2wweVJLSjVIdFJGSGNvbGNyVGFXbHBaZWdHaTAydXV5SWFYaDRPMkh1NEJHa1p4cjFoRlZWS1BMWmlMMTVjTWdSSG0zc21YSnBMRGpTYXVWSDNERE8vTUNFcnJ4WUxuOXlPRlk4Tnc5S0ZpU2l0YUVMeTBUTzdEamc3dGR6OEwrNXZ0MFFpWUVvN0JaQTd3c05OdnlpaHV2Yk1KUGFFT0YvRDNFSUEySG13R084MFY4MGZPelFJU1FQOGtKbGJpOXYrMXdkREJ2cmoyWGNPWXVtS3ZWWmZhMUEvWHlqa0VxU2FxWEhXNHN5L1hmdkI3Ykt4WWUwV2YrNm9kNTRlaGVTalpmaDIxVW4wQ0hIcjhOWnE5WTFxdlBmTlVUeDFieEk4M0JSNDc1dWpLQ2x2YlBjNWFyVU9kZlZxekx4OXZjbENIV3REcFRNdmpjVE5WL2Z1Vk0yL0t5ZWZ1K0lFU1FQOERMdEl0SFhqckY2NDdvcG9vMlBzY2FPT1luQWptOU5xdFg5b3RkcWZqaHc1Y3N6NjJSZVgyQ2hQekprZURaMU94S2MvbWkrUmtaRlZqZXZ1M1dpWTQyT1k2TjVvR3JLaW1vZUhpa29iVFhxUXlpcWJzT1RGM1pneU5oekhUMVVaUGU3bW91L0YwK24wMXhkRnNVT2J6TnNibFZwbmNRUDFqdW9SNGdvQW1EYWhoNkhYNUxmMW1Yajd5elBiRzdYc3FIREpxRkE4ZE50QVpHUlY0NjRudDJQMDRFQThkTnRBZlByU1dMejB3U0ZzYjFVZzJaekxKK2czdWQvUnpubUdJRzlscUhUcm5nS3NYRzk1eGUwejl5ZTErL3dXUHA2T2lBeDFRMFdWc3NPN0xBQ0FyNWNqcnA5NXBxN1oxVk9qc085d3FjWGhZdzgzQlE2a2x1SkFhcW5aWVU5cnEwcVBaMVJpeVF1N0VlRHJaTFg4U1F0THEwb0J5eXVDemNuT3IwTk9maDErYmxPenIyVnh3dXFOMlNhTEU0TDluVEYzWmd6bnVwRlZERzVrYzRjUEgyNS9YNStMbEx1ckhFOHNTb1JNSnNGUGEwNlozYk95UmV1SjJTMGIwVGVZR2Rac0NXRFc1aXUxZmJmZm9xV29iRjVSUGViZXQ3SDlMOERPL0xrcEd3ZU8vdmNSOTVnSUQ2alVPc3liMWN1d2FieUlNMkZORVBTOUxYTm54Q0F4emhjWldkVjQrS1U5VUtxMDJMQWpIeWN5cS9IODRpRjQ3cUVoK082UERIejh3ekd6b1dCUVB6K01IaHlFdk1LNmRtdll1VGIvbTF0Ym5GQmEwV1J4YjFkQXZ3V1VOVEtwQURkWE9Zcks5RDFsMmc2R21TRUQvZkhvblFudzluVEExajBGYUZMcE1IbDBLTjUvZGpUZStlcUkyZnBvb3dZSFlra0hTc1pjT2pvVWw0NE90Zmg0UlpVU1Y5Nnh2dDFybk02cHdmYjlSYWlwVmYyblZhV1JZVzV3a0V2eGUvTkNGVm1iSXNiUzVoV2pFc0gwc1pLeVJyemVQSFFjRytXSi9KS0dUaGVycHU2QndZM0lCaHdkcEhqeDRXRUlEWExGcVp3YWZHS2h0ODJjMkNoOXNkT3lTdE5ocGo4MlpNUEx6TlpMMWt5ZjJBTytYbzc0K3JjVDBHaEYxRnhBTjR4T0ZQQnZWMXBHcGNsUXREV0NBTFRlK05QZFZZNjRYdDc0WVhVR2ZMMGM4ZlQ5U1NhaEt6akFCVTh1R2dRSGhSUmZyVHlCcjM4N1lSUzhjd3JxY09jVDIvSE0vVW53OXpGZndqQWt3QVdQTFV5QUlBQnZmM1hFWk8vUjFxS2JlNlBLckF3N09qdkpFT2huT3JldFJlczViaUpFbUJ1NTgvZDFobFFpb0xpREJZSTkzQlJZTUtjUHBvM3ZBVUhROTB5KzllVVJpS0tJNmhvVnJwa1doWWR1RzRoTFI0ZmgzYStQR2kyYzJiQTkzK3lXYWkwVWNpbCtmSHNTZnY4N0UxKzJtUy9XbWxaclBWeXUyWnhqMGdOMk5oNjdLeEhCL3BhL3h5MHVHeGR1bVBkb3lmUHZKV1BIZ2ZaN1pLbDdZbkFqNm1LZTdncTg5UEJReFBiMDBzOWhlMlV2bEcxNlN4UnlDWFE2MFdTQzk0VGhJUmcvWEwrQ3J2WE9CeTNPcHZoc29KOHpycnNpR2dYRjlaMEtrRjBoSnNJRGJxNktzOXBKNEw4S0RuQ0J1NnNDYVNmUGhJbXA0M3RBSmhXd0w2VVVxY2ZMVVZHdHhMV1g5OFRrTWFIdzhYUkVXa1lseWlvYThmVnZKMUJVMm9peXlrWkVoWHNBRUNFUkJFaWxBdVROV3pIOXNTRUxDcGtFbDQwTHc1cE5aMEpEbjJoUFBQdkFFUGg2T2VMWHRhZXhPOWx5YjV1bnV3TFRKK21IVTYydHpwdzZMaHhUeDRWMzZHdXZybEVoUE1RTk1xbGc5RFBZdjNtSGhCd3I5ZkljSGFTNDh0SklYRGNqR3U2dUN0UTFxUEg2cHluWXNPTk1vZDEzdno2Q1l4bVZ1UCtXL2hnUTY0MFBueHVOQTZtbGVQL2JOUGg2VzYvSkxXc3VZZVB0NllqZUhhaXRsMWRZZjg3cS9MVUU0TmEvdDFLSmdEdVcvdHZ1ODV3Y1pWanoyV1g0ZGxVR3Z2bk5jdGhzSVFob043UlQ5OFRnUnRTRkV1Tjg4ZWhkQ2ZEM2NVSmx0UktMWDlobE5wVEU5L1hGeTQ4TVExV05FdlVOYXFnME92aDRPc0tqZWZQcDlmL21XaTFhYWs1WWtDc2VXNWlBeW1vbDZoczBjSEdTWVVDc054d1VVcXk5QU1xQXZQL3NhSVFIdTZLdVhnMmxTb3ZnQUgxTnVVTnBwaUgxWEpKSUJMeTFiQ1EwR2gyVUtoMjBPaDM2OWZJMmVlM0xKNFNqdWxhRkl5Y3FvTldKK1BDN05Hellub2ZMSi9iQTJLSEJHRHUwNDdYeldtUmsxMkROcGh4NHVDa3dkMFlNcnBvYUJhbEV3T3FOMlhpcjFieTVLV1BETUhkR0RDcXFsR2hzMGtBUWdEN1JYdkJ3VStEZnZZVW1KVG5hMnJhdnNOMHRtNVl1VERSOGZQaFlPUkxpZlBIdU02TndMS01LSXZRcks4Y09EVUpEbzZiZDBpZHltUVNmdmpnV29VSDZ1WUE3OWhmaHRjOVNVRlpoV3M1azA2NThIRDVXaGtYeittUDg4R0M0dXNqUnFOUjBhSmVNRm1PR0JHSE1FT3ZmOTY5V251ajBWbXN0L2pjOUdwTkdocUMrUVFPTlJvZVk1dkl1NlpuNjZRMGhBYzc0N3MyTzc2NXc4OVc5Y2ZQVnZhMmV0M0o5WnFmbUVWTDN3T0JHMUlWdS9WOGYrUHM0SWErb0hvKzh0TWRpRDBCMmZpMlVLaTA4M1IyTXRsWXFLbTNBWDF0eThlM3YxdCt0bTFOWTJvQ29NSGM0UnA4cGIxQlcwWVEvVnAzRWQ2dHN2NWwxWG1FZFlxTTg0ZHBjOHFTbVRvVi9ENWVhWFRWNEx1bDBJdVJ5aWRGRzQzWDFhdnk1S1J1L3Jqc3p3WHpUcmdKSUJCaVY1amlWVTRNM1AwL0ZtNStud3MxRmpnQmZKMFNFdWlNcXpBMkIvczd3OFhTRW02c2N6bzR5S0JSU284cjRPcDJJYmZzS0laTko4TTdUby9TaHRVR050Nzg4WWxKUHI3Q2tBZjQrVGdnSmRJRzBlZnk0dmxIZnhuZStzdjc5S1M1cnhKNURsbnZ2V3M5eCszSE5LWVNIdUdKb3ZEOWllM29aMnBwWFZJOTN2anJTYmlGaHRVYUhUMzlLeDNVem92SEJkMm5ZbjlMK3ZNTHlLaVdlZW5NL2ZsNnI3NEV1TEdrNEwvdCtxcXpNQVd4UFlVazluQnhsY0hPUlF5SVJVRm10eE5vdE9WaTNSZjl2VkZ6ZWhQbUxONStycGhyVTFGNDRVeGJvd21IMzY0L2o0K1BIQ1lMd215QUlUVHFkYnM2aFE0ZTRjMEkzMXJ6bDFmZUN4REhReFg4bTVFNy92ZnpCdWVUdjQ0UjVzM3ZodmEvVEROWHJyWkhKSkpCSkJhalZ1ZzVQQnUvb2RYVTZzVk9yNWJxU1JDTFlwRzFTaVFCQklwaXRtK2JUUEgrd3ZLcnpHOGxiRTkzREhST0doK0Q3MVJsV1YwRktKUUprTW9uSkVMc2w4dVovNjNQNTgwUGRrN294RncybHE2SFRObFJCeEpWWngzblA3V3JzY1NQcVFpWGxqWGpsbzhQV1QyeEZvOUZCY3g3S3Exa3E2SHFoc0ZXZzFPcEV3TUpybjQvQTFpSWp1OFpvajlMMmFIVWl0SjNvUVdwYkE0Mkk3RmZuUzBzVEVSRVJrVTB3dUJFUkVSSFpDUVkzSWlJaUlqdkI0RVpFUkVSa0p4amNpSWlJaU93RWd4c1JFUkdSbldCd0l5SWlJcklUREc1RVJFUkVkb0xCallpSWlNaE9NTGdSRVJFUjJRa0dOeUlpSWlJN3dlQkdSRVJFWkNjWTNJaUlpSWpzQklNYkVSRVJrWjFnY0NNaUlpS3lFd3h1UkVSRVJIYUN3WTJJaUlqSVRqQzRFUkVSRWRrSkJqY2lJaUlpTzhIZ1JrUkVSR1FuR055SWlJaUk3QVNER3hFUkVaR2RZSEFqSWlJaXNoTU1ia1JFUkVSMmdzR05pSWlJeUU3SWJOMEFvdk5DMUVHcktnWWcycm9sUkVRWERhMnFCS0tvczNVenVqVUdON280aVdvMFZlMkNJRWh0M1JJaW9vdUdLR29CbmRMV3plaldHTnpvb3FJU2RZVUtRU2dVQVVmb2xPeHZvd3ViVG9RZ0NBSWdRaFFoUWlMWXVrVkVIU09LeFNwUkxMUjFNN29qQmplNnFCU2twNXdNajQ2N1hpS1QrOXU2TFVUV09DclF5MEVpTEJBa2dyeEpvM3UzU1kwVHRtNFRVVWRvQmJHczRIaktTVnUzb3p0aWNLT0xqUzRuNDJnYWdEUmJONFRJbW9TRUJGRVFoQkJSRkIyZFpKTDA0Nm5KVzIzZEppSzZzSEZWS1JFUkVaR2RZSEFqSWlJaXNoTU1ia1JFUkVSMmdzR05pSWlJeUU0d3VCRVJFUkhaQ1FZM0lpSWlJanZCNEVaRVJFUmtKeGpjaUlpSWlPd0VneHNSRVJHUm5XQndJeUlpSXJJVERHNUVSRVJFZG9MQmpZaUlpTWhPTUxnUkVSRVIyUWtHTnlJaUlpSTd3ZUJHUkVSRVpDY1kzSWlJaUlqc0JJTWJFUkVSa1oxZ2NDTWlJaUt5RXd4dVJFUkVSSGFDd1kySWlJaklUakM0RVJFUkVka0pCamNpSWlJaU84SGdSa1JFUkdRbkdOeUlpSWlJN0FTREd4RVJFWkdkWUhBaklpSWlzaE15V3plQWlLZzdTRWhJdUVJUWhGWG1IaE1FQVFDMkpDWW1HaDBYUmZIcTVPVGtYN3FnZVVSa0o5ampSa1RVQlJvYUdqYUxvbGphMGZORlVTeXJyYTM5KzN5MmlZanNENE1iRVZFWFNFOVByd1h3RlFDSW9tanh2SmJIQkVINE1TTWpvNlpMR2tkRWRvUEJqWWlvaTRpaStDTUF0U0FJWnNPYktJb3R3NlpxalVielcxZTNqNGd1ZkF4dVJFUmRwS21wNmJRb2lpbld6bXMrSjcwTG1rUkVkb2JCallpb2k3aTR1TlFJZ3JEYjJubUNJT3h1YUdqbzhIdzRJdW8rR055SWlMcklnUU1IMUZxdE5rVVV4UWJBZUs1YnE0K2JkRHJkL295TURLVU5ta2hFRnpnR055S2lMcVRUNlhZQnNOaWJKb3BpclZhclBkQ0ZUU0lpTzhMZ1JrVFVoVkpUVTQ4QU9ON3l1U2lLclZlU0FrQkc4emxFUkNZWTNJaUl1cGFvMCtsK2JBNXA1bndOd0hLOUVDTHExaGpjaUlpNldIMTkvYStpS0ZhMlB0WmNJcVNxdXJyNk8xdTFpNGd1ZkF4dVJFUmRyTG13N3A5bWV0M1duejU5dXRvR1RTSWlPOEhnUmtSa0F4cU41aE1BbXRhSFJGSDgybGJ0SVNMN3dPQkdSR1FEb2lpbWk2S1lKUWhDeXpEcFNRQkhiZDB1SXJxd01iZ1JFZG1BZzRORHJTQUl5UzJmaTZLWVdsTlRVOW5lYzRpSUdOeUlpR3pnd0lFRERhSW9iaE5GVVFuOS9xWGJPYitOaUt4aGNDTWlzaEd0VnJzWCttSzhOYzBmRXhHMWk4R05pTWhHVWxKUzlnaUNrQVdnSUNVbFpZK3QyME5FRno2WnJSdEFYU080Wjc4d2hWelcwOWJ0SUNKaktvMzJJRVE0Uk1UR2o3TjFXNGpJbUZLcHpDek1QSlp0NjNhMHh1RFdEVVJFeEVkQUxuNE9RWXkxZFZ1SXlGaWRXaFFFVVJBZ2lETnMzUllpTXViZ3FNaUppSWkvTml2clVKYXQyOUtDd2EwN2NFUUVCTVFLRUFJaHlBR0JJK1JFRnhxTEcyQVJVZGNUZFlDb2hnZzR3aEVSQUJqY3lBWUVPUnk5UmtLcThMZDFTNGlJaUM1WVdsVUptcXAyQTdvbVd6ZkZCSU5iZHlKSUlGVUVRTzRVWnV1V0VCRVJYY0FFQ0lJRW9xMmJZUWJIeklpSWlJanNCSU1iRVJFUmtaMWdjQ01pSWlLeUV3eHVSRVJFUkhhQ3dZMklpSWpJVGpDNEVSRVJFZGtKQmpjaUlpSWlPOEhnUmtSRVJHUW5HTnlJaUlpSTdBU0RHeEVSRVpHZFlIQWpJaUlpc2hNTWJrUkVSRVIyZ3NHTmlJaUl5RTR3dUJFUkVSSFpDUVkzSWlJaUlqdkI0RVpFUkVSa0p4amNpSWlJaU93RWd4c1JFUkdSbldCd0l5SWlJcklUREc1RVJFUkVkb0xCallpSWlNaE9NTGdSRVJFUjJRa0dOeUlpSWlJN3dlQkdSRVJFWkNjWTNJaUlpSWpzQklNYkVSRVJrWjFnY0NNaUlpS3lFd3h1MUMzTnY2bzNmdnRnTXFaTkNPK1Mxd3NMY2tWNHNDdmtzZ3ZyVnk2K3I2K3RtL0NmdWJySXNlVDJlSXdlSEhUT3JxbVFTK0R0NlFBUE44VTV1MlpYYzNlVkl6ellGYjdlam1kOWpUN1JuaGc3TkFnS3VmbWYyOWllWHJqbG1sajRlVHVkOVd1MDFpdlNBemZPNm9WZWtSN241SG90ZWtkNTRyV2x3ekZ5VU9BNXZlNzVGT2puak1VTEJtSmdIeDliTjRVdU1ESmJONENvcS9sNU8ySE85R2hVVkRYaDczL3p6dnZyWFQ2aEJ4WXZHQWlkVHNTY2V6ZWlxTFNodzg5MWNwUmgwWTM5L25NYjN2d2lGVXFWMXVqWXpWZjN4cnpadmZIUjk4Znc3YXFUaHVPZERTdEtsUlpOeWpQWG5qVWxFcjBqUFMyZXYrTGp3NWc2UGh5dXp2SU9YWC83L2tKazU5ZFpmSHpzMENCTUd4OE9qVmFIYmZzS085N3dkangyVnlMR0R3L0cvcFJTUFBqOExwUEhIUlJTU0NTQ3hlYzNObWtNSDhkRWVHRDZwQjcvcVQxS3BRN3ZmbjJrdytjN09rangvdkl4Q0ExeXdacE5PWGo1bzBObjlicXpKa2RpMHNoUVhIbkhlcWpVS3BQSGV6Y0hyVjBIaTFGYTBYaFdyOUZhbitZZ1dGMmp3b25NNnY5OHZkWVM0bndSSE9DQy9hbWxKcjhMRnlKUGR3V21qZ3RILzk0K3VIbkpabWkwWXFlZWY5TlZ2ZUgrSDk1NHZQVkZLc1RPdlNSMUVRWTM2bllldkhVQUhCMms4UGQxeHVwUHBwelZOWXJMR2pIdm9jMVd6d3NKY01iZE44WUJBQ1FTQVVzV0RNUUR6NWtHQVVzVWNzazU2UlY4Nzl1akpqZXJsZXN6TVg1NENCYk02UU5SRlBIZEh4bFF5Q1g0NCtQT2ZVOSsvUE1VM3Z2bXFPSHpRZjM4MEwrM04xTFRLNHpPQy9CMVFreUVCOTc0UEJXekprY2l3UGRNTDQxY0pvRk1Ka0dUVWd1eHpkMGlyNml1M2VCMnljaFFBTUQ2ZjNNNzFXNUxZbnQ2WWR5d1lBQkEwZ0EvekpvY2laWHJNNDNPK2ZDNU1ZZ01jN040aldtM3JFVmR2Um9BRUJ6Z2dobVRJcUJTNjZEVjZqcmRIb1ZDaXNaR1RhZUMyMTAzeENFMHlBVUFjTm00TVB5OVBRK0gwc282OWJvU2lZQ2g4UUZJVGE5QVZZMXBhTE1uNmFlcnNIWkxMcVpOQ01mTVN5UHc0NStuT3Z6Y0IyNGRnRXRIaGY2bjEzLzJuWVBZdnIrb1U4ODVmcW9LNjdmbDRaSlJvVWlJODhPK2xKSk9QWC9LMkRENCt6aDFPcVFxRkZKSUpRTGUrZklJdEV4dUZ5UUdOK3BXWmw0YWllR0pBVGlXVVluY1FzdGh3SnJxV3JYVmN4UnlDUjVmTkFoT2pqSjgva3M2QnZYenc2RCtmdmpmOUdqOHNEcWpnNitqd3BUNWYzV3FiWUlBekprZWpSdXU3QVVBK09IUEROUTNtTGEzcWthRmg1N2ZoWGVmR1lYYnIrdUw0ckpHYk5sZGdGL1dudTdRNjdpN0tuRHBhUE0zdEp5Q09peGRzZGZvMkxRSjRWaXlJQjRBVEVMdmZUZjF4NHhMSW5ERmJldk0zbWltakEzRG8zY210TnVlOTU0WjNhRjJ0OGpJcXNZdGoydzFPdWFna09LeHUrSWhDTUFIMzZiaCtwa3h1SHRlUHhTV05tRFh3V0tqY3hzYU5WaTlNZHZ3dVNBSXVPcXlTSWdBTkJyVGdQYkc1eWxZc3ltblUyMEVnTmVXRGtmdktNczltRzJOSGh5RUdaTWlVRmJaaEkrK1M4T2pkeVZpNmNJRTNMeGtDMnJycmYvY3Rram82d3NQTndXMjdDbm9kSnU3MHNBK1BvYWczUjVYRnptcWExVUlDWFRCdlRmMWIvZmNqS3hxck5tcy83YzZsVjJEWk85eWpFZ01RRmxsRXc0ZksrOXcyL3BHZXlISTM5bmsrS2lrUUR4K2Q2TFY1MHNrQWdRQldQNUFrdFZ6dCs0cHhBdnZKeHNkTzUxVFkvSXpiczF6RHczQnFDVDdHVkx1amhqY3FOdElpUFBGb2h2amtGZFlqd2VlMjRXR1JvMzFKNTBscVVUQTAvY1BSdDlvTHh4SUxjV1h2NmJqcjgwNStQU2xzYmp0Mmxqa0ZkWjErQjE0NjJFM2E5eGQ1Vmk2TUJIREVnSlFVNmZDOCs4bG13UU9RTitycE5YcWNES3JHb3RmMkkxWmt5T3hiVjhodERvUmIzL1pzWjZkeURBM2k4SE53MDJCaVNOQ2pGK3puZkFSR3VTQ2dwSUdpNzBEK1VYMVdMZlZ0RWN0cWI4ZmZMMGRzZmR3Q1NxcWxCMXFkNHZpTXRNaDYzdHY2bzhlSVc3NFkwTVd2bCtkZ1pQWjFYajVrV0Y0Y3RFZ0xIcHFPekt5YXd6bjFqZXFqWG9haHljRzRKcHBVZGk2cDlCbzZMZ3J4ZmYxeFJPTEVxSFRpWGoybllOSVBscUdxSEIzL0c5Nk5KNTljQWdlZm1sM2g5czJiWHc0TkJvZE51OHFnSk9qK1Z1RlRLWWZMblp3a0ZvOHAwbXBNUXk1WFRJcTFPVG5valgvNWw3WUdaZEdZSGhpZ01Yei90NldoMDI3OGdFQVBjUGRNV3R5cE5XdnA4V01TUkZXejltNnA4QVEzRmI5azRYVkc3T3grcE1wVUttMGVPYXRBeDErcmM5ZkdRZWRUc1NSRThhOXo2VVZUZGkwMDN3Z0RnNXdSa0tjTHc2a2xxS29WRC84N093a3cvamh3Y2pNclVYYXlVcXp6enQyeXZ4eHV2Z3d1RkczRUJ2bGllWDNKMEdqRmJIc2pYMFFSVmk4MGJSSHJkWmFuV3NpQ01CakN4TXdJakVBUmFVTldQN09RWWdpVUZMZWlCZmVTOGF6RHczQjAvY2w0Y2szOW1OSEo0ZFAydE92bHplVzNUc0kvajVPU0R0WmlhZmZPbUJ4UHQyekR5YWhybDZEK1lzM0l6TzNGcTkra25MTzJnRUFvWUV1V0x4Z29ORXhxZlRNQkhlNVRJSTVWMFFiUG8rSjhFUmRneG8zenVwbDlKeFYvMlNodWxhRjFQUUtrNkZYZng4blRCZ1JncktLSmp6MnlsNm8yL1J5dWJySW9kV0tIUTYrODYvcWpXbmp3M0g4VktVaHZPNVBLY1g3M3h6RjNUZjJ3L0lIQm1QQlkvOWE3TFZxQ1FTL3JqUGZZems4SVFBK25wMWZLQkRnWjlwalkwNXNUMDg4djNnd0hCUlNmUGhkR3BLUDZvZEdQLzdoR09KNmVTTytydzllV0RJVWo3Njh4MnA0YzNPUlkvU1FJT3c4V0F4UGR3VytlR1Y4dStlLzhjUUlpNC9kdld5NzRkOHVQTmdWd3hNRG9GUnBvZE9aL2g3Sm1oZnZoQVc1SXRoTVQ1VkVJc0JCSVVWYXhwbVE4c2VHTEt3MUUrci9pN1pEMmpxZGlOVGpGUmllR0FBZlR3ZVVONzlKbURvdUhOTW45Y0FEeis0eStUa0w4SFZDVkpnN2pwNnNOQmxxVGo5ZFpUVHZVQzZUR0g1KzlVT2p2bGkxSVJ0Ym0zczdRd0tjTVg1NE1BNGNLVFg4YkVva2d0bnZZV3VDUk9qMDM3bjI1bTdTaFlIQmpTNTZVV0h1ZVBYeDRYQlVTUEhrNi9zaGlzQzZMNmFlMWJWZSt6UUZxLzdKc3ZpNGs2TU1TeGNtWVBUZ0lKUldOT0wrWjNlaHN2cE1UOURPZzhWNC90MkRXTG93RWMvY2w0UVZIeDgrSnplZC8wMlB4bTMvNndPWlZNQ3ZhMC9qdlcvVHpBN1hkWldqSnl0eDk3THRSc2RhRDVVNk9FaHh5eld4cUtwUm9hNUJqYnJtb2R6Slk4SUFBSTRLS1h5OUhiRnRYeUdxYTgzUHI1by91emNVY2dtK1hYWFNKTFE1T2NxdzV0UExjQ2l0SFBjK3M4TnFlNis5dkNkdXVxbzNTc29ic2V5TkE3aHNYRGdLaWh1d0w2VUVQLzkxR24yaXZUQnhSQWlXM1RzSVMxN2NZL0w4UUQ5bkRJMzNSMFoyamNXaHROR0RnODU2NVd1ZGxTSE9ZUW4rZUdMUklMZzR5ZkhON3lmeDNSOW5odUkxV2hFUHY3Z0hyeTRkaHNRNFg3ejh5REE4L2VaK1EvZ3daK2Fsa1ZESUpUaDhyQnhWTlNxanhTdUEvdnM3YTNJazZoclVjSFdXUTZYV29ieXl5ZEFMMWxwcFJaUEpzVWRmMllzRHFhVW14K2ZONm9XYnI0bkZVMithZjFNelBERUFMeTRaYW5STW94V2gwWnFHODJuanc5RW4yZ3R2Zko1cThyc2dDTUJEdHcyRVFpN0JpbzlUT2pRUDdPRFJVZ3hQREVEL1dCOXMyVjNRL05vNjlJMzJ3dEtGQ1hqODFYMUc1dzlMMFBjWTdqelEvcHN6WnljWjNsbzJFdHYzRitHTFg5S3R0a01pRWJEazluaDRlU2l3N1BYOTdZYndudUh1Wi8yM0RnQjZoTGlpdUt6UlpqM0laQjZERzEzMDhvdnJrVmRVajI5L1A0a2RCNG9NdzN0YmRoZmdWTTZab2ErWUNBK2N6REsva2kydWx4ZUd4UWVncVozZW0rQUFGenovMEJCRWhybWhyTElKOXkzZmlZTGllcFB6TnV6SWgwd213Y08zeCtPUk94TXdKTjRmcjM2U1l2WG1iSTZqZ3hSUDNadUU0WWtCcUd0UTQrVVBEMkhybnJOYldYblAvSDd3OVdxL1IraVBqZG5ZbjJKNncyM0x4Vm1HUWYzOWpJNUZoSmhPNXYvb2h6U3MyWlFETnhjNWVrVjVJdTFrSlJxYk5CalUzdyt2TFIxdThmcTlvend4WlZ3WWlrb2I4T2VtYkl2bmRjU2RjL3ZpZjlPalVWMnJuL09uVm10eDU5eStxS3BSWWY3aXpXaFNhdkhLUjRmUks5SURnd2Y0bXcxZlYwK05na1FpWUtXRjNqWUFlT1B6VkxQRHZRRGc0aVJEMGdBL1pPWFZtaXpFZUdIeEVNUkVXQzZQTVhkR0RHNjlOaFlTaVlDZjFwekN4ejhjTXptbnZsR05oMTdZalZlWERzZkFQajc0L0pYeGVPbURROWhoSmxRNE84bHc5ZFFvdytlVjFVcDg5TDN4TlM4YnF3L1lPdzRVWS9Mb1VCdytWb2E0R0c5OHRmTEVmN3JKK3pULy9GVlZkMjdZdTYzcEUzdmd3VnNIb3I1QmpkLy96alFhNGdZQWhWd0tUM2NIakVvS1JJOFFOenorNmo2VWxMZS9LbmJYd1JJc3ZBRzRkRlNvSWJqOXZTMFBTZjM5TUhsTUdPYk42b1V2VjU0d25EOTFYQmgwT2hHYnpZVFpGbEtKZ0tmdlMwSk1oQWQybXBuU1lJNU9KNktzb2hHWGpRM0RhMHRIWU1sTHV5Mys3U2lyYk1MS2RabG1IN1BrMHRHaGlBalYvNjdlY2swc3hENE5HQUFBSUFCSlJFRlVCdlgzdzd3SE42T3MwalNBazIwd3VORkZUNm5TWXVFVDJ3eERuQzAzd1ovV25NTFI1dmtpZy9yNTRlYXJZOUdrMU9MVlR3NmIzSHptem96UkJ6Y0w3OHdualF6QlBmUDd3OE5OZ2VPbnEvRDRpbjJHOGdpK1hvNjRjWFl2bEZjMEdmNndyOXVhaTdMS0pqeTVhQkFtREE5QlhJdzN2dmdsSGV2L3pZWFd5dkJIYTBIK3poaWVHSURDa2dZOCtOeE81QmQzdk5SSVcwUGpBeERrN3d5Vm1hOVJFQVE0T2toeElMVU0rMkU5dUVXRnViY2J2TnJxMVZ4bjY1Wkh0aUxEUW5odUlaVUlXTHhnSUtRU0FXOS9lUVFxOWRuM0xMcTVLakFzSVFEbFZVb3NmbjZYSVRUOThPY3AzSFNWdmx6S2g5K2xvYkZKZzZmZTJJKytNZDdZdXFjQU4xM1YyM0FOVjJjNXBvNExSM1d0Q3Y5c3QxeGVScVhXV2h5MkRmUnp3cU4zSnVEelg5SngvRlNWMFdNcjEyZkN5OFBCNURrK25nNjQvNVlCR0QwNENCcXRpTGMvVHpWYS9UcDlZZy9FUkhwZzlZWnNuTXlxUmwyOUd2Yyt2UU9MRnd6RXBKR2hlSDd4RVB5OUxSZGZyanlCdk1JemJ6Q3V1aXpLYWttWUtXUERVVnJSaUtNbktqQjVkQ2gySFN6RzRBSCtHRE1rQ0g5dk8vc1NPeTJCSWEvSTlBMVBSODI4TkJMMzNkUWZ0ZlVxTEg1aGowbG9BL1IvRXg1L2RTL3V1RTRmMmo5NGJnd2VYN0hYYUFpMnJkekNPaHc4V29iaGlRRUk5SE0yVEVONDQvTlU5Ty90amZsWDlVWnlXaGxTamxkZ1lCOGZ4UGIwd3JaOWhSWi9KNlVTQVk4dFRNQ1FnZjc0ZFYwbVB2dnBlSWUveGs5K1BBNkpJR0R1ekJpODhjUUlQUERzVHRUVUdZYzNuVTVFZGExcGI2azFxemRtd1VFaGcxWW5vbStNRjdSYWthSHRBc1BnUnQxQzYzbHBQY1BkSVlwQVpsNnQ0ZGlodERLczNacURxZVBDMFNQRUZZK3QySXV5VmtNOGl1YTVOMjBEWFhDQUMrNi91VCtHRFBRSEFHellrWWVYUHp4c05QVGk1aXJIakVrUnlNeXROWHBIdmorbEZMYzl1aFZQM1p1RXZqRmVlUGlPZU53NHF4YysvdUVZTnU2MC9DN2RuS3k4MnY4VTJscTNhY21MdTAyT1I0YTVXWjNuMUNJanF4ckZaUTM0N0dmallaOUIvWHd4WTFJRXRGb2RwRkxwV2JmeGhsbTlFQlBoZ1YwSGl6dGRZcUd0MmpvVkhueCtGeHprVXVTMzZoMzlZWFVHTHA4UWpxc3VpOExQZjUxQ1JaVVNHZGsxWmtQQTJHRkJjSGFTNFZCYWVic2hVaUczUElIZlFhRS9McGRKVE03WjE5ekQ2ZVFvZzBhamcxcWp3NHhMSXJEZ2YzME1LeVdmZW1NL0RoNDFMdmN4ZUlBZnhnNE54b0hVTWtOUGNwTlNpK1Z2SDhUUms1VlllSDBjTGgwZGhva2pRN0ZwWno3ZS92SUlIQjJrdU80S2ZlK2pwZkFXSE9DQ2dYMTg5Q0d4K2RmcStLa3FGSlUyWU1xWXNMTU9ibzRPVXNUMjlFUkRvK2FzNnF4SkpBSnV2VFlXYzJmRW9McFdoUWVmMjRXS0tzdUJJeXJNSFQvL2RScEZaWTI0WjE0L3ZQSGtDRHovWHJLaE44MmMzLy9PUkdLY0wyWmVHb0VQdmswRG9GOWQvUHg3eVJnOHdNK3djT0RheTNzQzBMODVORWN1aytDcCs1SXdLaWtRZjJ6SXdsdGZwSGI2Ni8zb2gyT0FvTzl4ZmYySmtianZtUjFHOHkvTHE1U0lpZkJBWkpnYk1uTnIyN21Tc1pvNk5hUVNEV1plR2drL2I2Zi9GTVRwL0dCd28yNG5Pc0lEaFNYMVJxdEt0VG9STDMxd0NKVlZTb3dZRkFobG00Q21VT2lEUnVzZUU2bEV3T3VQRDBlZ256TnE2MVI0OSt1am5aNnZWbHpXaUx1WGJjZVZreU54MDlXOUVlVHZES2xVd09BQi9wZzl4ZnBLT1djbi9hOXdiRTlQazdrLzVuenorMG1URlc3blVuaXdxeUYwZXJmcEpjck1yY1VibjZjaTBNL1paTjZhUk5CUGlOWlpXZmd4cUo4ZjVqVXZZR2haOVRkalVnUUMvSXdyOTdmc1VCSGs3NHdGYy9xWVhDYzF2Y0t3MnJiTXpCeXNsdUhScWhxVjFkV3FmLytiaDlGSlFSaWVHSUI3NXZlM2VCTys3NmIrdU05S0dZcnJaOGJnK3BreEZoL2Z1RE1mQjQrVTRZRmJCZ0FBZGllWDRKV1BENW45R3RxemNsMG05cWVVNHI2YittTlFmei8waXZSRWZZTWFEOThlRDRWQ2lyZS9PbUtZajJqU3hoa3hFQVRncnkwNWlJdjJBZ0NJSXJCK1d4N216ZXFGdUJndlEwOTJaNHdmRmd5SDV0K3p0NWFOeEdPdjdPMXdUNCtiaXh6TDdoMkV3UVA4VVZqU2dFZGUzb01GYy9xZ1I3QXJibmh3czlsSi9FdnVpRWQwdUR0dWVIQXpucW82Z0NjV0plS3BlNVB3cnZjUi9QeVgrU0h2N2Z1S1VGalNnTmxUb3JCMlM0NmhoN2IxNHBtaDhmNFlPU2dRaDQrVkkrVzQrZCsxc1VPRE1Tb3BFTCt1UFkyMzJxemlycXhSNGxCYU9hcHF6dnpjTlNtMTJIT294R1FZL2FQdmowRWlFWER0dEo0WW1SUm9OQlMvZGtzTyt0OGVqeTllR1crMlBtSjdXbXE1MWRaMXZzZU96ajhHTjdyb3hmZjF4YlR4K2prNVVxa0VIbTRLNkhRaWxpNDBYeGNzdDdBTzk4dzMzcTJnZDVUK0JqVjNaZ3ltTjRlT1g5ZGw0YU1mam1IU3lGQzgrdkhoc3g1TzBPcEUvTEwyTkRidHlzZmxFM3JnNzIxNW1Ed21EUEY5clc5MUl6UUhIbmMzUllmTy82L3p3ZHJqNUNqRDE2OU42TkM1OHhjYjEzRnpkR2dPeGtyTGN3ajlmWnp3eEtKRXc2cTNsaHZSSmFORDBiKzN0OW5uQlBnNlllNE0weUQweTlyVFJtVlNsaXlJaDRlNzlTcnpiMzJSaXVJeTQ3bFFhbzBPVDc2K0QrOHRINDNaVXlLeDkzQXhkaWVmS1piYVVqSmo2NTVDWkdTYkh3YjJkRk5nOW1WUk9IaTB6TEFhMUp6TTNGcnNPcWlmcDdsbWM4NS9LanFjVTFDSEI1N2JoZkhEZzFGUnBZUkdLeUlxM0IyL3JzM0VxU3pUbmtVQUNBbHd3ZVN4WWRpZFhJeU1yR3BEY0FPQVB6ZG00L3FaTWJqOXVyNjQ1Mm5yQzBKYWMzV1c0NmFyWXlHS3dNcjFwekZyY2hRK2VHNDBIbjV4ajlFOFZIT2tFZ0h2UGpNS1BVTGNrSnBlZ2FVcjlxSzZWb1hzL0RxTUhCU0l5OGFGbWRUUEd6clFIN0ZSbnRpZlVvcUM0bm9VRk5lalNhbkI4Z2NHNDVwcFBiRjJhNjdaZVdOYW5ZZzN2MGpGaTB1R1lzbnQ4Ymg3MlhhajNRV2NIR1Y0NEpZQjBHaDBlTzFUeXl1MU4reklRMTVSSFVyS0c4MytmTzQ5WElKK3ZielJyOWVabit2RHg4cmg1aUkzbkY5YzFvZ05PL0x3d2JkcFdQOXZya212MnByTk9TZ3NhVUJDbkM5Y1hUcTJTNG5oNjlTS0tDNXJ3T2JkQloxK1UwRG5INE1iWGZRQ2ZKME1FOHBiU2xLNHVzZzd0Y0pQTHRjSGkvZyt2b2JBc0hWUElUYnV5TWZHSFowYjFyU2tva3FKcjVxSFV0Zi9tOXVobTNMTEVPYmVReVY0NUdYVDFZNWRTYW5TbXV3SzRlV3V3Qk9MQnVHTFg5S1IwcXFjUjl2eUNINCsra25wdFhYbUoxbTd1U3J3eXFQRDRPWGhnS0xTQmdTMktwSHg0SE83VEVvWU9EcEk4ZnVIazVGeXZNTHMwRy9iVmFnRCtuaTN1ekREMFVFR1FZRFppZjhBb0ZMcnNQenRnL2ppbFhGWU1LZXZVWEJ6ZGRMZk5EZnV6TE80Y0NReXpBMnpMNHZDNFdQbGhwK0I5blEyR0xWbjg2NHpRNE9mLzN3Yy8rNHJRbzlnVjdQbjNuSnRMR1JTd1d3dlRFbDVJemJzeU1mazBhRVlPelNvdzR0a3BCSUJqOTZWZ0FCZkoveTlMUmR2ZlhFRUp6T3JzZVQyZUx6MTFFZzgrZnArc3l0UVcyaDFJajc5NlRpR0p3Wml4Y2VIRFN0SWYxaWRnU3NtOXNEdGMvcGkyOTVDd3h3d3FVVEFYVGZFUVJTQmozODg4Kys1NTFBSkhuMUZQMFdpdllWQ3V3NFdZK3VlUW93ZEdvUjVzM3NiclFSZE5LOGZBdjJjOGRYS0U4akthMzk0OHZpcEtzUkdlWnJ0RWU2SVEybmwyTEJEUDR4cGFTajA0TkV5SER4YWhudm02OXYxMkN0N3paNEhBSGZmMkEvZW5nNmRxbE5IdHNIZ1JoZTkxaUZvenZSbzNERzNMNTU3OTZEUkRTc2t3QmwzekkzRHE1OGNOcnU5ejVPTEJtSGl5QkRNZTJoenAvWWE3VTUwT2hFSFVrdHh5YWhRakI4ZWpNZGUyV3NJV0tkemE0MXV2bTE3QUdLalBGRlUybUFvQzlMV1UvY01Ra1NvR3pidHlzZmhZeFc0LytZelE0N3R6WWZTNlRwV3grMzYremRaZkN3MnloUHZQVHNhbWRrMXlDMnd2TnRHZG40dGRpVVhZK1FnL1VyRjdIejl6YlJsT0xzbGxEbzZTQTA5cFMzYW0rTUdkS3grNExtd3ZwMzVUR09HQkdIaWlCRHNQVnhpY1Fqd3kxL1NNWDVZTUJiZk5oQW5NcXRSV05MKzc0cXprd3hMRnlaaVZGSWdjZ3ZyOE5hWCtvTEdhN2ZtUXFYVzRiR0ZpWGpwNGFGWS92YUJkb1BnMWoyRkpvOVgxNnJ3MmMvSGNjLzgvbmpramdRODFyeVR4N3padlJBUjZvWTFtM0pNRm9LMEZ4QmJlK3VMVk1UMThzSk5WL1ZHVlkwS3YvK2RlYVlPNE9rcWZQMmI5ZkFOQU9tWlZZYWRVU2FPQ01IaUJRT3hlVmNCWHZyUS9ONnliaTV5dlBUSVVFU0d1dU9QRFpiTEVyVVYxOHNiSVdicTRyWFdQOVlib1FFdUhiNG0yUTZERzNVclVlSDZWV3VuMnd5LzlJbjJ4c2lrUU1UMjlNUmpyK3cxS1F2aTFIeno3Y3d1QnZhb1o3aTcyYTJsT2pQVTBpZmEwMmlJQndDUyt2dkNzM215ZTEyakdqdjJGMkg3L2lJVWxUYkN5VkdHNFlrQkVLQ3YwN1hyWURHcXFwWFl2ci9JTUE5eGIvTStqYys5bTR4cDQvNzczcTBkMWJLQ0ZRQmUvdWl3MVJXLzZhZXFtb09icXlHNEJRWG9iNWcxZGZvM0JIOTlQaFZTQzBWT0xjMXgrL1NuNHgzcWlUdGZ2RHdjOE5CdEExSFhvTWFLanc5YlBDKy91QjdmclRxSitWZjF4dFAzSmVIZVozWmEvSjJKaS9IQ0kzY21JRHhZWHl2czRaZjJvTGJ1ekp1bWpUdnpvZFdKV0hiUElDeTdOd25QdjNzUTlaM2M3V1RsK2t5TUdSS01rVW1CdU9XYVdLUmxWT0w2SzN1aHNLUUI3MzU5MVBvRkxDaXJiTUxETCszQlc4dEc0TDZiK3FOdnRDY21qd2xEY1ZrakhudDVUNGRYT292aW1iOHBmMjdLeHBDQmZoZy9QQmdweDh0TjlzZDFkNVhqdVllR0lDck1IVzkra1dwMkFWTkxnZUsybkIxbFVLcDE3UmJqYlpsbmF1NmMxcnRma08weHVGRzMwck9IQjFScW5WSDVBMEEvNTZSSnFjR3llNVB3K3VQRE1lZStUVVkzRVNjSDA4VUpGeU5mYjBkTWFhN1JkYlk4M1J3TUlhWEZGYTIyR2NvcnFzZkdIZm1HdlV6dm1kOFA3cTRLWk9YVjRzVWxRN0hxbnl5OCsvVlJvNzFPZjFwekNxdit5VHF2UllYN1JIdGk4WUo0TEYyeDE5QlQ5TC9wMFlpTzhNQVBxek9RZnJyS3loWE9MR0pwM2FFVzNjTURHcTJJbkZhOWRhZHlham8wRk83ajZXaFlvV2dyamc1U1BMOTRDRHpjRkhqNW8wT29ybFVaZ3J4Q29aOTY0T1FrTXh6NzRjOVRHRExRSDMxanZQRG1reVB3eU10N1RCWjRqRWdNd093cFVSQUUvUzRDbGhZaWJObGRBR2RIR1piY0hvOWJyKzJEOTcvdFhOZ1NSV0Q1MndmdzdqT2pjT09zWGxCcmRGQ3B0RmoyeG43VU4zYStibUpyR1ZuVldQYjZBYnp5NkRCTUhoTUdyVTdFMGhWNzJ5MXNiTTN6N3lVajBNOFo5OHp2RHhIQWI4M2hyVyswRjViZW5ZalFRQmQ4OW5PNnhkcHNBMko5OE9hVGxuZXg2RWd4WG5QbjNQbjR0blpMcFZEWFluQ2pia01tRmRBajJCVTVoWFdHRzJ4ckI0NlU0YWszOXNQVFF3R054dmpkcWJPVEREcWRDS2xVQWllcHhGQ1c0V0t6NTFDSjJUbGhuZEVqeEJVaHpTVWpXaWJ5UC9YbWZ2emJQSlRWOHNaZEpoVncrM1Z4bUQwbENxczNadVAxVDFOdyszVjljZTNsUFRFZzFnZkwzdGh2NkxVU1JkTlNMT2RhY0lBTG9zTGNzZUxSWVZpNGJEdGNuR1NZTjdzWDhvcnE4Ym1GaXZiZW5nNm9xbEZCcHhQaDcrT0VTU1AxKzNDZXp0RzNXeUdYb0dlNE83THphNDE2WWZJSzYvRGpuK1pMUmJRV0dlWm0wK0FtbDBtdy9BSDlucnRyTnVkZ3phWWNMRjJZZ0V0SEc0Zjcxalg3M3Z2bUtKNTRmUi9lZlhvVWVrZDU0c2xGZzNEZjhwMUc1KzlPTGtGa3FCdU9ucXpFbHl0UHRCdkkvOXFTQTdsTWd1UzBNb1FFZG40b3I3WmVqY1BIeWhIbzV3eTVUSUpqR1ZYblpMcERXSkFyYnJneXhoRFNwUklCRHkwWWlOYy9TY0h4RG9SOGM1cVVXanowL0M2c2VHdzQ3cnVwUDJLalBGRmMxb0Rycit5RnhpWU5ubmh0SC83ZGEzbkl1S2kwQVorMnFRZm43cXJBMVZPamNEcTN4bWg2U0ZzekprWEF6VlcvODBaYkpSWHRGeWVtcnNYZ1J0MkdvNk1NTXBrRVVXSFd0NEd4VkFxaDVYbHJOdVVZN1RWNE1YanZtNk5vN09SUVZGc0t1UVRoSVc3UWFFVThzU2dSTDMrb0gxYlQ2V0FZWm5SMGtHTGNzR0RjTURNR29VR3UrSHRiTHQ3NFBCVmFuWWozdmptS3c4ZkxzWFJoQWo1OGJqUmUvdkN3MlcyVXpvZU5PL0xoNSsyRU8rZjJ4U3VQRGtkamt3WU9DaWxlK3lURlltaWNNejBHVjA2T1FIMkRCaDV1Q2dnQzhPL2VRdVFXNm52WGhpY0d3dEZCZWw1THNKeFBqZzVTaEFhNllPdWVBc01RNmZiOXhZYk56M3RGZW1CWVFnRFdiczFGYWZQT0EwZFBWS0tzb2drUFBMc0x6end3Mk95UXBFNFVUUmF5dEdkVjgzeXV6Z1EzbVZUQXBGR2htRDliWDJhbnFMUUJwUlZOR0JEcmphOWZtNEF2ZjAzSFgxdHlPOTJMN3UvamhMa3pvakZ0UWcvSVpSTHNPRkNFYjM0N2lkdXY2NHY0dmo3NDRMa3gySG1nQ04rdU9ubFdaVkZxNnRSWS9NSnVmUGpjR0VQdmQyT1RCdmM5czlQaXppNHRpa29iVEliVXAwL3NBUURZdHJldzNlSDJrVW42bjFWYkRzbFR4ekM0VWJlaFVta3Q5cHkwUnk2VDRQcVpNU2l0YU1TZnpXVUZUbWEyL3dlMHExaWFLM1UyT3J2aGZjdWNtTmIxb1FZUDlJZENMc0d5Ti9ianhsbTlzUHlCd1NiUEd4b2ZnRWZ1U0VCWlpTT2VlL2VnU1lIUEhmdUxzR2paRGp5L2VBamNyVlR3bnpNOUdnNE9wcjJuTFhYY0F2MmNNTC9WTGdldFZWWXBEWUdneFErck0rRHY0MlNvb2JkbWN3NE9ITEU4WVQwdG93TGpoZ1hCeVVHSzNNSTZiTmxkWUZSa2VmSVkvZlpxNTJybGNWZXJyVmZqb2VkM29iaTh5VkFMYmV1ZUFzUG01ek1tUldCWVFnRCsrQ2ZMWkNndHY3Z2V0ejZ5cGN2blJnVUh1T0NTVWFHWVBqRWNmdDVPMEdoRi9MWStFeC85Y0F3TmpSck1taEtKVzY2SnhUM3orK1BtcTJPeGZsc2V0dTRwUUdwNlJidWJ0c2YzOWNYbEU4SXhibGd3NURJSlNzb2I4ZEgzeHd5N1pkejd6QTVjTVNrQzg2L3FqWkZKZ1JpWkZJaU1iUDJRK01ZZGVWYUhVS1VTQWZGeHZoZ3pPQkFUUjRUQXpWV0Iwb3BHYUxVaUF2MmM4ZnJqdy9IUGpuenNQRkNNdzhmS09qU1BMaVRRQlF2bTlJRkdLN2E3OElUc0M0TWJkUnNxdGE1RG16aTNOV0c0ZnZoclgwcnBXVDMvZkVxSTh3VUFremxsWGFGM2xDY0E0OUllVjB5TWdGS2x4YTZEeFRoOHJCeUxGd3pFeUVHQldEUXZEa01HK3VGMFRnMHFxcFg0N09mak9KSmVnWVltRFdKN2VnRVFJWlVJa0VvRnlHVlN5T1VDUHZueE9BUkJQeC9LMGo2T2M2NklibmQ3cGtBL1o2UHRxVnJMeUtvMkNXNEE4UGFYcVFqMGM4TElRWUZ3ZHRTWEFiRVVQamJ2S3JBNC9CVFh5d3NqQndVaXY3amVaT1A1cUhCMzNIVjluTVYydDdBV1hMdkNmOW1SNDF5SHR2RG1NaVgxYlZZZngwUjRZR2k4UDBZTUNrUmNqTDYybkZxancxOWJjdkQxYnllTjlneGV1UzRULzJ6THc3V1g5OFNWa3lNeGU0cit2K3BhRlE2bGxTRXRvd29IajVUaVJHWTEra1o3WWZTUUlJd1pFb1RRNXQ2K2lpb2xmdjdyRkg1ZGwybXlvdm1QRFZuNGUxc3VycDdhRTdNbVJ5SzZoenVpYjRqRFhkZkhJVDJ6Q251U2k3SHFueXlVVnluaDZDQkZ6M0IzeFBYeVFueGZYd3lNOVRITUV6eVdVWW5mL3ptS0RjMkJmOXE0Y0Z3MU5RcXpKa2RpMXVSSU5DbTFPSlZUZzR5c2FtVGwxYUswb2dtbEZVMDRma29mbmdWQnY2ZnFvbm45NE9hcXdJZmZwU0gvUDJ3alJoY1dCamVpVmlhTkRNRVZreUpRVmFOQ2swb0xidzhGRXZ2cE4wdi9hM09PbFdlZlg0NE9VcXo1YkNycUc5VDZyVzFFSURSSWZ6TnB1OTNSdVJZVDRZSDdieG1BSnFVR1NwVU9Vb21BUWYzMG9mSFFNZjFyKzNnNllGaUNQM1llTElaU3BZVlNwY1Zqcit6RnNBUi9UQjRUaG9ralFuRDVoQjZkZnUxZjEyVmFERzdYM1AyUFNXbU5qckxVdTZLZjBINFE3enc5Q3VPSEIyTmZTcmhobDRiT3VHU2t2cmV0N1p3alFOOHJkTVVrNjkrTHMvM2FMZ2F1em5KOHVXSThhdXBWYUd6U0I2VFludm8zQzYzbmtJMUlETUFMclhZTnljNnZ3NXJOMlZpM05kZGtoNDRXdGZWcWZQTGpjWHp6KzBtTUh4YU1xZU43b0g5dmI0d2RHb3l4UTRPeDVJWGRpQXh6dzF0UGpUVDAzcWFmcnNKdjZ6T3hZVWQrdS9OYm01UmFmUDNiQ2Z5d09nT1hqZ25GakVrUjZCM2xpZGdvVDBBVThmVnZKM0hOdENqY01UZk8wR011aWtENjZVcnNTaTdCeGgzNWhxSDJGcXMyWkdIVmhpekU5dlRDeEJIQlNCcmdoNzdSWG9hUUN1Z1hNaHcvVlluQkEveHgveTM5RVJMZ0FvMUdoM2UvUG9LZjFwamZDWUxzRTRNYlVTdmxWVXJFeFhoQjF2ekhXcWZUcndiODdvOE13NVkydHRLazFLS2lxZ2wrM2s3d2NGTkFGSUhTaWthczNaSnJ0TlhOK1ZCUTNJQStQVDJOQ3QyV1ZUVGgyejlPNGxpRy9pWmFYcVZFeXZFSy9Mck8rQ2F4TzduRVVKRFd4OU1CL3I1T2lPN2hnWWhRTi9qN09NSGIwd0d1em5JNE9raWhrRXNobFo1NURZMVdOTnJob0szenRXQ2hzVW1EeDE3Wmcra1RlK0N2TFdjWDJOLy9OZzBOVFJxenc2VGI5eFhpeWRmM1c3MUdaL2FJUFpkRTZPY2s2bXhZQTZLdVFRMjFSb2ZJVUhmREFvQ0tLaVYrV1hjYVIwK2NHWmJkZWJBWXY2N0xSRTJkQ2x2M0ZIUnFYODRtcFJacnQrWmk3ZFpjZUxvck1EUStBQzVPTXV3NXJQOTVmZnZMSXdqd2NjTDZiWG1HaFRJZHBkYm9zR2FUZmtGSHozQjNUQjRUaHBYck02SFc2UERIaG13TTZ1ZVAvT0k2SEVtdlJISmFHU3FycmE5R1BYNnEwdENyNXVtdVFKOW9MMFNGdVNQUXp3a2ZmS2ZmTy9YWXFVcG9ORHI4dTdjUW4veDR2TlB0cGd1ZjNiK2RpNCtQSHljSXdtK0NJRFRwZExvNWh3NGQybUxyTmwxb0ltTGp4MEVRdnhja2pvRXUvak1oZC9wdjVSNjZBMEhRNzdKd1BzdFAvQmN0TnpKYjNGZWxFZ0dDQUxNRllYdEZldURFQlRML2p5NDh2bDZPOFBWeVJFNWhuZEZld1IzUjNwQTFHWk5JaEhibjY1RjE2c1pjTkpTdWhrN2JVQVVSVjJZZHYzQ3lCWHZjaU13UVJWeXdvUTJ3N1Eyc3ZTSzBERzNVbnJMS3ByUGUwNWVocmVNWTJpNXVFbHMzZ0lpSWlJZzZoc0dOaUlpSXlFNHd1QkVSRVJIWkNRWTNJaUlpSWp2QjRFWkVSRVJrSnhqY2lJaUlpT3dFZ3hzUkVSR1JuV0J3SXlJaUlySVRERzVFUkVSRWRvTEJqWWlJaU1oT01MZ1JFUkVSMlFrR055SWlJaUk3d2VCR1JFUkVaQ2NZM0lpSWlJanNCSU1iRVJFUmtaMWdjQ01pSWlLeUV3eHVSRVJFUkhhQ3dZMklpSWpJVGpDNEVSRVJFZGtKQmpjaUlpSWlPOEhnUmtSRVJHUW5HTnlJaUlpSTdBU0RHeEVSRVpHZFlIQWpJaUlpc2hNTWJrUkVSRVIyUW1ickJsQVhFblhRcW9vQmlMWnVDUkVSMFFWTHF5cUJLT3BzM1F5ekdOeTZFMUdOcHFwZEVBU3ByVnRDUkVSMHdSSkZMYUJUMnJvWlpqRzRkUU1xVVZlb0VJUkNFWENFVHNuK05pSWlvbzRReFdLVktCYmF1aG10TWJoMUF3WHBLU2ZEbytPdWw4amsvclp1Q3hHZG9aQUs0WTV5Y1RaMGtEVnBoUjlWV2pISDFtMGlvak8wZ2xoV2NEemxwSzNiMFJxRFcvZWd5OGs0bWdZZ3pkWU5JYUl6RWhJU3hncUNaSWdvaUk0dVVyeDhJdm5RVmx1M2lZZ3ViRnhWU2tSRVJHUW5HTnlJaUlpSTdBU0RHeEVSRVpHZFlIQWpJaUlpc2hNTWJrUkVSRVIyZ3NHTmlJaUl5RTR3dUJFUkVSSFpDUVkzSWlJaUlqdkI0RVpFUkVSa0p4amNpSWlJaU93RWd4c1JFUkdSbldCd0l5SWlJcklUREc1RVJFUkVkb0xCallpSWlNaE9NTGdSRVJFUjJRa0dOeUlpSWlJN3dlQkdSRVJFWkNjWTNJaUlpSWpzQklNYkVSRVJrWjFnY0NNaUlpS3lFd3h1UkVSRVJIYUN3WTJJaUlqSVRqQzRFUkVSRWRrSkJqY2lJaUlpTzhIZ1JrUkVSR1FuR055SWlJaUk3SVRNMWcwZ0l1b09CZ3dZMEZzaWtVeHBjemdhZ0xNZ0NISlJGSytLajQrUGIvMmdJQWovSkNjbnAzVmRLNG5vUXNmZ1JrVFVCYVJTcVZRUWhEY3NQUzRJd3QyQ0lCZ2RVNnZWQTg1N3c0aklybkNvbElpb0N5UW5KNmVKb25nWUFFUlJ0SGhleTJNNm5lNUlhbXBxYXRlMGpvanNCWU1iRVZIWGVidmxBM1BocmZVeFFSQSs3cG9tRVpFOVlYQWpJdW9pR28xbXN5aUtGVzJIUkZzVEJBR2lLRllBMk5wMUxTTWllOEhnUmtUVVJWUXFWU21BM1IwNGRYZDlmWDMrK1c0UEVka2ZCamNpb2k2U25wNWVEK0FnQUMxZ1BEVGE2bU90SUFqN1RwdzRVZG5sRFNTaUN4NkRHeEZSMTlFQk9DeUtZbzJsRTBSUmJOUnF0U2xvRG5kRVJLMHh1QkVSZFNHdFZ2c3ZnS0tXejBWUk5QUzJOYzk5cXhKRmNidHRXa2RFRnpvR055S2lMcFNTa2xJQ1lKZWxCUXFpS081c1BvZUl5QVNER3hGUjEvdkswZ01zQTBKRTdXRndJeUxxWXNuSnlWdDFPbDFlNjE2MzVqSWdCY25KeVJ0czJEUWl1c0F4dUJFUjJZQWdDRitZT2Z4OWx6ZUVpT3dLZ3hzUmtXMThMNHBpZmNzbm9paldhN1hhWDJ6WklDSzY4REc0RVJIWlFIMTlmUW1BazRJZ29QbS9WRUVRY20zZExpSzZzREc0RVJIWmdFd21xeEZGY2EvWVRLZlRwWlNXbHJMb0xoRzFpOEdOaU1nRzB0TFNWQUIyQWFnWEJFRUpZRmRCUVVHRGpadEZSQmM0bWEwYlFFVFVYUW1Dc0JkQW1TaUt6czBmRXhHMWl6MXVSRVEya3B5Y25DWUlRaktBMU9UazVEUmJ0NGVJTG56c2NTT3lvZUNlL2NJVWNsbFBXN2VEYkVlcDFoNEJvSWlJalI5bjY3YVE3U2lWeXN6Q3pHUFp0bTRIWGZnWTNJaHNKQ0lpUGdKeThYTUlZcXl0MjBLMlU2ZHUyYWNVODJ6Y0ZMSWhCMGRGVGtSRS9MVlpXWWV5Yk4wV3VyQXh1QkhaaWlNaUlDQldnQkFJUVE0SW5MblFIWm5mc1pTNkRWRUhpR3FJZ0NNY0VRR0F3WTNheGVCR1pHdUNISTVlSXlGVitOdTZKVVRVeGJTcUVqUlY3UVowVGJadUN0a0pCamNpV3hNa2tDb0NJSGNLczNWTGlLakxDUkFFQ1VSYk40UHNCc2RtaUlpSWlPd0VneHNSRVJHUm5XQndJeUlpSXJJVERHNUVSRVJFZG9MQmpZaUlpTWhPTUxnUkVSRVIyUWtHTnlJaUlpSTd3ZUJHUkVSRVpDY1kzSWlJaUlqc0JJTWJFUkVSa1oxZ2NDTWlJaUt5RXd4dVJFUkVSSGFDd1kySWlJaklUakM0RWRFNUZ4TG9ncmt6WWhBUzRITE9yOTIvdHpjUzQzelArWFZ0d1VFaHhiVHg0WmcySVJ3aGdlZitlM1V1REkzM3h6UDNKeUc0MWIrbFJDSVluWFAzamYzdzBzTkQ0ZVlpNzlBMTVUSUpGc3pwZzVnSUQ0dm4zSHhOTE41L2RyVEpheEYxZHpKYk40Q0lMajZSb1c1WU1LY1BUdWZXSUwrNDNuQThJYzRYbzVJQ08zU050VnR5a0pGZFkzTDgxbXY3d01OTmdmbUxOeHVPVFIwWERxRVRiME5yNjlUNGQyOGhBT0NqNThjZ1BOalY2bk9LeXhyeDVPdjdNQ3dob04zemRoNG9SbTVoWFlmYThjaWQ4Wmd3UEFRQXNPVEYzY2d2cXJmeURGTjN6dTBMbWV6czNvTi8vTU14TkNtMVJzZXVuQnlKSVFQOXNYVEZYdWgwSWtJQ1hEQjJhREMrVzVXQkFnQ0JmczU0NDRrUitQU240L2huZXg0QVlNU2dBRGc3eWxCYnIrN1E2eWJHK1dMdWpCalUxS2x4TXF2YTdEbWhnUzdvRyswRnhqWWlZd3h1Uk5SbGVrVjY0S3JMb3RDazFFSVVSYlBuU0NRQ0hCUlNwQnl2TUJ2Y3pIbG93VUJJTzlFems1bGJhd2h1WC95U2p0aWVucGczdXpjKysrazRDa29hak01OTRKWUJPSFNzSEdzMlphTlhwQ2Z1dWo2dTNXc1hselYyS0xqZGZIVnZUQmdlZ3B5Q092ajdPT0hKZXdiaG5xZDI0RlJPeDc3bUZyT21SRUVoUDd2Zzl0WEtFeWJCVFJDQUVZa0JXRENuRHo3NE5zM29NYm5mMkl0ZEFBQWdBRWxFUVZSTWdxZnZHd1EvSHllVWxEY0NBTnhkNVFnSmNNR21YZmtkZnQxaGlmcnd1MjF2QWE2OXZLZlpjMXJDOURYVGVrSm41bWRGcmRaaDVmck1EcjhtMGNXQ3dZMkl1dHdkai8rTHpOeGFzNDhONnUrSDE1WU83L1ExLzlxU2czZS9QbXIxdkJlWERJV3I4NWtodlowSGkxRmJyOGE4MmIyUmxWOXIwaTZ0Vm9mTTNCcHMzMThFQU5pd0l3L21NdWVDT1gwd1ozbzBqcVJYV0czRHZObTlNVzkyYjVSWEtmSGdjN3ZRSThRTkx5d1pncGNlR1lyN2wrL3FjSThkQUV5OTZTOElIY2lzTXBrRVYweUt3QTB6WStEa0pNT2FUZG1vYnpEdElWdTVMaE5EQi9yajZxazk4ZWVtYktQSGJyMDJGckU5dmZEYXB5azRmS3djQUF3OWtMc1BGbmU0elNNU0EzQXNveEtsRlUxV2cvQWRjL3VhUFY1WHIyWndvMjZKd1kySXpna0hoUlNPRGxJQWdMT1QvaytMaTVNY0htNEtBRUJEbythc3J4MGU3SXErTVY0QUFHOVBCemc1U2pGbGJCZ0FJUFc0UGtDb05UclVkV0NvVHFzMTM5TUhBTS9jUDdqZDUwNGRGNDZwNDhPeC9PMERLQzVyTkJ4M2Q1WGp5a3Nqc2Zkd0tjb3FteXcrWHhDQWUrZjN4NVdUSTFGVm84SUR6KzVFU1hralNzb2JzZnp0QTFoMmJ4TGVXejRLVDc2K0g4bEh5NngrTFlEKzY3Wm1WRklnN3B3Ymg5QWdGeHhJTGNVN1h4M0Y2VnpMUFhzdmZuQUl3ZjdPeUN1c3g1QUJaNDcvc2pZVHhXV05XUFZQbHVIWTZNRkIrdjhQQ1VKaVB6K1RhNVdVTitMVG40NGJQaC9VencrQmZzNzQ3bzhNcU5RNlRKbi9sOWsyUEhwblBNWU9EY2EwbTlkQ3F6UDlON1BVWTB0MHNXTndJNkp6NHFyTG9yQmdUaCtqWTA4c1NqUjgvTUw3eVlhUHZUMGNVVmR2UHNoNU5nZTkxcEw2KytIZW0vb2JIWHYwemdTajY3bzZ5enMwVjgxQllYbFk4WUZuZHlFajIzak8xZGV2VFRCOFhGN1ZoUEJnVjN6eTRsaTg5TUVoUXkvY3dodjZ3Y2xSaHE5V3BsdTh0bytuQXg2OUt3R0RCL2lqcUxRQlMxN2NnK3o4TTcxN1cvY1U0dmwzay9Id0hmRlk4ZWd3dlA5dEduNWRkOXBzNzE1YjNwNE9xS2xUUTlNbXhQV084c1RDRytJd3NJOFA4Z3Jyc0hURlhrT2J6YmwwZENpbWplOWhkTXpYeXdFQThNQ3RBOURZcEI5V0hUczBHTCtzUFkwakp5b3dMQ0VBZFExcW80VUdqZzR5ZUxvclVGMnJRdnJwS3FQclRSa2JpaWFsRmh0MzZvZFdHNXZNL3h4b21nTjJZNVBHYkhBajZxNFkzSWpvbk5pK3Z4QkZwZnI1WVJOSGhHQmtVaUMrK3lNREdjMlR6OU15S2pGbWlMNTM1clhIT3pjVXVuRm5QdEpPVmdMUUJ3Z1haem1XdjNVQUFGQlFVbTk0ellralFqcDBQVXZEdEgyaVBlSHBiaHdjWmJJejQ1QjdEcFhndGtlMzRxbDdrL0RjUTBPd2NuMG1jZ3ZxTUdWc0dQN2NsSTJqelcxc2ExUlNJSmJjSGc4UE53WFNUbFppNmF0N1VWR2xORGx2dzQ0ODVCWFZZL2tEU1ZnMHJ4OG1qZ3pCeXg4ZU10dmViMTZmQUsxV3hGMVBiTWRieTBhaXNVbUxwOTdjYjdUQTRhN3I0eERYeXh2dmZYTVV2NjdMaEVhalE0OFFOengxM3lCODlsTTZmTHdjY2NkMWZmRHNPd2V4Zlg4Uk5CclJLRWc1T0VnUkdxUVB3MHFWenVneHRVYUxLeWRIUWlHWDRLMHZVckY2NDVsaDFhbmp3dkh3SGZGNCs4c2poZ1VNQU9EcHJzQ1lJY0U0blZ0ajFEdHFib0dJWEs3dnZWM3oyV1VtWDN0TGU0bTZJd1kzSXZvL2UvY2RIVlcxdGdIODJXZDZKcjMzM2tndkpCQVFRaGRFUUFWUndJWUZDM3E5Z3AvWGVxM1llMi9YaGcwVXNZRFNRVm9BRXhJU1NocEpJSVgwM3FhZDgvMHh5U1JET2dRbUErOXZMWmZKbVhQTzdCbXlKazkyZWZld09GWGFqRk9sK3JsWkM2N3lCd0JrWnRjZ3BaZTVUNS8rY01Jd3VmMXNmcDVXV0hKTmtOR3hoaVkxR3ByVUFJQzJkaDJrRWhHeXorckpPWkJlZ1YrN0RlRUJnRlRDd1ZJcFFWT3p4akNrZU9mQzBENWZ3NEpaL3REcWpIdXRGRExqajhtSzZqWTg4T3crM0xja0RQTm42VjluWVhFVDN2djZhSS83ZWJoWTRPN0Y0VWdlb3crc0czZWV4a2ZmSG9OV0owQWg3LzNqOTFScEV4NThiaitldWo4T1lVRjIrUHlsWkd6Wlc0SWZmcy9INmJLdXVXOXltUWc2bllDV05nM1diU3JFOHB2RDhmbEx5WGpyaTB4czJkTVZsbHBhTlZpejRTUUFZUHhvVnp5eFBCWVdjbjN2cEVxdGcwSXVoa2lrNzRYY2tWSnFXR1RnN0tEQXFvY1REZmRKUDFhRjFLd3FaR2JyNS9EWldFbnh4SEo5ajZxMXBYSFlkYktYQTRBaHlIZGFlRldBWVRqZDZEMldpOUhjcXNHR0hhZDdmVTg2ZWJrcE1XMjhwNkc5aEZ5T0tMZ1JRb2FWdmEwTW9mNjJocTh0Rk9JZTg5djJIeTd2ZDNIQzJjRnRNQ3BxMm5xRXhDdEd1K0tSWlRGWXNTb0ZhVmxWQU5CcmtPejA2Q3NIalFLaFZNTGg1dzlud04xWmlhbmpQYkI5bno3VTJGbkxZR2VySDBMVTZnUjR1Q3B4N1F3Ly9MZ2hINEtndis2dUc4TnczWlcrRUlzNVZOYTBvYTFkcTYvWk50bDcwSy9wdDYxRm1KTGtqcXNtZVdQbVJDOTg5TjB4ck4xWTBPTzg5WnNMY1NLL0RpK3NUTUFUeStNUUcrNklWejdPTURybjF2a2hXTG9nQkMxdEdqengraUhzU3l2SGdvN2dlYmJvVVE1NDVzSFI0SGtCdjIwcndyeHB2cGc5eFFjM1hSdU1MOVptNDl0ZjgzRFBrakJEWUhOeFVoaGQ3K0pvQVFCRzh3Q3RMS1dZTjhPM3o5ZGFWZHVPcjM3dWU2Z1pBSkxpWERCdHZHZS81eEJ5cWFQZ1JnZ1pWdFBHZXhxS3BxNjRQUXBYVHZEQ0l5OGY2RkYyWXFSSWluTkJaTEE5QU9DbWE0TWdGbkZ3c3BmRHlVRmhXRmh4UllJcjNGMHNrRk5RajJ0bitCbkMxL3ZmSE1YMi9hVjRaRmtNN2xrU2hna0pibGoxNFdHVWxyY2d3TWNLQVBEakgvbjQ4dWNjSk1XNXdOL0xla2h0VzcrbEVQOWJtNDA3Rm9aaTBsaDM3RWdwNi9QYzdKUDF1UHZ4M1hoaFpTTHlDbnZXUm5OeFZLQ3dwQkZQdnZGUG4vWGlMSlVTM0wxb0ZPWk05VVZwZVROV3ZuZ0E0enBLZHp6M2JocXVtZUdMdTI0Y2hWRWQ5ZFV5anRmQVVpbEJrSTl4SWQwQVgyczB0MnFNZWxXWExnaUdwWVdrejU4RE8yc1pycnZTcjkvM3c5ZlRxdC9IQ2JrY1VIQWpoQXlybWNsZUtDeHVncCtYRlRidU9vMDVVM3p3d3NvRVBQcnFJY001aStjR29iRlozZXYxVHZhS1hvOTNwNUNMY1B2MUlmRDN0c1pUYi80RGpqRmNQY1VIczVLTmU3TTZTN3U5K3A4eE9IdCtlMWxGQzI1OWVDZit2VFFTVnBZUzVKOXFCR01NSmVVdFNNMnFRa1YxR3lxcVcvSEdFMG40WS9zcHJObHdFdCs5TlFWU3FRaWJkaGZqKzkveURVT0JqNzU2RU5kZDZZZDdsb1RoanV0RDhkeDdhWGpsNHd3bzVHSVVsZWg3Rm5lbWxHRm5QOEdyUDIvK0x4TWZmWGU4ejRuOG5XcnFWYmovNmIyd3N1eTVnOEZIM3g2RFJzdjNHNkRmZUh3c1FnUHNzT3RBR1Y3LzdJaFJRVjJWU29kbjMwbERlVlViWXNJYzhPZ3JCMkdoRU9QMjYwTXhPY2tkRWpFSGpaYUhXTVRnNzJWdFdPMExBSUUrMXJobWhoKzI3Q25wYzdjRU4yY0wzSDlyUkwrdmo0cnhFa0xCalJBeWpPSWpuUkRnYlkwdjFtYkR6eXNVS1ljclVIS21CY3R2RHNlL2wwWWE2cE5OVEhTRElPam5lV2wxQWpTYXJqRFIyeFpIakFGaFFYYVltT0NHQUc4cldGbEtjZXY4RUZUV3RFR3BrSUF4SU9ka1BWSXpxNHl1ODNLenhPUWtkK3hJS1VWNWxmR2N1czdnZU52Lzdlb3pFTWxsSXF6YlZJaXlpaFk0Mk1xeCt0YzhOTGRxb05Yd21Kam9CbnRiR2V4dDVXaFhhZkhtNTVuNEo3UEtFT2E2RHhNT2g0RkNHd0NJUlF3THJnckFyZGNGRzlXMFM0cHp3WDhmaU1jM3YrUmk3Y2FUZmE3Uy9HeE5OaHhzWk5qY01VZnV2cHZDWWFFUVkvR0QyMUZSclg5ZG4zeC9IRklKQjdXR1IwT1RHa2R6YXpGamdpZml3aDF4OEVnbG9zTWNJWlZ3T0o3ZnRWREQxOU1LYlcxYWZQanRNYnoxNUxoZW4vdDRmaDN1ZlhKUHY2OHZLYzRGTHo4eVpzRDNnWkJMR1FVM1FzaXdXVEkzRURrRjlVYlYvOWR1UEFrM1p3djh1Zk0wNGlMMGU0eDJGdUI5NWRFeDhIYXp4S0lIdHh2TzkzQ3h3T3dwUGpoVDJUV2N0K0tPS015ZDFqVS9xcjVSalZjK1RzZWh6Q280ZE13MVN6bGNnVzkreVRWcXp4V2pYVEU1eVIyYmRwY1k1cmlkcmExZGkraFJEbmgrUlFKRUhJTkl4Q0FTY1lQYWpVQ3JFMURYMEk2eUNuMm82YXR3N2dPM1JzRE9SamJnL1hxemRXOUp2L1B5T28wZjdZcDdsNFRCeTgwU1JTVk5PTk50QjRpbVpnMGFtdFM0WjBrWXBvNzN3TXNmWnhoVyszYlhQZmk2dXlneGY1WS8wbzlWR1cxYkJnQnFEZC9qbXVTeDdqaDRwQkxqTzRaV0Q2UlhHczdaODA4NU9JNmhycUhuU2xxRGpybUIvUkhUb2dSQ0tMZ1JRb1pIWXJRejRpT2Q4T3FuR1QwZWUrZkxMQUF3QkxkT3YyODdoUmNmVHNTWUdHY2N6TkQvb2krdGFNV1p5bGFzZWpnUi8zNXVIMG9yV3RIUXBNYXh2RHI4dGVzMFprLzJobHdteHY2T01HUFZNVUcrcHI3dndyY0RLU2h1d2wrN1RrT2wxa0dsNGFGUzZhQlVpTkd1MXFHOHFnMjJWbEtzdURNS1IwN1U0SWMvOGxGVDE0N3F1bmJVTmFnTWRkWkdCZHJpUkg1OXIvY2ZHK3NDRHhjbDJsV0RMMExjdWZWWFRrRjl2OEV0SWNvWmR5d013YWhBT3pRMHFmSDJsMW40ZldzUmRMeUFXNjRMQmdBY3phM0ZuWS8ralFlWFJtREdCQzk4OHNJRXJQNDFyMGN2M292L2w0aUVLR2Y5OHpOOUQxNXN1Qk8ycnI3YTZMekM0a1lzZTN3M0FLQzBvZ1c1aFEyWWt1U09MMy9Ld2JRclBGRmQyNDZqdVYwN1NLalVPcU9WcnIwSkM3THI4VHlFa0o0b3VCRkNoc1hvU0NmVTFLdXdaWGNKeHNRNEQrcWFsTU1WcUt4cHcyM3pRM0F3b3hMdUxrcjhlMmtreHNRNG83U2lCYzZPRmlpdGFNVlg2M0x4K1JwOTlmMXA0ejBoNzlaNUZlQ2xuN0JlVTllT2EyYjRHZFZoNjZ3TmR1VkVMMFNHMkJ1T2w1eHB3Ylo5WFVHaXFWbU5qenIyNVhSM1VlS0cyZjZZTmNrYmUxUExzV2JEU2NOOUlrUHNzV1lEUTI2M3lmOE90akw4MzdJWUpNVzU0T20zVTdIclFPL3oyS3JyMnJEZ3ZxMkRlbDhBZlc5aDkzSWNmWi9uZ21CL1cveTZwUkNmcjhudWM2UDM1bFlOVm4yUWpnTVpsVmh4dTc0SGM4dWVZcU56dHU4dlJmYkplZ1Q3MldCQ2dodFNEbGNZRFhtS09JYWJyZ2t5Rk9MdDlOZXUwM2h3YVNSZWUyd3NiS3lrK083WHZFRy96azZsRlMwOWVrelBGdWhqZyt1djZuMGxMQ0dYQ3dwdWhKQmhzU09sRktYbExZUGFncWtUend2NC9NY1RlSHg1SEo3OTkyaU1qWFdCVnNmamsrK1A0NmMvQ3d6M09udEhnTzZDL1BTbFIwNmVhc0k5aThQaDQ2R3ZUOWFwclYyTGlRbXVodS9sTWpFT3BGY1lCVGRyU3dtUzRseVJuT2lHc1hFdTBHcDUvTFhyTk5hY1ZYcWpzcVlOLy8xWFBKNTdMdzM3MDhveGQ1b3Y3cm9oRkpaS0tUYnZLVEdha0greGZQVGRjZnkrN1ZTdm05UGJXa3VOM2dzQTJMNnZGRWR6YW1GakpVVlVxRU9QeDZRU0R2OTdaUktxYXR2dy9IdUgwZExXRlFSdnVpWUlZakdINzM4ekRtWi83anFOVzY0TGhwK1hGZHBWT3F6OTgrU1FYMGREa3hxYi9pN3U5NXlrT0RVRk4zTFpvK0JHQ0JrVzJTZnJqWHFpQm12em5oSk1HZWVCU1dQZGtYSzRBaTkvbkk3Nnh0NVhuUFltTXRRZUZkVnRxS3JWTHdiSXpLN0ZnOC90Ni9QOE5lOU5NL3IraFpVSkdCZnZDaEhIVUYzYmptOS96Y012bXdwUTM2aUd2YTBNOFpGT3FPb29hN0ZtdzBsRWhOamorUlVKS0M1cmhxK25GWTdsMXVIOWJ3NGE5VXhkVE8wcW5TRzAzWFhqS0hpNEtOSGNxb0dMb3dLK25sYTlEclBxVjh5MjlRaHVBSkFRN1F4M0Z5WGEyN1ZZTkRjQTZ6WVZvcTVCaGJod1I5eHlYVEFPWmxUaTRKRktvMnZVR2g1bGxhMndzNUhoVEdVcldscUh2aSt0dlkwTU4xd2QwTzg1UGg1VURvUVFDbTZFa0dIRG44T2VrbU5pblBIV0YxbjQ5RVU3aEFmYndjdk5FdldOdFFOZkNNRFB5d3FoL3JaRzJ5b05WVTVCQTFyYmRkaXlweGhwV1ZVUUJFQW1GV0hoN0FEY09qOFlQQy9na1pjUEdNNS82Y04wS09SaWpJdHpRV2xGQzU1N0w2M0hEZ0dtWW0wcHdlUWtkd0Q2ZjR2c2ducDgrTzJ4QWE0eXRpKzFIRGV2MklHYnJnbkNvcmxCV0RnN0FMc09uc0hFQkZkVTFyVGgrZmNQOTdqbS9sdkNFUjVrQjU0WDRPZGxoYWNlaU1jejc2UU82ZWZCMlVHQnBRdEMrajJudHhYSGhGeHVSblJ3RTRUQmJLOXNaT2RRVG1hTTBhY0FJUmVScU9NWHIwakVZZXA0RHl5YUU0Z2dYeHZNV3ZvblZxNUt3VnRQSnVHTko1THc2aWNaMk5heFMwRi81a3pSYjRnKzBNVDMvcXhlM3pXdnlzWktpdG1UdmJGd2RnRHNiR1RZbDFhT0QxWWZNN1FiQURSYUhvKzllaEMzTFFqQmJmTkQ4UFhyazdGeHh5bjgzRkUyeEpUZStpSUxINncrQnJHSWcwcXRHOUt3ZFhkbEZTMTQ5Wk1NL0w2MUNLODlQaFpYVHREdlZsQlowd1ozWnd2a2RLdkJkOTlONFpnLzB4OGw1UzE0K3UxVVBQZlFhQ1NQY2NPajk4VGd0VStQRExvTjJRWDFWQTZFa0VFWTBjR05FSEpwNmR5dy9KMm54c0ZTS1VGOW94ci9XNXNOdFlaSFhsRURIbjdwQU41NFBBbFBQUkNQZWRQOThPRzNSM3VzMUxTemthRk5wVVdncnczbVRmZEZTWGtMRG5VYnVvc2U1ZER2NmtTcGhEUGFia3N1RXlFaHlobVRrOXd4TWRFTkVqR0hBeGtWK1ByblhNUHc1OWtib0FQQVZ6L25JRFd6U2g5Y1p2bGovaXgvSE11dFEwcDZCWGJzTCsxUlFzUEpYb0VkMzg4WjlIczFtTDhxYmExbGVPNmgwWU8rNTlrOFhKUzlIbmQxc3NDODZiNjRacm92TEJSaTdFZ3BoY0FEVThaNTROTVhuZkQ1bW15czNYZ1MvN2s3QmxQSGU2Q3lwZzByVjZXZ3ZLb1YvL2RpQ2o1OGZpS3VuT2lGUUY4YnZQRGVZUlFVOTV4L1J3ZzVOeFRjQ0NFWGhWSWh3ZFJ4SG9idlAvM3hCTmI5VldCVXlULzdaRDN1ZVBSdlBINWZMS0pIT2VDUnUyTnc5K083TVgyQ0p4YlBDUUlZNE9tcXhPYmR4YmpyeGxDSXhWeVBsWWhuS2x2NjNheDgwWnl1ZVZReXFRaHIzNThPR3lzcDJsVTZiUHE3R0w5c0toeDAwRGlhVzR2Ny9yc0g0MGU3WXU1VVg0eU9kSVNYdXhKLzdqelY0OXkyZGkzK0dtRHlmWGZ1emtxTWplMTdkVzY3U2dkTEN3R0owWU5id2RzYnNkaTRMdHJTQlNHWWtPaUdBRy85MWx6SDh1cnd2N1haaGhwNGF6ZWV4SzBMUXBCVFVJOVBYNXdJWDA4ckZCWTM0WW5YRHhxR2kwc3JXdkhnYy91d2FtVWlBcnl0OGRwalkzSER2N2IxV0dBaUVYTllORGNRZ0w2blV5NFRHY3FYOU1XckkvZ25KN3JCeDhNU2h6SXFqZmFXSmVSeVFNR05FSEpSdExScDhPMnZlUWoyczhIcm54MUJRMVB2Q3hES3EvUy8rT2ZQOU1ldWcyVlFhM2lVVjdiQlFpR0dBT0RRa1VwODhWT092cmRJQURidk5nNURsVFh0K082M3ZzdFJ6SjNtWS9oYXBkYmhmMnV5MGRxdXhkN1U4a0h0VHRDYmZhbmwySmRhRG10TENWd2NMVkJUMzdQUWJIT3J4bERQYmpDdUdPM2FiM0M3NmFFZDU5VFc3aGJNOHNjRDNiYVpjbmRSd3Q1R2h0KzNGZUhQWGFkNzlIWm1GOVRqc1ZjUHd0NVdCckdZdzdaOUpYanQweU05dHRFcUttbkNzc2QzNDlGN1k3QXpwYXpYVmNFeW1RaDNMQXcxT25iMjkzMlpPbDcvQjBCemk0YUNHN25zak9nNVh1Y3d4MjFJYUk0Yk1TWGYwSmhKWU1JUGpKTzdLcDJ2Z1VUaFplb21tWjNPclpkR09ybE1CQUQ5N2hNNkVzaGxJcWpVT2d6bWs5ZmFVb0xHNXQ1cnhwSEIwN1FWbzdYcUQvQzYxbm9JdUxZb08yT1hxZHRFUmpicWNTT0VtQzF6Q0czQXlBOXNuWWJTVGdwdGhKakdpQTl1bVptWjJMVnIrUDRBaVlpSXdKUXBVNGJ0Zm9RUVFnZ2hGOHVJRDI0blRwekExMTkvUFd6M216ZHZIZ1UzUWdnaGhKaWxFUi9jNXMrZmp6bHorbDlDdjNmdlhqenp6RE93dDdmSHh4OS9ESHQ3K3o3UEZZdEgvRXNtaEJCQ0NPblZpRTh4WXJHNDM3QzFldlZxdlBQT08xQXFsWGo5OWRmaDZla0pudWZCY1Z5ZjF4QkNDQ0dFbUNPelRUZjE5ZlY0K09HSDhmYmJiOFBhMmhyTnpjMVl1M1l0dnYvK2U5eHd3dzNZdVhOSW15Z1FRc2hGb1pDTGNmdjFJZjJXK2hnT25TdFpCM3Q4SUJNVDNlRGVTOEhlcWVNOE1HK2FMOFNpQzd0SWYvWmtienl4UFBhYzIzKzJLeWQ0WXM1VW54N0g3VzFsV0hGbkZPeHRaY1B5UElRTXR4SGY0OWFiWGJ0MllkV3FWYWl0cmNYa3laTng4ODAzNC9iYmJ3Y0FTS1ZTVkZWVjRlR0hIMFo0ZURnZWV1Z2h4TWJHbXJqRmhGejZQbmx4SWtMOWJmdDhYSzNoTWYzbURmangzV2x3YzdiQTJvMG44Y0hxZ2ZmUmZQdXBjWWdOZDhSdlc0dnc1djh5aDdQSlJtTENIREZsblB1dzNlOVVTUlBXYlNyc2NWeWo1VEg5Q2s5TUhlK0oxS3lkdmRZNDZ5UVdNVmdveEhCMlVNREgwd28rSGxidzliRENoOThlNjNkL1ZMbE1oQStldlFLRkpVMTQvYk91T21zZUxoWjQ2Nm54K0hQWGFYejFjODZnWDR1bFVvSW43NDlEYTVzVzgrL2RBbDIzUFVodm5SOE1IdzhyYk45Zml1WldEWUo4YlRCamdoYysrZUY0bjY5TkpoWEIwa0lNR3lzWjdHeGtzTGVWd2NsZURsY25DMno2dTlpd1kwVjM0VUgybURIQkMrOThkUlRvWmZXclRDcENUSmhEdjY5RHBlYVJjYndhQUpBVTU0b0ppVzQ0WGRhTUl5ZHFBQUNNQVUvZUg0ZllNRWZzU2lsRGJTLzErQWd4TmJNS2JnVUZCWGp6elRlUmtwSUNtVXlHbFN0WFl2SGl4Y2pQenplY3MyREJBa3liTmcwZmZ2Z2gxcTlmanp2dnZCT1RKazNDaWhVcjRPSGgwYy9kQ1NFRENRMnd4UWZQWG9GL01xdnc2S3NIeitrZU93K1VZZkhjUUV4TWRCc3d1Tm5aeUJBOVN2L0xlUHYrcnIxTEg3bzlFdk9tKytFL3J4ekF3WXpLdmk0ZkVpODNKV1pjNFRuZ2VRcTVHRHBlZ0ZyZGYrbU05T00xaHVBVzZHTU5zYWhyZ0dOSFNobHV1RG9BMDhaN29LamI5bHVsbGEwSThiZkI0L2ZGUWFrUTk5bTdsSlZUZzUvK0xPanp1Uis5SnhhQnZqYW9xbTJIcWxzN09ZNkRWc2RqNllJUUJIaGJZOVVIaHdkVkFtVHFPQS9JcENLczIxUm9GTm9BZlJnQzlLRUgwQmYxblpuc2hmQmdPenoxeHFFZXhZaVhYQk9FWlRlTzZ2TzVtbG8wdlFhM2dkalp5UERxbzJQN1BhZXF0ZzBMN3RzS0FIajU0M1Q0ZVZuaCtSVUpXUGI0YnBSWHRlSzIrU0dJajNEQ1p6K2V3T0ZqMVVOdUF5RVhnMWtFdDVLU0Vuejk5ZGY0N2JmZm9OUHBFQlVWaFdlZWVRWStQajI3dVFIQTF0WVdqei8rT0JZc1dJQlhYMzBWdTNidHd2NzkrM0hycmJmaTl0dHZoMVFxdmNpdmdCRHpaMlVweFRNUGprWmRvd292ZlpUZTUzbHZmcDZKdi83dXVlVlVaMUhYblNtbFdEdzNFSzVPRmdqeHQwVk9QNVh2SnlhNmdlTVlLbXZhREwwaUFQREI2bU9JQ0hIQUU4dmpjTmRqZjZPaXV1M2NYMWlIUDdhZndoL2JlMjVWZGJZdDM4eEdabllOSG43eHdLRHYvZWFUNDJCajFmTno1N0Y3alVjRG5uczNEU3ExRGc2Mk12eVRXWW5TOGhiVU42cFIyNkJDZFYwN3FtcmFVRjdWMm04TnRlVTNSMkJ5a2pzS2k1dnczSHRwUnNWMGk4ODA0OTRuOStDbFI4WmdZcUliWEoydXdHT3ZIVVIxYlh1LzdaODkyUnM4TDJCREwrOVBaekFVZFF5VnZ2SkpCbHJidGJqdVNqOTh2R29pSG52MUlQSlBkVzBoZGlpakVnNDJNalEwYStEdWJJR1p5Vjc0K0x2ak9KQlJnZHA2Vlo4N2FneWtxcVlOTnp5d0RRQnd4OElRVEJ2dmlVVVBiamM4ZnQ5TllRZ0xzak44MzY3UzRmbjNEMlBsblZFUWNRd2lqaUV5eEI1Yjk1YmcyMS83M25tREVGTWIwY0d0b2FFQnI3MzJHalp2M2d5ZTUrSGc0SUQ3Nzc4ZmMrYk13V0EyUFFnT0RzWm5uMzJHbjM3NkNlKysreTQrKyt3emJONjhHUys5OUJKQ1F3ZTN0UW9oUk8vK204UGg1bXlCUjE0KzBPOHZWeTNQOTFzWU43ZXdBU1ZubXVIcFpvbUppVzc5QnJkSlkvVkRsenRUeW95T3F6VThWcjEvR0YrOE9nbVBMSXZCeWhkVGh2aHEraWFWY0JDSitwNytLK0lZR0JnVThyNC9Qcy9lT212RkMvdWh0SkRBMzlzYUovS01lNU1zRkdLTUNyUkRXbFlWU2l0YkVSMnFYeFgvOWJwY1pPWFVEcW50dDE0WGpJV3ovVkZSM1liL3ZISUFyVzA5dC9CcWFGTGpvZWYzNDRubHNVZ2U0NDVQWHBpSS83eHl3Q2hjZFRjNnlna2gvcmJZZmVnTVNpdGFlanplMHFZUGtRcTVHUFdOYXZDOGdIZSt6RUpqa3hxM0xRakJDeXNUY2ZPS0hkQjBESnZtRlRVZ3I2Z0JnTDRuYjJheUZ3cUtHMUhZcmVjeFBOZ08xcGJHUWRmSlFRNEFTSXh5UnB2SytIV2xISzZBamhjTXc4Y2FyUUN0VGpBYVRtNXI3K3BadlAzNkVJeUpkVEY4Lzk4SDR3SG90eEt5c1piaGt4Y25BdEQvM1AzNFI5ZUlEaUVqd1lnT2J0YlcxcWl0cllXbHBTV1dMRm1DUllzV1FhbnNPVG0yUDR3eExGeTRFQk1tVE1BTEw3eUFreWRQd3NYRlplQUxDU0VHSGk1S1RKL2dpZXlUZGNNeU5Ma2pwUXkzWEJlTVNXUGM4ZG1QSjNvOXg5WmEydXN3YWFlQzRrYnNQblFHeVdQY0VCRnNqNk81UXdzNWZYbjZ3ZEc0WXJScnYrZU1qbkxDcHErdTZ2UHg1QnQvTi9vKy8xUWpIcjRyR2xQSGVlRHVKM2JqZEZtejRiRVZkMFpoM2pSZlBGZlZlbDc3YnQ2MklBUkxGNFNnb1VtTmgxOU02YmNYVXFYVzRiOXZwV0w1elJGWU9Oc2Y3enc5SHY5OU14VnBSNnQ2bkx1NFl5UDROUnRPOW5xdnpuQm9iU25GbWNxdW9QVGx6emxvYWRNZy9WaU5JYlFOMXIxTHdoRVowbnRacDZjN1FsWjN5VGYramdrSmJsQmE2SCtsK1hoWWdqRmdabkxYTm5JZXJrcklwQ0xNVFBhQ1NzMGI5VElHZUZ2RHpka0NCOUlyb05WMWRWRTJ0OUR1RUdUa0dkSEJqVEdHRjE1NEFUS1pyTi9BNXVibWh0ZGZmeDN1N24xUExIWnpjOE1ISDN5QTZ1cHEyTm5aOVhrZUlhU254Zk1DSWVJWVZxOGZuaUdrblIzQnpkTk5DWDh2YXhRVTkrenRTVTUwaDRoaktEblQwbWV2M09yMXVVZ2U0NFpicmd2R0l5OFBmdWh5SUR3djRPUHZqL2Y2MkwxTHduRzZyQmtiZC9ZY05yeHlvaGNDdksxN3ZlNkxuN0l4TWRFTlQvOHJIdmM4dVFjYUxZL29VUTZZTzlVWCt3OVg5QnBPQjRNeC9mRG85VmY1bzY1QmhaV3JVb3lDWVg4K1dIMFVMVzBhTEYwUWdsY2VIWVBuM3p1TXZ3OTI5VzVHajNKQWZJUVRBUDB3YTIrYU9vWnRMWlVTbytQMnRqSWNPVkVMWjBjRklrTHNjVHl2RGprRjllQTRadGdrdS92SWlZalRmOTA1aDY2bVhvVW5YejlrZVB5bWE0SXdmclFyVnF4S1FWdEhXTHpoNmdCRHIreXlSYVBnN1c1cDFJYXpoNkk3ajgyOWF4TysrNjNyWjdrelBMLzRZZm81RDlVU2NyR002T0FHd0ZCTWQ4dVdMWGoyMldmUCtUNkxGeS9HOHVYTDRlam9PRnhOSStTeXdIRU15WWx1YUduVDRFQjZ4YkRjczZDNEVhZEttK0RqWVlXSlk5eDZEVzZUa3ZTL2tMZnRLK256UG5sRittSFgwVkZPc0xTUW9MbDFlSHBJQlBUZHczVGZUZUVvcldqcDlmSHdJTHNld2MzS1VncTVWTC9JNEx2Zjh1RGpZUVVITy8ydzN5UExZbEJUMTQ1UHZqOE9KM3NGZUg1b1BWTVdDakdlZWlBZTQrSmNVRjNiamlmZStBZkpZOTBSSCttRXRSdDdiMytuRjFZbUlQOVVJNzVlbDRPMmRpM3V1eWtjVHo4WWo0ZFhxWEg0V0RVWUErNi9KYUxIZFNLT3dkNVdEaWQ3T1p3Y0ZIQjFzZ0FBM0hGOUtKWXVDSUdUdlJ5T2RuS0l4Y2JEelYvK25JT2NnbnFzZm5NS1BGMk4veER2dnFqZ25TK3pBQUFhamM1b2tVSjlvejVRNVJUVUczckNhaHU2Rmo0c2ZXUVhPcklmM241cVBDd1VZaXg3L0cvRDQvKzNMQWF4NFE1WS9PQjJzOW5qbHBEZWpQamcxa21yMWFLOXZSMFJFUkh3OWZVZDlIVzF0YlhZdjM4LzFFV0R6SFlBQUNBQVNVUkJWR3I2SzRxUWN4SGlid01yU3luMnBaVWJEU09kcngwcFpWaTZJQVRKWTl4NmxLYm9Qa3k2STZYL25xalVyQ3BjNDJhSm1EQUg3RTB0SDdiMjlWYmFoT3RJQmdxWnFOZkh6KzUxQXZSekE3c1AyUUg2eWY3ZGZmMzZaQUQ2K1dldmZwSUJBUEIydDRTbW40QlJWTm9FSjNzNUlvUHRjUEowSXg1OTVTQ2FXalI0KzZrazFEYW8rZzF1L2w3V21KRGdCbnNiT2I3Nk9RZHJOcHhFdTBxSENRbXV5T3lZVjNmVkpHOEUrOWtZWGZmZzBraGNNOTNYOEQ1MEZ4cG9pOXI2ZGxUVnRpT25vQjZWTmUyb3JHbERkYTMrLzUwOWRuL3VQRzFZcUpFWTdRdy9MeXY4ZmJBTTVWWDZvZDNjd2daTUdUZjBDZ0RkUzQvWTI4cFFmS2JaS0tEeEhUMTVGTnFJdVRPYjROYnBxcXV1d2cwMzNERG84OVBUMDdGLy8vNEwyQ0pDTG0weG8vUzkxSjMxcndieXlMSVlQTElzcHNmeC82M054amUvNUJxKzM3Ry9GRXNYaE1EZnl4cGVicFpHUTNHZHc2UjVSUTA0VmRyL3NOK1JFN1c0Wm9ZZm9rYzVEbHR3RTNITU1FRzlON0hoanYwKzN0M0JqTXBCRDc5MVg5VHd5TjA5MzhQdTduMXlENDduMTJIbGl3ZFFjcWJGc0VoZzE4RXptSlhzaGRod1I2VDNVZExpbWhuNlAzNDM3T2dhN3YxdGF4RiszMVlFUVFDYzdCVzRkMGtZMnRxMXFLcHROd3hCbnNpdmc3V2xCRlcxWGFITXdVNk9meStOeEs5YkN2SHVWMGNIZkkzZGh5Z25KT2puRW03Y2VmcTg1MDVhS01TWW1PZ0dBSEN3azZPMlh0VmpqbHVuMjY4UHdaeXB2a2JYQXZvQTNYMFY3c3NmcHc5YnVSbENob3ZaQlRkQ3lNWGxaSzhmMXF1czZiOWt4RkNkTG10Ry9xbEdCUHBZSTNtTW0xRUpodVN4K2wvQU93WXg3NnVxVnQ5VDR6Q01sZTU1WHNEREwvV2NNNmRVaVBIOGlnUWNTSy9BMmw3cXFOMTZYYkNocDdEVGpwVFNIcjJHWTJLY0VSL2hoRTkvUE5HalNHM253b2dQVmgvRHFWTDlTc3ZaazcyUlBNWWR6N3lUYWxnTTBEbVA3ZXo1ZitzM0YySldzaGR1bXgvU2EzQnpjVlRncXNuZXFLbFg5WmhYMXhsYUhyazdHbGFXVXJ6MzlWR01pM014QkxjdGUwcXdaVTlKai92OWUya2tmRDJzZWp4WGY4SUM3UXc3TVNqazRqN25PZzZXbmJYVWFFNWJlTEFkd29PTjV6TjMvcXdVRkRkaFQrb1p3L0hvVUFmNGVscmhZRVlsVkpxdTFhYzFkY1A3TTAvSWNLRGdSZ2pwbDYyMVBoQjF6akVheU91ZkhjR2ZPM3ZXY1R1N2NDdWdEeldCUHRhWW1OZ1YzR3lzcElnSmM0UWc2SWRUQjlMWkxsdWI0YXZQS0FCSXkrcTV3dExUVFI4MFRwNXE3UFh4ZWRONnJ5MTV0dWhSRHJqaDZnQjgrWE5PaitEV09XSC9hRTZ0WVk1WDV3S0J3MGVyQit5OXl5bW94NTUvem1CQ2dodkd4anJqUUxweGo5R3lSYU1nRVhQNGRuMnVVWEhlcnVjSGZEeXNjT1JFRGRadEtzQzR1UDVYNFZkVXQ2RzVWWU1BSDV0K3p6dmJuRzd2MVlvN29zQXg0Tjh2cENDL28xVElVSlZXdEdMNnpSc3dLOWtiSys2TXdyK2UzWWNUM2ViSUxWdlVWY2R0MTRFeTdEclE5Yk8xNHM0bytIcnFkNlNneFFsa3BLUGdSZ2pwbDFLcC81aG9HZVRFZjE0UWVnMXB2ZG1aVW9abE40NUNpTDh0M0p3dGNLYXlGY2xqOU1Pa1IzTnIrOTNXcVZOcnh4Q2hSVDkxMVlhS1FiOWk4V3d1anZxSitQN2UxcjArN3VsbTJlT1lpR1BZOGYyY1hwL243SklpejcyYlpwalUzem4wZVM0KysvRUV4c1M0NFAvdWlzRnRqK3hDVTdNK2pJeVBkOFcwOFo0b0ttbkM3MzBVR3hZRVlNMkdmUHg5Nkl6UnNHRi84b3NhRVJQbVlQZzNISWkxcFFSVGtqeFFWdEVDZHhjbHZsNlhnOXNYaHVLMVI4ZmkzcWYyQU5EM2JpNlpGMlM0eHQ5YjM2TzNZSmEvWWU1ZmlKL3hQRU8xaGtkOHBDT2FXelRJeXFrMXpHc0RnUGUvR1hnWWx4QnpZSGJCVGFQUm9MVjE0QStHVGlvVjdUVkh5UGxvYWRFUHpmVTI4ZjU4bFZXMElQdGtIVUlEN0RBeDBRMXJOcHpFcERINllkTHQrd1pYSHNQR1N0OGoyTkE4ZkQwbEhNZHczMDNoZlQ2ZUZPZUNwQUY2b2pycGVBRnZmbTY4eCtyNDBhNFlFK09NZDcvS2dsYmJGUzZ5VDlZYk5wOC9ueHBpcDBxYjhkVzZIQ3k3Y1JTZVhCNkh4MTg3Q0JjbkN6eHlkd3kwT2dFdmZaamU3eDZwdmUyeDJwK2p1YldJQ1hOQTlDaUhRUVczeGZPQ0lKZUpzR2wzQ1c2L1BnUWw1UzE0NWVNTVBMOGlBYmN2MUJkSHQ3S1VZdG1pbmx0akxWMFEwdWQ5clpRU0pNVzVvcXEyRFl2bUJQWjZ6b1lkcDZoWGpaZzFzd3R1YjczMUZ0NTY2eTFUTjRPUXkwWjlvLzZQSHp2cjRadEQxdDJPbERLRUJ0Z2hlWXc3TnYxZGpKaHdSK2g0QVRzUEREeE1DdWhYb0FKQVE5UHdsQUo1N3QwMDNMMDRERHFkZ0M5K3lqWjY3TEY3WTVFOHhnMEw3OS9hNjdaVFR5eVB4WVFFdHg3SGY5dFdCSDh2YXpRMnExRmQxdzRYSndYR3hEamp6MTNGa0VrNXRLdDBoajFEYmF4bEVBVDlucDNuNDRmZjh4RWY3b2l4c2M1NDdMNVlCUHZad05aYWl2ZS9PWHBlaFg1N2MvaG9OVzY2SmdoalkxeXc2ZS9pZnM5MWRsRGcyaGwrT0pCZWlaSnVDMUoySHpxRGx6OUt4ODREWlhqOThTVDkzcUgvdDh2dytMK1hSbUptc2hmbTM3Y0ZMYTM2UHlidXV5a01jNmQxTFRLWU85MFhVZ2tIRHhjbGJya3UyQ2ljaXNVYzVESVJqdWZYSVNuV09IU0hCK3FIVUpjdUNERmFkZHJTcHNYWDY0eFhQQk5pYW1ZWDNDWk1tSUNJaUo2MWhmcFNYbDZPOWV2WFg4QVdFWEpwcSt5b01PL2lxTGdnOTk5MW9BejNMZ2xIV0tBZHBvN3pnSWhqK0NlekVuVU5nK3N0ZDNQV0QxOE9abGgxTURSYUhrRytOb2dLdFVmeG1XYjh2cTBJZ0w3SE1TSEtDU2RQTi9hNUs4R25QNXpvcy83Ymcwc2pFZUJ0aGZrZG01d0RnSU9kREI4K053SGI5cGJnM2EvMVEzbkJ2alk5U2xtY0M1NFg4TiszVS9IaGMxZGcraFdlQVBRclIvdmJuUDVjSFRsUmphWm1OWkxpWEtCVVNIb004enJheVZIZE1kSC9vVHVpSUplSjhNMHZPWVlhY0ozKzZnaDlIMzEzRERLSnlHaVZyYTZqRkUyN1NtYzR2bTVUSWZZZjF0Y1d0TEtVNG9iWkFXaFg2U0NYaWZENlowZXdkVy9YUW9xcDR6enczMy9GdzBvcHdkeXo1aUpLSlBvNmUyZVhiYWx0VUZGd0l5T08yUVczcEtTa0laY0RvZUJHeUxuTDZGaVpHQnZ1aUI4dXdMNk5GZFZ0T0o1WGgvQmdPOHlmNVE5ZzhNT2tBQkFYb1M5WDBsZnBpNkhpZVFIUHZadUcvNzJTakJWM1JNSEh3eElmZjNjY3QxOGZBZ3VGdU1lK3FkMzF0V05CYUlBZFlzSWM4TXZtUXFNRkFUVjFLcHpJcjhOMU0vM3g5NkV6T0hLaUJxRUJ0dmducytmQ2gzTVJGKzRJSzJYWG9vM1JVVTRZRStNODdDVXV0RG9CT3c2VVlkNDBYMXlaN0lsZnpocHEvV1RWUkpSVnR1S0JaL1pDSnVHd2ZYOHBqdVhWOVFodW5ZN2wxdlY2L0d4RkpVMG9LdEd2dkwxM1NSaHNyS1JZcytGa3IvTVBPeFdmYWNiTTIvNDBPdGE1YzhJTkQyeWpZVlF5NHZXOWsvSUlNM1BtVE96ZnZ4OExGaXdZMG5XeHNiRklTMHZEUXc4OWRJRmFSc2lsTGJ1Z0hnMU5ha1NQY29CRWZHRStNcmJ2MS9lTWVMb3FvZGJ3MkRPRWVtenhFVTVvVitsd2RJZ2JzdmVucXJZTlQ3eCtDQzF0R2l5WTVZL3YzcDZLK1RQOTBkS213VzliaHpiL0N3QnV1VFlJV3AzUWExSGNkNzgrQ3EyT3g4TjNSU01xMUI1Mk5qSmtadGVjVi92REF1M3d5bi9HNHZrVkNiQlVTdkR4ZDhleGZWOHBQRnlVZVBYUnNYanZtU3N3THM0RnJHY2QzWE8yN3E5Q0NBS3daRjZRb1M0YW9KOTM1bWd2aDBpa2Y3THZmcy9IdTE5bERkOFRkOUJxZVp3cWJSNXdxSllRYzJjMlBXNGN4MEVtdXpCemJBZ2gvZHUydHdUelova2plWXdidGcyaE4yeXcvajU0QnZmZkVnR09ZemgwcEhMUUUvUEhSRHZEemthR3pidUxoN3lSK1VDeWNtcXg4b1VVdlBsVWttR1krUERSYXFQOU5RY2pQTWdPNDBlN1l1UE8wNzFPM0M4dGI4RzN2K2Focmw2RjJaTjkwSzdTOWR1cjF4ZTVUSVRrUkRkY05ka0hNV0g2V25KSGMydnh4bWVaaHZwb08xSktjYytTTUVTRjJpTXFkQXdxYTlxd2RXOEp0dThyeGNuVDUxNUREUUJPbFRaaDgrNWl6RXoyd2tPM1IyTFZCK2tBWUtpbGxsZW9uMWZYV3htVjRmRE5MN25Za1ZJR3JVNy9jK0RpcUVDZ2IxZUprZ3MxMUUvSXhXWTJ3WTBRWWpvLy9IRVNjNmY3NHVacmcvc01ibmMvdnZ1YzcxOWQxNDdKaS84WThuVzN6QThHend0WXZUNXY0Sk9IZ0RFZ0ljb1pOOHdPZ0ZJaEFjOEw0RGlHQ1FsdUdCZnZpb3hqMWNqTXFVVk9RVDN5aWhwUVhkdDNvVmFSaU9GVWFiUFJyaEdLanRJbHVvNlE4ZFhQT2ZCeXM4VHlXOEt4YlYvcG9QZGN0YmVWSVRIYUdXTmpYREFteHRuUTA1VmYxSUF2Zjg3cHNaUEUzdFJ5cEJ5dXdNeEpYcmhoZGlCOFBDeXhaRjRRbHN3TFFubFZLdzZrVitDSFAwNmU4M3pCOTFjZlExU29QV1pNOEFMQThPNVhXWWJGR2xuRDJDUGFtK3E2ZGxUWGRlM3ljTmVObzNEWGpUMVhwUkppN2lpNEVVSUdWRlhiaHQrM25jTDhtWDZZT3Q1alNIUFFMcFRFYUdkRUJOdGp5NTRTbysyeXpwV0xvd0toQVhhSWozVEV1RGdYT05ucmUyZ09IYW5FUjk4ZUJ5OEltSlhzaFN0R3V5RSswZ254a1U2R2E3VmFIalgxS3RUVXQ2T3BXUU90am9kR3cyUEwzaExzU3kzSExTdDNZT280RDl4OGJSQjB2SURwNHoxUlVkMW1XSUFnNGhpZVdCNExyWTQzQ25nRFdYbG50R0duQmJXR3g4NlVNcXpmVW9nakovb2VhdFh4QWpidU9JMk5PMDVqVEl3enJwM2hoNFJvWjdnNldjRGJ3d3JWdGIwdnZCaU1wbVkxL3ZQS1Fiejc5SGpNbU9DSkdSUDBpeUpVYXQyd3pkc2JyQzkvenNHaGJuUDVSa2M1NFk2T1VpT0VtTE1SSGR6WUlNWWtZbUppSmpIRzFqUEcybm1lWDVTUmtiRnJvR3NJSVVQM3lmZkhFUlBtZ0FkdmkwVG1pVnJEOWtHbVlHTWx4WC91anNHWnlsYThNd3p6cGVReUVkNTc1Z3JEY0ZwdHZRcS9iQzdFaHUybmpJWVFQL3J1T0Q3NjdqaWM3QlVZRldnTGYyOXJlTG9xNGVac0FVYzdPZnk5ckNHWDZWY290cXQwUm0yVHkwV1lQVm0vbXJHaXVoWHZmTm4xbUk0WGtGdllnSTA3VHcrcHQrdWxqOUx4NEcwUlNNMnF4cjdVOGtIMzFIVTZtRkdKZ3htVnNMZVZZZHA0VDJ6WlV3eXRicEJWZC90d3Vxd1pkejIyRy9jdUNVTlNuQXRVYWgzZS82YjNIUW0wT2g1dDdkcnpmczdlbEphM0dIYWVBTHBXSHhOaTdvWnhhcXBwVUhBajVzbzNOR1lTbVBBRDQrU3VTdWRySUZGNERYeVJpWG02S2ZIS0kyTnhMTDhPTDM1dzJHVHRlSEJwSk1iR09PUFpkdzhqKytUZ1ZpQU9aSFNVRThJRDdaQ2FWWVVUSit1TnF1NFBoVVRNUVNFWGdURjJTYXhRdExPUlFTWVZvYUs2ZGRBN0taaVNXTXpCM2RrQ05YV3E4OXA5NG1MUnRCV2p0ZW9QOExyV2VnaTR0aWliZm9lUi9vM29IamRDeU1oU2NxWUZTeDdhYnVwbTRKMHZzL0RPTU44ek5iTUtxY013bktmUjh0QTBEKzlDQ1ZNYWJEMjlrVUtyNWZzc3kwTElwY0JzeW9FUVFnZ2hoRnp1S0xnUlFnZ2hoSmdKQ202RUVFSUlJV2FDZ2hzaGhCQkNpSm1nNEVZSUlZUVFZaVlvdUJGQ0NDR0VtQWtLYm9RUVFnZ2hab0tDR3lHRUVFS0ltYURnUmdnaGhCQmlKaWk0RVVJSUlZU1lDUXB1aEJCQ0NDRm1ndllxSmNUVUJCNDZkUVVBTTlqQm14QXlySFRxU2dqQ3BiTzNMYm53S0xnUlltcUNCdTMxS1dCTVpPcVdFRUl1TWtIUUFieksxTTBnWm9TQ0d5RW1vaGI0TTFMR3pnaUFITHlLK3RzdVI3d0F4aGdEQkFnQ0JIRE0xQzBpcGlJSUZXcEJPR1BxWnBDUmo0SWJJU1pTbHBPWjV4MFlmaE1ubGppYnVpM0VOT1JTQk1zNHRveHhUTkt1NVQ5bzF5RFgxRzBpcHFGalFuVlpkbWFlcWR0QlJqNEtib1NZRG44Ni85aHhBTWROM1JCaUdyR3hzUUpqekVNUUJMbEN6T1ZrWjZYL2JlbzJFVUpHTmxwVlNnZ2hoQkJpSmlpNEVVSUlJWVNZQ1FwdWhCQkNDQ0ZtZ29JYklZUVFRb2lab09CR0NDR0VFR0ltS0xnUlFnZ2hoSmdKQ202RUVFSUlJV2FDZ2hzaGhCQkNpSm1nNEVZSUlZUVFZaVlvdUJGQ0NDR0VtQWtLYm9RUVFnZ2hab0tDR3lHRUVFS0ltYURnUmdnaGhCQmlKaWk0RVVJSUlZU1lDUXB1aEJCQ0NDRm1nb0liSVlRUVFvaVpvT0JHQ0NHRUVHSW1LTGdSUWdnaGhKZ0pDbTZFRUVJSUlXYUNnaHNoaEJCQ2lKbWc0RVlJSVlRUVlpWW91QkZDQ0NHRW1Ba0tib1FRUWdnaFpvS0NHeUdFRUVLSW1hRGdSZ2doaEJCaUppaTRFVUlJSVlTWUNiR3BHMEFJSVplRDJOall1WXl4MzNwN2pERUdBTHZpNHVLTWpndUNjSDE2ZXZyUEY2RjVoQkF6UVQxdWhCQnlFYlMydHU0VUJLRnFzT2NMZ2xEZDFOUzA1VUsyaVJCaWZpaTRFVUxJUlpDVGs5TUU0QnNBRUFTaHovTTZIMk9NcmNuUHoyKzhLSTBqaEpnTkNtNkVFSEtSQ0lLd0JvQ0dNZFpyZUJNRW9YUFlWS1BWYXRkZjdQWVJRa1krQ202RUVIS1J0TGUzRndpQ2tEblFlUjNuNUZ5RUpoRkN6QXdGTjBJSXVVaVVTbVVqWSt6QVFPY3h4ZzYwdHJZT2VqNGNJZVR5UWNHTkVFSXVrclMwTkkxT3A4c1VCS0VWTUo3cjF1M3JkcDduVS9QejgxVW1hQ0loWklTajRFWUlJUmNSei9NcEFQcnNUUk1Fb1VtbjA2VmR4Q1lSUXN3SUJUZENDTG1Jc3JLeWpnTEk3dnhlRUlUdUswa0JJTC9qSEVJSTZZR0NHeUdFWEZ3Q3ovTnJPa0phYjFZRDZMdGVDQ0hrc2tiQmpSQkNMcktXbHBaMWdpRFVkVC9XVVNLa3ZxR2g0WHRUdFlzUU12SlJjQ09Fa0l1c283RHVobDU2M1RZWEZCUTBtS0JKaEJBelFjR05FRUpNUUt2VmZnNUEyLzJRSUFpclRkVWVRb2g1b09CR0NDRW1JQWhDamlBSVJZeXh6bUhTUEFESFROMHVRc2pJUnNHTkVFSk1RQ2FUTlRIRzBqdS9Gd1FocTdHeHNhNi9hd2doaElJYklZU1lRRnBhV3FzZ0NIc0VRVkJCdjMvcFhwcmZSZ2daQ0FVM1FnZ3hFWjFPZHdqNllyeU5IVjhUUWtpL0tMZ1JRb2lKWkdabUhtU01GUUVveTh6TVBHanE5aEJDUmo2eHFSdEFDQ0dYTTYyVzN5WUlnc0xVN1NDRW1BY0tib1FRWWdLK3ZyNXl5S3orMWFqUzNjZzRUdVFYRWxYVFhLdjlxS3JxZUxPcDIwWUlHYmtvdUJGQ3lNWERmSDFqYkFTSmRncEVvbFdNc1ZDT01RQU1QTWUvYXVrZ3VVdGhIL0VrcHhKdktTckthQUJ0ZlVVSU9Rc0ZOMElJdVFoY0FxS2NGV0xNQnljczRpQWF3OEJKZzUwOE1EVWdGaUtPdzVhOE5PUlZsd1pCWU44SkN1ejNDWTVhdzlUYVg0cUtqcGVidXUyRWtKR0RnaHNoaEZ4WVl1OVIwWXM0QVErQ3NWRU1zTENXV2VEVytCbVlHWklBRnl0Yk1ERE1ERW5BdHJ4MGZKRzZTZHpRM2pJUklpNGVjdWt5NzFIUmI1eld0S3hGZnI3SzFDK0VFR0o2UFRiS016Y3hNVEdUR0dQckdXUHRQTTh2eXNqSTJHWHFOaEZDaUpOVG1LWENXaHJOU2ZFaUF5WXlNTmdxbEpnV0dJdTd4ODZCbzlLNjErc2EybHZ3L3I1ZnNlTmtCbXBibXlGQWdDQUkrM1U2L3JIMmV0MWhtZ05IeU9XTmdoc2hoQXdqSjZjd1M2V2QrR3B3M0NJQTB4bUR3c3ZHQ1ZNRFl6RTlPQjZqbkwzQXNmNHJNZkVDajl5cVVtek5PNHd0dWFrb2FhZ0NMd2hxZ0cwU0JLeHRxV243dmJvNnArbml2Q0pDeUVoQ1E2V0VFREk4T00rUXFCbGl4ajBLaG1nSWdvMVVMR2JYUjA3RWdzaUo4TFIxZ2xRMHVJOWNqbkVJZGZaQ2dJTTdab2NtNHJmaisvRjl4azZwV3F1Wnd4aEx0blJVTEZjNFJqOWJuSDFrR3dEZGhYMVpoSkNSaEhyY0NDSGtQSGg2ZWlxMGNnZC91UVJQTTdCckFZaXRwQXFNOFE3RkErUG53Y2ZPZFZpZXA2eXhHbS9zWG9kL2luUFFxR29GQUswZ0NIOW8xZnpUVU5mbGw1U1V0QTNMRXhGQ1JqVHFjU09Fa0hNajhRbU9uQVlSdDFnTWRqVURiSjJVTnBqa0g0MXBRWEdJOVFnY2RBL2JZTGhiTytLbFdYY2c4MHdCdHVhbVlmdkpESEYxUzhPMUVpazNuWmM1L09vZDVMRG1kTjZSTFFEVXcvYWtoSkFSaDRJYklZUU1EZk1LamhrdDR2Z25HVmlTSU1DQk1YQlhCc2ZqbHZnWkNMQjNnMXdpdlNCUExCV0pNZG96R0JHdXZwZ2JQZzQvcE8vQWh1eURsa3dRRm5NaU50TTNOQ3BWeDNQL0xjN05TQVhWZ0NQa2trUkRwWVFRTWhpQmdUSjNYdW9pbFloWGd1UHVaSUNGUWlKRmhJc2ZIaGcvRDFGdS9pWnBWblpsTWQ3WS9UT09WUlNoVmFPQ0FMU0NGNzZCU3ZWS2tWaDdoc3FJRUhKcG9lQkdDQ0g5WXo2aEVVbUFhREVEdTQ0eHVGbkxMRERPSnd6VGcrT1I1Qk1HQzRuTXBBMXMxYWp3eitsc2JNazdqRDJGV2ZvNWNBS3FlQWhyZUY1WVc1eWJ1UmZVQTBmSUpZR0dTZ2tocEE4ZS9xSEJFcW5zTVFEVEFlYktHRVJ4SG9HNFo4elZDSFB4Z2FWc1pPd05ieUdSSVRrZ0dxTzlRbkNzUEFuL1M5MkVnNmV6blpqQTdoV0oySHpmMEtpZFdyWG1tWktDRTNtbWJpc2g1UHhRY0NPRUVHTmlaNzhJQjdtVTNjWXg3aEhHbUwxVUpFYUFnenZ1VEp5RnFZR3hwbTVmbjVSU09SSzlRNUhvSFlvOWhWbjRjUC92b29MYWNqZVZUck5ZTEpWZDZSMGMvVzZiV3ZOcFZkSHhhZ0JhVTdlWEVESjBGTndJSWFTRGQyQnNtRWlzV3dMR1hROGdTQzZXSXQ0ekNET0M0cEhzSHdWYmhhV3BtemhvRS93aUVlbnFoNzFGeDdBbE54V0hpbk1jMnJYcVo1Vnl5VzBXbzZLKzUzaCtiV0hPMFV4VHQ1TVFNalEweDQwUWN0bHpEdzUybERMRi80R3hoWXdKN2dDVCt0dTc0cjV4OHhEdkhnaGJoU1VZTTgrUFMwRVEwTkRlZ3RTU1hIeDI2RS9rVkpVQUVOUUFPeVB3L0srdGF2Nmx5c0tqRmFadUp5RmtjTXp6azZnYkNtNkVrSFBFZVlTRzJva0U4U3lPaVo1bGpQbUxPUkU4YkJ5d0tHWUtGa1JPZ0pnVG1icU53MHJINi9EcnNmMzRPbTByeWhwcm9PVjFnSUJUdk1BL3J4SGFmeXZMemEwRndKdTZuWVNRdnRGUUtTSGtzdU1aSE8waEJoWUNXTUk0Rmk5aUhDTGQvREE5S0I1VEEyUGhZbWxydGoxcy9SRnhJbHdYY1FYRyswWmcxOGtqMkpLWGhzd3pCVDVhSHA5TEJjVURQaUZSMzNGcXpkckN3aE9uVE4xV1FranZ6UDZUaVhyY0NDR0Q1ZUlTcFZUWUNNdkFjWGNEekJzUTVFNUtHM2JYbU5tWUZCQUZaK1dsR2RoNkl3Z0NxbHNhc0tmd0tENDc5Q2ZLR21zRUFDb0FweUh3WHpSRC9XRjFEbTFrVDhoSVkvYWZVQlRjQ0NFRFlQNysvdFpha1RLQkUzRXZBNGdUY1J4enNMREczTEFrM0pFNHkrUjEyRXl0VGFQQzE2bGI4Y3ZSdmFodWJZU08xd2tBeXhKMGVKeHBzSytvS0tNQlZBZU9rQkdCaGtvSklaY3NiMjl2TzZhd3U1Wm5XTUtCSlhNTW9nQUhEMHdMaXNPMG9GajQyN3VDWTV5cG0ybHlDb2tNZDQrZGpabWhvN0V0THgxYjg5SllibFZKRkMvQ2J4RHgrM3hEbzc5cjE3YXNMOC9QcnpKMVd3bTUzRkdQR3lIa0VoUXY4UWxWWDgvQVZqS3dJQUd3dEpRcTJNM3gwekE3ZEF6Y3JPMHZ1WVVIdzBYSDh5aHZxc1dtM0gvd1RkbzIxTGMxQzR5aFJRRHlJYkIzaXJMVjN3UEhhU043UWt5RWdoc2g1SkxoNUJSbUtiZm5Ra1ZNdEFwZ1V6a0drYlZjaWNuK01iaC8vRHc0S3ExTjNVU3pVdHZhaEE5U2ZzZjJ2TU5vYUc4RkwvQThnTjBDZEUrMENKb3NtZ05IeU1WSHdZMFFZdmJjM2QwdEpOYU9zeGpZRW9ETlpBd0tkMnNIVEEyTXhmU2dlSVM3ZUVORVBXem5oT2Q1WkZjVlkwdHVHcmJscDZPa29RcUNJTFFEMkFvZTM3V0lOUnVyamg5dk5uVTdDYmxjMEJ3M1FvZzVZOTVCa1ZNNUVmY0VHS0lnd0U0cUZyTnJ3OGRqWVhReXZHMmNJQlZMVE4xR3M4WnhITUpjZkJEbzZJRjU0ZU93TG1zUGZzN2FJMi9UcUs2R0NCT1V2RGpUSWpqeTVWTzVXWnRCTmVBSXVlQ294NDBRWW5aOGZYM2xhcW1WcjRSeFQzSWNyZ2VZVkNtVkk5NGpDUCs2NGhvRU9uaVl1b21YdE1MYU0zaHp6eTlJTDgxSGk3b05BcUFWSUt6WHF2am5vYTdMTHlrcGFUTjFHd201VkZGd0k0U1lFNGwzVUdReUorS1dBSmpMR0xPM2xWdGlVa0FVcmd3ZWpkR2V3WkNJYUNEaFl0RHlPaHd1emNPV25EUnNQNW1CdXJZbUNCRHFCV0FENDRYdmluU3RPNUdmcnpKMU93bTUxRkJ3STRTWUJZK2dzQmlwU1BJa0dLNFFCRGlKT1JFM3lUOGF0eWRjQ1Q5N1YxaEk1YVp1NG1XcFZhMUNjWDBsdmt6YmpPMTU2VkRydER3RHF4RUVmait2Rlo0L2ZUSXJ6ZFJ0Sk9SU1FzR05FREtDeFV0OFEzVWVnb0Rsak1OOURMQ1FpNlVJY3ZUQThuRnpNY1lyOUxMWjZXQ2tFd1FCYWFWNWVIL2ZyOGlwTGtXYlJnVkFVQWxnSC9OYTNidW44M1FsVkVhRWtQTm45cDk0Rk53SXVTU0p2SUxENDBSTXRCaU1YYzhZODVDTHBiakNOd0l6Z3VNeHdTOENpc3Q4dDRPUlNxWFZZRy9SVVd6SlRjUHV3aXkwYVZRUUJLRlVBTllEL1BlbnNyUCtBYUExZFRzSk1WYzBHWVFRTXFKNGVrWjdpSzN3SkJOd3RRRG14bkZNRk9zV2dIdVM1aURVeVJOV01ndnFaUnZCWkdJSnBnVEVJTkV6QlBrMVpmajR3QWI4VTVMam9lUDUrd0RSdFQ2am92N1NxUG5ueWs0ZUxUWjFXd2t4UjJiLzZVYzlib1JjRWtRK1BxT2NtVXg4SXhqM1g4WXhXNmxJREE5clI5eVpPQXRYaG95bW5RN01sSmJYWVVkK0JqNU8yWURTeG1xb2RCcndndERDZUx5Z0JWYVg1QjRwQjZBemRUc0pNUmZVNDBZSU1TWG1HeHdaQW83ZENIRFhBOElvc1VqRUVqeERNQ01vSHRPQzRtQXR0ekIxRzhsNUVITWl6QWlPeDNqZmNHelBTOGZtM0ZRY0tENmgxRUwzb2hpNDFTY2thaDNQNGNmaUU1bkhRWFhnQ0JrUTliZ1JRa3pDM2o3UTJ0clpZZ1VEV3dMR2ZBQklBaHpjY1YvU0hNUzRCOEJPWVFXT2hrUXZLYndnb0w2dEdVY3JDdkhCL3QrUlUxVUNBRm9CT0NVSS9KcEdkZk9yZFFVRkRhWnVKeUVqbWRsL0tsSndJOFNzTUkvUVVIdVJJSjdGbU9obGpqRVBNU2VDbzlJYWk2SW5ZMEhVUkNpcHJNZGxvVldqd3E5SDkySDE0YTJvYm1tRWh0ZEJFSVFxUWNDaktsM0xIK1g1K2RVQUJGTzNrNUNSaG9JYkllU2ljQStJOEpKSzJRSUkzRUxHMkdnQTRnZ1hYOHdJanNlc2tBUTRXZHFhdW9uRUJHcGFHckU1TnhXYmMxTng1RXdCQUdnRlFVZ1hCT0VuQUQrZnlza3NOSEVUQ1JsUktMZ1JRaTQwc1c5STFGMWczTjJBRU1JWWs3dGEybUhaMk5rWTd4TU9SNlUxYlFCL21kUHhQR3BhRzNHb09Cc2ZkU3hpZ0NDb0FlVHFCT0h6MHptWkg0QktpQkFDZ0lJYkllUUNzZlAzdDFHS2xlTkVIUGNheDFpNGlIR3drU3R4VldnaWxpWmNDUWNMYTFNM2tZeEFkVzNOV0oyNkJiK2VTRUZEV3d0MEFnOUJRSjVPNEI5dVVqWHVyaThxcWpkMUd3a3hKUXB1aEpCaDVSNGM3Q2hoOG5tTXNlc0JOcEV4S0x4dG5URXplRFN1Q2syRXI3MnJxWnRJekVCeGZSWCt6RDZFemJtcEtLZzlBd2hDT3hqMjZRVDgxSzdTL1ZwWmVMVEMxRzBreEJRb3VCRkNobzFuY01TMUlrNjBrbU9JQnBpbGpWeUptMktuWWxab0Fwd3Q3U0NsRGVESkVHaDBXbFEyMTJOcjNtRjhuYllGZFczTkVJQldDRGlpNDdYdkZPY2VYV1BxTmhKeXNWRndJNFNjRjNmM2VBdUp0VHFhUWZRaVk1akV3R0FsVjJDc2R4anVTNW9EWHpzWFV6ZVJYQUpLR3FydzhZR04yRk9ZaFNaVkszaEJnQ0FnUmNmei8xRTM0SEJGUldhTHFkdEl5TVZBZi80U1FzNkprMU9ZcGNKZVBGUEU2UllDM0hRQXRrNUtHMHdMaXNOVm9ZbUljUEdscmFuSXNQRzBjY0x6TTI3RmljclQrRFBuRUxibEhVWjVVMTJTbU9NMmlPeUU3YjUyVVQ4MWFsczMxdWJuTjVxNnJZUmNTQlRjQ0NGRDVoa1VOa1lpa2p3bE1Jd0RZQ2NYeXpBdmZCeHVpRXFHQWZKNDJnQUFJQUJKUkVGVW03VUQ1R0lKaFRZeTdCaGpHT1hzRFg4SE44eVBtSUIxV1h1dzd1Z2U2emFOK2xvSWJJcTFXSGxBR1JUNVluRmUxbTVUdDVXUUM4WHMxK0M3dXJyNk1zWnVaSXhwQlVGWVYxNWVYbVRxTmhGeVNRb0xrM3JiT0lYYU9idTlJeEtKM3dGandWWlNoU0xhUFFBdlhMa1U4eU91Z0wyRkZTU09TckQyZnJhZW5PUU5PQ3FBc21hand5ek1FWWh6QVlxYkFKMXA2cTR5SHhzZzBBNW9WQUdhczNaZlVrckF4bm1DcVhWQXMzcDRuemZjQ1N6UlhmKzhMWnB6djVHM05kZ29SLzM3Tnh4dHRKQUFWaktnYllCS0hEN1dnSU1DcUdzLy8rY2NBR01NWWs0RU80VWxrbnpDTU00M0F1V050YWhyYTVacmVXMGd4M0ZMYlIxZG9pd2RuTEtkN2F6cmEydHJhUjlVY2ttaEhqZENTUDhDQTJYZUV2bEV4blBYTXpHYkE4REZVaXJINUlCWVhCV2FnRVN2VUlnNERnREFZcHlCRUFjSTZSVkFibTJ2dDJQMkNrREU5U2lKTHlnbFlQWUtDUDExMUVsRituQjNIdGlwUmdobm1udC9NTUlSekVJQzRYaDF6K3VDN0FGM1N3Z242ODdyK1hzanlFVmcxbEpBd3AzN1RaUlNmZmhUNjRDME04UFRzRUE3c0hCSENHbmxmZjU3QWdDTGNBYWtISVNDSVZUcWtJcjByN2RkZTg1Qm5UR0dNR2R2dkR0dk9kSktjdkZYemovWWNUSUQ5VzNOMTBxWTZBcXRXTG5SSnpqeUo2WnUybGxVVkhUaFV5VWhGd0VGTjBKSW43d0NJd0k0aWVnWkRwZ3VBTTVpVHNRbUIwUmphY0tWOExGMWdWSXFOeG9TRmZMcndieHR3T0pkSVZoSmdjd3FNSGRMNDV0eUFPUWlmZTlXTjRLbFJQK0ZweldZdHF1M1M2aHM2ZXJ4RVhOZ2ZyYjZqWkIwUTl5UG5ERkF4Q0RVdFFPOTVSb1BLOEJhcGc5dFovY3dTVGtnd0ZiZkN5Zm1BRitiWG03UW9jZ0VXMjB5Z0kxMUJ5UWNoT3BXWUpURDRLN0xxdXAzVXlubTNWRnJyNlNwNjJDSVBaaUhGWVNNU3FDMmJXanR0SkNBalhJQXZLd0JSY2V2SHdGQVpRdVFVUWxocVBmcklPSTRKSGlGSU56VkY5ZEhUOFEzcWR2WXR2dzBaNDFPZHh2SGNWY0xNcHNkUGtFUno1N0tPM3Jpbko2QWtCR0VnaHNoNUd4aTM5QlFUd2JwL1dEc1h3Q1RLTVJTZU51NVlQbTRPUmp2RTJIb1lldWhXUTFoV3hIWVpCOHdYeHVndEJrWTU5SHpQSW1veC9ITytNY1MzWXpQM1ZOc0hCd0FvS1FSd3Q2U0liMG81bVBUZTFzNkg0OTBBbFE2NEVSTno4ZkNuUFE5UkFCWVV0LzNBQURoVk1ORjMyR1RSYnNBemhhQWxnZHpzZ0NjTFBxL1FLei85eE9PVmZmZDIyVXJCNnlrUUVVTDBOcHQrTmJkRW5CUjZudjJodHJPV0JmQTIxcmZ5MWJXRElFQnpFR2h2OTlVSDJCN0VWQjdiaDFqakRFb3BYS0VPZnZneFZsTGNVMXhFdDdmL3djN1dWUG0xS1pSM2NBNDBYVStvZEdmOEZyZDI4WDVSMDhET0k4eGFVSk1oNEliSWFTVHlEY29hclFnd2dJdzdscEJFUHhsSWlrYjd4dUdXU0dKbU9BWENZVkVPdkJkV2pVUXRoVUNTZ2xRcndJMjVoczl6S2I3UVdoU0F3ZEtqYStMY0FMenNZR3dwUkRRZEFzRnJSZCtweVBtYlEzWXlZSFVjbjBnVVlqQmJPWDZJVlVyS1JCc3J6L3hTQ1dFWG5yVW1KT0ZQaFJXdC9VWjJsaWlPMkFsaGJEekZNQVBZN0x6cytucVlhdHBnN0M3R05EMjBSc3BGNE5OOEFJY0ZmcWV4ZjZHS0FNNzlvN043elkwTE9IQW5KUkFmZnU1emFIVDhoQlNTbzE2SlFVcEJ6YlJHM0N5QUl0eGdiRGoxTkR2ZXhhT2NSanJIWVlZdDBEc08zVU1mMlVmd3I1VHh5U3RhdFZ5a1ZnOHh6Y2thajBQN3VmVE9Sa0hRVnRwRVRORHdZMFFBdGZBUUNlNXlPSUp4bkhYUWhBOEdjREZld1pqMlpqWkNIWDJoTFZNT2JSVm9pcWQvajhBYUR6ckY3d0FNSjBBNGV6am5Zc0JtdFZkMTE0TUlnYkV1QUQxN1JEeU8rWnh4Ym9BUGpaZyswdjFpeFVBZlNnS2RRQUs2NDJIVW1VaUlOWUZna29IN08rbkY5QmVyZytIdzduWTF0MFNMTkZkSDRTTEdzQWluY0NtK0VEWWRicG5qNWlkWEIvYWxCSUloOHVCbkw3bnJFSE02WHRNVlRvSTNYczczUzMxdzgwNkFZaHc2am91RStuZngrN0hPdVhWR3Y0OWhkUXpQY09pbW9lUVVRRTIzUTl3SEtDbmNJamtFaW1tQk1RZ3dUTVl1VldsK1BUUVJuYW9PTWRIQVB1WENNSUN2NUNvMzdWUXJTck95U2tiMWljbTVBS2k0RWJJNVl2ejg0dHc0bVhjelV4Z1R6S08yVWhGWXJoWTJlSE9oRm00S2pRUmtxSHVkQkJrQnhRMmRQWDRTRVdBdjYzUktVSmVyYjVYS3RSNEhoWnIxVURJcWdMOGpNOUhjZVA1cmJRY1NJU1RQc3hzSzlXM3kxR2hIMWF0YVFNc0pmb2h5TFJ5Q0tWTllGY0ZBRWtlK21ERUM0QlVwTzh0VW9qMVE3cm4yVTRtNGlDSSt4aUdGZ1RqME9ObHJSKzIxZkRBMzZlQkpyWCtuQ2huc0puK3dLRXpFTXFiOWZQZlJqbnFYeWN2QVB0TGdWTUR6TVB6czlFUFp6ZW9qSHNITy81dG1JTkN2NHIwN1BaSDlneHVRbkZqVnhEdnE0ZXZ2U01JRDNYZTRpQXd4bUF0VjJLMFZ6QmlQQUt3SlRjTm54LzZreXR0cVBGVTZUVDNpUVRGVFQ2aFVhK2dUZlBscVZNbktnSFFLbFF5b2xGd0krVHl3N3dEdzBlSlJPTDVZR3dCQThMRllrNFU1eDZFV2FFSm1CSVFDMXVGY3VnMzliVUJScnNCZ1hZUTlwVG9lODZrbkg1ZTAyRHYwY3N4b2I2OVJ5QVNiR1ZnY2YvZjNwM0h4M1dYOStML1BPZWNHYzFvbDZ6RnRpUmJsdVRkVnJ4bko1dXpoNTFRa3BTbFFPbmxVdmoxMTFJdVRWbmFsQUszdnhib2hjdnRqNlhRRXFDRUpKQkFRbGF5a2pqZUxUdXlMY20yZGxuN3JsblBlZTRmUjE1a2pieEYwcG14UHUvWHl5OUxjMlo1Um5sNTlNbDNlYjRYZHVhcFp2a21QMzkrd0EwMXcxRjNSS3dnM1gwZkN1anU0KzRJVmZzSWRIeEhwZTQ2RHJsOEllVGFNdWpPRHZkNmJnRDZSdnZrZFhnWDQ2cVNxUWZrV2s1YjE1ZWRCcm1xQkJweklDK09oemFNcjFrTDI1Q044NEViRmtHT0RRSzVhVUJlQU5vYmNrY0VSODRSTGsyQnJFNHdjcGJsaHl6SUJIcEM3blR2YWVTMkNuZGp4RzhhSmo5dXFtbmIwODBmMzhEU2MzR2JFODZYWlppNFk4VVdYRjIrR2k4ZXJjSHZEbTNIcnJiNjdHZzg5ZzlJOTk5WHZxTDZsM0hvSTYySDloL0FySzlVSkRvL0RHNUVjMGh4Y1hGR0lMZjRMd3lSRDBPa0hJQ3ZNbjhCL3V5S083R3BaQm55MGpOaHlNVzFwTkRHUVhlZFVsVWU1T1p5NkVzdFFGOEkrc3RERSs5WW1nVzVzZ1Q2Zk5QSlhZbVNuUWJjdXNSdE8zRm1TNGtFb3pDU2xRWXNUN3VnK2hJR0ltZjhRcFovUWhEVXVqNDNSTHpVQWgwOWJVcjM2SURiMjJ4dEllU3VLdmUrZjJoMVJ3V25RMThZR2ttODVFcE83NUUyRklGdWF3T0dvOUF6Ri9NZjZZZjZ4Z1B6a3ZIZHIrRTRzS2Z6M0tFTkFDcnpUdTM0UFAzMVZ4YTRYOVQxVFE1akp5TE8rWVMwTTJYNUlkVkY3c2plZ2U0TGYveEZ5QWxrNEIwcnI4QzE1V3V3dTYwZTMzMzljZU5vMy9GVkVMbmZBdjY0Zk1WbFB4MElEMzV6b0xIeEF2cWJFTTJPU3lhNHFhb2Z3THAxNjlaNVhRcFIwb25GWXFPREVWM3VzNngvaEJpTExNTkFRVVlPM3J2bVd2enhocHNROUYxWUNKclNqdkUxVE12ejNSR2hKeG9tL1RLWDhWL3lFbmVnNDlmVWNkeGdaZXY1L2ZKdkhYWVh1Wi9wUkNoOHN3YzRzeGRiV1Jia2lqTjJoQTZFb1U4Y09ia2VURzZ2Y0VOSWpSc2dKclduU0RPaGFhWmJxeUh1Rk9CYmFMMTJKbjJ6ZThxUnUwbkRQMDFuaE1XQ0lLUTB5MjIxa2VsM2Y0NnR3MENPTytJbVc4dUJVQnphT1FycEdYUGJvZ3llMFdnNHpRVFdGRUFqY1loeFd0VE44cnNoY0RUbVRuMU9sNkoweURWbGdOK0V2dEhtVGsvUEVoRkJmbm9XdGk3ZGdMY3RXWXVmNzMwQkQ5Vzg1T3NjR2FpTU8vYVg4Z0k1SDgxZFd2MjV4bnJmdzhBdTdrQ2xwSEhKQkRjUnlRSHdSUkdaM3BibVJKY0FuODkveU9jNGxZQ1VBVURsdklYNHErdnV4cGJTNWRQK1dycjdPR0E3a05aaGR5UENna3hvMFdtTHpuUEdRK0xTUENDY0JRQ1F3UGhIVVdtbXU2N3NoTjdReENBVGlrR2ZQT0tHalVRQjc4UWFLaWRCQUd3YmNSOTdabysyb1lqNzkrWUZRTUNDdnRJeWNWY3I0RTc1THMxM2QyLzZUR2p6RUtSdEdGaGZETG1xRkZnZEFlcjZKcTdubWttbXVPMDZDb0tRb2d4M0haN2ZCQnlGZG82Nm9iVjUrTlQ3eUF1NHdiVWt5NTBLTHM4NU5RSVpqcnVCYkZ1Yk8wV2FaZ0U3T3ladU5JamE3aFRwc1lIcDJ4RmJtZ1c1dXRTdCtaVVdvRzBhcHBvdmt0L3k0Y09iYnNHYUJVdndMeTg5ak5xdUprQ2tWRXo1MTBXcjRqWE50WGpUcytLSXpuQXBCTGMyQUkwQTV2TnNSS0xFUkJBU2RiN2x3UHlzQ0JZMDlYZmhhNy8vT2Q2OSttcmNYWDNkK2JYNXVCRDd1azZPRUdsUnVudWMxWWtnZGVMZjZhTHNVK0ZoL0RZcHpnU0t4dGZYV1Fad1pHRGlya2FGTzBwMFpZbTdobTcvQlV5dFJlMnBlNDhWWlVDcTh0d3B6eE92Wndod0l1Z3N6SFMvN3dzQis3cUI0eVB1KzJzZmRrOE5xTW9ETmkrQWJGb0E5SWVoKzdzbUhlazFYV1JlRU5oYTd0WURBRU5SdDNmYzhWR2dhK3pVZTh6MFFlNnFoQjRaQUdxNjNMcHF1dDFSdGNKMFNFRTZrQitBNXFhNUFXODQ2cDRNMFRNR05QUkRUZzl1RVJ2NisyazhUVEJvdVJzckhIWFh5ODN3MnJaemljWmplT1RBcTNoay95dG9HM0pIYWhWNkhLcGZNOGFHam5oYUhORVpVajY0N2QyNzk4amF0V3MvWkpybWViWUtKNXA3SE1jWmNzTER0YU9qbzk5THoxL3crVkFzOHBGamZjZUx2L0hLSTladmFyZmhNOWUrQytzV1ZDTFRINXl4dytIMThYb2dZcnVqT3RXRko3OEg0SWE0cTB1aEx6VzdEVjhCeUQyckVqOVJ1czhOVTBOUmR4ZnFXK1UzM0ZNSElqWjB4L2lSQ3BZQnlVbHpBNklwN3U3TVEzM0FtVWRsUlIxM2hMRzJCN0kwenoxUklUOXdhaFJ2Qm1odkNMTHJPRFFVZC91cG5UbkNkMkpYcXQ4RUFwWWIxRTdmcVdvcmNId1VldHo5T1NQdXVDTjRPcjdqOTFpQ0JzS0Y2VzZUM0ttY3JSMUl6SjdVZWtUS3N0MmFEdlY2RnRwVUZhUFJNR282anVJYnJ6eUNodDUycU1JRzBLWHEvSFFnTlBEVndlYm02VC9mak9ndFN2bmdCc0RadjMvL2ZxK0xJRW9aM2QxZlhGUzErbWNuZHBYVzliU3Qvb3ZILzg5YjNsVjZVdENDYkMxMzE1a2xPcnN5eSs4R2c5T21NaVZyZlByMGZCYlA1N2lqZzlvLzlTOThXWlFOelo1NkZGRUdJMjU5QU9UcXNwUE5ndVhxVXJlK2RKOGJZbDV0QVFhandQZ0dCZG15d04xRjJqd0V0QXlmdkIzaHVCc2k5M2U3anorZjkvRVdhRU8vTzlYNGpxWG52SzlVNVozcVJaZkkwOGRPcmVXclNSeUVwVEFkU05EcVk5TDlFdDFuTEFZOUk3aHB3SUlBME1HWkM3aG5NeGdlUFgxWEthTHhtQVBCSVVEZFhhV0h1YXVVa3RlbEVOeUk2TUpvYzhPYnRRQU9MMTVlL2FDSWZEQnVPMysxby9WdzlvSE9SankwN3lWOGFPUE51SG5waGd2djR3YTQvYjB5L2U3ZmlZSmJZZERkeVhsdG1kdjd6RmFnWUx3bldFWE91YWMveDZkU3BXdHM2dCtzV1g1SWhtK3FxMjZQc2hNQzQxL25wQUdqNG9hSjFtR2dlUWpvSHB2NHVMZ0NtWDUzeCtiNlltaGZDTkl5N0FhNUV5Y0pETS9TTXR1aGlMdVpZU3ArQzdJMHoyMERjdndzMDdhaGM0ZE1QZFI3OWtQbXo5WU9KSkdtUVhkenhFV2VUWHF4NG82TkY0L3N3NDkzUG9PamZSMFlpMFVBMVdFVi9WOU96UGxSUzhPQkp2QWtCVXB5REc1RWM1ZmRkTGptR0lBSGlpdXIveTNndzFkQzBjaTdEblkxejd2L3FYODNIbnZ6Tlh6NjZuZWhJbjgrZ3I2MDg1OUN6UjhQWVdlR0h1QlVxT3NOdVpzV3JpMER0clVEOHpQY2N6YlhGRUtqazZmV1RuZmljSG9kbXpwdzZKczk1OTlhWW51SGV4TEFjT1RzUjBCaGZPUEZudU9RK1pudUF2K3liQ0EvQ0trdWdqNVdOM25qdzB3YWlrNGNJU3RNZDZkb1QweWRadnZkRFNDOW9WUDN5eDRmRGJ6UURRYU9udjB4RjlvT1pERGkvcGtGcW9wUVBJckd2dVA0em11UDRiV21XcWlxQTBnLzRQdzJHbk8rMkg3a1FNdXNGRU0wRFJqY2lBaWRSMnE2QUh5eWZHbjFEOVhFM1ZDOGUxdnp3U1Y3Mm85YzhGbWxjdUtBODBUQmJXM2hxVjJFUy9QZEtjMjFoZTVDKzVkYWdGWHozSDVxNGNTYkNHUitwanV0Q1FBYjVnUGRSeWUyczdnSU9sVUxpaE01VmVHdTN6b1I2aFR1R2FZZEk4Q3VEbUJKTGlURFA3dWg3VXhMY3QxcDNLRUk5S21qaVNmNWdoWms2eEozODhLdTQrNTc4SWdzeUFUS3N0eCtlUU16RitEQ3NlanBaNVZpTEJwUlFKcWgraXNIOG5EejRScWVWVW9waDhHTmlFNndHK3RyM3NDcVZYdktJdnBqeS9KOU1tcEgvL1NGSS90OE8xdnJzYlNnQkgrNjVYWnNLVnNCMDVpaWVaa2g3dUw4c2RqazQ1OVd6SE4vWVIvcWRVTk9UUmUwZlJoeXcySzMxY1R4RWFBdjVFNjdWU2RZS3lWd3p4Q0Z1OFpMcXZLZ055eDJqM3VhamhZY2ZoT1NINFFXQk4zd1dSQ0VQbm5VUFRMcWprcWdad3phTWVvR3RvSHhwcmRSQnpqYzUrMWlxRFdGN3RxeUU1c3JwaW9tSEljZTdIRjNpMTYvQ05JNjdEWThQc3ZJNVl5NXNnUklNeUZaYWREbnAzRzM2amhISGV4dXE4ZjN0LzhPQnp1Yk1SUVpBNkJ4VmYyeERmdmJyWGI0TUJvYXZGbGdSL1FXTWJnUjBVUzF0ZEVXNEFDQVR5MHNYL3R0ZjhENDZsQms3SVpkclhVNSs5cVB5SzNMTnVKUHI3Z1RDekx6a1diNUprNmh6Z3NDbGdGTjBKTkxLdlBHVzFKMHVUZjRUYmNIR2dEZE5iNmJNMnBEWDIwQm9qYms3Uk1YM3N2cVF2ZjRwdllSWUVjSE5HcTdiVWJ1ckhMWGVoMjdpQ2IzdVFISXlubnU5Tzc0WmdZQjNMNW1iY05BTk81dU51Z2NkWnZGRm1jQTY0cmNCZmR0STI3dnNhN1JoRk9zc3E1bzRxSHBXZVBQZjJPNWU2Ym82VExIcjExV05Pa00xd2xHWTZjYUQ2ZVp3QlVMSVF1emdNR0llMUxGNmFjOG5EbTFyUUFPOWtKYmhvSE44eUdsV1pDaWRMZDFTOE1zYjU3c0hnTktzNkNKUm1Vdmtxb2lhc2R4ZkxnUFA5eitGSjQ4dkIweE82NENHUWIwNVhoTS82YmxTTTJCYVh0QklvOHd1QkhSbE5vYjl4OUNWZFU5aTN5QnR3bU11K09PL2ZZbkRtMHZmdm5ZZnJtaGNqM3VXTEY1NGdqY2laWVJDVm84NkI5YTNYVk5KMEpPMUlhMkRnSGRJZUQwWTV2NndtNHJDd0E2ZnR5VlZPVzUwNnkydXFORWdCczRocU9RRGNYdTlPcUcrU2VuSzZVc3k1MVNQVDBnaVFDR1FBR0laYmhmSCtoMlczaU14b0JqZzlET0ViZWVrZWlFZXZTbFpuYzBzVGpEM2MxWmt1VzIvMWlhNTY3cjZoaHhnMTd6MEtuM2x4TncxNTJkcVdEeTRld25aWi9qQkF1L08wZ2tDektCeXhjQ1FjdnQ0YmFqWS9LVThmaHJpNjBUQitGR29zQUx6ZENxUE1pNllyZi9YRW1XK3g1bmliN1M0cllxQ1UvUExLWHRPTmpWV29mZkhkNkIzeC9aaTRIUWlBclFEZUFKeDdGL0tkSGhGMW9hRzhQbmZDS2lGTURnUmtSbjE5QVFhUWFlWGJodzRSK016TUlmK0F6OTNFZzAvTjdmSG53ZGYyZzhnT3FGRmZqRWxqdXhzcWdNc3RBOUxGeDZRcE5uN0JMMUhOdmRlZXJyOGh4M1JDdm1uQXczTWhTQkd1UDl3UlR1YU5QSXhMTkR0VzNZM2JCUW1uV3ExVWh1d1AyVHdNbHhxSzR4b0RjRS9VMzkrYlh2Y05TZEp1MFljYWNraTlLQnNteklvbXozNy95Z2UxN3JPSDIxWmZLbzExczFIa1ExTndEeG04RE80MEQ5K0VhT1REL2t4c1h1Y1ZVQWtEY2VFUHVueUNzTi9VRG5LUFRLa3JQdk9wMHAweERhVkJWMVBXMzR3ZmJmWVhkYkhmckdScUJRQ1BCYkIvYlh3LzNHdnM3Ty9hUFRVQzFSMG1Cd0k2THowdDdlUGdhMGJ3Znd2a1hMVmwxakdQNnY5SWFHTnIxNFpGL0dHODBIOFVmcmJzQW5yL2trMGpKOTBQNVE0a1BkejBJVXdKSmNOMW5aQ3JRTVFZK09IN0gwUnJzYnloS2RreG14M1VYdUo5cFZDTWJiZmFnYm5CS0ZKOVZUSTJNWDIzT3Rhd3pvR29QdVB1NmUrQ0NZdUw3TVZreTk0T3d0T3RnRHRBNUJUMjg5TWhKMTE0Mk5iOTdRU053OXo3UnBjSW9uZ2Z2NDV4cW43eGlyV2FDcWlEczIrc2FHOFZETlMvajUzaGN3Rm90QWdURlI3TEVkNTh2TmRUWFBlMTBuMFV6aEdWRkVkRkVLQzFkbEJ2T3QyMHpEZUQrZ053T1NXNWlSZzF0V2JNSnRTemRoVFhHNXUvNHRhRUdDYnBnN3J4eHpaZ0NpQ3pjZFA4TVRSMm9sVWFoVFZSenNhc2FUaDdmanVmcmRPRDdjRHlpR0ZQbzhvTDhjaW84OTBkZlFrQ0RkRTEwNkdOeUk2QzBwTDErWEs4SDRaa2ZOTHhzaVZ4dGlvQ0FqRzFjdFhvMlBiYjROWmJubjdyaFBkQzd0UTczNDhjNW44TkxSR3ZTTURzSldCNnJZb1k3OVpRMWpXM1B6Zmg1UFJYTUNneHNSVFp1eVpXdit5RFRNdndHd1hFUUN1Y0ZNZkd6emJiaGp4UmJrQkRKZ0dlWTVuNFBvaExoall5ZzhobWZyZCtGN2J6eUIzckZoUURXaVFKM2o2RDgzMTlYOHA5YzFFczAyQmpjaW1sWUxseTByOEVuZ25ZYkkreFZ5clFpQ2kzS0xjTnV5VGJoanhSYVU1OC8zdWtSS0FTMEQzWGp5MEhZOFhiY1RSL3M2QU5Vd0JIK3dGYjhNUit4ZmR4MDcwSG51WnlHNjlEQzRFZEdNS0s2c0xrcXo5RHBEakFkRVpJVmxtQ2pPek1YdHk3Zmd2dlUzSWk4OXkrc1NLUWtOaEVieGkzMHY0RGNIdDZGenVCOHh4NGFxSGxVNFh3eEY5SGtHTnByckdOeUlhS1paNWN2V2ZocW0rU2tCRmdId0xjeWVoODljL1c1Y3VXZ0ZzdExTWVV4MUVnUE5DWTQ2R0k2RXNLdTFIdDk4NVJHMERIWURRRnhWV3h6Ri85OThlTjgzQUhod3hBTlI4bUZ3STZKWnNiQnlUWm5mTCsrREd1OFhrVTBBckRYRjViaGwyVWJjdm53ekNqTnp2UzZSUE5BN09vU242M2JpNmJxZDJOZHhGSEFEMng1Vi9TV0FoNXNPMXh6enVFU2lwTUxnUmtTenlTaXBxbDVvV25xbkFmUExJbGpnTjMwb3pabUh1OWRlaDNldXZoTHAvc1NOYytuU0VvcEY4TVRCTi9EemZTK2dkYkFIa1hnTWpxSkhvUS9FbzdISDJvL1d0Z0p3enZsRVJITU1neHNSZVNLdm9pSW4yNWY1dHlKeUh5REZJakNYRlpUaS83MzJQVmd6ZndreS9ZR0o1NkJTeWxOVmpFYkRPTnpkZ245NStSSFVkalZCRlRhZzNWRDlyNEdJOGZjRGpYc3Y0dEJab3JtRG40cEU1Q1VwWDdaMk9RejVBR0RjRGVoS3l6UmxjK2x5M0xKMEk3WXUzWURzUUlMelBpbmxqRWJEZUw1K0Q1NnUyNGx0TFFjUnQyMEZjRmhWSDNFTS9GZkx3WnBhY0lTTjZKd1kzSWdvR1ZobFZXc1dHNmJ4QVJINWF4SEpDZnJTVUpHM0FCL1pkRE51cUZySEhuQXB5blpzdkh4c1AvNTkrOU00MHRlQnNWZ1lxanFtNnZ4TFBHWTgySFowMzFFQTAzUGFQTkVjd09CR1JFbGxZZVdhTXAvZi9FZUIzQUhWUE5Nd2pFMmx5L0QvWFBOdUxNbGJnS0RQenluVUpLZXFDTWVqYUI3b3h2OTY5VmZZMW53UWNjZDJJQmlBNnRQaHNISC84Y2E5alY3WFNaU0srT2xIUk1uSUxGdTJlb01wNXIwUXVWdEVTZ0tXSDllVXI4RXR5emJpMmlWckVQU2xlVjBqSlJDSngvQnE0d0U4VTdjTEx4L2JqMUFzQWxWdFUrQlhnUE96cGtQN2Q0QWpiRVFYamNHTmlKSldlWGw1d0E1bVZ4a3EvMDBnSHhWQk1Dc3RpTlZGaS9IeHkrL0F4cEtsSEgxTEVxcUtmUjFIOEwwM25zU0I0NDBZaW93QjBLZ3FmaFJYKzdzWUhhaHZiVzBOZVYwblVhcmpKeDRScFlSRmxXczNHajdqcXdLNVhLRlpsbWthTjFkdHdKOWRjUmNXWnM5RG11WHp1c1E1S1JLUG9XdGtBTi9iL2dTZU9yd1QwWGhNQlRJTTFSMHhKL2EzcmZXMWIzaGRJOUdsaE1HTmlGS0piOUhTdGRjWnBuRWZnSGVJU0g1dUlCUFhWMWJqMW1XYnNLbDBHWHltNVhXTmMwTGNzYkc3clI3UEhONkY1NC9zUlg5b0dBb2RVT0MzNHVoUEcrMnhGOURRRVBHNlRxSkxEWU1iRWFXY2d1WExzNEpxclRERittc3g4RTZCK0hPRG1iaThiQVgrN0lvN3NTUi9nZGNsWHRLYStqdngzZGQvZ3gydGg5RS9OZ0tGeGhYT0V4cDEvbWxZd2dmNkdocUd2SzZSNkZMRjRFWkVxVXdXTDF0N3V4anlnSWdzVjBWR211V1RQN3JzZXR5ejdnWVVaZVRDTXRsR1pEckVIUnM5bzBQNFpjMUwrTm5lRnpBV0RTc0VZMURVMmVyOGZjdmgvYjhCKzdBUnpUZ0dOeUpLZVFzWExrejNaUmZjTHBEN0FMbE5CTUdGMmZOd1U5VjYzTHgwSTFZWEw0TEpQbkFYeFhFY0hPcHV3VE4xdS9CY3d4NjBEblpEVmNNQW5vV0RuNDVhc1NlNmEydEh2SzZUYUs1Z2NDT2lTMFpwNmVwOE04TmNKeUpmQU9SdGhvaFptSm1EbXlyWDQwOHZ2d1A1NlZsZWw1aFMrc2RHOE1NZHY4Tno5YnZSTlRvQTIzRWNBVjZQQS8vZ0lMS3o3ZENoWHE5ckpKcHJHTnlJNkJLMHlsKyszSGVmR3JoZlZFb0FEV1NsQmVYalcyN0huU3V2UUg0d0M2WmhlRjFrVW5JY0IvMmhFVHhkdHdQZmUrTko5SWRHRkVCRUJLMnErT2ZHUTZNL0JyanBnTWdyREc1RWRNbGF0R2hSbmdSejN5TWk5d0p5blNFd0srZVZZT3ZTRGRpNmREMHE4dWZERUFZNHdPM0QxalRRaWVmcTkrRForbDJvNjI2Rm83QUI1dytBL0RRY0gvM1Y4WWFHYnEvckpKcnJHTnlJNkZKbkxGbXlwdEEyaldzTlM3NEFvTm95VEZtWVBRL3ZXSFVsL25qRFRYUCtGSVp3UElxZjcza0J2Mzd6RDJnYjZrWE1qaXVBV2pqNkZVVGpMelkyMW5hQkd3K0lrZ0tER3hITkdZV0ZxekxUNTFtZkVjaC9GNkJRQVY5UlpxNTgrdXAzNFcxTDFpSW5rREZuVG1KUVZReEZ4dkJhWXkyKy9kcXYwVGJZb3lLSXFhSUgwTzhQeGNlK3diWWVSTWxuYm54Q0VSR2RwblRaWlNVVzhINFl1RTlFTnBwaVlPMkNKYmg1NlVac3JWcVBvc3pjU3piQXFTbzZSd2J3NHBGOWVLWitGMm82amlMdTJGRFZmYXI2VXlNYWUrallzWU5OWHRkSlJJbGRtcDlNUkVUblpwWlVWUzh3TGIzVGdQbDVFWlQ3VFFzVjh4YmcvZFhYNFoycnJyemtXb2pZam9NbkQ3MkJCL2Y4SG8xOXh4R3hZd0MweFhiMG4rT3grSy9iajlhMmd3ZkFFeVUxQmpjaW12T0tLNnVMQWo3NWtnRzVHNEo4QUZaVndVTDg1Ylh2US9YOEpjandCMUoyQkU1Vk1SYUxZRy83RWZ6djF4OURiV2N6QU1TaDZIZlVlUXpoMkplYW1nNTJlRjBuRVoyZjFQd2tJaUthQVl1cTFxOHlMZnMraUhFM2dLVUJ5NCtOcFV0eHk5S051SzZpR3JuQlRLOUx2Q0FEb1JHODJ2Z21ucW5iaWUwdGh4R09SNkdxeDFUMFo0YmpQSFRzOElFYXIyc2tvZ3ZENEVaRWRMcXFxclJGRWl3eFRId1lZbnhhSUhsQlh4cFdGaTNDUnpiZWpMZFZWSHRkNFhsNXZha1dQOWorSkE1MnRXSXNGb1pDK3h4MXZ1ZkVuQisyU3FTRkI4QVRwU1lHTnlLaUtTeFl1bWFsM3pRZUVKRWJvY2dWRVdOTDJYSjg1dXAzb1dwZUNRSSt2OWNsVGhDT1I5SFEwNFovMi9aYnZOcjRKbFRWZ1dBUWlsZWpqdk81OXJyOWg3eXVrWWplR2dZM0lxS3prOFVyMWx3Sm1QY0s1RDBpV0pDZGxvNnJGcS9DemNzMjRzckZxNUR1Y1IrNHNWZ0VPNW9QNFpuNjNYamwySDRNUmNZQVJiY0QvWVhqNkVNdGRUV3ZBbEJQaXlTaWFjSGdSa1IwSGhZdVhKaHVwZWN1TVN6Zlp3RDVvQWlDMlducFdGOVNoVTljZmlkV0Z5LzJwSzc2bmpaODV3K1BZVy9IRVF5R1I2R0tFS0QvRllmelRXZW85MGg3ZS91WUo0VVIwWXhnY0NNaXVqQ3l1R3J0RmJDTWZ6UWdHeFdhSlNMeTlwV1g0Nk9iYjBkSlRnSDhwaldqQmNUc09Gb0hlL0NUWGMvaTBUZi9BRlZWZ1F3NzBBT0lPNTl0YXRpL0RSeGhJN29rTWJnUkVWMGMzK0psYTdmQ05PNFZ5RjBDNUJabTVPRDZpc3V3ZGVrR3JDK3BtdllBRjdYanFPazRpdWZxZCtPNWhqM29HUjBFVkVjY3dhODFqbDgwMSs5N0JrQjBXbCtVaUpJS2d4c1IwVnVRWDFXVkhVVDZLcDhQbjRjYWQ0bjBmczhKQUFBZFFFbEVRVlRBbkplZWphc1dyOEluTHI4RFpibEYwL0k2eDRmNzhKM1hIc2UyNW9Qb0dSMkVLbXlGUGhYVCtOZkNkbVEvajZjaW1oc1kzSWlJcG9kUnRyejZMbFBreXhCWkR0WDBOTXNuOTYyL0VlK3Z2aDZGbVRtd0x2QWtCdHR4MERVeWdGOGRlQlUvM3ZVTUl2R1lRaVNrcWtjVmVuL3pvWnJmZ1NjZEVNMHBERzVFUk5Pb3NIQlZaa2FlZFJjTTR4NEFONHNnV0paVGlKdXExdVBtWlJ1eHNxZ01oaGhuZlE1SEhkUjF0K0haK3QxNHBtNG5XZ2U3NGFoR0FYbEtGUStOOW9ZZTcrazVQRHc3NzRpSWtnbURHeEhSRENncFdURlBBdjdObHMvNGtnaXVORVJRbkptSG01ZHV3RWMyM1lyODlLeUVqeHNLaitFSDI1L0U4dzE3MERIY0IwY1ZDdDJ1Y1hrZ1BoYmUxdFoycUEvY2VFQTBaekc0RVJITkxOK2lGV3MvWXNENEt3SEtJWktXRThqQUo3YmNpZHVXYjBKdU1CTWlRUC9ZQ0o1djJJUHZidnNOQmtJamdHcEVnVFlIenRlYnc4TS9RV05qMk9zM1FrVGVZM0FqSXBvRnhaWFZSVUVMNzRVaDl3aHd1Y0R3THlzc3dkYXFEVEFOQTAvWDdVUjlUeHNjMWJnQ3I2bnQvRUtpOFVjYkcydVBlMTA3RVNVUEJqY2lvdGtqNWVXcmlwMkFkYXNKK1FKRXFrNXNXSWc3TmxUMXFJcCtWVUx4SnhvYmE3c0FPTjZXUzBUSmhzR05pTWdENWVYbEFRU3kvNGZBK0toQ1RUajQza2hmK0p2Y2RFQkVaM05oZTlPSmlHaGFEQXdNeENzV2xYVDVURjJTWmtsN1JwcjV2NDhjT2REbWRWMUVsTnpPdmllZGlJaG1qS29XV1laeGd5bXlWVlducDFNdkVWM1NHTnlJaUlpSVVnU0RHeEVSRVZHS1lIQWpJaUlpU2hFTWJrUkVSRVFwZ3NHTmlJaUlLRVV3dUJFUkVSR2xDQVkzSWlJaW9oVEI0RVpFUkVTVUloamNpSWlJaUZJRWd4c1JFUkZSaW1Cd0l5SWlJa29SREc1RVJFUkVLWUxCallpSWlDaEZNTGdSRVJFUnBRZ0dOeUlpSXFJVXdlQkdSRVJFbENJWTNJaUlpSWhTQklNYkVSRVJVWXBnY0NNaUlpSktFUXh1UkVSRVJDbUN3WTJJaUlnb1JUQzRFUkVSRWFVSUJqY2lJaUtpRk1IZ1JrUkVSSlFpR055SWlJaUlVZ1NER3hFUkVWR0tFSzhMSUNLYUM2cXJxNWNiaG5IYjZiZUpTSldJZkFpQVQxVi9xS29OWjF4L2RzK2VQYld6V2lnUkpUWEw2d0tJaU9ZQzB6Uk5FZm5XVk5kRjVNOUZKdjYvZEN3V3E1N3h3b2dvcFhDcWxJaG9GdXpaczZkV1ZmY0JnS3BPZWI4VDF4ekhPYkIvLy83OXMxTWRFYVVLQmpjaW9sa2lJdi9ueE5lSnd0dnB0NG5JajJhbktpSktKUXh1UkVTekpCYUxQYXVxZldkT2laNU9SS0NxZlFDZW43M0tpQ2hWTUxnUkVjMlNhRFRhRFdEYmVkeDEyK2pvYU50TTEwTkVxWWZCallob2xodytmSGdVd0c0QU5qQnhhdlMwcjIwUjJWRlhWOWMvNndVU1VkSmpjQ01pbWowT2dIMnFPalRWSFZRMVpOdDJEY2JESFJIUjZSamNpSWhta1czYkx3TTRmdUo3VlQwNTJqYSs5bTFBVlYvMXBqb2lTbllNYmtSRXM2aW1wcVlMd090VGJWQlExZGZHNzBORU5BbURHeEhSN1B2UHFTNkl5UGRuc3hBaVNpMDg4b3FJeUFQcjFxMXJNUXlqOVBScFVsVnQzN05uVDRuSHBSRlJFdU9JR3hHUkIwVGt4d2x1L3Ztc0YwSkVLWVhCallqSUEvRjQvQ0ZWSFR2eHZhcU9xZXFqWHRaRVJNbVB3WTJJeUFPUlNLUURRSjJJWVB4UGphbzJlVjBYRVNVM0JqY2lJZzlZbGpXa3F0dDFuT000TmQzZDNXeTZTMFJueGVCR1JPU0IydHJhS0lEWEFZeUtTQVRBNiszdDdXUG5lQmdSelhHVzF3VVFFYzFWSXJJZFFJK3FwbzkvVFVSRVJFVEphdjM2OVkrdlg3LytSYS9ySUtMVXdENXVSSlF5Q2dxV1p3V3lqZm1XS1JscUd1a0N5KzkxVFc5VmhrOXZCT0FmamNsVFh0ZnlWaW5pMGJqdGpJa2pJMk1TNmVwcmFKanlURllpdWpnTWJrU1UxQll2WGJNU2h2bGVDSzRRUVRrVVFSR3hWR0ZCTk9YWDZaNXhUbWxxVTNGRUVGY2dCaUNzanRNRTREWEh3R010QjJzT2VGMGUwYVhnRXZpa0lLSkxqRkZjV1YwUTlPa2RnUEhmUk9UeTB5LzZEUU9HQUtZSWhCOWhTVVdoY0ZSaHF5THE2SVJyanVvdWRmQ3Y0Wmo5VE5leEE5MEFIRytxSkVwdC9OUWpvcVJSdm1KZHVlUG9Cd3dEZDR2SUJzQU5hTXV5TWxDZW1ZSEZHVUVVQndKSXQwd0VUUk0rSStVSDNDNHBNY2RCeUxZeEdvK2pPeHhGMCtnWWpvNk1vbUY0RkhGVnFLb0R3VDVWZlRnV2pUL1lmclMyMmV1YWlWSU5neHNSSllYU2lwVkxmWDcvandCc2hvZy94MmZoanBMNTJEcS9FTVdCTkdUNkxHUlkzQWlmU2tiamNZekU0dWlLUlBCaVp3OGVhK25BWUN3T1FHTUtlVDFteHo3VFZ2Zm1QcS9ySkVvbERHNUU1SzFWcS94TEhPdFdoVHdvSXRrQjA4RGEzR3g4ZHRWU0xNbk00SWZVSlVJQkhCc1p4YjhlUElJOS9RTUkyUTVVZGRoUi9XaXpHWDhjYmw4N0lqb0gwK3NDaUdnT1c3WEtYMjc3LzBKRXZpVWkyU3V5TS9HcDVSWDQxTEpLekV2ek03UmRRZ1JBbnQrUG14Y1VZbEZHT2xwSFEraUx4dElnY2xlT1NpakRiKzRkSGg2T2VWMG5VYkpqY0NNaXo1VG5ML3lzaVB3dEJObkxzakx4RCt0V1lrTitMaXlEa2UxU1pZaGdTV1k2MXVmbm9uWndHTjJScUU4Z1Z4aHBRWHV3cC9NVnIrc2pTbllNYmtUa0JYUFJpc3MrWVJqeUxjTkFXblZ1RHI2ejVUSVVCd013TG9XMkdIUldJb0s4TkQ5dW1sK0lmWDFENklwRzBnQzVLU2UvcUh1d3QzTTMzSmxWSWtxQXdZMklacHVVTDF2N0RoSDVoaW1TY2VQOFFueHA3WExrcGFWOEwxMjZRR21taWJjVnowUEhXQmhOb3lHbzRLcThlY1cxQTcyZDlXQjRJMHFJd1kySVp0WENaY3NLVENQdDN3RlVsR1VFNWUrclY2SW9rSFpwTktDbEM1Wm1HRmlaazRXZHZmM29qVVFETUdSbGV2YThKNGY3dXdlOXJvMG9HYkVKRWhITkp0Tm5CTDhrZ3NzeUxVdis1L28xV0pnZVpHaWJ3MFFFSmVsQlBIRFpTbVJhbGdoa25kOW5mUjRjV0NCS2lQOHdpR2pXbEsrby9wREErRXFhYVJoL3ZXb3ByaXFhNTNWSmxDVHkwL3dvU2t2RGF6MjljQ0Rycy9NTDJ3ZDd1M1o3WFJkUnN1R0lHeEhOaWtWTDExWUk1TE1pTUs4cXpNZjE4d3U4TG9tU3pIWHpDM0JWd1R3QXNBekQrSnZGeTZ1WGVGMFRVYkpoY0NPaTJTQ0dHTzhFVUpWaG1uaDM2UUprKzN4ZTEwUkpKc095OEk2eUJjanhXUkNSVW9IeFRyQlJQTkVFREc1RU5PTktTMWZud2NRSElCSlltNXVOVGZQeXZDNkprdFRtZWJsWW41Y0xBRDRJM2wrMmZQa0NyMnNpU2lZTWJrUTA0M3dac2xYZ0hoci95V1ZMNERmNTBVT0pCVXdUSDZ0YURBQVF3U1l4MHJaNlhCSlJVdUduSnhITnJLcXFOQlh6SHdCWU44MHZ4S3JjYks4cm9pUzNJaWNMdDh3dkJBQ2ZxZkpGVkZXbGVWMFRVYkpnY0NPaUdWVnVaWHhFUkpibCtYMzQ0eVZsWHBkREtlSWpsWXVSNC9NQklsV0xmWmtmOTdvZW9tVEI0RVpFTThrQzlGNEF1S293SHhXWjZWN1hReW1pTENPSUt3dmN0WkFDL1JqWXZvb0lBSU1iRWMyZ3hWV1hyUlV4eXYyR2djMzVlVWkzTEs5TG9oUVJNRTFzbnBlSG9HbEFWRXBMbHExZTQzVk5STW1Bd1kySVpvNmhWNnFpTU1NeXNUYVBhOXZvd3F6SnpVYXUzd2RBczMxaVhlbDFQVVRKZ01HTmlHWkVlWGw1UUF4akM2Q0JzdlFnU3RLRFhwZEVLV1pSUmhDbDZVRW80SWRnUzNGeGRZYlhOUkY1amNHTmlHWkV5TXpPaG1DTGlNak44d3RoOGp4U3VrQ1dZZUNHb2dLSWU1anRsbUF3V3VoMVRVUmVZM0Fqb2hsaFdWZ2p3RksvSWJocFFaSFg1VkNLdXI2NEVIN0RnSWdzVjE5Z3RkZjFFSG1Od1kySVpvUWxjaGNBYTMxZUxnclMvRjZYUXltcUlPREh4dndjQUxCZzZxMWUxMFBrTlFZM0lwb1pnczJBZTRTUmNKcVVMcEtJNElwNStlUGZZTDIzMVJCNWo4R05pR2FDWmFoVUE4Q3k3RXl2YTZFVXQzcDhSN0tvckFWL2I5RWN4MzhBUkRUdFNsYXNxSUFnTzhNeVVSUUllRjBPcGJqaVFCclNUUU1peUNtdFdGbnBkVDFFWG1Kd0k2SnBaNnEvR2dDS0Fta0llbmlndkxubGNoZ3JWcDd6ZmtiNUVwalhYQXR6YmZWYmY5SDBkTWlpUlpDOC9JdCtDbVBqSmhocjFnREcyWDkyNXJWdmczbkRqUmY5T3FuQ2J4Z29DcmpIbFZxV3VjSGpjb2c4eFRibVJEVHRUREhXQThEOFFCcUNsbmNuRlJrMzNBaHRhb0p6Nk9DVTk1R0NBcGozM0F0SlM0UDI5OE91cndmQ29ZdC96WXBLV08rN0cvYjJOMkEvK2NRRlAxN1MwbURlZkFzUWpjSTVkQWh3bktsZjY3SjFrRUFBOWd1L1AvZnpMaTZIc1h6NUJkZHpPbWZiNjlDaG9iZjBIQmZEYnhpWUh3aWdjVFFFTmF4TkFINHg2MFVRSlFrR055S2FkZzcwTWdPQ29rQWFBb1kzd1UwS2l5REJJSnlqUjZhK1V6QUk2d1AzUUVSZ1AvY3N6SnUyd25yZjNZai83TUd6QmliSnlnWk1FenJRZitHRkJZS1FRQUE2TWdMRVk1TXVHeHMzdVdIc3VXZUFlUHpDbjM4S1Jra0p6S3V1Qm1JeFFIWHlIZngrOXowbmVrM1RkTi92Z1FPZUJiY1RJMjRDNVlnYnpXa01ia1EwM1VSRVNnQ2dNSkNHd0N4UGxVcFJFUkFJd0tpc0FnQm9OQXBadE9qa2RXMXRCUndIRWdqQyt0Q0hJZk1LRVArdm44TTVmQWp3K1dCZWR6MnN1OStQK01PL0JHdzc0V3RZSC80SXBLQUEwUWYrN3F3QkwrRmpyNzhCeGhWWElQYXpCNkYxZFJNditud3dyN29hMnRzTGUvZnVVN2Y3cDJpbkl1TCttZXA2TkRycHB0aC8vTWo5R1p6QmYvOFg0RFEzSWY3Z1R5WmRNNis1RnViV202ZDhUelBOWndpS2dta252aTMzckJDaUpNRGdSa1RUcXJpNE9sMVVMZE1RWkZuV3JMY0NNVys3SFViRnFmWHIxcnZlUGVGNjlKKytEdkdud2JyblhraFJFZUtQL2RvTmJRRHNGMThBOHZOaHJxMkdkZDhIRVgvMFlXQmtaUFpxMzd3RnlNeUUvYnNuSndSQzMxOStGbktXVFI3Kys3K1E4UGJZMTc4R2ZRdlR2c2xDUkpCcFdiQkVFQWVzMHRMU1lHdHJhK3EvTWFLTHdPQkdSTlBLekFrSFZkSk5nY0IvanNYMU04RisvSEhZZmg5OEgvNFRPQzB0c0gvLzNJVHJzckFFdnZlOEYwaFBoLzNNMDlDalJ5RFoyU2V2Tzg4L0IwblBnRkZaQ2Y4blA0WDRVNytEczc5bTVnc1BCbUZjZXkyMHRRWE9td2NBQU9hZGQwRzd1K0ZzZnlQaFJnVmp3MGFJWmNIZS9rYkNwOVFFVTdIV0J6ODg1VlNwVVZFSjMrZnZuM1JKUEZ5bmVFS2FZY0FRQUk0YWhwRVhBQmpjYUc1aWNDT2k2V1g3ZzJLcVpZZ2d6WU1kcFRyUUQ4bk5Bekl5NEJ3NkNPM3FjaS80L2JCdXZRM0d4azNRVUFob2JvWjV5NjB3YjBuY2pOOSsrU1dZVjEwRjY3M3ZnMTU5RFdMLy9vT0VVNC9UeGJ6cFprZ2dpTmp2bmdRQXlPTEZNRGR2Z2RQYWl2Z1B2NTh3YkJrclZnS0JBT3pubmozdjEzSDIxd0FKMXFtWjExMFBEQXpBMmJkMzBqVlp0QmhHVmRVRnZKdnA1emNNR0NKUWlLSEJhQkRBUlN3d0pFcDlERzVFTkszRVp3WlZZUW9FYVI2TXVBR0FMRmtDQU5EbUp2aisrNS9EZnVWbE9BZHJnUVVMb0QwOWlQMzhweERnckMwN25LTkg0TlRVd0h6WHU2SEhqczVvYURNcUttQnUzQWk3cGdiYTN3L0p6b1o1NjIyQWJjTisvTEhFSTJRWHlkbTdKK0VhTi9PYWErSDA5OEYrK2FXRTE1QUV3YzJFUUVSTmpWbnBuaFpENUNFR055S2FYazQ4Q05ObkdnTDRQZXJoSmhVVjBPNXU2TkFRcE1qZFhZcDRIUFpEdndEQ0VTQWNnZ0xRM3Q2elBvK09qU0wreU1QQTBPRE0xbHUrQkJDQmVkbGxNQys3N09UdDlzc3ZRYnM2M1EwSVBsK0NCNTVsYzhKVXUwZFRsTjkwUjl5Z1lnaE1kbldtT1l2QmpZaW1sYzh4Z3pEVU1pQkk4NklWaUFpTXlpcG96YjVKbDNSZ0FPYk50MEFXTEpoMExmNlQvM1FmbmhhQVJpT0E0OEI2Mi9Vd3Fxc1IvYWV2SjN3cC8xOStkdkpyV083SHFybHVQY3hWcXhNOGFITEljZzdzQjFUZEtWd1JXTGZjQ3ZTZEd2MlNraEw0UHY2SktkOXlvczBKQ1hldEF2QjkrRS9PdXNZdDRVWUhNM25XdUtuQWdHa0V2YTZIeUNzTWJrUTByV3dEUGhOaWlBQ1dCNGZMeTZMRmtQUjAyUFdUUXdzQXlJSUZNSEp5NGJTMHVOL1B5NGVVTFFKRUlQbjU4UDM1WnhELzhZL2dOQjZiOGpXYzlqWVlZMk9KTDZhbkE0RUFOQklCK2hNc3c4ckxoWndSM3JTckMzYVgyMFRYZlBkN0FWWEVmdjNvcVo1cXc4T3dYMzNsSE8vOERIMTlDVysyRDlZbTNDbHJYbjRGZEdqSW5WSStnMUZTQ2xtOCtNSmVmNXBaaHJnamJsQkRnTFJ6UG9Eb0VzWGdSa1RUU2lFUmdkcU9BckVMN0hFMkhZeUtDZ0NBckZnSmM1bDdVb0NzWEFVcmZ4N3NvdzBBQUtlcEVmSEhIM1B2djJFanJMSkZpWjlzQ3Zhamp5QnhoemZBV0xNVzF2dnVobk93TnVISkNjYXFWZTdVYVAvQTVHdXJWOE84N0RKM2luUThXQUtBRGc1ZTBBYUVSTFNqSGM2MmJYQzJ2UVlkbVB6YTVxYk4wTjRlMk04OFBmbXhGUlV3bHEyQWpzNWVhNVF6Mlk2T0R4U0s0MEJuYnNFaFVaSmpjQ09pNldVNElZaHBLeFJoRDRJYllsSG93QUNNcGN0TzNpVEZ4VUJlSG95UjhkMlUyVG1RWmU1MUtTcWUxZktjMmxxZ2R2S29Gdkx5WWQ3MURtaEhoOXRQRGdCTUU1S1hCKzNwT2JXZTdYeW9ucG9PSFgrYzA5UUVwNm5KdlczS1RTT1M4SnJUMkFpbnNmSFVZejM0N3hwMkhOaXFFSVdEdU1OV0lEUm5NYmdSMGZTS09TSDFtM0ZIZ1lnejFialV6TEZmZlJYMnE2KzYzMWdXL0YvNEVwd1hYempaNjh5cXFJU3haQW1rdEJRQUlCZTRmc3RZc1JMR3BrMXdkdTQ4Nnhtb1oyTys5MzBRMDBUOElmZklUUWtFWU4xM0h5UVloTGEyd1BxamV5QUZCVzVvR3g1RzdKdi9BdCtmZkd6Q0NSQm5vMTFkaUgzM093QUE2NTN2aHJGdTNmbTl0Nm9xK0wvMGQrZThuLzNrRTFQMmpwc3BZZHVHclFxSU9tTG9GUFBVUkpjK0JqY2ltbDVtTENScTJZNHFJcllISTI3bndkbTNkK0pVNlR2ZWVmNFB6czJGVWJVVVRrUERSYisrdWFUaTVDWUdBRkRUaEJRVUFnQms2VExJNkNpMHR3ZE9VK1BKdFhnQTNKMngyMTQvNjNNYm16WlArTjQ1MnVCdXRraEVCT1psNnlidVdCV0JOalhDNmV5YzhqV2N6dU5ucldFbVJHd0hqaXBVeFlZWjQ0Z2J6VmtNYmtRMHZjWjhJYzBTMndHU0o3aGxaTGhyMzZ3RUxUV1N3ZWdvNG84K0RCMFlnSFoxQTFNY1U2WHgrRG5YdWhscjFrNzQzcW1wQVdvU25Qemc4OEY2MzkyQXo0ZjQ0NC9CdXYwT055Ukd3cERLS3VoTEw4STVldlNpMzlKMGk1eVlLb1U2UTZFUWd4dk5XUXh1UkRUTkJrT2k4K0lLOTVmdGJETzNYQTVadUJESXpvYVJrK3ZlZHQzMUFBRG44R0VBZ0xGdVBmd25BbzVIVFlMUDVDUUtWek5FNWkrQTlaNzNRQW9LRVgvOE1UaDdkZ08zM3dHb2cvZ2pEOE82OXo1WTkzMFE5a3N2dXJ0WnZWaXJlSWJJeWFsU2NRYjlmazZWMHB6RjRFWkUwNnExdFRWY3ZtSmUzS3NSTjZtc2dsRlpBZTN0ZzlQVkNXUGVQRGg3ZHNQZXZRdm82WUY1OS92ZFV4RzJiUVBncnVzeXJyZ1NBS0NPQXcySG9SNnN6VHZKOGtFV0xvUlJXZ29wTFlPVWxTTCtuLzh4UGMvdDk4Tzg2bXFZMTc0TkNJY1IrNDhmUTVzYUo5N0h0aEgvMlU5aDNuNEh6QnR2Z3JGbURlemYveDdPNFVPZU5mUlZWVVFjQjQ3N2RSd05EVlBNL1JKZCtoamNpR2k2S1lCV0FPc0hZekZFSFdkV0Q1dTNIMzBZOFdqVURSbmpteE8wbzJOQ2V3ME1EY0ZwcUhlL3pzN0d5ZXI2K2hENytsZG5yZFlUak1vcXlQTGxNRXJMSVBQbm54b0ZqTWVnN1IzUXFYckduUy9MY2hzQ1gzODlrSmtGcmF0RC9EZVBRNGNubjFrS3dEMXE2N2UvZ2JhMndyejFWbGdmdUFmYTF3ZG56MjQ0ZFllaFoxbi9OaE5zVlF4RVl3QUFWVXpkWUk5b0RtQndJNkxwNStndW1QTDJqbEFZb2JnTnYzLzJncHRHTG5BdzVpd2ROdFF5cDV3bU5EZHVoRmxST2ZsQ1ZpWUF3Rmk2RE1hOWVZbWZPQkE0MVZ3WGdKU1Z3ZHh5T1RRMEJxZStEczZ4WTlDV1p1ang0NEI5YXZSUEFvRno3L28wREdoWDEvZ0RCT1oxMThQY3ZBWEl5QUJHaG1FLzhqRHMvZWMzTGV2czNRUG44Q0dZTjk0RWMrTW1tRGR0aFhuVFZqaXZ2NGI0MDArZDEzTk1oNGpqb0NQay9uY1YwZTJ6OXNKRVNZakJqWWltblExam53WGdlQ2lDa0cwakI4bTNLY0NvcUFRQ0FYY3hmelFLT0E0a0p3ZkcxZGNBb1JCZ21qRFdySVYyZDA5NG5OZzJFSTFDY25LQjhUVjBrMFNqa0l3TU55d2xZcG9UZ3B1emF4ZWN3NGZjb0hhMjZjaDQvSnh0T0l3TkcwOTlvK3B1ZURBRXp2UFB1VHRTWTdHelBuNlNVQWoyRTcrRi9kS0xNTmR2Z0N4WWlQaGJiQVo4b2FLT2crT2hNQUJBZ1Yyeit1SkVTWWJCallpbW5SRUo3ZE5nUUkrSHd4S3lQVnd2bGtnOERvM0hJU3RYdWlOUjBTanNWMTRHQU9qWUdNeE5tMDlPVmVyQUFPTFBQVFBoNGZhTzdiQjN2TFZCSC85blB3ZWMzZzVrZUFpWWF0cnlOQnFQSnp6WjRIVEdHZWVqT252M3VHZWhuaFlVTDhySXlNbWYwMnlMMmc0NncyR29xa2JDQm9NYnpXbXpmNUFnRWMwRnh1SVY2em9OUWNHM04xWGppc0o4cit1NU1DZWE4aVpiNkp5amF2b0g4YkZ0ZXdEVjdtT0g5aFY1WFErUmw1SmpIendSWFdvY2dlNEJnTHJoWWE5cnVYQzJ6ZENXUkE0TW5CaU4xSDJlRmtLVUJCamNpR2hHQ0hRSEFPem9IWUI2MUVhQ1VwK3FZbHRQSHdEQUVlenh1QndpenpHNEVkR01jT0w2V3dDeDNYMkQ2QTZ6N1JaZG5PNXdGRHQ2QndBZ3BuQm1kMWNFVVJKaWNDT2lHUkZCcUVHaDlWSEh3UXVkUFY2WFF5bnE1YTRleEZVQjFjT3hzRjNuZFQxRVhtTndJNklaY1R3ZUg0YktEbFhWcDlvNzNlT0tpQzZBcllvWE9udWdxcXFDN2M2WWovOEhRSE1lZ3hzUnpZekd4akRVZVFPUWNGc29qT1lSSGk5SkY2WnhaQlF0bzJNUUlBckZHNTJkTmFOZTEwVGtOUVkzSXBveE5wd2RJdG96R3JkUk81U0N1MHZKVXdjSGh6RVFpd0dRWVkzclRxL3JJVW9HREc1RU5HTmFEaC9ZcDRxMnFPTmdWKzhBUW5HMjJLRHpFN0Z0N093YlFNaDJBRGpIbXhwcTJBcUVDQXh1UkRTell1bzREd0xBSzEyOXFCc2U4Ym9lU2hITll5RzgydFVMQUZERkR3RXc5Uk9Cd1kySVp0aFl2LzBmQ20wYWlNWHd5NlpXcjh1aEZQSGcwV1lNeHVKUTFXT2pmZkVmZUYwUFViSmdjQ09pR2RYZFhUdmkyUGlpS3V5bk83cFJ4N1Z1ZEE1MVE4TjRzcjBMcXJBQjUrdmQzYlVjcWlVYXgrQkdSRFBPR1lzL0lhSzdBT0RiaDQ0aVlqdGVsMFJKS216YitINTlrL3VONk02NFl6emhiVVZFeVlYQmpZaG1YR3ZybS8zcXlDTlFqZXdmSE1MZS9nR3ZTNklrdGFkdkVIdjdCd0VnSm80KzBscTNyOFBybW9pU0NZTWJFYzBHalluK1dvRmpvM0VianpaM1lEQWE4N29tU2pKajhUaCszZG8rM2dJRUhiRzQvU3NBSEo0bE9vM3BkUUZFTkRjTTkzVDJaaGNVandqazdXMmhrSkhuOTJGdFhvN1haVkVTZWF5bEE3OW9iSU90c0IzSC9oOHREUWVlODdvbW9tVEQ0RVpFczJhd3A3TTJ0NkI0a1FPc1B6QXdoT3E4SEN3SUJyd3VpNUxBL3Y1QlBMRC9FTUtPQTFYOWFYTmR6UVBnYUJ2UkpKd3FKYUxaRkJzTngrNEgwREFjaStzWDk5YWllWFFNeW5OTTV5eFZSZlBvR1A2dTVoQ0dZM0ZWMWNQcU9IOEhnSFBwUkFsd3hJMkladFhZUVBkWTlyeWlka1BraGpIYnlXZ2RDMkZkWGc2eWZENnZTeU1QOUVhaStOcWI5YWdkSElaQ2h0VEJwNXZyYTk0QXdEUlBsQUNER3hITk5oM3NuZGVRTzg4SVErUzI5bEFJQndhR2NYMXhBUUltUDVMbWtvRm9GSi9mVTR0ZGZRTlFBTGJZOXpjZjlqMElkUENVQktJcDhGT1NpRHpRYlEvMGRtN0xMU2lDbzNKNVZ5VGllNzJuRDVmUHkwZW16NEtJZUYwZ3pTQkhGUzFqSVh4dXo1dllQekFFUnhGeUhQMUt5K0dhL3dsMGNGMGIwVmt3dUJHUlp3WnlzN2JsR2xaTUlKdjdvckcwM1gwRHNBeEJSV1lHVElQaDdWSVV0UjA4MmRhSmJ4dzhndnJoRVNnd0J0RUhZc1BkM3hvZUh1YTZOcUp6WUhBakl1LzA5ZG5wZm5PMzZRczJRM0JyWHpUbTI5VTdnSnIrUVpSbUJGR1lsc2JSdDB1RW80cjkvVVA0L3c3VzQ5R1dEblJGSW01b1Uzd3FPdFQ5by9iMjlqR3ZheVJLQmZ4RUpLS2tVTHA4VGJVbDFrOEFyQmFCYVluZ3FzSjgzRnRlaHNxc2RBUk5FMmxjQTVkU0lyYU5NZHZHMGVGUlBOVGNocGM2ZTJBcm9Lb09CRFZ4Ty9abnJYVzEyNzJ1a3lpVk1MZ1JVZElvcTFwVGFWcm14eUh5RGdGV0FXN1BvcXFzREZSbVpXSnhSaERGZ1FEU0xSTkIwNFRQWUVlalpCSnpISVJzRzZQeE9MckRVVFNOanFGK2VBUkhSOFpnajdkOFVkWERLdks0eHUxL2E2N2ZmOVRqa29sU0RvTWJFU1dYcXFxME1nUktEY3U4WFlBL0VaRU5wMThPbWlZc0VaaUd3T0JIV0ZKeG9MQWRSVndkaEcxblFqOFBWZXhUd2ZmdENKNXBOVWFhMGRBUThheFFvaFRHVHowaVNtcWxGU3ZXV243L1BSRGphb0V1QWVDSGlxbWlCaUFjY2tzcTZvaUtBMUViUU5SeDBHU0l2Z3pIZnVoWTNadjd2SzZPNkZMQTRFWkVLYU9nWUhsV0lOdVliNW1Tb2FhUkxyRDhYdGRFcHlqaTBianRqSWtqSTJNUzZlcHJhQmp5dWlZ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8vOFh5ZGhyZEZlZkJaSkFBQUFBRWxGVGtTdVFtQ0MiLAoJIlRoZW1lIiA6ICIiLAoJIlR5cGUiIDogImZsb3ciLAoJIlZlcnNpb24iIDogIjMyIgp9Cg=="/>
    </extobj>
  </extobjs>
</s:customData>
</file>

<file path=customXml/itemProps1.xml><?xml version="1.0" encoding="utf-8"?>
<ds:datastoreItem xmlns:ds="http://schemas.openxmlformats.org/officeDocument/2006/customXml" ds:itemID="{964BFA12-71D9-4F9B-932C-1F6A2F7ED1DF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232</Words>
  <Application>Microsoft Office PowerPoint</Application>
  <PresentationFormat>宽屏</PresentationFormat>
  <Paragraphs>72</Paragraphs>
  <Slides>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Arial</vt:lpstr>
      <vt:lpstr>Arial Rounded MT Bold</vt:lpstr>
      <vt:lpstr>Calibri</vt:lpstr>
      <vt:lpstr>Calibri Light</vt:lpstr>
      <vt:lpstr>Times New Roman</vt:lpstr>
      <vt:lpstr>Office Theme</vt:lpstr>
      <vt:lpstr> Looking into Gait for Perceiving Emotions via Bilateral Posture and Movement Graph Convolutional Networks</vt:lpstr>
      <vt:lpstr>1. Title &amp; Abstract</vt:lpstr>
      <vt:lpstr>1. Title &amp; Abstract</vt:lpstr>
      <vt:lpstr>1. Title &amp; Abstract</vt:lpstr>
      <vt:lpstr>1. Title &amp; Abstract</vt:lpstr>
      <vt:lpstr>1. Title &amp; Abstract</vt:lpstr>
      <vt:lpstr>1. Title &amp; Abstract</vt:lpstr>
      <vt:lpstr>1. Title &amp; Abstract</vt:lpstr>
      <vt:lpstr> Thanks for your attention</vt:lpstr>
    </vt:vector>
  </TitlesOfParts>
  <Company>City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5G移动通信网络室内分布系统规划建模及快速算法研究</dc:title>
  <dc:creator>LI Genghui</dc:creator>
  <cp:lastModifiedBy>Wenjun Lee</cp:lastModifiedBy>
  <cp:revision>493</cp:revision>
  <dcterms:created xsi:type="dcterms:W3CDTF">2021-04-18T01:49:00Z</dcterms:created>
  <dcterms:modified xsi:type="dcterms:W3CDTF">2024-12-04T13:55:40Z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E2B706024357448A8524803D0A59C4A5_13</vt:lpwstr>
  </property>
  <property fmtid="{D5CDD505-2E9C-101B-9397-08002B2CF9AE}" pid="3" name="KSOProductBuildVer">
    <vt:lpwstr>2052-12.1.0.18345</vt:lpwstr>
  </property>
</Properties>
</file>